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Override PartName="/ppt/notesSlides/notesSlide18.xml" ContentType="application/vnd.openxmlformats-officedocument.presentationml.notesSlide+xml"/>
  <Override PartName="/ppt/tags/tag2.xml" ContentType="application/vnd.openxmlformats-officedocument.presentationml.tags+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Default Extension="xlsx" ContentType="application/vnd.openxmlformats-officedocument.spreadsheetml.sheet"/>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layout1.xml" ContentType="application/vnd.openxmlformats-officedocument.drawingml.diagramLayou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notesSlides/notesSlide17.xml" ContentType="application/vnd.openxmlformats-officedocument.presentationml.notesSlide+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tags/tag1.xml" ContentType="application/vnd.openxmlformats-officedocument.presentationml.tags+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Default Extension="tiff" ContentType="image/tiff"/>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3" r:id="rId1"/>
    <p:sldMasterId id="2147483731" r:id="rId2"/>
    <p:sldMasterId id="2147483722" r:id="rId3"/>
  </p:sldMasterIdLst>
  <p:notesMasterIdLst>
    <p:notesMasterId r:id="rId37"/>
  </p:notesMasterIdLst>
  <p:handoutMasterIdLst>
    <p:handoutMasterId r:id="rId38"/>
  </p:handoutMasterIdLst>
  <p:sldIdLst>
    <p:sldId id="257" r:id="rId4"/>
    <p:sldId id="316" r:id="rId5"/>
    <p:sldId id="336" r:id="rId6"/>
    <p:sldId id="337" r:id="rId7"/>
    <p:sldId id="338" r:id="rId8"/>
    <p:sldId id="296" r:id="rId9"/>
    <p:sldId id="335" r:id="rId10"/>
    <p:sldId id="305" r:id="rId11"/>
    <p:sldId id="298" r:id="rId12"/>
    <p:sldId id="301" r:id="rId13"/>
    <p:sldId id="330" r:id="rId14"/>
    <p:sldId id="288" r:id="rId15"/>
    <p:sldId id="302" r:id="rId16"/>
    <p:sldId id="304" r:id="rId17"/>
    <p:sldId id="332" r:id="rId18"/>
    <p:sldId id="303" r:id="rId19"/>
    <p:sldId id="328" r:id="rId20"/>
    <p:sldId id="325" r:id="rId21"/>
    <p:sldId id="327" r:id="rId22"/>
    <p:sldId id="317" r:id="rId23"/>
    <p:sldId id="315" r:id="rId24"/>
    <p:sldId id="333" r:id="rId25"/>
    <p:sldId id="324" r:id="rId26"/>
    <p:sldId id="334" r:id="rId27"/>
    <p:sldId id="307" r:id="rId28"/>
    <p:sldId id="320" r:id="rId29"/>
    <p:sldId id="309" r:id="rId30"/>
    <p:sldId id="319" r:id="rId31"/>
    <p:sldId id="339" r:id="rId32"/>
    <p:sldId id="311" r:id="rId33"/>
    <p:sldId id="312" r:id="rId34"/>
    <p:sldId id="291" r:id="rId35"/>
    <p:sldId id="271" r:id="rId36"/>
  </p:sldIdLst>
  <p:sldSz cx="9144000" cy="6858000" type="screen4x3"/>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6AE1E"/>
    <a:srgbClr val="FFFFFF"/>
    <a:srgbClr val="FF0066"/>
    <a:srgbClr val="000000"/>
    <a:srgbClr val="F3AF35"/>
    <a:srgbClr val="9C42E6"/>
    <a:srgbClr val="D1943B"/>
    <a:srgbClr val="F8F57B"/>
    <a:srgbClr val="D5B953"/>
    <a:srgbClr val="B87DF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3066" autoAdjust="0"/>
    <p:restoredTop sz="84683" autoAdjust="0"/>
  </p:normalViewPr>
  <p:slideViewPr>
    <p:cSldViewPr>
      <p:cViewPr>
        <p:scale>
          <a:sx n="70" d="100"/>
          <a:sy n="70" d="100"/>
        </p:scale>
        <p:origin x="-1182" y="150"/>
      </p:cViewPr>
      <p:guideLst>
        <p:guide orient="horz" pos="144"/>
        <p:guide orient="horz" pos="895"/>
        <p:guide orient="horz" pos="1484"/>
        <p:guide orient="horz" pos="1200"/>
        <p:guide orient="horz" pos="2736"/>
        <p:guide orient="horz" pos="4319"/>
        <p:guide pos="2880"/>
        <p:guide pos="240"/>
        <p:guide pos="460"/>
        <p:guide pos="5520"/>
        <p:guide pos="863"/>
        <p:guide pos="5299"/>
      </p:guideLst>
    </p:cSldViewPr>
  </p:slideViewPr>
  <p:notesTextViewPr>
    <p:cViewPr>
      <p:scale>
        <a:sx n="100" d="100"/>
        <a:sy n="100" d="100"/>
      </p:scale>
      <p:origin x="0" y="0"/>
    </p:cViewPr>
  </p:notesTextViewPr>
  <p:sorterViewPr>
    <p:cViewPr>
      <p:scale>
        <a:sx n="100" d="100"/>
        <a:sy n="100" d="100"/>
      </p:scale>
      <p:origin x="0" y="0"/>
    </p:cViewPr>
  </p:sorterViewPr>
  <p:notesViewPr>
    <p:cSldViewPr showGuides="1">
      <p:cViewPr varScale="1">
        <p:scale>
          <a:sx n="85" d="100"/>
          <a:sy n="85" d="100"/>
        </p:scale>
        <p:origin x="-3244" y="-103"/>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s>
</file>

<file path=ppt/charts/_rels/chart1.xml.rels><?xml version="1.0" encoding="UTF-8" standalone="yes"?>
<Relationships xmlns="http://schemas.openxmlformats.org/package/2006/relationships"><Relationship Id="rId1" Type="http://schemas.openxmlformats.org/officeDocument/2006/relationships/package" Target="../embeddings/Feuille_Microsoft_Office_Excel1.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fr-FR"/>
  <c:chart>
    <c:autoTitleDeleted val="1"/>
    <c:view3D>
      <c:rotX val="30"/>
      <c:depthPercent val="100"/>
      <c:perspective val="30"/>
    </c:view3D>
    <c:plotArea>
      <c:layout/>
      <c:pie3DChart>
        <c:varyColors val="1"/>
        <c:ser>
          <c:idx val="0"/>
          <c:order val="0"/>
          <c:tx>
            <c:strRef>
              <c:f>Sheet1!$B$1</c:f>
              <c:strCache>
                <c:ptCount val="1"/>
                <c:pt idx="0">
                  <c:v>Sales</c:v>
                </c:pt>
              </c:strCache>
            </c:strRef>
          </c:tx>
          <c:spPr>
            <a:gradFill>
              <a:gsLst>
                <a:gs pos="0">
                  <a:schemeClr val="accent4">
                    <a:lumMod val="75000"/>
                  </a:schemeClr>
                </a:gs>
                <a:gs pos="50000">
                  <a:srgbClr val="BA5B20">
                    <a:tint val="44500"/>
                    <a:satMod val="160000"/>
                  </a:srgbClr>
                </a:gs>
                <a:gs pos="100000">
                  <a:srgbClr val="BA5B20">
                    <a:tint val="23500"/>
                    <a:satMod val="160000"/>
                  </a:srgbClr>
                </a:gs>
              </a:gsLst>
              <a:lin ang="5400000" scaled="0"/>
            </a:gradFill>
            <a:effectLst>
              <a:outerShdw blurRad="152400" dist="317500" dir="5400000" rotWithShape="0">
                <a:prstClr val="black">
                  <a:alpha val="15000"/>
                </a:prstClr>
              </a:outerShdw>
            </a:effectLst>
            <a:scene3d>
              <a:camera prst="orthographicFront"/>
              <a:lightRig rig="threePt" dir="t"/>
            </a:scene3d>
            <a:sp3d prstMaterial="matte">
              <a:bevelT w="0"/>
            </a:sp3d>
          </c:spPr>
          <c:explosion val="18"/>
          <c:dPt>
            <c:idx val="0"/>
            <c:explosion val="0"/>
            <c:spPr>
              <a:gradFill>
                <a:gsLst>
                  <a:gs pos="100000">
                    <a:srgbClr val="FF9B2D"/>
                  </a:gs>
                  <a:gs pos="0">
                    <a:srgbClr val="FF9929">
                      <a:lumMod val="50000"/>
                    </a:srgbClr>
                  </a:gs>
                </a:gsLst>
                <a:lin ang="4200000" scaled="0"/>
              </a:gradFill>
              <a:effectLst>
                <a:outerShdw blurRad="152400" dist="317500" dir="5400000" rotWithShape="0">
                  <a:prstClr val="black">
                    <a:alpha val="15000"/>
                  </a:prstClr>
                </a:outerShdw>
              </a:effectLst>
              <a:scene3d>
                <a:camera prst="orthographicFront"/>
                <a:lightRig rig="threePt" dir="t"/>
              </a:scene3d>
              <a:sp3d prstMaterial="matte">
                <a:bevelT w="0"/>
              </a:sp3d>
            </c:spPr>
          </c:dPt>
          <c:dPt>
            <c:idx val="1"/>
            <c:spPr>
              <a:gradFill>
                <a:gsLst>
                  <a:gs pos="0">
                    <a:schemeClr val="accent2">
                      <a:lumMod val="40000"/>
                      <a:lumOff val="60000"/>
                    </a:schemeClr>
                  </a:gs>
                  <a:gs pos="50000">
                    <a:srgbClr val="7DCC2E">
                      <a:lumMod val="75000"/>
                    </a:srgbClr>
                  </a:gs>
                </a:gsLst>
                <a:lin ang="13800000" scaled="0"/>
              </a:gradFill>
              <a:effectLst>
                <a:outerShdw blurRad="152400" dist="317500" dir="5400000" rotWithShape="0">
                  <a:prstClr val="black">
                    <a:alpha val="15000"/>
                  </a:prstClr>
                </a:outerShdw>
              </a:effectLst>
              <a:scene3d>
                <a:camera prst="orthographicFront"/>
                <a:lightRig rig="threePt" dir="t"/>
              </a:scene3d>
              <a:sp3d prstMaterial="matte">
                <a:bevelT w="0"/>
              </a:sp3d>
            </c:spPr>
          </c:dPt>
          <c:cat>
            <c:strRef>
              <c:f>Sheet1!$A$2:$A$3</c:f>
              <c:strCache>
                <c:ptCount val="2"/>
                <c:pt idx="0">
                  <c:v>1st Qtr</c:v>
                </c:pt>
                <c:pt idx="1">
                  <c:v>2nd Qtr</c:v>
                </c:pt>
              </c:strCache>
            </c:strRef>
          </c:cat>
          <c:val>
            <c:numRef>
              <c:f>Sheet1!$B$2:$B$3</c:f>
              <c:numCache>
                <c:formatCode>General</c:formatCode>
                <c:ptCount val="2"/>
                <c:pt idx="0">
                  <c:v>70</c:v>
                </c:pt>
                <c:pt idx="1">
                  <c:v>30</c:v>
                </c:pt>
              </c:numCache>
            </c:numRef>
          </c:val>
        </c:ser>
      </c:pie3DChart>
    </c:plotArea>
    <c:plotVisOnly val="1"/>
  </c:chart>
  <c:txPr>
    <a:bodyPr/>
    <a:lstStyle/>
    <a:p>
      <a:pPr>
        <a:defRPr sz="1800"/>
      </a:pPr>
      <a:endParaRPr lang="fr-FR"/>
    </a:p>
  </c:txPr>
  <c:externalData r:id="rId1"/>
</c:chartSpac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5DF406A-F9E5-49CD-A616-21C5B61B2593}" type="doc">
      <dgm:prSet loTypeId="urn:microsoft.com/office/officeart/2005/8/layout/cycle8" loCatId="cycle" qsTypeId="urn:microsoft.com/office/officeart/2005/8/quickstyle/3d2" qsCatId="3D" csTypeId="urn:microsoft.com/office/officeart/2005/8/colors/colorful1" csCatId="colorful" phldr="1"/>
      <dgm:spPr/>
    </dgm:pt>
    <dgm:pt modelId="{58F0B2C8-6958-4E08-A160-4749E6C28E6A}">
      <dgm:prSet custT="1"/>
      <dgm:spPr/>
      <dgm:t>
        <a:bodyPr lIns="0" tIns="0" rIns="0" bIns="0"/>
        <a:lstStyle/>
        <a:p>
          <a:r>
            <a:rPr lang="en-US" sz="1200" b="1" dirty="0" err="1" smtClean="0">
              <a:solidFill>
                <a:schemeClr val="tx1"/>
              </a:solidFill>
            </a:rPr>
            <a:t>Mise</a:t>
          </a:r>
          <a:r>
            <a:rPr lang="en-US" sz="1200" b="1" dirty="0" smtClean="0">
              <a:solidFill>
                <a:schemeClr val="tx1"/>
              </a:solidFill>
            </a:rPr>
            <a:t> à disposition de </a:t>
          </a:r>
          <a:r>
            <a:rPr lang="en-US" sz="1200" b="1" dirty="0" err="1" smtClean="0">
              <a:solidFill>
                <a:schemeClr val="tx1"/>
              </a:solidFill>
            </a:rPr>
            <a:t>matériel</a:t>
          </a:r>
          <a:endParaRPr lang="en-US" sz="1200" b="1" dirty="0">
            <a:solidFill>
              <a:schemeClr val="tx1"/>
            </a:solidFill>
          </a:endParaRPr>
        </a:p>
      </dgm:t>
    </dgm:pt>
    <dgm:pt modelId="{F318699D-281E-4B70-8BFE-2BD958A40504}" type="parTrans" cxnId="{9228CAC1-B526-4330-8586-B8FBF61E3E8F}">
      <dgm:prSet/>
      <dgm:spPr/>
      <dgm:t>
        <a:bodyPr/>
        <a:lstStyle/>
        <a:p>
          <a:endParaRPr lang="en-US" sz="2000" b="1">
            <a:solidFill>
              <a:schemeClr val="bg1"/>
            </a:solidFill>
          </a:endParaRPr>
        </a:p>
      </dgm:t>
    </dgm:pt>
    <dgm:pt modelId="{948C6A1D-28E3-4A83-B2D2-0877763146A8}" type="sibTrans" cxnId="{9228CAC1-B526-4330-8586-B8FBF61E3E8F}">
      <dgm:prSet/>
      <dgm:spPr/>
      <dgm:t>
        <a:bodyPr/>
        <a:lstStyle/>
        <a:p>
          <a:endParaRPr lang="en-US" sz="2000" b="1">
            <a:solidFill>
              <a:schemeClr val="bg1"/>
            </a:solidFill>
          </a:endParaRPr>
        </a:p>
      </dgm:t>
    </dgm:pt>
    <dgm:pt modelId="{6FF95E8F-5EA6-45C6-A199-076B6CC8C184}">
      <dgm:prSet custT="1"/>
      <dgm:spPr/>
      <dgm:t>
        <a:bodyPr/>
        <a:lstStyle/>
        <a:p>
          <a:r>
            <a:rPr lang="fr-FR" sz="1200" b="1" noProof="0" dirty="0" smtClean="0">
              <a:solidFill>
                <a:schemeClr val="tx1"/>
              </a:solidFill>
            </a:rPr>
            <a:t>Mise à disposition d’applications</a:t>
          </a:r>
          <a:endParaRPr lang="fr-FR" sz="1200" b="1" noProof="0" dirty="0">
            <a:solidFill>
              <a:schemeClr val="tx1"/>
            </a:solidFill>
          </a:endParaRPr>
        </a:p>
      </dgm:t>
    </dgm:pt>
    <dgm:pt modelId="{F21A8581-F086-40A9-A386-02513AE560B4}" type="sibTrans" cxnId="{6D3AB1D5-C8A9-4F44-823E-E09CF505141E}">
      <dgm:prSet/>
      <dgm:spPr/>
      <dgm:t>
        <a:bodyPr/>
        <a:lstStyle/>
        <a:p>
          <a:endParaRPr lang="en-US" sz="2000" b="1">
            <a:solidFill>
              <a:schemeClr val="bg1"/>
            </a:solidFill>
          </a:endParaRPr>
        </a:p>
      </dgm:t>
    </dgm:pt>
    <dgm:pt modelId="{31008766-733C-4077-ADE7-2F4AFEDD87BC}" type="parTrans" cxnId="{6D3AB1D5-C8A9-4F44-823E-E09CF505141E}">
      <dgm:prSet/>
      <dgm:spPr/>
      <dgm:t>
        <a:bodyPr/>
        <a:lstStyle/>
        <a:p>
          <a:endParaRPr lang="en-US" sz="2000" b="1">
            <a:solidFill>
              <a:schemeClr val="bg1"/>
            </a:solidFill>
          </a:endParaRPr>
        </a:p>
      </dgm:t>
    </dgm:pt>
    <dgm:pt modelId="{84BDB3DA-206D-4D58-9760-1B387C66AEE0}">
      <dgm:prSet custT="1"/>
      <dgm:spPr/>
      <dgm:t>
        <a:bodyPr/>
        <a:lstStyle/>
        <a:p>
          <a:r>
            <a:rPr lang="fr-FR" sz="1400" b="1" noProof="0" dirty="0" smtClean="0">
              <a:solidFill>
                <a:schemeClr val="tx1"/>
              </a:solidFill>
            </a:rPr>
            <a:t>Supervision</a:t>
          </a:r>
          <a:endParaRPr lang="fr-FR" sz="1400" b="1" noProof="0" dirty="0">
            <a:solidFill>
              <a:schemeClr val="tx1"/>
            </a:solidFill>
          </a:endParaRPr>
        </a:p>
      </dgm:t>
    </dgm:pt>
    <dgm:pt modelId="{64B43FE6-E3CB-4373-B51E-7E679A85C396}" type="sibTrans" cxnId="{7C3B902E-8AB5-4F4B-8BF0-37EB3A288C19}">
      <dgm:prSet/>
      <dgm:spPr/>
      <dgm:t>
        <a:bodyPr/>
        <a:lstStyle/>
        <a:p>
          <a:endParaRPr lang="en-US" sz="2000" b="1">
            <a:solidFill>
              <a:schemeClr val="bg1"/>
            </a:solidFill>
          </a:endParaRPr>
        </a:p>
      </dgm:t>
    </dgm:pt>
    <dgm:pt modelId="{7F08A4F3-7DFC-48B2-AE0A-693A88DABC9C}" type="parTrans" cxnId="{7C3B902E-8AB5-4F4B-8BF0-37EB3A288C19}">
      <dgm:prSet/>
      <dgm:spPr/>
      <dgm:t>
        <a:bodyPr/>
        <a:lstStyle/>
        <a:p>
          <a:endParaRPr lang="en-US" sz="2000" b="1">
            <a:solidFill>
              <a:schemeClr val="bg1"/>
            </a:solidFill>
          </a:endParaRPr>
        </a:p>
      </dgm:t>
    </dgm:pt>
    <dgm:pt modelId="{26B501D8-7E4C-4AF6-B313-9FB924A2E3CE}">
      <dgm:prSet custT="1"/>
      <dgm:spPr/>
      <dgm:t>
        <a:bodyPr/>
        <a:lstStyle/>
        <a:p>
          <a:r>
            <a:rPr lang="fr-FR" sz="1200" b="1" noProof="0" dirty="0" smtClean="0">
              <a:solidFill>
                <a:schemeClr val="tx1"/>
              </a:solidFill>
            </a:rPr>
            <a:t>Sauvegarde</a:t>
          </a:r>
        </a:p>
      </dgm:t>
    </dgm:pt>
    <dgm:pt modelId="{A17641EF-1496-4C7F-9AD3-79D359DF744E}" type="parTrans" cxnId="{1C31B773-FEDD-4F08-9D59-F48C2418821B}">
      <dgm:prSet/>
      <dgm:spPr/>
      <dgm:t>
        <a:bodyPr/>
        <a:lstStyle/>
        <a:p>
          <a:endParaRPr lang="en-US" sz="2000" b="1">
            <a:solidFill>
              <a:schemeClr val="bg1"/>
            </a:solidFill>
          </a:endParaRPr>
        </a:p>
      </dgm:t>
    </dgm:pt>
    <dgm:pt modelId="{38BDEFB7-7F8E-4743-A2F8-D448AB2C6C8A}" type="sibTrans" cxnId="{1C31B773-FEDD-4F08-9D59-F48C2418821B}">
      <dgm:prSet/>
      <dgm:spPr/>
      <dgm:t>
        <a:bodyPr/>
        <a:lstStyle/>
        <a:p>
          <a:endParaRPr lang="en-US" sz="2000" b="1">
            <a:solidFill>
              <a:schemeClr val="bg1"/>
            </a:solidFill>
          </a:endParaRPr>
        </a:p>
      </dgm:t>
    </dgm:pt>
    <dgm:pt modelId="{8D521FA9-4AB5-4E88-9DAB-1962BE11D44F}">
      <dgm:prSet custT="1"/>
      <dgm:spPr/>
      <dgm:t>
        <a:bodyPr/>
        <a:lstStyle/>
        <a:p>
          <a:pPr algn="l"/>
          <a:r>
            <a:rPr lang="fr-FR" sz="1200" b="1" noProof="0" dirty="0" smtClean="0">
              <a:solidFill>
                <a:schemeClr val="tx1"/>
              </a:solidFill>
            </a:rPr>
            <a:t>-Déploiement</a:t>
          </a:r>
          <a:br>
            <a:rPr lang="fr-FR" sz="1200" b="1" noProof="0" dirty="0" smtClean="0">
              <a:solidFill>
                <a:schemeClr val="tx1"/>
              </a:solidFill>
            </a:rPr>
          </a:br>
          <a:r>
            <a:rPr lang="fr-FR" sz="1200" b="1" noProof="0" dirty="0" smtClean="0">
              <a:solidFill>
                <a:schemeClr val="tx1"/>
              </a:solidFill>
            </a:rPr>
            <a:t>-Mises à jour</a:t>
          </a:r>
          <a:br>
            <a:rPr lang="fr-FR" sz="1200" b="1" noProof="0" dirty="0" smtClean="0">
              <a:solidFill>
                <a:schemeClr val="tx1"/>
              </a:solidFill>
            </a:rPr>
          </a:br>
          <a:r>
            <a:rPr lang="fr-FR" sz="1200" b="1" noProof="0" dirty="0" smtClean="0">
              <a:solidFill>
                <a:schemeClr val="tx1"/>
              </a:solidFill>
            </a:rPr>
            <a:t>-C</a:t>
          </a:r>
          <a:r>
            <a:rPr lang="fr-FR" sz="1200" b="1" dirty="0" err="1" smtClean="0"/>
            <a:t>onformité</a:t>
          </a:r>
          <a:r>
            <a:rPr lang="fr-FR" sz="1200" b="1" dirty="0" smtClean="0"/>
            <a:t> aux modèles d’entreprise</a:t>
          </a:r>
          <a:endParaRPr lang="fr-FR" sz="1200" b="1" noProof="0" dirty="0">
            <a:solidFill>
              <a:schemeClr val="tx1"/>
            </a:solidFill>
          </a:endParaRPr>
        </a:p>
      </dgm:t>
    </dgm:pt>
    <dgm:pt modelId="{6E39C7C6-A4E7-4952-AAE4-7DEE4A25F93C}" type="parTrans" cxnId="{764B75F1-1FA1-46E2-A562-BD7C3ECB353E}">
      <dgm:prSet/>
      <dgm:spPr/>
      <dgm:t>
        <a:bodyPr/>
        <a:lstStyle/>
        <a:p>
          <a:endParaRPr lang="en-US" sz="2000" b="1">
            <a:solidFill>
              <a:schemeClr val="bg1"/>
            </a:solidFill>
          </a:endParaRPr>
        </a:p>
      </dgm:t>
    </dgm:pt>
    <dgm:pt modelId="{EFC947D5-BD18-4C14-A9F5-ADC2347859C0}" type="sibTrans" cxnId="{764B75F1-1FA1-46E2-A562-BD7C3ECB353E}">
      <dgm:prSet/>
      <dgm:spPr/>
      <dgm:t>
        <a:bodyPr/>
        <a:lstStyle/>
        <a:p>
          <a:endParaRPr lang="en-US" sz="2000" b="1">
            <a:solidFill>
              <a:schemeClr val="bg1"/>
            </a:solidFill>
          </a:endParaRPr>
        </a:p>
      </dgm:t>
    </dgm:pt>
    <dgm:pt modelId="{1E7F139F-A21E-4A3C-934A-88C5083BA195}">
      <dgm:prSet custT="1"/>
      <dgm:spPr/>
      <dgm:t>
        <a:bodyPr/>
        <a:lstStyle/>
        <a:p>
          <a:r>
            <a:rPr lang="fr-FR" sz="1400" b="1" noProof="0" dirty="0" smtClean="0">
              <a:solidFill>
                <a:schemeClr val="tx1"/>
              </a:solidFill>
            </a:rPr>
            <a:t>Reprise d’activité</a:t>
          </a:r>
          <a:endParaRPr lang="fr-FR" sz="1400" b="1" noProof="0" dirty="0">
            <a:solidFill>
              <a:schemeClr val="tx1"/>
            </a:solidFill>
          </a:endParaRPr>
        </a:p>
      </dgm:t>
    </dgm:pt>
    <dgm:pt modelId="{FEB647A5-FABD-417A-AC88-C85368B7EE2E}" type="parTrans" cxnId="{813CE87A-5F0A-4AEC-8E05-7C5562F041B3}">
      <dgm:prSet/>
      <dgm:spPr/>
      <dgm:t>
        <a:bodyPr/>
        <a:lstStyle/>
        <a:p>
          <a:endParaRPr lang="en-US" sz="2000" b="1">
            <a:solidFill>
              <a:schemeClr val="bg1"/>
            </a:solidFill>
          </a:endParaRPr>
        </a:p>
      </dgm:t>
    </dgm:pt>
    <dgm:pt modelId="{31BEA64F-F726-4E62-B6EF-68F9BEC55F9D}" type="sibTrans" cxnId="{813CE87A-5F0A-4AEC-8E05-7C5562F041B3}">
      <dgm:prSet/>
      <dgm:spPr/>
      <dgm:t>
        <a:bodyPr/>
        <a:lstStyle/>
        <a:p>
          <a:endParaRPr lang="en-US" sz="2000" b="1">
            <a:solidFill>
              <a:schemeClr val="bg1"/>
            </a:solidFill>
          </a:endParaRPr>
        </a:p>
      </dgm:t>
    </dgm:pt>
    <dgm:pt modelId="{A5CA2ACD-5F7A-4595-9D45-1843CC3F0A08}" type="pres">
      <dgm:prSet presAssocID="{25DF406A-F9E5-49CD-A616-21C5B61B2593}" presName="compositeShape" presStyleCnt="0">
        <dgm:presLayoutVars>
          <dgm:chMax val="7"/>
          <dgm:dir/>
          <dgm:resizeHandles val="exact"/>
        </dgm:presLayoutVars>
      </dgm:prSet>
      <dgm:spPr/>
    </dgm:pt>
    <dgm:pt modelId="{D2C24011-8F85-4456-87AC-F1CCA0454A45}" type="pres">
      <dgm:prSet presAssocID="{25DF406A-F9E5-49CD-A616-21C5B61B2593}" presName="wedge1" presStyleLbl="node1" presStyleIdx="0" presStyleCnt="6" custLinFactNeighborX="-647" custLinFactNeighborY="-654"/>
      <dgm:spPr/>
      <dgm:t>
        <a:bodyPr/>
        <a:lstStyle/>
        <a:p>
          <a:endParaRPr lang="en-US"/>
        </a:p>
      </dgm:t>
    </dgm:pt>
    <dgm:pt modelId="{C4294C61-0DF2-4733-B7F6-BE2092C7B363}" type="pres">
      <dgm:prSet presAssocID="{25DF406A-F9E5-49CD-A616-21C5B61B2593}" presName="dummy1a" presStyleCnt="0"/>
      <dgm:spPr/>
    </dgm:pt>
    <dgm:pt modelId="{BA3C2571-C440-48C1-92C5-9458987A4984}" type="pres">
      <dgm:prSet presAssocID="{25DF406A-F9E5-49CD-A616-21C5B61B2593}" presName="dummy1b" presStyleCnt="0"/>
      <dgm:spPr/>
    </dgm:pt>
    <dgm:pt modelId="{BE3CE6DA-864C-4B1B-B17C-A4F015E51EE2}" type="pres">
      <dgm:prSet presAssocID="{25DF406A-F9E5-49CD-A616-21C5B61B2593}" presName="wedge1Tx" presStyleLbl="node1" presStyleIdx="0" presStyleCnt="6">
        <dgm:presLayoutVars>
          <dgm:chMax val="0"/>
          <dgm:chPref val="0"/>
          <dgm:bulletEnabled val="1"/>
        </dgm:presLayoutVars>
      </dgm:prSet>
      <dgm:spPr/>
      <dgm:t>
        <a:bodyPr/>
        <a:lstStyle/>
        <a:p>
          <a:endParaRPr lang="en-US"/>
        </a:p>
      </dgm:t>
    </dgm:pt>
    <dgm:pt modelId="{B4743712-9F65-4A50-B0F1-491E208D1051}" type="pres">
      <dgm:prSet presAssocID="{25DF406A-F9E5-49CD-A616-21C5B61B2593}" presName="wedge2" presStyleLbl="node1" presStyleIdx="1" presStyleCnt="6" custScaleX="106075"/>
      <dgm:spPr/>
      <dgm:t>
        <a:bodyPr/>
        <a:lstStyle/>
        <a:p>
          <a:endParaRPr lang="en-US"/>
        </a:p>
      </dgm:t>
    </dgm:pt>
    <dgm:pt modelId="{73ED5F0E-AF4E-40AD-81B1-056C537F112D}" type="pres">
      <dgm:prSet presAssocID="{25DF406A-F9E5-49CD-A616-21C5B61B2593}" presName="dummy2a" presStyleCnt="0"/>
      <dgm:spPr/>
    </dgm:pt>
    <dgm:pt modelId="{916FC6AE-5E61-4CA8-9452-753CC14FFB84}" type="pres">
      <dgm:prSet presAssocID="{25DF406A-F9E5-49CD-A616-21C5B61B2593}" presName="dummy2b" presStyleCnt="0"/>
      <dgm:spPr/>
    </dgm:pt>
    <dgm:pt modelId="{007A3F08-7969-472D-8652-FEE94211E0CA}" type="pres">
      <dgm:prSet presAssocID="{25DF406A-F9E5-49CD-A616-21C5B61B2593}" presName="wedge2Tx" presStyleLbl="node1" presStyleIdx="1" presStyleCnt="6">
        <dgm:presLayoutVars>
          <dgm:chMax val="0"/>
          <dgm:chPref val="0"/>
          <dgm:bulletEnabled val="1"/>
        </dgm:presLayoutVars>
      </dgm:prSet>
      <dgm:spPr/>
      <dgm:t>
        <a:bodyPr/>
        <a:lstStyle/>
        <a:p>
          <a:endParaRPr lang="en-US"/>
        </a:p>
      </dgm:t>
    </dgm:pt>
    <dgm:pt modelId="{7693313E-E2DF-4BA5-8AF7-DD0314A28720}" type="pres">
      <dgm:prSet presAssocID="{25DF406A-F9E5-49CD-A616-21C5B61B2593}" presName="wedge3" presStyleLbl="node1" presStyleIdx="2" presStyleCnt="6"/>
      <dgm:spPr/>
      <dgm:t>
        <a:bodyPr/>
        <a:lstStyle/>
        <a:p>
          <a:endParaRPr lang="en-US"/>
        </a:p>
      </dgm:t>
    </dgm:pt>
    <dgm:pt modelId="{A5122160-9266-4707-A65B-C3E532A1E657}" type="pres">
      <dgm:prSet presAssocID="{25DF406A-F9E5-49CD-A616-21C5B61B2593}" presName="dummy3a" presStyleCnt="0"/>
      <dgm:spPr/>
    </dgm:pt>
    <dgm:pt modelId="{1185805C-FEC7-434E-9B07-4BBFD94CBD33}" type="pres">
      <dgm:prSet presAssocID="{25DF406A-F9E5-49CD-A616-21C5B61B2593}" presName="dummy3b" presStyleCnt="0"/>
      <dgm:spPr/>
    </dgm:pt>
    <dgm:pt modelId="{EA8DC047-0722-49C8-87B1-A95729749B18}" type="pres">
      <dgm:prSet presAssocID="{25DF406A-F9E5-49CD-A616-21C5B61B2593}" presName="wedge3Tx" presStyleLbl="node1" presStyleIdx="2" presStyleCnt="6">
        <dgm:presLayoutVars>
          <dgm:chMax val="0"/>
          <dgm:chPref val="0"/>
          <dgm:bulletEnabled val="1"/>
        </dgm:presLayoutVars>
      </dgm:prSet>
      <dgm:spPr/>
      <dgm:t>
        <a:bodyPr/>
        <a:lstStyle/>
        <a:p>
          <a:endParaRPr lang="en-US"/>
        </a:p>
      </dgm:t>
    </dgm:pt>
    <dgm:pt modelId="{26ACF9B6-A58D-45D3-AB0D-0CA49EBC4830}" type="pres">
      <dgm:prSet presAssocID="{25DF406A-F9E5-49CD-A616-21C5B61B2593}" presName="wedge4" presStyleLbl="node1" presStyleIdx="3" presStyleCnt="6"/>
      <dgm:spPr/>
      <dgm:t>
        <a:bodyPr/>
        <a:lstStyle/>
        <a:p>
          <a:endParaRPr lang="en-US"/>
        </a:p>
      </dgm:t>
    </dgm:pt>
    <dgm:pt modelId="{EFDFF22F-D2AC-49A8-9599-9E5630DA7E23}" type="pres">
      <dgm:prSet presAssocID="{25DF406A-F9E5-49CD-A616-21C5B61B2593}" presName="dummy4a" presStyleCnt="0"/>
      <dgm:spPr/>
    </dgm:pt>
    <dgm:pt modelId="{EF96E2F6-AA83-44CE-B29C-9E58A636B8DC}" type="pres">
      <dgm:prSet presAssocID="{25DF406A-F9E5-49CD-A616-21C5B61B2593}" presName="dummy4b" presStyleCnt="0"/>
      <dgm:spPr/>
    </dgm:pt>
    <dgm:pt modelId="{C82741B3-6DA1-4BC6-B6A0-3AC329AF6476}" type="pres">
      <dgm:prSet presAssocID="{25DF406A-F9E5-49CD-A616-21C5B61B2593}" presName="wedge4Tx" presStyleLbl="node1" presStyleIdx="3" presStyleCnt="6">
        <dgm:presLayoutVars>
          <dgm:chMax val="0"/>
          <dgm:chPref val="0"/>
          <dgm:bulletEnabled val="1"/>
        </dgm:presLayoutVars>
      </dgm:prSet>
      <dgm:spPr/>
      <dgm:t>
        <a:bodyPr/>
        <a:lstStyle/>
        <a:p>
          <a:endParaRPr lang="en-US"/>
        </a:p>
      </dgm:t>
    </dgm:pt>
    <dgm:pt modelId="{8E2FC425-FAC1-46F2-869A-034A0E32EC34}" type="pres">
      <dgm:prSet presAssocID="{25DF406A-F9E5-49CD-A616-21C5B61B2593}" presName="wedge5" presStyleLbl="node1" presStyleIdx="4" presStyleCnt="6"/>
      <dgm:spPr/>
      <dgm:t>
        <a:bodyPr/>
        <a:lstStyle/>
        <a:p>
          <a:endParaRPr lang="en-US"/>
        </a:p>
      </dgm:t>
    </dgm:pt>
    <dgm:pt modelId="{59C16BCA-50C3-49EB-9F90-998B8E8B5A91}" type="pres">
      <dgm:prSet presAssocID="{25DF406A-F9E5-49CD-A616-21C5B61B2593}" presName="dummy5a" presStyleCnt="0"/>
      <dgm:spPr/>
    </dgm:pt>
    <dgm:pt modelId="{B9D3AFD9-ABA4-466E-B65C-C4B52E1BDDDA}" type="pres">
      <dgm:prSet presAssocID="{25DF406A-F9E5-49CD-A616-21C5B61B2593}" presName="dummy5b" presStyleCnt="0"/>
      <dgm:spPr/>
    </dgm:pt>
    <dgm:pt modelId="{B165DBEC-FFBA-4A8B-9AC3-176653FE5815}" type="pres">
      <dgm:prSet presAssocID="{25DF406A-F9E5-49CD-A616-21C5B61B2593}" presName="wedge5Tx" presStyleLbl="node1" presStyleIdx="4" presStyleCnt="6">
        <dgm:presLayoutVars>
          <dgm:chMax val="0"/>
          <dgm:chPref val="0"/>
          <dgm:bulletEnabled val="1"/>
        </dgm:presLayoutVars>
      </dgm:prSet>
      <dgm:spPr/>
      <dgm:t>
        <a:bodyPr/>
        <a:lstStyle/>
        <a:p>
          <a:endParaRPr lang="en-US"/>
        </a:p>
      </dgm:t>
    </dgm:pt>
    <dgm:pt modelId="{E7BA54F2-498A-41CE-A924-6D8AD216C5A0}" type="pres">
      <dgm:prSet presAssocID="{25DF406A-F9E5-49CD-A616-21C5B61B2593}" presName="wedge6" presStyleLbl="node1" presStyleIdx="5" presStyleCnt="6"/>
      <dgm:spPr/>
      <dgm:t>
        <a:bodyPr/>
        <a:lstStyle/>
        <a:p>
          <a:endParaRPr lang="en-US"/>
        </a:p>
      </dgm:t>
    </dgm:pt>
    <dgm:pt modelId="{AF8DA07A-C953-461A-84E3-C410CBA10D01}" type="pres">
      <dgm:prSet presAssocID="{25DF406A-F9E5-49CD-A616-21C5B61B2593}" presName="dummy6a" presStyleCnt="0"/>
      <dgm:spPr/>
    </dgm:pt>
    <dgm:pt modelId="{2E498787-156A-46A0-8CB6-B82E5D3CF1B2}" type="pres">
      <dgm:prSet presAssocID="{25DF406A-F9E5-49CD-A616-21C5B61B2593}" presName="dummy6b" presStyleCnt="0"/>
      <dgm:spPr/>
    </dgm:pt>
    <dgm:pt modelId="{0B1800C8-A939-4BBA-8951-99C25E14CF76}" type="pres">
      <dgm:prSet presAssocID="{25DF406A-F9E5-49CD-A616-21C5B61B2593}" presName="wedge6Tx" presStyleLbl="node1" presStyleIdx="5" presStyleCnt="6">
        <dgm:presLayoutVars>
          <dgm:chMax val="0"/>
          <dgm:chPref val="0"/>
          <dgm:bulletEnabled val="1"/>
        </dgm:presLayoutVars>
      </dgm:prSet>
      <dgm:spPr/>
      <dgm:t>
        <a:bodyPr/>
        <a:lstStyle/>
        <a:p>
          <a:endParaRPr lang="en-US"/>
        </a:p>
      </dgm:t>
    </dgm:pt>
    <dgm:pt modelId="{0B131173-8BEE-47A3-8559-B8DA05C00D99}" type="pres">
      <dgm:prSet presAssocID="{948C6A1D-28E3-4A83-B2D2-0877763146A8}" presName="arrowWedge1" presStyleLbl="fgSibTrans2D1" presStyleIdx="0" presStyleCnt="6" custScaleX="95572"/>
      <dgm:spPr/>
    </dgm:pt>
    <dgm:pt modelId="{65403BA8-D7FC-44BA-838B-C1D4C9B251E7}" type="pres">
      <dgm:prSet presAssocID="{F21A8581-F086-40A9-A386-02513AE560B4}" presName="arrowWedge2" presStyleLbl="fgSibTrans2D1" presStyleIdx="1" presStyleCnt="6"/>
      <dgm:spPr/>
    </dgm:pt>
    <dgm:pt modelId="{15728776-34B2-44F1-8633-F58D69E6FC24}" type="pres">
      <dgm:prSet presAssocID="{EFC947D5-BD18-4C14-A9F5-ADC2347859C0}" presName="arrowWedge3" presStyleLbl="fgSibTrans2D1" presStyleIdx="2" presStyleCnt="6"/>
      <dgm:spPr/>
    </dgm:pt>
    <dgm:pt modelId="{9BF01E7F-869C-499E-8E06-C2965EFAA6EC}" type="pres">
      <dgm:prSet presAssocID="{64B43FE6-E3CB-4373-B51E-7E679A85C396}" presName="arrowWedge4" presStyleLbl="fgSibTrans2D1" presStyleIdx="3" presStyleCnt="6"/>
      <dgm:spPr/>
    </dgm:pt>
    <dgm:pt modelId="{07F415CA-9DC1-4AFC-B60B-6D96C6BE50FD}" type="pres">
      <dgm:prSet presAssocID="{31BEA64F-F726-4E62-B6EF-68F9BEC55F9D}" presName="arrowWedge5" presStyleLbl="fgSibTrans2D1" presStyleIdx="4" presStyleCnt="6"/>
      <dgm:spPr/>
    </dgm:pt>
    <dgm:pt modelId="{B245BEEF-CC84-499F-8CD7-6E1A97005449}" type="pres">
      <dgm:prSet presAssocID="{38BDEFB7-7F8E-4743-A2F8-D448AB2C6C8A}" presName="arrowWedge6" presStyleLbl="fgSibTrans2D1" presStyleIdx="5" presStyleCnt="6"/>
      <dgm:spPr/>
    </dgm:pt>
  </dgm:ptLst>
  <dgm:cxnLst>
    <dgm:cxn modelId="{813CE87A-5F0A-4AEC-8E05-7C5562F041B3}" srcId="{25DF406A-F9E5-49CD-A616-21C5B61B2593}" destId="{1E7F139F-A21E-4A3C-934A-88C5083BA195}" srcOrd="4" destOrd="0" parTransId="{FEB647A5-FABD-417A-AC88-C85368B7EE2E}" sibTransId="{31BEA64F-F726-4E62-B6EF-68F9BEC55F9D}"/>
    <dgm:cxn modelId="{F3E24E10-B79C-4716-8447-03A31E009891}" type="presOf" srcId="{84BDB3DA-206D-4D58-9760-1B387C66AEE0}" destId="{26ACF9B6-A58D-45D3-AB0D-0CA49EBC4830}" srcOrd="0" destOrd="0" presId="urn:microsoft.com/office/officeart/2005/8/layout/cycle8"/>
    <dgm:cxn modelId="{7C3B902E-8AB5-4F4B-8BF0-37EB3A288C19}" srcId="{25DF406A-F9E5-49CD-A616-21C5B61B2593}" destId="{84BDB3DA-206D-4D58-9760-1B387C66AEE0}" srcOrd="3" destOrd="0" parTransId="{7F08A4F3-7DFC-48B2-AE0A-693A88DABC9C}" sibTransId="{64B43FE6-E3CB-4373-B51E-7E679A85C396}"/>
    <dgm:cxn modelId="{B85B5336-9AE1-40AF-953C-D120FF75601D}" type="presOf" srcId="{8D521FA9-4AB5-4E88-9DAB-1962BE11D44F}" destId="{7693313E-E2DF-4BA5-8AF7-DD0314A28720}" srcOrd="0" destOrd="0" presId="urn:microsoft.com/office/officeart/2005/8/layout/cycle8"/>
    <dgm:cxn modelId="{21BF9036-5AC9-4469-9CC2-947DC156EFD1}" type="presOf" srcId="{84BDB3DA-206D-4D58-9760-1B387C66AEE0}" destId="{C82741B3-6DA1-4BC6-B6A0-3AC329AF6476}" srcOrd="1" destOrd="0" presId="urn:microsoft.com/office/officeart/2005/8/layout/cycle8"/>
    <dgm:cxn modelId="{F82789FB-D3A7-42F1-8F2D-CC9F9798BA2F}" type="presOf" srcId="{58F0B2C8-6958-4E08-A160-4749E6C28E6A}" destId="{D2C24011-8F85-4456-87AC-F1CCA0454A45}" srcOrd="0" destOrd="0" presId="urn:microsoft.com/office/officeart/2005/8/layout/cycle8"/>
    <dgm:cxn modelId="{764B75F1-1FA1-46E2-A562-BD7C3ECB353E}" srcId="{25DF406A-F9E5-49CD-A616-21C5B61B2593}" destId="{8D521FA9-4AB5-4E88-9DAB-1962BE11D44F}" srcOrd="2" destOrd="0" parTransId="{6E39C7C6-A4E7-4952-AAE4-7DEE4A25F93C}" sibTransId="{EFC947D5-BD18-4C14-A9F5-ADC2347859C0}"/>
    <dgm:cxn modelId="{EC905246-2FEC-4437-B9A4-72F60CBA090D}" type="presOf" srcId="{1E7F139F-A21E-4A3C-934A-88C5083BA195}" destId="{8E2FC425-FAC1-46F2-869A-034A0E32EC34}" srcOrd="0" destOrd="0" presId="urn:microsoft.com/office/officeart/2005/8/layout/cycle8"/>
    <dgm:cxn modelId="{F8843374-C6BE-4523-AAD7-71A29EF45B54}" type="presOf" srcId="{26B501D8-7E4C-4AF6-B313-9FB924A2E3CE}" destId="{0B1800C8-A939-4BBA-8951-99C25E14CF76}" srcOrd="1" destOrd="0" presId="urn:microsoft.com/office/officeart/2005/8/layout/cycle8"/>
    <dgm:cxn modelId="{D06E4EDB-A98C-4DFF-8DA0-F09AEF0A0066}" type="presOf" srcId="{25DF406A-F9E5-49CD-A616-21C5B61B2593}" destId="{A5CA2ACD-5F7A-4595-9D45-1843CC3F0A08}" srcOrd="0" destOrd="0" presId="urn:microsoft.com/office/officeart/2005/8/layout/cycle8"/>
    <dgm:cxn modelId="{6D3AB1D5-C8A9-4F44-823E-E09CF505141E}" srcId="{25DF406A-F9E5-49CD-A616-21C5B61B2593}" destId="{6FF95E8F-5EA6-45C6-A199-076B6CC8C184}" srcOrd="1" destOrd="0" parTransId="{31008766-733C-4077-ADE7-2F4AFEDD87BC}" sibTransId="{F21A8581-F086-40A9-A386-02513AE560B4}"/>
    <dgm:cxn modelId="{9228CAC1-B526-4330-8586-B8FBF61E3E8F}" srcId="{25DF406A-F9E5-49CD-A616-21C5B61B2593}" destId="{58F0B2C8-6958-4E08-A160-4749E6C28E6A}" srcOrd="0" destOrd="0" parTransId="{F318699D-281E-4B70-8BFE-2BD958A40504}" sibTransId="{948C6A1D-28E3-4A83-B2D2-0877763146A8}"/>
    <dgm:cxn modelId="{C30CA263-61C2-43FC-984C-7D35F09CBBD2}" type="presOf" srcId="{8D521FA9-4AB5-4E88-9DAB-1962BE11D44F}" destId="{EA8DC047-0722-49C8-87B1-A95729749B18}" srcOrd="1" destOrd="0" presId="urn:microsoft.com/office/officeart/2005/8/layout/cycle8"/>
    <dgm:cxn modelId="{0CE15E83-AF5D-4C97-97D6-3FD17A488437}" type="presOf" srcId="{6FF95E8F-5EA6-45C6-A199-076B6CC8C184}" destId="{007A3F08-7969-472D-8652-FEE94211E0CA}" srcOrd="1" destOrd="0" presId="urn:microsoft.com/office/officeart/2005/8/layout/cycle8"/>
    <dgm:cxn modelId="{8A536A7F-EF14-4192-A9A3-418EC5B7BC84}" type="presOf" srcId="{26B501D8-7E4C-4AF6-B313-9FB924A2E3CE}" destId="{E7BA54F2-498A-41CE-A924-6D8AD216C5A0}" srcOrd="0" destOrd="0" presId="urn:microsoft.com/office/officeart/2005/8/layout/cycle8"/>
    <dgm:cxn modelId="{F8E01096-3947-4EC0-B5C9-0AE2341B81E8}" type="presOf" srcId="{6FF95E8F-5EA6-45C6-A199-076B6CC8C184}" destId="{B4743712-9F65-4A50-B0F1-491E208D1051}" srcOrd="0" destOrd="0" presId="urn:microsoft.com/office/officeart/2005/8/layout/cycle8"/>
    <dgm:cxn modelId="{1C31B773-FEDD-4F08-9D59-F48C2418821B}" srcId="{25DF406A-F9E5-49CD-A616-21C5B61B2593}" destId="{26B501D8-7E4C-4AF6-B313-9FB924A2E3CE}" srcOrd="5" destOrd="0" parTransId="{A17641EF-1496-4C7F-9AD3-79D359DF744E}" sibTransId="{38BDEFB7-7F8E-4743-A2F8-D448AB2C6C8A}"/>
    <dgm:cxn modelId="{0D4627C5-D698-4F6F-8F06-40D6EBB2B2DC}" type="presOf" srcId="{1E7F139F-A21E-4A3C-934A-88C5083BA195}" destId="{B165DBEC-FFBA-4A8B-9AC3-176653FE5815}" srcOrd="1" destOrd="0" presId="urn:microsoft.com/office/officeart/2005/8/layout/cycle8"/>
    <dgm:cxn modelId="{741CB91F-DE28-4B64-AA6A-0DAD5F695BD8}" type="presOf" srcId="{58F0B2C8-6958-4E08-A160-4749E6C28E6A}" destId="{BE3CE6DA-864C-4B1B-B17C-A4F015E51EE2}" srcOrd="1" destOrd="0" presId="urn:microsoft.com/office/officeart/2005/8/layout/cycle8"/>
    <dgm:cxn modelId="{603CAA4F-1520-4333-AE17-B934AAAFC28D}" type="presParOf" srcId="{A5CA2ACD-5F7A-4595-9D45-1843CC3F0A08}" destId="{D2C24011-8F85-4456-87AC-F1CCA0454A45}" srcOrd="0" destOrd="0" presId="urn:microsoft.com/office/officeart/2005/8/layout/cycle8"/>
    <dgm:cxn modelId="{59BF9BF3-ED04-4400-9580-781AAED14006}" type="presParOf" srcId="{A5CA2ACD-5F7A-4595-9D45-1843CC3F0A08}" destId="{C4294C61-0DF2-4733-B7F6-BE2092C7B363}" srcOrd="1" destOrd="0" presId="urn:microsoft.com/office/officeart/2005/8/layout/cycle8"/>
    <dgm:cxn modelId="{F8C820F7-E224-4785-BE5F-4C8A26C90417}" type="presParOf" srcId="{A5CA2ACD-5F7A-4595-9D45-1843CC3F0A08}" destId="{BA3C2571-C440-48C1-92C5-9458987A4984}" srcOrd="2" destOrd="0" presId="urn:microsoft.com/office/officeart/2005/8/layout/cycle8"/>
    <dgm:cxn modelId="{76902DC1-67EE-47A2-9F46-C8FDA0CF246F}" type="presParOf" srcId="{A5CA2ACD-5F7A-4595-9D45-1843CC3F0A08}" destId="{BE3CE6DA-864C-4B1B-B17C-A4F015E51EE2}" srcOrd="3" destOrd="0" presId="urn:microsoft.com/office/officeart/2005/8/layout/cycle8"/>
    <dgm:cxn modelId="{B490E77F-39E4-40AB-8E53-B154F9D3E0E6}" type="presParOf" srcId="{A5CA2ACD-5F7A-4595-9D45-1843CC3F0A08}" destId="{B4743712-9F65-4A50-B0F1-491E208D1051}" srcOrd="4" destOrd="0" presId="urn:microsoft.com/office/officeart/2005/8/layout/cycle8"/>
    <dgm:cxn modelId="{20362F56-F8AD-425D-B2F8-C2C3EA54D11B}" type="presParOf" srcId="{A5CA2ACD-5F7A-4595-9D45-1843CC3F0A08}" destId="{73ED5F0E-AF4E-40AD-81B1-056C537F112D}" srcOrd="5" destOrd="0" presId="urn:microsoft.com/office/officeart/2005/8/layout/cycle8"/>
    <dgm:cxn modelId="{AF423184-84EF-48F3-8044-BBBAC414EA84}" type="presParOf" srcId="{A5CA2ACD-5F7A-4595-9D45-1843CC3F0A08}" destId="{916FC6AE-5E61-4CA8-9452-753CC14FFB84}" srcOrd="6" destOrd="0" presId="urn:microsoft.com/office/officeart/2005/8/layout/cycle8"/>
    <dgm:cxn modelId="{663D2963-4866-4B8B-8AE0-9BF468D7C658}" type="presParOf" srcId="{A5CA2ACD-5F7A-4595-9D45-1843CC3F0A08}" destId="{007A3F08-7969-472D-8652-FEE94211E0CA}" srcOrd="7" destOrd="0" presId="urn:microsoft.com/office/officeart/2005/8/layout/cycle8"/>
    <dgm:cxn modelId="{1B8EF398-FBBB-4AAE-BE8A-E3A794BD81BF}" type="presParOf" srcId="{A5CA2ACD-5F7A-4595-9D45-1843CC3F0A08}" destId="{7693313E-E2DF-4BA5-8AF7-DD0314A28720}" srcOrd="8" destOrd="0" presId="urn:microsoft.com/office/officeart/2005/8/layout/cycle8"/>
    <dgm:cxn modelId="{D4CEF5F4-9830-4598-BC72-01EE46DBFDDE}" type="presParOf" srcId="{A5CA2ACD-5F7A-4595-9D45-1843CC3F0A08}" destId="{A5122160-9266-4707-A65B-C3E532A1E657}" srcOrd="9" destOrd="0" presId="urn:microsoft.com/office/officeart/2005/8/layout/cycle8"/>
    <dgm:cxn modelId="{DF769BED-0AC0-4CD9-B748-717B7D96E1B8}" type="presParOf" srcId="{A5CA2ACD-5F7A-4595-9D45-1843CC3F0A08}" destId="{1185805C-FEC7-434E-9B07-4BBFD94CBD33}" srcOrd="10" destOrd="0" presId="urn:microsoft.com/office/officeart/2005/8/layout/cycle8"/>
    <dgm:cxn modelId="{8815B4A3-3C09-4763-A440-D489C8FBA652}" type="presParOf" srcId="{A5CA2ACD-5F7A-4595-9D45-1843CC3F0A08}" destId="{EA8DC047-0722-49C8-87B1-A95729749B18}" srcOrd="11" destOrd="0" presId="urn:microsoft.com/office/officeart/2005/8/layout/cycle8"/>
    <dgm:cxn modelId="{65CCF9EF-F899-46F0-AE87-DDDA9F03FA5E}" type="presParOf" srcId="{A5CA2ACD-5F7A-4595-9D45-1843CC3F0A08}" destId="{26ACF9B6-A58D-45D3-AB0D-0CA49EBC4830}" srcOrd="12" destOrd="0" presId="urn:microsoft.com/office/officeart/2005/8/layout/cycle8"/>
    <dgm:cxn modelId="{85D8DF30-309D-4BC3-97A0-F742C0ACC47E}" type="presParOf" srcId="{A5CA2ACD-5F7A-4595-9D45-1843CC3F0A08}" destId="{EFDFF22F-D2AC-49A8-9599-9E5630DA7E23}" srcOrd="13" destOrd="0" presId="urn:microsoft.com/office/officeart/2005/8/layout/cycle8"/>
    <dgm:cxn modelId="{E6D749D5-923E-4D91-B2DB-F14EA18BCBE2}" type="presParOf" srcId="{A5CA2ACD-5F7A-4595-9D45-1843CC3F0A08}" destId="{EF96E2F6-AA83-44CE-B29C-9E58A636B8DC}" srcOrd="14" destOrd="0" presId="urn:microsoft.com/office/officeart/2005/8/layout/cycle8"/>
    <dgm:cxn modelId="{D67230A4-DFAB-408F-A7E3-E2B313080BEB}" type="presParOf" srcId="{A5CA2ACD-5F7A-4595-9D45-1843CC3F0A08}" destId="{C82741B3-6DA1-4BC6-B6A0-3AC329AF6476}" srcOrd="15" destOrd="0" presId="urn:microsoft.com/office/officeart/2005/8/layout/cycle8"/>
    <dgm:cxn modelId="{8E93468D-F07C-430B-B729-9E931064029D}" type="presParOf" srcId="{A5CA2ACD-5F7A-4595-9D45-1843CC3F0A08}" destId="{8E2FC425-FAC1-46F2-869A-034A0E32EC34}" srcOrd="16" destOrd="0" presId="urn:microsoft.com/office/officeart/2005/8/layout/cycle8"/>
    <dgm:cxn modelId="{12D5C4CD-A9FC-4D9C-92FA-9F81C3115757}" type="presParOf" srcId="{A5CA2ACD-5F7A-4595-9D45-1843CC3F0A08}" destId="{59C16BCA-50C3-49EB-9F90-998B8E8B5A91}" srcOrd="17" destOrd="0" presId="urn:microsoft.com/office/officeart/2005/8/layout/cycle8"/>
    <dgm:cxn modelId="{ED21A7E4-3882-42A0-9660-E9693BF74FA9}" type="presParOf" srcId="{A5CA2ACD-5F7A-4595-9D45-1843CC3F0A08}" destId="{B9D3AFD9-ABA4-466E-B65C-C4B52E1BDDDA}" srcOrd="18" destOrd="0" presId="urn:microsoft.com/office/officeart/2005/8/layout/cycle8"/>
    <dgm:cxn modelId="{F580882B-B507-4716-A62F-45830715239E}" type="presParOf" srcId="{A5CA2ACD-5F7A-4595-9D45-1843CC3F0A08}" destId="{B165DBEC-FFBA-4A8B-9AC3-176653FE5815}" srcOrd="19" destOrd="0" presId="urn:microsoft.com/office/officeart/2005/8/layout/cycle8"/>
    <dgm:cxn modelId="{51A7CEB7-0CA0-4F54-8288-547005C1B1B8}" type="presParOf" srcId="{A5CA2ACD-5F7A-4595-9D45-1843CC3F0A08}" destId="{E7BA54F2-498A-41CE-A924-6D8AD216C5A0}" srcOrd="20" destOrd="0" presId="urn:microsoft.com/office/officeart/2005/8/layout/cycle8"/>
    <dgm:cxn modelId="{74DA28E1-202F-4A08-9204-30D6F6325455}" type="presParOf" srcId="{A5CA2ACD-5F7A-4595-9D45-1843CC3F0A08}" destId="{AF8DA07A-C953-461A-84E3-C410CBA10D01}" srcOrd="21" destOrd="0" presId="urn:microsoft.com/office/officeart/2005/8/layout/cycle8"/>
    <dgm:cxn modelId="{7B0E7DE3-37BD-49C5-9E9C-76AC1C966E8F}" type="presParOf" srcId="{A5CA2ACD-5F7A-4595-9D45-1843CC3F0A08}" destId="{2E498787-156A-46A0-8CB6-B82E5D3CF1B2}" srcOrd="22" destOrd="0" presId="urn:microsoft.com/office/officeart/2005/8/layout/cycle8"/>
    <dgm:cxn modelId="{BEFB92DD-FF9A-41BC-9085-E2A9B8A7415C}" type="presParOf" srcId="{A5CA2ACD-5F7A-4595-9D45-1843CC3F0A08}" destId="{0B1800C8-A939-4BBA-8951-99C25E14CF76}" srcOrd="23" destOrd="0" presId="urn:microsoft.com/office/officeart/2005/8/layout/cycle8"/>
    <dgm:cxn modelId="{8C655524-1085-4E24-BE5B-84C7F0B78FB2}" type="presParOf" srcId="{A5CA2ACD-5F7A-4595-9D45-1843CC3F0A08}" destId="{0B131173-8BEE-47A3-8559-B8DA05C00D99}" srcOrd="24" destOrd="0" presId="urn:microsoft.com/office/officeart/2005/8/layout/cycle8"/>
    <dgm:cxn modelId="{DDB7656D-1510-4368-B1D1-FF06667F1AA5}" type="presParOf" srcId="{A5CA2ACD-5F7A-4595-9D45-1843CC3F0A08}" destId="{65403BA8-D7FC-44BA-838B-C1D4C9B251E7}" srcOrd="25" destOrd="0" presId="urn:microsoft.com/office/officeart/2005/8/layout/cycle8"/>
    <dgm:cxn modelId="{211D1B96-C93E-4F90-849A-DEDD1CBCBDC5}" type="presParOf" srcId="{A5CA2ACD-5F7A-4595-9D45-1843CC3F0A08}" destId="{15728776-34B2-44F1-8633-F58D69E6FC24}" srcOrd="26" destOrd="0" presId="urn:microsoft.com/office/officeart/2005/8/layout/cycle8"/>
    <dgm:cxn modelId="{9B9F8DE5-E021-4E0B-A592-4B391D66EA3F}" type="presParOf" srcId="{A5CA2ACD-5F7A-4595-9D45-1843CC3F0A08}" destId="{9BF01E7F-869C-499E-8E06-C2965EFAA6EC}" srcOrd="27" destOrd="0" presId="urn:microsoft.com/office/officeart/2005/8/layout/cycle8"/>
    <dgm:cxn modelId="{4010B308-5A83-476B-8112-E8455D67C1F4}" type="presParOf" srcId="{A5CA2ACD-5F7A-4595-9D45-1843CC3F0A08}" destId="{07F415CA-9DC1-4AFC-B60B-6D96C6BE50FD}" srcOrd="28" destOrd="0" presId="urn:microsoft.com/office/officeart/2005/8/layout/cycle8"/>
    <dgm:cxn modelId="{85C09A1F-E3C4-4F7D-94EB-BC907899D8BE}" type="presParOf" srcId="{A5CA2ACD-5F7A-4595-9D45-1843CC3F0A08}" destId="{B245BEEF-CC84-499F-8CD7-6E1A97005449}" srcOrd="29" destOrd="0" presId="urn:microsoft.com/office/officeart/2005/8/layout/cycle8"/>
  </dgm:cxnLst>
  <dgm:bg/>
  <dgm:whole/>
</dgm:dataModel>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pPr/>
              <a:t>2/13/2008</a:t>
            </a:fld>
            <a:endParaRPr lang="en-US"/>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pPr/>
              <a:t>‹N°›</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C3FBCD4-166E-446F-AF18-7D4A0CF9AEF6}" type="datetimeFigureOut">
              <a:rPr lang="en-US" smtClean="0"/>
              <a:pPr/>
              <a:t>2/13/2008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Segoe" pitchFamily="34" charset="0"/>
              </a:defRPr>
            </a:lvl1pPr>
          </a:lstStyle>
          <a:p>
            <a:r>
              <a:rPr lang="en-US" sz="500"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vl1pPr>
          </a:lstStyle>
          <a:p>
            <a:fld id="{8B263312-38AA-4E1E-B2B5-0F8F122B24FE}" type="slidenum">
              <a:rPr lang="en-US" smtClean="0"/>
              <a:pPr/>
              <a:t>‹N°›</a:t>
            </a:fld>
            <a:endParaRPr lang="en-US" dirty="0"/>
          </a:p>
        </p:txBody>
      </p:sp>
    </p:spTree>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Segoe"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Segoe"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Segoe"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Segoe"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Segoe"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2/13/2008 11:12 PM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3"/>
          <p:cNvSpPr>
            <a:spLocks noGrp="1" noChangeArrowheads="1"/>
          </p:cNvSpPr>
          <p:nvPr>
            <p:ph type="dt" sz="quarter" idx="1"/>
          </p:nvPr>
        </p:nvSpPr>
        <p:spPr/>
        <p:txBody>
          <a:bodyPr/>
          <a:lstStyle/>
          <a:p>
            <a:pPr>
              <a:defRPr/>
            </a:pPr>
            <a:fld id="{56DBFA04-7961-4B65-9662-9610C0CD5A1B}" type="datetime8">
              <a:rPr lang="en-US" smtClean="0"/>
              <a:pPr>
                <a:defRPr/>
              </a:pPr>
              <a:t>2/13/2008 11:12 PM</a:t>
            </a:fld>
            <a:endParaRPr lang="en-US" smtClean="0"/>
          </a:p>
        </p:txBody>
      </p:sp>
      <p:sp>
        <p:nvSpPr>
          <p:cNvPr id="36867" name="Rectangle 6"/>
          <p:cNvSpPr>
            <a:spLocks noGrp="1" noChangeArrowheads="1"/>
          </p:cNvSpPr>
          <p:nvPr>
            <p:ph type="ftr" sz="quarter" idx="4"/>
          </p:nvPr>
        </p:nvSpPr>
        <p:spPr>
          <a:noFill/>
        </p:spPr>
        <p:txBody>
          <a:bodyPr/>
          <a:lstStyle/>
          <a:p>
            <a:pPr eaLnBrk="1" hangingPunct="1"/>
            <a:r>
              <a:rPr lang="en-US" smtClean="0">
                <a:latin typeface="Segoe"/>
                <a:cs typeface="Arial" pitchFamily="34" charset="0"/>
              </a:rPr>
              <a:t>© 2005 Microsoft Corporation. All rights reserved.</a:t>
            </a:r>
          </a:p>
          <a:p>
            <a:r>
              <a:rPr lang="en-US" smtClean="0">
                <a:latin typeface="Segoe"/>
                <a:cs typeface="Arial" pitchFamily="34" charset="0"/>
              </a:rPr>
              <a:t>This presentation is for informational purposes only. Microsoft makes no warranties, express or implied, in this summary.</a:t>
            </a:r>
          </a:p>
        </p:txBody>
      </p:sp>
      <p:sp>
        <p:nvSpPr>
          <p:cNvPr id="35844" name="Rectangle 7"/>
          <p:cNvSpPr>
            <a:spLocks noGrp="1" noChangeArrowheads="1"/>
          </p:cNvSpPr>
          <p:nvPr>
            <p:ph type="sldNum" sz="quarter" idx="5"/>
          </p:nvPr>
        </p:nvSpPr>
        <p:spPr/>
        <p:txBody>
          <a:bodyPr/>
          <a:lstStyle/>
          <a:p>
            <a:pPr>
              <a:defRPr/>
            </a:pPr>
            <a:fld id="{E87F6CF3-A4C2-4C7C-ACB0-6679B13128A4}" type="slidenum">
              <a:rPr lang="en-US" smtClean="0"/>
              <a:pPr>
                <a:defRPr/>
              </a:pPr>
              <a:t>13</a:t>
            </a:fld>
            <a:endParaRPr lang="en-US" smtClean="0"/>
          </a:p>
        </p:txBody>
      </p:sp>
      <p:sp>
        <p:nvSpPr>
          <p:cNvPr id="36869" name="Rectangle 2"/>
          <p:cNvSpPr>
            <a:spLocks noGrp="1" noRot="1" noChangeAspect="1" noChangeArrowheads="1" noTextEdit="1"/>
          </p:cNvSpPr>
          <p:nvPr>
            <p:ph type="sldImg"/>
          </p:nvPr>
        </p:nvSpPr>
        <p:spPr>
          <a:ln/>
        </p:spPr>
      </p:sp>
      <p:sp>
        <p:nvSpPr>
          <p:cNvPr id="36870"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5011B1D-7DB3-4C41-88D5-D078B0398B70}" type="slidenum">
              <a:rPr lang="en-US" smtClean="0"/>
              <a:pPr fontAlgn="base">
                <a:spcBef>
                  <a:spcPct val="0"/>
                </a:spcBef>
                <a:spcAft>
                  <a:spcPct val="0"/>
                </a:spcAft>
                <a:defRPr/>
              </a:pPr>
              <a:t>15</a:t>
            </a:fld>
            <a:endParaRPr lang="en-US" smtClean="0"/>
          </a:p>
        </p:txBody>
      </p:sp>
      <p:sp>
        <p:nvSpPr>
          <p:cNvPr id="348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4820" name="Rectangle 3"/>
          <p:cNvSpPr>
            <a:spLocks noGrp="1" noChangeArrowheads="1"/>
          </p:cNvSpPr>
          <p:nvPr>
            <p:ph type="body" idx="1"/>
          </p:nvPr>
        </p:nvSpPr>
        <p:spPr bwMode="auto">
          <a:xfrm>
            <a:off x="685800" y="4343401"/>
            <a:ext cx="5486400" cy="7642225"/>
          </a:xfrm>
          <a:noFill/>
        </p:spPr>
        <p:txBody>
          <a:bodyPr wrap="square" numCol="1" anchor="t" anchorCtr="0" compatLnSpc="1">
            <a:prstTxWarp prst="textNoShape">
              <a:avLst/>
            </a:prstTxWarp>
          </a:bodyPr>
          <a:lstStyle/>
          <a:p>
            <a:pPr eaLnBrk="1" hangingPunct="1">
              <a:spcBef>
                <a:spcPct val="0"/>
              </a:spcBef>
            </a:pPr>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3"/>
          <p:cNvSpPr>
            <a:spLocks noGrp="1" noChangeArrowheads="1"/>
          </p:cNvSpPr>
          <p:nvPr>
            <p:ph type="dt" sz="quarter" idx="1"/>
          </p:nvPr>
        </p:nvSpPr>
        <p:spPr/>
        <p:txBody>
          <a:bodyPr/>
          <a:lstStyle/>
          <a:p>
            <a:pPr>
              <a:defRPr/>
            </a:pPr>
            <a:fld id="{56DBFA04-7961-4B65-9662-9610C0CD5A1B}" type="datetime8">
              <a:rPr lang="en-US" smtClean="0"/>
              <a:pPr>
                <a:defRPr/>
              </a:pPr>
              <a:t>2/13/2008 11:12 PM</a:t>
            </a:fld>
            <a:endParaRPr lang="en-US" smtClean="0"/>
          </a:p>
        </p:txBody>
      </p:sp>
      <p:sp>
        <p:nvSpPr>
          <p:cNvPr id="36867" name="Rectangle 6"/>
          <p:cNvSpPr>
            <a:spLocks noGrp="1" noChangeArrowheads="1"/>
          </p:cNvSpPr>
          <p:nvPr>
            <p:ph type="ftr" sz="quarter" idx="4"/>
          </p:nvPr>
        </p:nvSpPr>
        <p:spPr>
          <a:noFill/>
        </p:spPr>
        <p:txBody>
          <a:bodyPr/>
          <a:lstStyle/>
          <a:p>
            <a:pPr eaLnBrk="1" hangingPunct="1"/>
            <a:r>
              <a:rPr lang="en-US" smtClean="0">
                <a:latin typeface="Segoe"/>
                <a:cs typeface="Arial" pitchFamily="34" charset="0"/>
              </a:rPr>
              <a:t>© 2005 Microsoft Corporation. All rights reserved.</a:t>
            </a:r>
          </a:p>
          <a:p>
            <a:r>
              <a:rPr lang="en-US" smtClean="0">
                <a:latin typeface="Segoe"/>
                <a:cs typeface="Arial" pitchFamily="34" charset="0"/>
              </a:rPr>
              <a:t>This presentation is for informational purposes only. Microsoft makes no warranties, express or implied, in this summary.</a:t>
            </a:r>
          </a:p>
        </p:txBody>
      </p:sp>
      <p:sp>
        <p:nvSpPr>
          <p:cNvPr id="35844" name="Rectangle 7"/>
          <p:cNvSpPr>
            <a:spLocks noGrp="1" noChangeArrowheads="1"/>
          </p:cNvSpPr>
          <p:nvPr>
            <p:ph type="sldNum" sz="quarter" idx="5"/>
          </p:nvPr>
        </p:nvSpPr>
        <p:spPr/>
        <p:txBody>
          <a:bodyPr/>
          <a:lstStyle/>
          <a:p>
            <a:pPr>
              <a:defRPr/>
            </a:pPr>
            <a:fld id="{E87F6CF3-A4C2-4C7C-ACB0-6679B13128A4}" type="slidenum">
              <a:rPr lang="en-US" smtClean="0"/>
              <a:pPr>
                <a:defRPr/>
              </a:pPr>
              <a:t>16</a:t>
            </a:fld>
            <a:endParaRPr lang="en-US" smtClean="0"/>
          </a:p>
        </p:txBody>
      </p:sp>
      <p:sp>
        <p:nvSpPr>
          <p:cNvPr id="36869" name="Rectangle 2"/>
          <p:cNvSpPr>
            <a:spLocks noGrp="1" noRot="1" noChangeAspect="1" noChangeArrowheads="1" noTextEdit="1"/>
          </p:cNvSpPr>
          <p:nvPr>
            <p:ph type="sldImg"/>
          </p:nvPr>
        </p:nvSpPr>
        <p:spPr>
          <a:ln/>
        </p:spPr>
      </p:sp>
      <p:sp>
        <p:nvSpPr>
          <p:cNvPr id="36870" name="Rectangle 3"/>
          <p:cNvSpPr>
            <a:spLocks noGrp="1" noChangeArrowheads="1"/>
          </p:cNvSpPr>
          <p:nvPr>
            <p:ph type="body" idx="1"/>
          </p:nvPr>
        </p:nvSpPr>
        <p:spPr>
          <a:noFill/>
          <a:ln/>
        </p:spPr>
        <p:txBody>
          <a:bodyPr/>
          <a:lstStyle/>
          <a:p>
            <a:pPr eaLnBrk="1" hangingPunct="1"/>
            <a:endParaRPr lang="fr-FR"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a:ln/>
        </p:spPr>
        <p:txBody>
          <a:bodyPr/>
          <a:lstStyle/>
          <a:p>
            <a:pPr>
              <a:spcBef>
                <a:spcPct val="0"/>
              </a:spcBef>
            </a:pPr>
            <a:endParaRPr lang="fr-FR" smtClean="0">
              <a:latin typeface="Segoe"/>
            </a:endParaRPr>
          </a:p>
        </p:txBody>
      </p:sp>
      <p:sp>
        <p:nvSpPr>
          <p:cNvPr id="24580" name="Header Placeholder 3"/>
          <p:cNvSpPr txBox="1">
            <a:spLocks noGrp="1"/>
          </p:cNvSpPr>
          <p:nvPr/>
        </p:nvSpPr>
        <p:spPr bwMode="auto">
          <a:xfrm>
            <a:off x="0" y="0"/>
            <a:ext cx="2971800" cy="457200"/>
          </a:xfrm>
          <a:prstGeom prst="rect">
            <a:avLst/>
          </a:prstGeom>
          <a:noFill/>
          <a:ln w="9525">
            <a:noFill/>
            <a:miter lim="800000"/>
            <a:headEnd/>
            <a:tailEnd/>
          </a:ln>
        </p:spPr>
        <p:txBody>
          <a:bodyPr/>
          <a:lstStyle/>
          <a:p>
            <a:endParaRPr lang="fr-FR" sz="1200">
              <a:latin typeface="Calibri" pitchFamily="34" charset="0"/>
            </a:endParaRPr>
          </a:p>
        </p:txBody>
      </p:sp>
      <p:sp>
        <p:nvSpPr>
          <p:cNvPr id="24581" name="Date Placeholder 4"/>
          <p:cNvSpPr txBox="1">
            <a:spLocks noGrp="1"/>
          </p:cNvSpPr>
          <p:nvPr/>
        </p:nvSpPr>
        <p:spPr bwMode="auto">
          <a:xfrm>
            <a:off x="3884613" y="0"/>
            <a:ext cx="2971800" cy="457200"/>
          </a:xfrm>
          <a:prstGeom prst="rect">
            <a:avLst/>
          </a:prstGeom>
          <a:noFill/>
          <a:ln w="9525">
            <a:noFill/>
            <a:miter lim="800000"/>
            <a:headEnd/>
            <a:tailEnd/>
          </a:ln>
        </p:spPr>
        <p:txBody>
          <a:bodyPr/>
          <a:lstStyle/>
          <a:p>
            <a:pPr algn="r"/>
            <a:fld id="{07A98BC2-F17B-4CC3-B4CA-2FD4C9F7B6C9}" type="datetime8">
              <a:rPr lang="en-US" sz="1200">
                <a:latin typeface="Calibri" pitchFamily="34" charset="0"/>
              </a:rPr>
              <a:pPr algn="r"/>
              <a:t>2/13/2008 11:12 PM</a:t>
            </a:fld>
            <a:endParaRPr lang="en-US" sz="1200">
              <a:latin typeface="Calibri" pitchFamily="34" charset="0"/>
            </a:endParaRPr>
          </a:p>
        </p:txBody>
      </p:sp>
      <p:sp>
        <p:nvSpPr>
          <p:cNvPr id="24582" name="Footer Placeholder 5"/>
          <p:cNvSpPr txBox="1">
            <a:spLocks noGrp="1"/>
          </p:cNvSpPr>
          <p:nvPr/>
        </p:nvSpPr>
        <p:spPr bwMode="auto">
          <a:xfrm>
            <a:off x="0" y="8685213"/>
            <a:ext cx="6172200" cy="457200"/>
          </a:xfrm>
          <a:prstGeom prst="rect">
            <a:avLst/>
          </a:prstGeom>
          <a:noFill/>
          <a:ln w="9525">
            <a:noFill/>
            <a:miter lim="800000"/>
            <a:headEnd/>
            <a:tailEnd/>
          </a:ln>
        </p:spPr>
        <p:txBody>
          <a:bodyPr anchor="b"/>
          <a:lstStyle/>
          <a:p>
            <a:r>
              <a:rPr lang="en-US" sz="500">
                <a:solidFill>
                  <a:srgbClr val="000000"/>
                </a:solidFill>
                <a:latin typeface="Segoe"/>
              </a:rPr>
              <a:t>© 2007 Microsoft Corporation. All rights reserved. Microsoft, Windows, Windows Vista and other product names are or may be registered trademarks and/or trademarks in the U.S. and/or other countries.</a:t>
            </a:r>
          </a:p>
          <a:p>
            <a:r>
              <a:rPr lang="en-US" sz="500">
                <a:solidFill>
                  <a:srgbClr val="000000"/>
                </a:solidFill>
                <a:latin typeface="Segoe"/>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a:solidFill>
                  <a:srgbClr val="000000"/>
                </a:solidFill>
                <a:latin typeface="Segoe"/>
              </a:rPr>
            </a:br>
            <a:r>
              <a:rPr lang="en-US" sz="500">
                <a:solidFill>
                  <a:srgbClr val="000000"/>
                </a:solidFill>
                <a:latin typeface="Segoe"/>
              </a:rPr>
              <a:t>MICROSOFT MAKES NO WARRANTIES, EXPRESS, IMPLIED OR STATUTORY, AS TO THE INFORMATION IN THIS PRESENTATION.</a:t>
            </a:r>
          </a:p>
          <a:p>
            <a:endParaRPr lang="en-US" sz="500">
              <a:latin typeface="Segoe"/>
            </a:endParaRPr>
          </a:p>
        </p:txBody>
      </p:sp>
      <p:sp>
        <p:nvSpPr>
          <p:cNvPr id="24583" name="Slide Number Placeholder 6"/>
          <p:cNvSpPr txBox="1">
            <a:spLocks noGrp="1"/>
          </p:cNvSpPr>
          <p:nvPr/>
        </p:nvSpPr>
        <p:spPr bwMode="auto">
          <a:xfrm>
            <a:off x="6172200" y="8685213"/>
            <a:ext cx="684213" cy="457200"/>
          </a:xfrm>
          <a:prstGeom prst="rect">
            <a:avLst/>
          </a:prstGeom>
          <a:noFill/>
          <a:ln w="9525">
            <a:noFill/>
            <a:miter lim="800000"/>
            <a:headEnd/>
            <a:tailEnd/>
          </a:ln>
        </p:spPr>
        <p:txBody>
          <a:bodyPr anchor="b"/>
          <a:lstStyle/>
          <a:p>
            <a:pPr algn="r"/>
            <a:fld id="{C414358B-8566-41B4-89C3-D686A1208C89}" type="slidenum">
              <a:rPr lang="en-US" sz="1200">
                <a:latin typeface="Calibri" pitchFamily="34" charset="0"/>
              </a:rPr>
              <a:pPr algn="r"/>
              <a:t>17</a:t>
            </a:fld>
            <a:endParaRPr lang="en-US" sz="1200">
              <a:latin typeface="Calibri"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Espace réservé du numéro de diapositive 4"/>
          <p:cNvSpPr>
            <a:spLocks noGrp="1" noChangeArrowheads="1"/>
          </p:cNvSpPr>
          <p:nvPr>
            <p:ph type="sldNum" sz="quarter" idx="5"/>
          </p:nvPr>
        </p:nvSpPr>
        <p:spPr>
          <a:noFill/>
          <a:ln>
            <a:headEnd/>
            <a:tailEnd/>
          </a:ln>
        </p:spPr>
        <p:txBody>
          <a:bodyPr/>
          <a:lstStyle/>
          <a:p>
            <a:fld id="{14E39383-358F-4CA6-A508-39488E813D97}" type="slidenum">
              <a:rPr lang="fr-FR" smtClean="0"/>
              <a:pPr/>
              <a:t>18</a:t>
            </a:fld>
            <a:endParaRPr lang="en-GB" smtClean="0"/>
          </a:p>
        </p:txBody>
      </p:sp>
      <p:sp>
        <p:nvSpPr>
          <p:cNvPr id="58371" name="Rectangle 86017"/>
          <p:cNvSpPr>
            <a:spLocks noGrp="1" noRot="1" noChangeAspect="1" noChangeArrowheads="1" noTextEdit="1"/>
          </p:cNvSpPr>
          <p:nvPr>
            <p:ph type="sldImg"/>
          </p:nvPr>
        </p:nvSpPr>
        <p:spPr>
          <a:ln cap="flat">
            <a:headEnd type="none" w="med" len="med"/>
            <a:tailEnd type="none" w="med" len="med"/>
          </a:ln>
        </p:spPr>
      </p:sp>
      <p:sp>
        <p:nvSpPr>
          <p:cNvPr id="58372" name="Rectangle 86018"/>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3"/>
          <p:cNvSpPr>
            <a:spLocks noGrp="1" noChangeArrowheads="1"/>
          </p:cNvSpPr>
          <p:nvPr>
            <p:ph type="dt" sz="quarter" idx="1"/>
          </p:nvPr>
        </p:nvSpPr>
        <p:spPr>
          <a:noFill/>
        </p:spPr>
        <p:txBody>
          <a:bodyPr/>
          <a:lstStyle/>
          <a:p>
            <a:r>
              <a:rPr lang="en-US"/>
              <a:t>26/10/2006 11 h 41</a:t>
            </a:r>
          </a:p>
        </p:txBody>
      </p:sp>
      <p:sp>
        <p:nvSpPr>
          <p:cNvPr id="107523" name="Rectangle 6"/>
          <p:cNvSpPr>
            <a:spLocks noGrp="1" noChangeArrowheads="1"/>
          </p:cNvSpPr>
          <p:nvPr>
            <p:ph type="ftr" sz="quarter" idx="4"/>
          </p:nvPr>
        </p:nvSpPr>
        <p:spPr>
          <a:noFill/>
        </p:spPr>
        <p:txBody>
          <a:bodyPr/>
          <a:lstStyle/>
          <a:p>
            <a:pPr eaLnBrk="1" hangingPunct="1"/>
            <a:r>
              <a:rPr lang="fr-FR">
                <a:latin typeface="Arial" pitchFamily="34" charset="0"/>
                <a:cs typeface="Arial" pitchFamily="34" charset="0"/>
              </a:rPr>
              <a:t>© 2005 Microsoft Corporation. Tous droits réservés.</a:t>
            </a:r>
          </a:p>
          <a:p>
            <a:pPr eaLnBrk="1" hangingPunct="1"/>
            <a:r>
              <a:rPr lang="fr-FR">
                <a:latin typeface="Arial" pitchFamily="34" charset="0"/>
                <a:cs typeface="Arial" pitchFamily="34" charset="0"/>
              </a:rPr>
              <a:t>Cette présentation est uniquement fournie à titre informatif. Microsoft exclut toute garantie, expresse ou implicite, dans cette synthèse.</a:t>
            </a:r>
            <a:endParaRPr lang="en-US">
              <a:latin typeface="Arial" pitchFamily="34" charset="0"/>
              <a:cs typeface="Arial" pitchFamily="34" charset="0"/>
            </a:endParaRPr>
          </a:p>
        </p:txBody>
      </p:sp>
      <p:sp>
        <p:nvSpPr>
          <p:cNvPr id="107524" name="Rectangle 7"/>
          <p:cNvSpPr>
            <a:spLocks noGrp="1" noChangeArrowheads="1"/>
          </p:cNvSpPr>
          <p:nvPr>
            <p:ph type="sldNum" sz="quarter" idx="5"/>
          </p:nvPr>
        </p:nvSpPr>
        <p:spPr>
          <a:noFill/>
        </p:spPr>
        <p:txBody>
          <a:bodyPr/>
          <a:lstStyle/>
          <a:p>
            <a:r>
              <a:rPr lang="en-US"/>
              <a:t>51</a:t>
            </a:r>
          </a:p>
        </p:txBody>
      </p:sp>
      <p:sp>
        <p:nvSpPr>
          <p:cNvPr id="107525" name="Rectangle 2"/>
          <p:cNvSpPr>
            <a:spLocks noGrp="1" noRot="1" noChangeAspect="1" noChangeArrowheads="1" noTextEdit="1"/>
          </p:cNvSpPr>
          <p:nvPr>
            <p:ph type="sldImg"/>
          </p:nvPr>
        </p:nvSpPr>
        <p:spPr>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EBC3725A-C3DF-44F0-8EEC-166C90F700D5}" type="datetime8">
              <a:rPr lang="en-US"/>
              <a:pPr/>
              <a:t>2/13/2008 11:12 PM</a:t>
            </a:fld>
            <a:endParaRPr lang="en-US"/>
          </a:p>
        </p:txBody>
      </p:sp>
      <p:sp>
        <p:nvSpPr>
          <p:cNvPr id="6" name="Rectangle 6"/>
          <p:cNvSpPr>
            <a:spLocks noGrp="1" noChangeArrowheads="1"/>
          </p:cNvSpPr>
          <p:nvPr>
            <p:ph type="ftr" sz="quarter" idx="4"/>
          </p:nvPr>
        </p:nvSpPr>
        <p:spPr>
          <a:ln/>
        </p:spPr>
        <p:txBody>
          <a:bodyPr/>
          <a:lstStyle/>
          <a:p>
            <a:pPr eaLnBrk="1" hangingPunct="1"/>
            <a:r>
              <a:rPr lang="en-US"/>
              <a:t>© 2005 Microsoft Corporation. All rights reserved.</a:t>
            </a:r>
          </a:p>
          <a:p>
            <a:r>
              <a:rPr lang="en-US"/>
              <a:t>This presentation is for informational purposes only. Microsoft makes no warranties, express or implied, in this summary.</a:t>
            </a:r>
          </a:p>
        </p:txBody>
      </p:sp>
      <p:sp>
        <p:nvSpPr>
          <p:cNvPr id="7" name="Rectangle 7"/>
          <p:cNvSpPr>
            <a:spLocks noGrp="1" noChangeArrowheads="1"/>
          </p:cNvSpPr>
          <p:nvPr>
            <p:ph type="sldNum" sz="quarter" idx="5"/>
          </p:nvPr>
        </p:nvSpPr>
        <p:spPr>
          <a:ln/>
        </p:spPr>
        <p:txBody>
          <a:bodyPr/>
          <a:lstStyle/>
          <a:p>
            <a:fld id="{40DA94E5-D040-4F02-BB38-96A872C8CF46}" type="slidenum">
              <a:rPr lang="en-US"/>
              <a:pPr/>
              <a:t>20</a:t>
            </a:fld>
            <a:endParaRPr lang="en-US"/>
          </a:p>
        </p:txBody>
      </p:sp>
      <p:sp>
        <p:nvSpPr>
          <p:cNvPr id="351240" name="Rectangle 8"/>
          <p:cNvSpPr>
            <a:spLocks noGrp="1" noRot="1" noChangeAspect="1" noChangeArrowheads="1" noTextEdit="1"/>
          </p:cNvSpPr>
          <p:nvPr>
            <p:ph type="sldImg"/>
          </p:nvPr>
        </p:nvSpPr>
        <p:spPr>
          <a:ln/>
        </p:spPr>
      </p:sp>
      <p:sp>
        <p:nvSpPr>
          <p:cNvPr id="351241" name="Rectangle 9"/>
          <p:cNvSpPr>
            <a:spLocks noGrp="1" noChangeArrowheads="1"/>
          </p:cNvSpPr>
          <p:nvPr>
            <p:ph type="body" idx="1"/>
          </p:nvPr>
        </p:nvSpPr>
        <p:spPr/>
        <p:txBody>
          <a:bodyPr/>
          <a:lstStyle/>
          <a:p>
            <a:endParaRPr lang="fr-F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6"/>
          <p:cNvSpPr>
            <a:spLocks noGrp="1" noChangeArrowheads="1"/>
          </p:cNvSpPr>
          <p:nvPr>
            <p:ph type="ftr" sz="quarter" idx="4"/>
          </p:nvPr>
        </p:nvSpPr>
        <p:spPr>
          <a:noFill/>
        </p:spPr>
        <p:txBody>
          <a:bodyPr/>
          <a:lstStyle/>
          <a:p>
            <a:r>
              <a:rPr lang="en-GB" smtClean="0">
                <a:cs typeface="Arial" charset="0"/>
              </a:rPr>
              <a:t>MGT302</a:t>
            </a:r>
          </a:p>
        </p:txBody>
      </p:sp>
      <p:sp>
        <p:nvSpPr>
          <p:cNvPr id="34819" name="Slide Image Placeholder 1"/>
          <p:cNvSpPr>
            <a:spLocks noGrp="1" noRot="1" noChangeAspect="1" noTextEdit="1"/>
          </p:cNvSpPr>
          <p:nvPr>
            <p:ph type="sldImg"/>
          </p:nvPr>
        </p:nvSpPr>
        <p:spPr>
          <a:ln/>
        </p:spPr>
      </p:sp>
      <p:sp>
        <p:nvSpPr>
          <p:cNvPr id="4" name="Notes Placeholder 3"/>
          <p:cNvSpPr>
            <a:spLocks noGrp="1"/>
          </p:cNvSpPr>
          <p:nvPr>
            <p:ph type="body" idx="1"/>
          </p:nvPr>
        </p:nvSpPr>
        <p:spPr/>
        <p:txBody>
          <a:bodyPr>
            <a:normAutofit/>
          </a:bodyPr>
          <a:lstStyle/>
          <a:p>
            <a:endParaRPr 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3"/>
          <p:cNvSpPr txBox="1">
            <a:spLocks noGrp="1" noChangeArrowheads="1"/>
          </p:cNvSpPr>
          <p:nvPr/>
        </p:nvSpPr>
        <p:spPr bwMode="auto">
          <a:xfrm>
            <a:off x="3884614" y="0"/>
            <a:ext cx="2971800" cy="457200"/>
          </a:xfrm>
          <a:prstGeom prst="rect">
            <a:avLst/>
          </a:prstGeom>
          <a:noFill/>
          <a:ln w="9525">
            <a:noFill/>
            <a:miter lim="800000"/>
            <a:headEnd/>
            <a:tailEnd/>
          </a:ln>
        </p:spPr>
        <p:txBody>
          <a:bodyPr/>
          <a:lstStyle/>
          <a:p>
            <a:pPr algn="r"/>
            <a:r>
              <a:rPr lang="en-US" sz="1200">
                <a:latin typeface="Times New Roman" pitchFamily="18" charset="0"/>
              </a:rPr>
              <a:t>26/10/2006 11 h 33</a:t>
            </a:r>
          </a:p>
        </p:txBody>
      </p:sp>
      <p:sp>
        <p:nvSpPr>
          <p:cNvPr id="72707" name="Rectangle 6"/>
          <p:cNvSpPr txBox="1">
            <a:spLocks noGrp="1" noChangeArrowheads="1"/>
          </p:cNvSpPr>
          <p:nvPr/>
        </p:nvSpPr>
        <p:spPr bwMode="auto">
          <a:xfrm>
            <a:off x="0" y="8685213"/>
            <a:ext cx="5675313" cy="457200"/>
          </a:xfrm>
          <a:prstGeom prst="rect">
            <a:avLst/>
          </a:prstGeom>
          <a:noFill/>
          <a:ln w="9525">
            <a:noFill/>
            <a:miter lim="800000"/>
            <a:headEnd/>
            <a:tailEnd/>
          </a:ln>
        </p:spPr>
        <p:txBody>
          <a:bodyPr anchor="b"/>
          <a:lstStyle/>
          <a:p>
            <a:r>
              <a:rPr lang="fr-FR" sz="800"/>
              <a:t>© 2005 Microsoft Corporation. Tous droits réservés.</a:t>
            </a:r>
          </a:p>
          <a:p>
            <a:r>
              <a:rPr lang="fr-FR" sz="800"/>
              <a:t>Cette présentation est uniquement fournie à titre informatif. Microsoft exclut toute garantie, expresse ou implicite, dans cette synthèse.</a:t>
            </a:r>
            <a:endParaRPr lang="en-US" sz="800"/>
          </a:p>
        </p:txBody>
      </p:sp>
      <p:sp>
        <p:nvSpPr>
          <p:cNvPr id="72708" name="Rectangle 7"/>
          <p:cNvSpPr txBox="1">
            <a:spLocks noGrp="1" noChangeArrowheads="1"/>
          </p:cNvSpPr>
          <p:nvPr/>
        </p:nvSpPr>
        <p:spPr bwMode="auto">
          <a:xfrm>
            <a:off x="5762625" y="8685213"/>
            <a:ext cx="1093788" cy="457200"/>
          </a:xfrm>
          <a:prstGeom prst="rect">
            <a:avLst/>
          </a:prstGeom>
          <a:noFill/>
          <a:ln w="9525">
            <a:noFill/>
            <a:miter lim="800000"/>
            <a:headEnd/>
            <a:tailEnd/>
          </a:ln>
        </p:spPr>
        <p:txBody>
          <a:bodyPr anchor="b"/>
          <a:lstStyle/>
          <a:p>
            <a:pPr algn="r"/>
            <a:r>
              <a:rPr lang="en-US" sz="1200">
                <a:latin typeface="Times New Roman" pitchFamily="18" charset="0"/>
              </a:rPr>
              <a:t>22</a:t>
            </a:r>
          </a:p>
        </p:txBody>
      </p:sp>
      <p:sp>
        <p:nvSpPr>
          <p:cNvPr id="72709" name="Rectangle 2"/>
          <p:cNvSpPr>
            <a:spLocks noGrp="1" noRot="1" noChangeAspect="1" noChangeArrowheads="1" noTextEdit="1"/>
          </p:cNvSpPr>
          <p:nvPr>
            <p:ph type="sldImg"/>
          </p:nvPr>
        </p:nvSpPr>
        <p:spPr>
          <a:ln/>
        </p:spPr>
      </p:sp>
      <p:sp>
        <p:nvSpPr>
          <p:cNvPr id="72710" name="Rectangle 3"/>
          <p:cNvSpPr>
            <a:spLocks noGrp="1" noChangeArrowheads="1"/>
          </p:cNvSpPr>
          <p:nvPr>
            <p:ph type="body" idx="1"/>
          </p:nvPr>
        </p:nvSpPr>
        <p:spPr>
          <a:noFill/>
          <a:ln/>
        </p:spPr>
        <p:txBody>
          <a:bodyPr/>
          <a:lstStyle/>
          <a:p>
            <a:pPr eaLnBrk="1" hangingPunct="1"/>
            <a:endParaRPr lang="fr-FR"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DD0752ED-7DC5-44CD-9AEC-CD3231B54C05}" type="slidenum">
              <a:rPr lang="fr-FR" smtClean="0"/>
              <a:pPr/>
              <a:t>23</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A5CE599-7147-4528-BCC1-37F4DB8B148B}" type="slidenum">
              <a:rPr lang="en-GB"/>
              <a:pPr/>
              <a:t>2</a:t>
            </a:fld>
            <a:endParaRPr lang="en-GB" dirty="0"/>
          </a:p>
        </p:txBody>
      </p:sp>
      <p:sp>
        <p:nvSpPr>
          <p:cNvPr id="793602" name="Rectangle 2"/>
          <p:cNvSpPr>
            <a:spLocks noGrp="1" noRot="1" noChangeAspect="1" noChangeArrowheads="1" noTextEdit="1"/>
          </p:cNvSpPr>
          <p:nvPr>
            <p:ph type="sldImg"/>
          </p:nvPr>
        </p:nvSpPr>
        <p:spPr>
          <a:ln/>
        </p:spPr>
      </p:sp>
      <p:sp>
        <p:nvSpPr>
          <p:cNvPr id="793603" name="Rectangle 3"/>
          <p:cNvSpPr>
            <a:spLocks noGrp="1" noChangeArrowheads="1"/>
          </p:cNvSpPr>
          <p:nvPr>
            <p:ph type="body" idx="1"/>
          </p:nvPr>
        </p:nvSpPr>
        <p:spPr/>
        <p:txBody>
          <a:bodyPr/>
          <a:lstStyle/>
          <a:p>
            <a:endParaRPr lang="en-US" sz="1000"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a:p>
        </p:txBody>
      </p:sp>
      <p:sp>
        <p:nvSpPr>
          <p:cNvPr id="4" name="Slide Number Placeholder 3"/>
          <p:cNvSpPr>
            <a:spLocks noGrp="1"/>
          </p:cNvSpPr>
          <p:nvPr>
            <p:ph type="sldNum" sz="quarter" idx="10"/>
          </p:nvPr>
        </p:nvSpPr>
        <p:spPr/>
        <p:txBody>
          <a:bodyPr/>
          <a:lstStyle/>
          <a:p>
            <a:fld id="{C96DDD51-96C2-4B17-8C97-D436D38B3495}" type="slidenum">
              <a:rPr lang="en-US" smtClean="0"/>
              <a:pPr/>
              <a:t>24</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p:spPr>
        <p:txBody>
          <a:bodyPr/>
          <a:lstStyle/>
          <a:p>
            <a:endParaRPr lang="en-US" dirty="0" smtClean="0">
              <a:latin typeface="Segoe Semibold" pitchFamily="48"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26</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pPr algn="l" defTabSz="914363" rtl="0"/>
            <a:endParaRPr lang="en-US" sz="1200" kern="1200" dirty="0">
              <a:solidFill>
                <a:prstClr val="black"/>
              </a:solidFill>
              <a:latin typeface="Calibri"/>
              <a:ea typeface="+mn-ea"/>
              <a:cs typeface="+mn-cs"/>
            </a:endParaRPr>
          </a:p>
        </p:txBody>
      </p:sp>
      <p:sp>
        <p:nvSpPr>
          <p:cNvPr id="5" name="Date Placeholder 4"/>
          <p:cNvSpPr>
            <a:spLocks noGrp="1"/>
          </p:cNvSpPr>
          <p:nvPr>
            <p:ph type="dt" idx="11"/>
          </p:nvPr>
        </p:nvSpPr>
        <p:spPr/>
        <p:txBody>
          <a:bodyPr/>
          <a:lstStyle/>
          <a:p>
            <a:pPr algn="r" defTabSz="914363" rtl="0"/>
            <a:fld id="{81331B57-0BE5-4F82-AA58-76F53EFF3ADA}" type="datetime8">
              <a:rPr lang="en-US" sz="1200" kern="1200">
                <a:solidFill>
                  <a:prstClr val="black"/>
                </a:solidFill>
                <a:latin typeface="Calibri"/>
                <a:ea typeface="+mn-ea"/>
                <a:cs typeface="+mn-cs"/>
              </a:rPr>
              <a:pPr algn="r" defTabSz="914363" rtl="0"/>
              <a:t>2/13/2008 11:12 PM</a:t>
            </a:fld>
            <a:endParaRPr lang="en-US" sz="1200" kern="1200">
              <a:solidFill>
                <a:prstClr val="black"/>
              </a:solidFill>
              <a:latin typeface="Calibri"/>
              <a:ea typeface="+mn-ea"/>
              <a:cs typeface="+mn-cs"/>
            </a:endParaRPr>
          </a:p>
        </p:txBody>
      </p:sp>
      <p:sp>
        <p:nvSpPr>
          <p:cNvPr id="6" name="Footer Placeholder 5"/>
          <p:cNvSpPr>
            <a:spLocks noGrp="1"/>
          </p:cNvSpPr>
          <p:nvPr>
            <p:ph type="ftr" sz="quarter" idx="12"/>
          </p:nvPr>
        </p:nvSpPr>
        <p:spPr/>
        <p:txBody>
          <a:bodyPr/>
          <a:lstStyle/>
          <a:p>
            <a:pPr algn="l" defTabSz="914363" rtl="0"/>
            <a:r>
              <a:rPr lang="en-US" sz="1200" kern="1200">
                <a:solidFill>
                  <a:srgbClr val="000000"/>
                </a:solidFill>
                <a:latin typeface="Calibri"/>
                <a:ea typeface="+mn-ea"/>
                <a:cs typeface="+mn-cs"/>
              </a:rPr>
              <a:t>© 2007 Microsoft Corporation. All rights reserved. Microsoft, Windows, Windows Vista and other product names are or may be registered trademarks and/or trademarks in the U.S. and/or other countries.</a:t>
            </a:r>
          </a:p>
          <a:p>
            <a:pPr algn="l" defTabSz="914363" rtl="0"/>
            <a:r>
              <a:rPr lang="en-US" sz="1200" kern="1200">
                <a:solidFill>
                  <a:srgbClr val="000000"/>
                </a:solidFill>
                <a:latin typeface="Calibri"/>
                <a:ea typeface="+mn-ea"/>
                <a:cs typeface="+mn-cs"/>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1200" kern="1200">
                <a:solidFill>
                  <a:srgbClr val="000000"/>
                </a:solidFill>
                <a:latin typeface="Calibri"/>
                <a:ea typeface="+mn-ea"/>
                <a:cs typeface="+mn-cs"/>
              </a:rPr>
            </a:br>
            <a:r>
              <a:rPr lang="en-US" sz="1200" kern="1200">
                <a:solidFill>
                  <a:srgbClr val="000000"/>
                </a:solidFill>
                <a:latin typeface="Calibri"/>
                <a:ea typeface="+mn-ea"/>
                <a:cs typeface="+mn-cs"/>
              </a:rPr>
              <a:t>MICROSOFT MAKES NO WARRANTIES, EXPRESS, IMPLIED OR STATUTORY, AS TO THE INFORMATION IN THIS PRESENTATION.</a:t>
            </a:r>
          </a:p>
          <a:p>
            <a:pPr algn="l" defTabSz="914363" rtl="0"/>
            <a:endParaRPr lang="en-US" sz="1200" kern="1200" dirty="0">
              <a:solidFill>
                <a:prstClr val="black"/>
              </a:solidFill>
              <a:latin typeface="Calibri"/>
              <a:ea typeface="+mn-ea"/>
              <a:cs typeface="+mn-cs"/>
            </a:endParaRPr>
          </a:p>
        </p:txBody>
      </p:sp>
      <p:sp>
        <p:nvSpPr>
          <p:cNvPr id="7" name="Slide Number Placeholder 6"/>
          <p:cNvSpPr>
            <a:spLocks noGrp="1"/>
          </p:cNvSpPr>
          <p:nvPr>
            <p:ph type="sldNum" sz="quarter" idx="13"/>
          </p:nvPr>
        </p:nvSpPr>
        <p:spPr/>
        <p:txBody>
          <a:bodyPr/>
          <a:lstStyle/>
          <a:p>
            <a:pPr algn="r" defTabSz="914363" rtl="0"/>
            <a:fld id="{EC87E0CF-87F6-4B58-B8B8-DCAB2DAAF3CA}" type="slidenum">
              <a:rPr lang="en-US" sz="1200" kern="1200">
                <a:solidFill>
                  <a:prstClr val="black"/>
                </a:solidFill>
                <a:latin typeface="Calibri"/>
                <a:ea typeface="+mn-ea"/>
                <a:cs typeface="+mn-cs"/>
              </a:rPr>
              <a:pPr algn="r" defTabSz="914363" rtl="0"/>
              <a:t>29</a:t>
            </a:fld>
            <a:endParaRPr lang="en-US" sz="1200" kern="1200" dirty="0">
              <a:solidFill>
                <a:prstClr val="black"/>
              </a:solidFill>
              <a:latin typeface="Calibri"/>
              <a:ea typeface="+mn-ea"/>
              <a:cs typeface="+mn-cs"/>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30A851FF-BF89-4261-9D58-56F14019E53F}" type="datetime8">
              <a:rPr lang="en-US"/>
              <a:pPr/>
              <a:t>2/13/2008 11:12 PM</a:t>
            </a:fld>
            <a:endParaRPr lang="en-US"/>
          </a:p>
        </p:txBody>
      </p:sp>
      <p:sp>
        <p:nvSpPr>
          <p:cNvPr id="6" name="Rectangle 6"/>
          <p:cNvSpPr>
            <a:spLocks noGrp="1" noChangeArrowheads="1"/>
          </p:cNvSpPr>
          <p:nvPr>
            <p:ph type="ftr" sz="quarter" idx="4"/>
          </p:nvPr>
        </p:nvSpPr>
        <p:spPr>
          <a:ln/>
        </p:spPr>
        <p:txBody>
          <a:bodyPr/>
          <a:lstStyle/>
          <a:p>
            <a:pPr eaLnBrk="1" hangingPunct="1"/>
            <a:r>
              <a:rPr lang="en-US"/>
              <a:t>© 2005 Microsoft Corporation. All rights reserved.</a:t>
            </a:r>
          </a:p>
          <a:p>
            <a:r>
              <a:rPr lang="en-US"/>
              <a:t>This presentation is for informational purposes only. Microsoft makes no warranties, express or implied, in this summary.</a:t>
            </a:r>
          </a:p>
        </p:txBody>
      </p:sp>
      <p:sp>
        <p:nvSpPr>
          <p:cNvPr id="7" name="Rectangle 7"/>
          <p:cNvSpPr>
            <a:spLocks noGrp="1" noChangeArrowheads="1"/>
          </p:cNvSpPr>
          <p:nvPr>
            <p:ph type="sldNum" sz="quarter" idx="5"/>
          </p:nvPr>
        </p:nvSpPr>
        <p:spPr>
          <a:ln/>
        </p:spPr>
        <p:txBody>
          <a:bodyPr/>
          <a:lstStyle/>
          <a:p>
            <a:fld id="{B473315E-CE21-450E-A352-4BB1BF92D4CD}" type="slidenum">
              <a:rPr lang="en-US"/>
              <a:pPr/>
              <a:t>32</a:t>
            </a:fld>
            <a:endParaRPr lang="en-US"/>
          </a:p>
        </p:txBody>
      </p:sp>
      <p:sp>
        <p:nvSpPr>
          <p:cNvPr id="46086" name="Rectangle 6"/>
          <p:cNvSpPr>
            <a:spLocks noGrp="1" noRot="1" noChangeAspect="1" noChangeArrowheads="1" noTextEdit="1"/>
          </p:cNvSpPr>
          <p:nvPr>
            <p:ph type="sldImg"/>
          </p:nvPr>
        </p:nvSpPr>
        <p:spPr>
          <a:ln/>
        </p:spPr>
      </p:sp>
      <p:sp>
        <p:nvSpPr>
          <p:cNvPr id="46087" name="Rectangle 7"/>
          <p:cNvSpPr>
            <a:spLocks noGrp="1" noChangeArrowheads="1"/>
          </p:cNvSpPr>
          <p:nvPr>
            <p:ph type="body" idx="1"/>
          </p:nvPr>
        </p:nvSpPr>
        <p:spPr/>
        <p:txBody>
          <a:bodyPr/>
          <a:lstStyle/>
          <a:p>
            <a:endParaRPr lang="fr-FR"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2/13/2008 11:12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33</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A7F9A0E0-254E-423F-A9EE-F2863FF2D560}" type="datetime8">
              <a:rPr lang="en-US"/>
              <a:pPr/>
              <a:t>2/13/2008 11:12 PM</a:t>
            </a:fld>
            <a:endParaRPr lang="en-US" dirty="0"/>
          </a:p>
        </p:txBody>
      </p:sp>
      <p:sp>
        <p:nvSpPr>
          <p:cNvPr id="6" name="Rectangle 6"/>
          <p:cNvSpPr>
            <a:spLocks noGrp="1" noChangeArrowheads="1"/>
          </p:cNvSpPr>
          <p:nvPr>
            <p:ph type="ftr" sz="quarter" idx="4"/>
          </p:nvPr>
        </p:nvSpPr>
        <p:spPr>
          <a:ln/>
        </p:spPr>
        <p:txBody>
          <a:bodyPr/>
          <a:lstStyle/>
          <a:p>
            <a:pPr eaLnBrk="1" hangingPunct="1"/>
            <a:r>
              <a:rPr lang="en-US" dirty="0"/>
              <a:t>©2005 Microsoft Corporation. All rights reserved.</a:t>
            </a:r>
          </a:p>
          <a:p>
            <a:r>
              <a:rPr lang="en-US" dirty="0"/>
              <a:t>This presentation is for informational purposes only. Microsoft makes no warranties, express or implied, in this summary.</a:t>
            </a:r>
          </a:p>
        </p:txBody>
      </p:sp>
      <p:sp>
        <p:nvSpPr>
          <p:cNvPr id="7" name="Rectangle 7"/>
          <p:cNvSpPr>
            <a:spLocks noGrp="1" noChangeArrowheads="1"/>
          </p:cNvSpPr>
          <p:nvPr>
            <p:ph type="sldNum" sz="quarter" idx="5"/>
          </p:nvPr>
        </p:nvSpPr>
        <p:spPr>
          <a:ln/>
        </p:spPr>
        <p:txBody>
          <a:bodyPr/>
          <a:lstStyle/>
          <a:p>
            <a:fld id="{BEC0AF14-D5B0-4D84-B173-21DF9ACF4D4B}" type="slidenum">
              <a:rPr lang="en-US"/>
              <a:pPr/>
              <a:t>3</a:t>
            </a:fld>
            <a:endParaRPr lang="en-US" dirty="0"/>
          </a:p>
        </p:txBody>
      </p:sp>
      <p:sp>
        <p:nvSpPr>
          <p:cNvPr id="714754" name="Rectangle 2"/>
          <p:cNvSpPr>
            <a:spLocks noGrp="1" noRot="1" noChangeAspect="1" noChangeArrowheads="1" noTextEdit="1"/>
          </p:cNvSpPr>
          <p:nvPr>
            <p:ph type="sldImg"/>
          </p:nvPr>
        </p:nvSpPr>
        <p:spPr>
          <a:ln/>
        </p:spPr>
      </p:sp>
      <p:sp>
        <p:nvSpPr>
          <p:cNvPr id="714755" name="Rectangle 3"/>
          <p:cNvSpPr>
            <a:spLocks noGrp="1" noChangeArrowheads="1"/>
          </p:cNvSpPr>
          <p:nvPr>
            <p:ph type="body" idx="1"/>
          </p:nvPr>
        </p:nvSpPr>
        <p:spPr/>
        <p:txBody>
          <a:bodyPr/>
          <a:lstStyle/>
          <a:p>
            <a:pPr>
              <a:lnSpc>
                <a:spcPct val="80000"/>
              </a:lnSpc>
            </a:pPr>
            <a:endParaRPr lang="en-US" sz="800"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8E5F073-FF41-4786-9FC4-D15C673AD463}"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75779"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fr-FR" dirty="0" smtClean="0"/>
          </a:p>
        </p:txBody>
      </p:sp>
      <p:sp>
        <p:nvSpPr>
          <p:cNvPr id="75780"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fld id="{D4A31C38-B5FA-4F3D-8F42-149E03707F39}" type="slidenum">
              <a:rPr lang="en-US"/>
              <a:pPr defTabSz="912813" fontAlgn="base">
                <a:spcBef>
                  <a:spcPct val="0"/>
                </a:spcBef>
                <a:spcAft>
                  <a:spcPct val="0"/>
                </a:spcAft>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a:ln/>
        </p:spPr>
      </p:sp>
      <p:sp>
        <p:nvSpPr>
          <p:cNvPr id="10243" name="Notes Placeholder 2"/>
          <p:cNvSpPr>
            <a:spLocks noGrp="1"/>
          </p:cNvSpPr>
          <p:nvPr>
            <p:ph type="body" idx="1"/>
          </p:nvPr>
        </p:nvSpPr>
        <p:spPr>
          <a:noFill/>
          <a:ln/>
        </p:spPr>
        <p:txBody>
          <a:bodyPr/>
          <a:lstStyle/>
          <a:p>
            <a:endParaRPr lang="fr-FR" smtClean="0">
              <a:latin typeface="Segoe"/>
            </a:endParaRPr>
          </a:p>
        </p:txBody>
      </p:sp>
      <p:sp>
        <p:nvSpPr>
          <p:cNvPr id="10244" name="Slide Number Placeholder 3"/>
          <p:cNvSpPr>
            <a:spLocks noGrp="1"/>
          </p:cNvSpPr>
          <p:nvPr>
            <p:ph type="sldNum" sz="quarter" idx="5"/>
          </p:nvPr>
        </p:nvSpPr>
        <p:spPr>
          <a:noFill/>
          <a:ln>
            <a:headEnd/>
            <a:tailEnd/>
          </a:ln>
        </p:spPr>
        <p:txBody>
          <a:bodyPr/>
          <a:lstStyle/>
          <a:p>
            <a:fld id="{FAD9AA29-25B2-44C5-BFA4-28F99F2B19CD}" type="slidenum">
              <a:rPr lang="en-US" smtClean="0">
                <a:latin typeface="Segoe"/>
              </a:rPr>
              <a:pPr/>
              <a:t>7</a:t>
            </a:fld>
            <a:endParaRPr lang="en-US" smtClean="0">
              <a:latin typeface="Segoe"/>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a:p>
        </p:txBody>
      </p:sp>
      <p:sp>
        <p:nvSpPr>
          <p:cNvPr id="4" name="Slide Number Placeholder 3"/>
          <p:cNvSpPr>
            <a:spLocks noGrp="1"/>
          </p:cNvSpPr>
          <p:nvPr>
            <p:ph type="sldNum" sz="quarter" idx="10"/>
          </p:nvPr>
        </p:nvSpPr>
        <p:spPr/>
        <p:txBody>
          <a:bodyPr/>
          <a:lstStyle/>
          <a:p>
            <a:fld id="{C96DDD51-96C2-4B17-8C97-D436D38B3495}" type="slidenum">
              <a:rPr lang="en-US" smtClean="0"/>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3"/>
          <p:cNvSpPr>
            <a:spLocks noGrp="1" noChangeArrowheads="1"/>
          </p:cNvSpPr>
          <p:nvPr>
            <p:ph type="dt" sz="quarter" idx="1"/>
          </p:nvPr>
        </p:nvSpPr>
        <p:spPr>
          <a:noFill/>
        </p:spPr>
        <p:txBody>
          <a:bodyPr/>
          <a:lstStyle/>
          <a:p>
            <a:r>
              <a:rPr lang="en-US"/>
              <a:t>26/10/2006 11 h 41</a:t>
            </a:r>
          </a:p>
        </p:txBody>
      </p:sp>
      <p:sp>
        <p:nvSpPr>
          <p:cNvPr id="107523" name="Rectangle 6"/>
          <p:cNvSpPr>
            <a:spLocks noGrp="1" noChangeArrowheads="1"/>
          </p:cNvSpPr>
          <p:nvPr>
            <p:ph type="ftr" sz="quarter" idx="4"/>
          </p:nvPr>
        </p:nvSpPr>
        <p:spPr>
          <a:noFill/>
        </p:spPr>
        <p:txBody>
          <a:bodyPr/>
          <a:lstStyle/>
          <a:p>
            <a:pPr eaLnBrk="1" hangingPunct="1"/>
            <a:r>
              <a:rPr lang="fr-FR">
                <a:latin typeface="Arial" pitchFamily="34" charset="0"/>
                <a:cs typeface="Arial" pitchFamily="34" charset="0"/>
              </a:rPr>
              <a:t>© 2005 Microsoft Corporation. Tous droits réservés.</a:t>
            </a:r>
          </a:p>
          <a:p>
            <a:pPr eaLnBrk="1" hangingPunct="1"/>
            <a:r>
              <a:rPr lang="fr-FR">
                <a:latin typeface="Arial" pitchFamily="34" charset="0"/>
                <a:cs typeface="Arial" pitchFamily="34" charset="0"/>
              </a:rPr>
              <a:t>Cette présentation est uniquement fournie à titre informatif. Microsoft exclut toute garantie, expresse ou implicite, dans cette synthèse.</a:t>
            </a:r>
            <a:endParaRPr lang="en-US">
              <a:latin typeface="Arial" pitchFamily="34" charset="0"/>
              <a:cs typeface="Arial" pitchFamily="34" charset="0"/>
            </a:endParaRPr>
          </a:p>
        </p:txBody>
      </p:sp>
      <p:sp>
        <p:nvSpPr>
          <p:cNvPr id="107524" name="Rectangle 7"/>
          <p:cNvSpPr>
            <a:spLocks noGrp="1" noChangeArrowheads="1"/>
          </p:cNvSpPr>
          <p:nvPr>
            <p:ph type="sldNum" sz="quarter" idx="5"/>
          </p:nvPr>
        </p:nvSpPr>
        <p:spPr>
          <a:noFill/>
        </p:spPr>
        <p:txBody>
          <a:bodyPr/>
          <a:lstStyle/>
          <a:p>
            <a:r>
              <a:rPr lang="en-US"/>
              <a:t>51</a:t>
            </a:r>
          </a:p>
        </p:txBody>
      </p:sp>
      <p:sp>
        <p:nvSpPr>
          <p:cNvPr id="107525" name="Rectangle 2"/>
          <p:cNvSpPr>
            <a:spLocks noGrp="1" noRot="1" noChangeAspect="1" noChangeArrowheads="1" noTextEdit="1"/>
          </p:cNvSpPr>
          <p:nvPr>
            <p:ph type="sldImg"/>
          </p:nvPr>
        </p:nvSpPr>
        <p:spPr>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EBC3725A-C3DF-44F0-8EEC-166C90F700D5}" type="datetime8">
              <a:rPr lang="en-US"/>
              <a:pPr/>
              <a:t>2/13/2008 11:12 PM</a:t>
            </a:fld>
            <a:endParaRPr lang="en-US"/>
          </a:p>
        </p:txBody>
      </p:sp>
      <p:sp>
        <p:nvSpPr>
          <p:cNvPr id="6" name="Rectangle 6"/>
          <p:cNvSpPr>
            <a:spLocks noGrp="1" noChangeArrowheads="1"/>
          </p:cNvSpPr>
          <p:nvPr>
            <p:ph type="ftr" sz="quarter" idx="4"/>
          </p:nvPr>
        </p:nvSpPr>
        <p:spPr>
          <a:ln/>
        </p:spPr>
        <p:txBody>
          <a:bodyPr/>
          <a:lstStyle/>
          <a:p>
            <a:pPr eaLnBrk="1" hangingPunct="1"/>
            <a:r>
              <a:rPr lang="en-US"/>
              <a:t>© 2005 Microsoft Corporation. All rights reserved.</a:t>
            </a:r>
          </a:p>
          <a:p>
            <a:r>
              <a:rPr lang="en-US"/>
              <a:t>This presentation is for informational purposes only. Microsoft makes no warranties, express or implied, in this summary.</a:t>
            </a:r>
          </a:p>
        </p:txBody>
      </p:sp>
      <p:sp>
        <p:nvSpPr>
          <p:cNvPr id="7" name="Rectangle 7"/>
          <p:cNvSpPr>
            <a:spLocks noGrp="1" noChangeArrowheads="1"/>
          </p:cNvSpPr>
          <p:nvPr>
            <p:ph type="sldNum" sz="quarter" idx="5"/>
          </p:nvPr>
        </p:nvSpPr>
        <p:spPr>
          <a:ln/>
        </p:spPr>
        <p:txBody>
          <a:bodyPr/>
          <a:lstStyle/>
          <a:p>
            <a:fld id="{40DA94E5-D040-4F02-BB38-96A872C8CF46}" type="slidenum">
              <a:rPr lang="en-US"/>
              <a:pPr/>
              <a:t>12</a:t>
            </a:fld>
            <a:endParaRPr lang="en-US"/>
          </a:p>
        </p:txBody>
      </p:sp>
      <p:sp>
        <p:nvSpPr>
          <p:cNvPr id="351240" name="Rectangle 8"/>
          <p:cNvSpPr>
            <a:spLocks noGrp="1" noRot="1" noChangeAspect="1" noChangeArrowheads="1" noTextEdit="1"/>
          </p:cNvSpPr>
          <p:nvPr>
            <p:ph type="sldImg"/>
          </p:nvPr>
        </p:nvSpPr>
        <p:spPr>
          <a:ln/>
        </p:spPr>
      </p:sp>
      <p:sp>
        <p:nvSpPr>
          <p:cNvPr id="351241" name="Rectangle 9"/>
          <p:cNvSpPr>
            <a:spLocks noGrp="1" noChangeArrowheads="1"/>
          </p:cNvSpPr>
          <p:nvPr>
            <p:ph type="body" idx="1"/>
          </p:nvPr>
        </p:nvSpPr>
        <p:spPr/>
        <p:txBody>
          <a:bodyPr/>
          <a:lstStyle/>
          <a:p>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4" name="Round Diagonal Corner Rectangle 5"/>
          <p:cNvSpPr/>
          <p:nvPr userDrawn="1"/>
        </p:nvSpPr>
        <p:spPr>
          <a:xfrm>
            <a:off x="269146" y="908102"/>
            <a:ext cx="8643998" cy="4214842"/>
          </a:xfrm>
          <a:prstGeom prst="round2DiagRect">
            <a:avLst>
              <a:gd name="adj1" fmla="val 6687"/>
              <a:gd name="adj2" fmla="val 0"/>
            </a:avLst>
          </a:prstGeom>
          <a:gradFill flip="none" rotWithShape="1">
            <a:gsLst>
              <a:gs pos="0">
                <a:srgbClr val="4F81BD">
                  <a:shade val="51000"/>
                  <a:satMod val="130000"/>
                  <a:alpha val="0"/>
                </a:srgbClr>
              </a:gs>
              <a:gs pos="80000">
                <a:srgbClr val="4F81BD">
                  <a:shade val="93000"/>
                  <a:satMod val="130000"/>
                </a:srgbClr>
              </a:gs>
              <a:gs pos="100000">
                <a:srgbClr val="4F81BD">
                  <a:shade val="94000"/>
                  <a:satMod val="135000"/>
                </a:srgbClr>
              </a:gs>
            </a:gsLst>
            <a:lin ang="18900000" scaled="1"/>
            <a:tileRect/>
          </a:gradFill>
          <a:ln>
            <a:noFill/>
          </a:ln>
          <a:effectLst>
            <a:outerShdw blurRad="40000" dist="23000" dir="5400000" rotWithShape="0">
              <a:srgbClr val="000000">
                <a:alpha val="35000"/>
              </a:srgbClr>
            </a:outerShdw>
          </a:effectLst>
          <a:scene3d>
            <a:camera prst="orthographicFront">
              <a:rot lat="0" lon="0" rev="0"/>
            </a:camera>
            <a:lightRig rig="threePt" dir="t"/>
          </a:scene3d>
          <a:sp3d prstMaterial="metal">
            <a:bevelT w="63500" h="25400"/>
            <a:bevelB/>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2" name="Title 1"/>
          <p:cNvSpPr>
            <a:spLocks noGrp="1"/>
          </p:cNvSpPr>
          <p:nvPr>
            <p:ph type="ctrTitle"/>
          </p:nvPr>
        </p:nvSpPr>
        <p:spPr>
          <a:xfrm>
            <a:off x="285720" y="2214554"/>
            <a:ext cx="8643998" cy="1523495"/>
          </a:xfrm>
        </p:spPr>
        <p:txBody>
          <a:bodyPr>
            <a:noAutofit/>
            <a:scene3d>
              <a:camera prst="orthographicFront"/>
              <a:lightRig rig="threePt" dir="t"/>
            </a:scene3d>
            <a:sp3d extrusionH="57150">
              <a:bevelT w="38100" h="38100"/>
            </a:sp3d>
          </a:bodyPr>
          <a:lstStyle>
            <a:lvl1pPr algn="l" defTabSz="914363" rtl="0" eaLnBrk="1" latinLnBrk="0" hangingPunct="1">
              <a:lnSpc>
                <a:spcPct val="90000"/>
              </a:lnSpc>
              <a:spcBef>
                <a:spcPct val="0"/>
              </a:spcBef>
              <a:buNone/>
              <a:defRPr lang="en-US" sz="4800" b="1" kern="1200" cap="none" spc="0" dirty="0">
                <a:ln/>
                <a:solidFill>
                  <a:srgbClr val="FFC000"/>
                </a:solidFill>
                <a:effectLst/>
                <a:latin typeface="Segoe" pitchFamily="34" charset="0"/>
                <a:ea typeface="+mn-ea"/>
                <a:cs typeface="Arial" charset="0"/>
              </a:defRPr>
            </a:lvl1pPr>
          </a:lstStyle>
          <a:p>
            <a:r>
              <a:rPr lang="fr-FR" noProof="0" dirty="0" smtClean="0"/>
              <a:t>Cliquez pour modifier le style du titre</a:t>
            </a:r>
            <a:endParaRPr lang="fr-FR" noProof="0" dirty="0"/>
          </a:p>
        </p:txBody>
      </p:sp>
      <p:sp>
        <p:nvSpPr>
          <p:cNvPr id="3" name="Subtitle 2"/>
          <p:cNvSpPr>
            <a:spLocks noGrp="1"/>
          </p:cNvSpPr>
          <p:nvPr>
            <p:ph type="subTitle" idx="1"/>
          </p:nvPr>
        </p:nvSpPr>
        <p:spPr>
          <a:xfrm>
            <a:off x="285720" y="5214950"/>
            <a:ext cx="7681913" cy="714380"/>
          </a:xfrm>
        </p:spPr>
        <p:txBody>
          <a:bodyPr>
            <a:noAutofit/>
          </a:bodyPr>
          <a:lstStyle>
            <a:lvl1pPr marL="0" indent="0" algn="l">
              <a:lnSpc>
                <a:spcPct val="90000"/>
              </a:lnSpc>
              <a:spcBef>
                <a:spcPts val="0"/>
              </a:spcBef>
              <a:buNone/>
              <a:defRPr sz="2400" b="1">
                <a:solidFill>
                  <a:schemeClr val="tx1">
                    <a:tint val="75000"/>
                  </a:schemeClr>
                </a:solidFill>
                <a:effectLst>
                  <a:outerShdw blurRad="38100" dist="38100" dir="2700000" algn="tl">
                    <a:srgbClr val="000000">
                      <a:alpha val="43137"/>
                    </a:srgbClr>
                  </a:outerShdw>
                </a:effectLst>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fr-FR" dirty="0" smtClean="0"/>
              <a:t>Cliquez pour modifier le style des sous-titres du masque</a:t>
            </a:r>
            <a:endParaRPr lang="en-US" dirty="0"/>
          </a:p>
        </p:txBody>
      </p:sp>
      <p:sp>
        <p:nvSpPr>
          <p:cNvPr id="5" name="Rectangle 4"/>
          <p:cNvSpPr/>
          <p:nvPr userDrawn="1"/>
        </p:nvSpPr>
        <p:spPr bwMode="auto">
          <a:xfrm rot="10800000">
            <a:off x="0" y="1271573"/>
            <a:ext cx="8929718" cy="795528"/>
          </a:xfrm>
          <a:prstGeom prst="rect">
            <a:avLst/>
          </a:prstGeom>
          <a:gradFill flip="none" rotWithShape="1">
            <a:gsLst>
              <a:gs pos="100000">
                <a:schemeClr val="tx1">
                  <a:alpha val="46000"/>
                </a:schemeClr>
              </a:gs>
              <a:gs pos="13000">
                <a:schemeClr val="lt1">
                  <a:tint val="45000"/>
                  <a:shade val="99000"/>
                  <a:satMod val="350000"/>
                </a:schemeClr>
              </a:gs>
            </a:gsLst>
            <a:path path="rect">
              <a:fillToRect l="100000" t="100000"/>
            </a:path>
            <a:tileRect r="-100000" b="-100000"/>
          </a:gradFill>
          <a:ln w="12700" cap="rnd" cmpd="sng" algn="ctr">
            <a:noFill/>
            <a:prstDash val="solid"/>
            <a:round/>
            <a:headEnd type="none" w="med" len="med"/>
            <a:tailEnd type="none" w="med" len="med"/>
          </a:ln>
          <a:effectLst/>
          <a:scene3d>
            <a:camera prst="orthographicFront"/>
            <a:lightRig rig="threePt" dir="t"/>
          </a:scene3d>
          <a:sp3d prstMaterial="plastic">
            <a:bevelT/>
          </a:sp3d>
        </p:spPr>
        <p:style>
          <a:lnRef idx="0">
            <a:scrgbClr r="0" g="0" b="0"/>
          </a:lnRef>
          <a:fillRef idx="1002">
            <a:schemeClr val="lt1"/>
          </a:fillRef>
          <a:effectRef idx="0">
            <a:scrgbClr r="0" g="0" b="0"/>
          </a:effectRef>
          <a:fontRef idx="major"/>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800" b="1" i="0" u="none" strike="noStrike" cap="none" normalizeH="0" baseline="0" dirty="0" smtClean="0">
              <a:ln>
                <a:noFill/>
              </a:ln>
              <a:solidFill>
                <a:schemeClr val="tx1"/>
              </a:solidFill>
              <a:effectLst/>
              <a:latin typeface="Segoe Semibold" pitchFamily="34" charset="0"/>
            </a:endParaRPr>
          </a:p>
        </p:txBody>
      </p:sp>
      <p:pic>
        <p:nvPicPr>
          <p:cNvPr id="2053" name="Picture 5" descr="C:\WFILE\FY08\MSTD08\ElementsCommunication\MSTD08_Logos\MSTD08_logocoul_bl.png"/>
          <p:cNvPicPr>
            <a:picLocks noChangeAspect="1" noChangeArrowheads="1"/>
          </p:cNvPicPr>
          <p:nvPr userDrawn="1"/>
        </p:nvPicPr>
        <p:blipFill>
          <a:blip r:embed="rId2"/>
          <a:srcRect/>
          <a:stretch>
            <a:fillRect/>
          </a:stretch>
        </p:blipFill>
        <p:spPr bwMode="auto">
          <a:xfrm>
            <a:off x="428595" y="1357298"/>
            <a:ext cx="3704191" cy="500066"/>
          </a:xfrm>
          <a:prstGeom prst="rect">
            <a:avLst/>
          </a:prstGeom>
          <a:noFill/>
        </p:spPr>
      </p:pic>
    </p:spTree>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Titre et texte">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nchor="ctr"/>
          <a:lstStyle/>
          <a:p>
            <a:r>
              <a:rPr lang="fr-FR"/>
              <a:t>Cliquez pour modifier le style du titre</a:t>
            </a:r>
          </a:p>
        </p:txBody>
      </p:sp>
      <p:sp>
        <p:nvSpPr>
          <p:cNvPr id="3" name="Espace réservé du texte 2"/>
          <p:cNvSpPr>
            <a:spLocks noGrp="1"/>
          </p:cNvSpPr>
          <p:nvPr>
            <p:ph type="body" idx="1"/>
          </p:nvPr>
        </p:nvSpPr>
        <p:spPr/>
        <p:txBody>
          <a:bodyPr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e 1"/>
          <p:cNvGrpSpPr/>
          <p:nvPr userDrawn="1"/>
        </p:nvGrpSpPr>
        <p:grpSpPr>
          <a:xfrm>
            <a:off x="6643702" y="6357958"/>
            <a:ext cx="2295144" cy="356616"/>
            <a:chOff x="6643702" y="6357958"/>
            <a:chExt cx="2295144" cy="356616"/>
          </a:xfrm>
        </p:grpSpPr>
        <p:sp>
          <p:nvSpPr>
            <p:cNvPr id="3" name="Rectangle 2"/>
            <p:cNvSpPr/>
            <p:nvPr userDrawn="1"/>
          </p:nvSpPr>
          <p:spPr bwMode="auto">
            <a:xfrm>
              <a:off x="6643702" y="6357958"/>
              <a:ext cx="2295144" cy="356616"/>
            </a:xfrm>
            <a:prstGeom prst="rect">
              <a:avLst/>
            </a:prstGeom>
            <a:gradFill>
              <a:gsLst>
                <a:gs pos="100000">
                  <a:schemeClr val="tx1">
                    <a:alpha val="0"/>
                  </a:schemeClr>
                </a:gs>
                <a:gs pos="52000">
                  <a:schemeClr val="lt1">
                    <a:tint val="45000"/>
                    <a:shade val="99000"/>
                    <a:satMod val="350000"/>
                  </a:schemeClr>
                </a:gs>
                <a:gs pos="100000">
                  <a:schemeClr val="lt1">
                    <a:shade val="20000"/>
                    <a:satMod val="255000"/>
                  </a:schemeClr>
                </a:gs>
              </a:gsLst>
            </a:gradFill>
            <a:ln w="12700" cap="flat" cmpd="sng" algn="ctr">
              <a:noFill/>
              <a:prstDash val="solid"/>
              <a:round/>
              <a:headEnd type="none" w="med" len="med"/>
              <a:tailEnd type="none" w="med" len="med"/>
            </a:ln>
            <a:effectLst/>
            <a:scene3d>
              <a:camera prst="orthographicFront"/>
              <a:lightRig rig="threePt" dir="t"/>
            </a:scene3d>
            <a:sp3d>
              <a:bevelT/>
            </a:sp3d>
          </p:spPr>
          <p:style>
            <a:lnRef idx="0">
              <a:scrgbClr r="0" g="0" b="0"/>
            </a:lnRef>
            <a:fillRef idx="1002">
              <a:schemeClr val="lt1"/>
            </a:fillRef>
            <a:effectRef idx="0">
              <a:scrgbClr r="0" g="0" b="0"/>
            </a:effectRef>
            <a:fontRef idx="major"/>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800" b="1" i="0" u="none" strike="noStrike" cap="none" normalizeH="0" baseline="0" dirty="0" smtClean="0">
                <a:ln>
                  <a:noFill/>
                </a:ln>
                <a:solidFill>
                  <a:schemeClr val="tx1"/>
                </a:solidFill>
                <a:effectLst/>
                <a:latin typeface="Segoe Semibold" pitchFamily="34" charset="0"/>
              </a:endParaRPr>
            </a:p>
          </p:txBody>
        </p:sp>
        <p:pic>
          <p:nvPicPr>
            <p:cNvPr id="4" name="Picture 3" descr="C:\WFILE\FY08\MSTD08\ElementsCommunication\MSTD08_Logos\MSTD08_logocoul_acr_ssbl.jpg"/>
            <p:cNvPicPr>
              <a:picLocks noChangeAspect="1" noChangeArrowheads="1"/>
            </p:cNvPicPr>
            <p:nvPr userDrawn="1"/>
          </p:nvPicPr>
          <p:blipFill>
            <a:blip r:embed="rId3" cstate="print"/>
            <a:srcRect/>
            <a:stretch>
              <a:fillRect/>
            </a:stretch>
          </p:blipFill>
          <p:spPr bwMode="auto">
            <a:xfrm>
              <a:off x="7252140" y="6364154"/>
              <a:ext cx="1050153" cy="296863"/>
            </a:xfrm>
            <a:prstGeom prst="rect">
              <a:avLst/>
            </a:prstGeom>
            <a:noFill/>
          </p:spPr>
        </p:pic>
      </p:grpSp>
      <p:sp>
        <p:nvSpPr>
          <p:cNvPr id="5" name="Title Placeholder 1"/>
          <p:cNvSpPr>
            <a:spLocks noGrp="1"/>
          </p:cNvSpPr>
          <p:nvPr>
            <p:ph type="title"/>
          </p:nvPr>
        </p:nvSpPr>
        <p:spPr>
          <a:xfrm>
            <a:off x="142844" y="142852"/>
            <a:ext cx="8382000" cy="1218795"/>
          </a:xfrm>
          <a:prstGeom prst="rect">
            <a:avLst/>
          </a:prstGeom>
        </p:spPr>
        <p:txBody>
          <a:bodyPr vert="horz" wrap="square" lIns="0" tIns="0" rIns="0" bIns="0" rtlCol="0" anchor="t">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fr-FR" noProof="0" smtClean="0"/>
              <a:t>Cliquez pour modifier le style du titre</a:t>
            </a:r>
            <a:endParaRPr lang="fr-FR" noProof="0"/>
          </a:p>
        </p:txBody>
      </p:sp>
    </p:spTree>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42844" y="190994"/>
            <a:ext cx="8786874" cy="1523494"/>
          </a:xfrm>
        </p:spPr>
        <p:txBody>
          <a:bodyPr anchor="ctr" anchorCtr="0">
            <a:noAutofit/>
          </a:bodyPr>
          <a:lstStyle>
            <a:lvl1pPr>
              <a:lnSpc>
                <a:spcPct val="90000"/>
              </a:lnSpc>
              <a:defRPr sz="4800"/>
            </a:lvl1pPr>
          </a:lstStyle>
          <a:p>
            <a:r>
              <a:rPr lang="fr-FR" dirty="0" smtClean="0"/>
              <a:t>Innovation</a:t>
            </a:r>
            <a:endParaRPr lang="en-US" dirty="0"/>
          </a:p>
        </p:txBody>
      </p:sp>
      <p:sp>
        <p:nvSpPr>
          <p:cNvPr id="3" name="Subtitle 2"/>
          <p:cNvSpPr>
            <a:spLocks noGrp="1"/>
          </p:cNvSpPr>
          <p:nvPr>
            <p:ph type="subTitle" idx="1"/>
          </p:nvPr>
        </p:nvSpPr>
        <p:spPr>
          <a:xfrm>
            <a:off x="1368954" y="4344988"/>
            <a:ext cx="7560763" cy="1084276"/>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fr-FR" dirty="0" smtClean="0"/>
              <a:t>Cliquez pour modifier le style des sous-titres du masque</a:t>
            </a:r>
            <a:endParaRPr lang="en-US" dirty="0"/>
          </a:p>
        </p:txBody>
      </p:sp>
      <p:sp>
        <p:nvSpPr>
          <p:cNvPr id="7" name="Text Placeholder 6"/>
          <p:cNvSpPr>
            <a:spLocks noGrp="1"/>
          </p:cNvSpPr>
          <p:nvPr>
            <p:ph type="body" sz="quarter" idx="10" hasCustomPrompt="1"/>
          </p:nvPr>
        </p:nvSpPr>
        <p:spPr>
          <a:xfrm>
            <a:off x="722048" y="2355850"/>
            <a:ext cx="8207669"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Segoe" pitchFamily="34" charset="0"/>
                <a:ea typeface="+mn-ea"/>
                <a:cs typeface="+mn-cs"/>
              </a:defRPr>
            </a:lvl1pPr>
          </a:lstStyle>
          <a:p>
            <a:pPr lvl="0"/>
            <a:r>
              <a:rPr lang="en-US" dirty="0" smtClean="0"/>
              <a:t>click to…</a:t>
            </a:r>
          </a:p>
        </p:txBody>
      </p:sp>
    </p:spTree>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2844" y="142852"/>
            <a:ext cx="8858312" cy="1214446"/>
          </a:xfrm>
        </p:spPr>
        <p:txBody>
          <a:bodyPr/>
          <a:lstStyle/>
          <a:p>
            <a:r>
              <a:rPr lang="fr-FR" dirty="0" smtClean="0"/>
              <a:t>Cliquez pour modifier le style du titre</a:t>
            </a:r>
            <a:endParaRPr lang="en-US" dirty="0"/>
          </a:p>
        </p:txBody>
      </p:sp>
      <p:sp>
        <p:nvSpPr>
          <p:cNvPr id="6" name="Text Placeholder 5"/>
          <p:cNvSpPr>
            <a:spLocks noGrp="1"/>
          </p:cNvSpPr>
          <p:nvPr>
            <p:ph type="body" sz="quarter" idx="10"/>
          </p:nvPr>
        </p:nvSpPr>
        <p:spPr>
          <a:xfrm>
            <a:off x="142844" y="1482990"/>
            <a:ext cx="8858312" cy="473209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en-US" dirty="0"/>
          </a:p>
        </p:txBody>
      </p:sp>
      <p:grpSp>
        <p:nvGrpSpPr>
          <p:cNvPr id="3" name="Groupe 3"/>
          <p:cNvGrpSpPr/>
          <p:nvPr userDrawn="1"/>
        </p:nvGrpSpPr>
        <p:grpSpPr>
          <a:xfrm>
            <a:off x="6643702" y="6357958"/>
            <a:ext cx="2295144" cy="356616"/>
            <a:chOff x="6643702" y="6357958"/>
            <a:chExt cx="2295144" cy="356616"/>
          </a:xfrm>
        </p:grpSpPr>
        <p:sp>
          <p:nvSpPr>
            <p:cNvPr id="5" name="Rectangle 4"/>
            <p:cNvSpPr/>
            <p:nvPr userDrawn="1"/>
          </p:nvSpPr>
          <p:spPr bwMode="auto">
            <a:xfrm>
              <a:off x="6643702" y="6357958"/>
              <a:ext cx="2295144" cy="356616"/>
            </a:xfrm>
            <a:prstGeom prst="rect">
              <a:avLst/>
            </a:prstGeom>
            <a:gradFill>
              <a:gsLst>
                <a:gs pos="100000">
                  <a:schemeClr val="tx1">
                    <a:alpha val="0"/>
                  </a:schemeClr>
                </a:gs>
                <a:gs pos="52000">
                  <a:schemeClr val="lt1">
                    <a:tint val="45000"/>
                    <a:shade val="99000"/>
                    <a:satMod val="350000"/>
                  </a:schemeClr>
                </a:gs>
                <a:gs pos="100000">
                  <a:schemeClr val="lt1">
                    <a:shade val="20000"/>
                    <a:satMod val="255000"/>
                  </a:schemeClr>
                </a:gs>
              </a:gsLst>
            </a:gradFill>
            <a:ln w="12700" cap="flat" cmpd="sng" algn="ctr">
              <a:noFill/>
              <a:prstDash val="solid"/>
              <a:round/>
              <a:headEnd type="none" w="med" len="med"/>
              <a:tailEnd type="none" w="med" len="med"/>
            </a:ln>
            <a:effectLst/>
            <a:scene3d>
              <a:camera prst="orthographicFront"/>
              <a:lightRig rig="threePt" dir="t"/>
            </a:scene3d>
            <a:sp3d>
              <a:bevelT/>
            </a:sp3d>
          </p:spPr>
          <p:style>
            <a:lnRef idx="0">
              <a:scrgbClr r="0" g="0" b="0"/>
            </a:lnRef>
            <a:fillRef idx="1002">
              <a:schemeClr val="lt1"/>
            </a:fillRef>
            <a:effectRef idx="0">
              <a:scrgbClr r="0" g="0" b="0"/>
            </a:effectRef>
            <a:fontRef idx="major"/>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800" b="1" i="0" u="none" strike="noStrike" cap="none" normalizeH="0" baseline="0" dirty="0" smtClean="0">
                <a:ln>
                  <a:noFill/>
                </a:ln>
                <a:solidFill>
                  <a:schemeClr val="tx1"/>
                </a:solidFill>
                <a:effectLst/>
                <a:latin typeface="Segoe Semibold" pitchFamily="34" charset="0"/>
              </a:endParaRPr>
            </a:p>
          </p:txBody>
        </p:sp>
        <p:pic>
          <p:nvPicPr>
            <p:cNvPr id="7" name="Picture 3" descr="C:\WFILE\FY08\MSTD08\ElementsCommunication\MSTD08_Logos\MSTD08_logocoul_acr_ssbl.jpg"/>
            <p:cNvPicPr>
              <a:picLocks noChangeAspect="1" noChangeArrowheads="1"/>
            </p:cNvPicPr>
            <p:nvPr userDrawn="1"/>
          </p:nvPicPr>
          <p:blipFill>
            <a:blip r:embed="rId2" cstate="print"/>
            <a:srcRect/>
            <a:stretch>
              <a:fillRect/>
            </a:stretch>
          </p:blipFill>
          <p:spPr bwMode="auto">
            <a:xfrm>
              <a:off x="7252140" y="6364154"/>
              <a:ext cx="1050153" cy="296863"/>
            </a:xfrm>
            <a:prstGeom prst="rect">
              <a:avLst/>
            </a:prstGeom>
            <a:noFill/>
          </p:spPr>
        </p:pic>
      </p:grpSp>
    </p:spTree>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142844" y="142852"/>
            <a:ext cx="8786874" cy="1214446"/>
          </a:xfrm>
        </p:spPr>
        <p:txBody>
          <a:bodyPr/>
          <a:lstStyle/>
          <a:p>
            <a:r>
              <a:rPr lang="fr-FR" dirty="0" smtClean="0"/>
              <a:t>Cliquez pour modifier le style du titre</a:t>
            </a:r>
            <a:endParaRPr lang="en-US" dirty="0"/>
          </a:p>
        </p:txBody>
      </p:sp>
      <p:sp>
        <p:nvSpPr>
          <p:cNvPr id="3" name="Content Placeholder 2"/>
          <p:cNvSpPr>
            <a:spLocks noGrp="1"/>
          </p:cNvSpPr>
          <p:nvPr>
            <p:ph idx="1"/>
          </p:nvPr>
        </p:nvSpPr>
        <p:spPr>
          <a:xfrm>
            <a:off x="142844" y="1484313"/>
            <a:ext cx="8786874" cy="2730505"/>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en-US" dirty="0"/>
          </a:p>
        </p:txBody>
      </p:sp>
      <p:grpSp>
        <p:nvGrpSpPr>
          <p:cNvPr id="4" name="Groupe 3"/>
          <p:cNvGrpSpPr/>
          <p:nvPr userDrawn="1"/>
        </p:nvGrpSpPr>
        <p:grpSpPr>
          <a:xfrm>
            <a:off x="6643702" y="6357958"/>
            <a:ext cx="2295144" cy="356616"/>
            <a:chOff x="6643702" y="6357958"/>
            <a:chExt cx="2295144" cy="356616"/>
          </a:xfrm>
        </p:grpSpPr>
        <p:sp>
          <p:nvSpPr>
            <p:cNvPr id="5" name="Rectangle 4"/>
            <p:cNvSpPr/>
            <p:nvPr userDrawn="1"/>
          </p:nvSpPr>
          <p:spPr bwMode="auto">
            <a:xfrm>
              <a:off x="6643702" y="6357958"/>
              <a:ext cx="2295144" cy="356616"/>
            </a:xfrm>
            <a:prstGeom prst="rect">
              <a:avLst/>
            </a:prstGeom>
            <a:gradFill>
              <a:gsLst>
                <a:gs pos="100000">
                  <a:schemeClr val="tx1">
                    <a:alpha val="0"/>
                  </a:schemeClr>
                </a:gs>
                <a:gs pos="52000">
                  <a:schemeClr val="lt1">
                    <a:tint val="45000"/>
                    <a:shade val="99000"/>
                    <a:satMod val="350000"/>
                  </a:schemeClr>
                </a:gs>
                <a:gs pos="100000">
                  <a:schemeClr val="lt1">
                    <a:shade val="20000"/>
                    <a:satMod val="255000"/>
                  </a:schemeClr>
                </a:gs>
              </a:gsLst>
            </a:gradFill>
            <a:ln w="12700" cap="flat" cmpd="sng" algn="ctr">
              <a:noFill/>
              <a:prstDash val="solid"/>
              <a:round/>
              <a:headEnd type="none" w="med" len="med"/>
              <a:tailEnd type="none" w="med" len="med"/>
            </a:ln>
            <a:effectLst/>
            <a:scene3d>
              <a:camera prst="orthographicFront"/>
              <a:lightRig rig="threePt" dir="t"/>
            </a:scene3d>
            <a:sp3d>
              <a:bevelT/>
            </a:sp3d>
          </p:spPr>
          <p:style>
            <a:lnRef idx="0">
              <a:scrgbClr r="0" g="0" b="0"/>
            </a:lnRef>
            <a:fillRef idx="1002">
              <a:schemeClr val="lt1"/>
            </a:fillRef>
            <a:effectRef idx="0">
              <a:scrgbClr r="0" g="0" b="0"/>
            </a:effectRef>
            <a:fontRef idx="major"/>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800" b="1" i="0" u="none" strike="noStrike" cap="none" normalizeH="0" baseline="0" dirty="0" smtClean="0">
                <a:ln>
                  <a:noFill/>
                </a:ln>
                <a:solidFill>
                  <a:schemeClr val="tx1"/>
                </a:solidFill>
                <a:effectLst/>
                <a:latin typeface="Segoe Semibold" pitchFamily="34" charset="0"/>
              </a:endParaRPr>
            </a:p>
          </p:txBody>
        </p:sp>
        <p:pic>
          <p:nvPicPr>
            <p:cNvPr id="6" name="Picture 3" descr="C:\WFILE\FY08\MSTD08\ElementsCommunication\MSTD08_Logos\MSTD08_logocoul_acr_ssbl.jpg"/>
            <p:cNvPicPr>
              <a:picLocks noChangeAspect="1" noChangeArrowheads="1"/>
            </p:cNvPicPr>
            <p:nvPr userDrawn="1"/>
          </p:nvPicPr>
          <p:blipFill>
            <a:blip r:embed="rId2" cstate="print"/>
            <a:srcRect/>
            <a:stretch>
              <a:fillRect/>
            </a:stretch>
          </p:blipFill>
          <p:spPr bwMode="auto">
            <a:xfrm>
              <a:off x="7252140" y="6364154"/>
              <a:ext cx="1050153" cy="296863"/>
            </a:xfrm>
            <a:prstGeom prst="rect">
              <a:avLst/>
            </a:prstGeom>
            <a:noFill/>
          </p:spPr>
        </p:pic>
      </p:grpSp>
    </p:spTree>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a:xfrm>
            <a:off x="142844" y="142852"/>
            <a:ext cx="8786874" cy="1218795"/>
          </a:xfrm>
        </p:spPr>
        <p:txBody>
          <a:bodyPr/>
          <a:lstStyle/>
          <a:p>
            <a:r>
              <a:rPr lang="fr-FR" smtClean="0"/>
              <a:t>Cliquez pour modifier le style du titre</a:t>
            </a:r>
            <a:endParaRPr lang="en-US"/>
          </a:p>
        </p:txBody>
      </p:sp>
      <p:sp>
        <p:nvSpPr>
          <p:cNvPr id="3" name="Content Placeholder 2"/>
          <p:cNvSpPr>
            <a:spLocks noGrp="1"/>
          </p:cNvSpPr>
          <p:nvPr>
            <p:ph sz="half" idx="1"/>
          </p:nvPr>
        </p:nvSpPr>
        <p:spPr>
          <a:xfrm>
            <a:off x="142844" y="1411552"/>
            <a:ext cx="4352956" cy="2660389"/>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en-US" dirty="0"/>
          </a:p>
        </p:txBody>
      </p:sp>
      <p:sp>
        <p:nvSpPr>
          <p:cNvPr id="4" name="Content Placeholder 3"/>
          <p:cNvSpPr>
            <a:spLocks noGrp="1"/>
          </p:cNvSpPr>
          <p:nvPr>
            <p:ph sz="half" idx="2"/>
          </p:nvPr>
        </p:nvSpPr>
        <p:spPr>
          <a:xfrm>
            <a:off x="4648200" y="1411552"/>
            <a:ext cx="4281518" cy="2660389"/>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en-US" dirty="0"/>
          </a:p>
        </p:txBody>
      </p:sp>
      <p:grpSp>
        <p:nvGrpSpPr>
          <p:cNvPr id="5" name="Groupe 4"/>
          <p:cNvGrpSpPr/>
          <p:nvPr userDrawn="1"/>
        </p:nvGrpSpPr>
        <p:grpSpPr>
          <a:xfrm>
            <a:off x="6643702" y="6357958"/>
            <a:ext cx="2295144" cy="356616"/>
            <a:chOff x="6643702" y="6357958"/>
            <a:chExt cx="2295144" cy="356616"/>
          </a:xfrm>
        </p:grpSpPr>
        <p:sp>
          <p:nvSpPr>
            <p:cNvPr id="6" name="Rectangle 5"/>
            <p:cNvSpPr/>
            <p:nvPr userDrawn="1"/>
          </p:nvSpPr>
          <p:spPr bwMode="auto">
            <a:xfrm>
              <a:off x="6643702" y="6357958"/>
              <a:ext cx="2295144" cy="356616"/>
            </a:xfrm>
            <a:prstGeom prst="rect">
              <a:avLst/>
            </a:prstGeom>
            <a:gradFill>
              <a:gsLst>
                <a:gs pos="100000">
                  <a:schemeClr val="tx1">
                    <a:alpha val="0"/>
                  </a:schemeClr>
                </a:gs>
                <a:gs pos="52000">
                  <a:schemeClr val="lt1">
                    <a:tint val="45000"/>
                    <a:shade val="99000"/>
                    <a:satMod val="350000"/>
                  </a:schemeClr>
                </a:gs>
                <a:gs pos="100000">
                  <a:schemeClr val="lt1">
                    <a:shade val="20000"/>
                    <a:satMod val="255000"/>
                  </a:schemeClr>
                </a:gs>
              </a:gsLst>
            </a:gradFill>
            <a:ln w="12700" cap="flat" cmpd="sng" algn="ctr">
              <a:noFill/>
              <a:prstDash val="solid"/>
              <a:round/>
              <a:headEnd type="none" w="med" len="med"/>
              <a:tailEnd type="none" w="med" len="med"/>
            </a:ln>
            <a:effectLst/>
            <a:scene3d>
              <a:camera prst="orthographicFront"/>
              <a:lightRig rig="threePt" dir="t"/>
            </a:scene3d>
            <a:sp3d>
              <a:bevelT/>
            </a:sp3d>
          </p:spPr>
          <p:style>
            <a:lnRef idx="0">
              <a:scrgbClr r="0" g="0" b="0"/>
            </a:lnRef>
            <a:fillRef idx="1002">
              <a:schemeClr val="lt1"/>
            </a:fillRef>
            <a:effectRef idx="0">
              <a:scrgbClr r="0" g="0" b="0"/>
            </a:effectRef>
            <a:fontRef idx="major"/>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800" b="1" i="0" u="none" strike="noStrike" cap="none" normalizeH="0" baseline="0" dirty="0" smtClean="0">
                <a:ln>
                  <a:noFill/>
                </a:ln>
                <a:solidFill>
                  <a:schemeClr val="tx1"/>
                </a:solidFill>
                <a:effectLst/>
                <a:latin typeface="Segoe Semibold" pitchFamily="34" charset="0"/>
              </a:endParaRPr>
            </a:p>
          </p:txBody>
        </p:sp>
        <p:pic>
          <p:nvPicPr>
            <p:cNvPr id="7" name="Picture 3" descr="C:\WFILE\FY08\MSTD08\ElementsCommunication\MSTD08_Logos\MSTD08_logocoul_acr_ssbl.jpg"/>
            <p:cNvPicPr>
              <a:picLocks noChangeAspect="1" noChangeArrowheads="1"/>
            </p:cNvPicPr>
            <p:nvPr userDrawn="1"/>
          </p:nvPicPr>
          <p:blipFill>
            <a:blip r:embed="rId2" cstate="print"/>
            <a:srcRect/>
            <a:stretch>
              <a:fillRect/>
            </a:stretch>
          </p:blipFill>
          <p:spPr bwMode="auto">
            <a:xfrm>
              <a:off x="7252140" y="6364154"/>
              <a:ext cx="1050153" cy="296863"/>
            </a:xfrm>
            <a:prstGeom prst="rect">
              <a:avLst/>
            </a:prstGeom>
            <a:noFill/>
          </p:spPr>
        </p:pic>
      </p:grpSp>
    </p:spTree>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a:xfrm>
            <a:off x="142844" y="142852"/>
            <a:ext cx="8786874" cy="1357322"/>
          </a:xfrm>
        </p:spPr>
        <p:txBody>
          <a:bodyPr/>
          <a:lstStyle/>
          <a:p>
            <a:r>
              <a:rPr lang="fr-FR" dirty="0" smtClean="0"/>
              <a:t>Cliquez pour modifier le style du titre</a:t>
            </a:r>
            <a:endParaRPr lang="en-US" dirty="0"/>
          </a:p>
        </p:txBody>
      </p:sp>
      <p:grpSp>
        <p:nvGrpSpPr>
          <p:cNvPr id="3" name="Groupe 2"/>
          <p:cNvGrpSpPr/>
          <p:nvPr userDrawn="1"/>
        </p:nvGrpSpPr>
        <p:grpSpPr>
          <a:xfrm>
            <a:off x="6643702" y="6357958"/>
            <a:ext cx="2295144" cy="356616"/>
            <a:chOff x="6643702" y="6357958"/>
            <a:chExt cx="2295144" cy="356616"/>
          </a:xfrm>
        </p:grpSpPr>
        <p:sp>
          <p:nvSpPr>
            <p:cNvPr id="4" name="Rectangle 3"/>
            <p:cNvSpPr/>
            <p:nvPr userDrawn="1"/>
          </p:nvSpPr>
          <p:spPr bwMode="auto">
            <a:xfrm>
              <a:off x="6643702" y="6357958"/>
              <a:ext cx="2295144" cy="356616"/>
            </a:xfrm>
            <a:prstGeom prst="rect">
              <a:avLst/>
            </a:prstGeom>
            <a:gradFill>
              <a:gsLst>
                <a:gs pos="100000">
                  <a:schemeClr val="tx1">
                    <a:alpha val="0"/>
                  </a:schemeClr>
                </a:gs>
                <a:gs pos="52000">
                  <a:schemeClr val="lt1">
                    <a:tint val="45000"/>
                    <a:shade val="99000"/>
                    <a:satMod val="350000"/>
                  </a:schemeClr>
                </a:gs>
                <a:gs pos="100000">
                  <a:schemeClr val="lt1">
                    <a:shade val="20000"/>
                    <a:satMod val="255000"/>
                  </a:schemeClr>
                </a:gs>
              </a:gsLst>
            </a:gradFill>
            <a:ln w="12700" cap="flat" cmpd="sng" algn="ctr">
              <a:noFill/>
              <a:prstDash val="solid"/>
              <a:round/>
              <a:headEnd type="none" w="med" len="med"/>
              <a:tailEnd type="none" w="med" len="med"/>
            </a:ln>
            <a:effectLst/>
            <a:scene3d>
              <a:camera prst="orthographicFront"/>
              <a:lightRig rig="threePt" dir="t"/>
            </a:scene3d>
            <a:sp3d>
              <a:bevelT/>
            </a:sp3d>
          </p:spPr>
          <p:style>
            <a:lnRef idx="0">
              <a:scrgbClr r="0" g="0" b="0"/>
            </a:lnRef>
            <a:fillRef idx="1002">
              <a:schemeClr val="lt1"/>
            </a:fillRef>
            <a:effectRef idx="0">
              <a:scrgbClr r="0" g="0" b="0"/>
            </a:effectRef>
            <a:fontRef idx="major"/>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800" b="1" i="0" u="none" strike="noStrike" cap="none" normalizeH="0" baseline="0" dirty="0" smtClean="0">
                <a:ln>
                  <a:noFill/>
                </a:ln>
                <a:solidFill>
                  <a:schemeClr val="tx1"/>
                </a:solidFill>
                <a:effectLst/>
                <a:latin typeface="Segoe Semibold" pitchFamily="34" charset="0"/>
              </a:endParaRPr>
            </a:p>
          </p:txBody>
        </p:sp>
        <p:pic>
          <p:nvPicPr>
            <p:cNvPr id="5" name="Picture 3" descr="C:\WFILE\FY08\MSTD08\ElementsCommunication\MSTD08_Logos\MSTD08_logocoul_acr_ssbl.jpg"/>
            <p:cNvPicPr>
              <a:picLocks noChangeAspect="1" noChangeArrowheads="1"/>
            </p:cNvPicPr>
            <p:nvPr userDrawn="1"/>
          </p:nvPicPr>
          <p:blipFill>
            <a:blip r:embed="rId2" cstate="print"/>
            <a:srcRect/>
            <a:stretch>
              <a:fillRect/>
            </a:stretch>
          </p:blipFill>
          <p:spPr bwMode="auto">
            <a:xfrm>
              <a:off x="7252140" y="6364154"/>
              <a:ext cx="1050153" cy="296863"/>
            </a:xfrm>
            <a:prstGeom prst="rect">
              <a:avLst/>
            </a:prstGeom>
            <a:noFill/>
          </p:spPr>
        </p:pic>
      </p:grpSp>
    </p:spTree>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grpSp>
        <p:nvGrpSpPr>
          <p:cNvPr id="2" name="Groupe 1"/>
          <p:cNvGrpSpPr/>
          <p:nvPr userDrawn="1"/>
        </p:nvGrpSpPr>
        <p:grpSpPr>
          <a:xfrm>
            <a:off x="6643702" y="6357958"/>
            <a:ext cx="2295144" cy="356616"/>
            <a:chOff x="6643702" y="6357958"/>
            <a:chExt cx="2295144" cy="356616"/>
          </a:xfrm>
        </p:grpSpPr>
        <p:sp>
          <p:nvSpPr>
            <p:cNvPr id="3" name="Rectangle 2"/>
            <p:cNvSpPr/>
            <p:nvPr userDrawn="1"/>
          </p:nvSpPr>
          <p:spPr bwMode="auto">
            <a:xfrm>
              <a:off x="6643702" y="6357958"/>
              <a:ext cx="2295144" cy="356616"/>
            </a:xfrm>
            <a:prstGeom prst="rect">
              <a:avLst/>
            </a:prstGeom>
            <a:gradFill>
              <a:gsLst>
                <a:gs pos="100000">
                  <a:schemeClr val="tx1">
                    <a:alpha val="0"/>
                  </a:schemeClr>
                </a:gs>
                <a:gs pos="52000">
                  <a:schemeClr val="lt1">
                    <a:tint val="45000"/>
                    <a:shade val="99000"/>
                    <a:satMod val="350000"/>
                  </a:schemeClr>
                </a:gs>
                <a:gs pos="100000">
                  <a:schemeClr val="lt1">
                    <a:shade val="20000"/>
                    <a:satMod val="255000"/>
                  </a:schemeClr>
                </a:gs>
              </a:gsLst>
            </a:gradFill>
            <a:ln w="12700" cap="flat" cmpd="sng" algn="ctr">
              <a:noFill/>
              <a:prstDash val="solid"/>
              <a:round/>
              <a:headEnd type="none" w="med" len="med"/>
              <a:tailEnd type="none" w="med" len="med"/>
            </a:ln>
            <a:effectLst/>
            <a:scene3d>
              <a:camera prst="orthographicFront"/>
              <a:lightRig rig="threePt" dir="t"/>
            </a:scene3d>
            <a:sp3d>
              <a:bevelT/>
            </a:sp3d>
          </p:spPr>
          <p:style>
            <a:lnRef idx="0">
              <a:scrgbClr r="0" g="0" b="0"/>
            </a:lnRef>
            <a:fillRef idx="1002">
              <a:schemeClr val="lt1"/>
            </a:fillRef>
            <a:effectRef idx="0">
              <a:scrgbClr r="0" g="0" b="0"/>
            </a:effectRef>
            <a:fontRef idx="major"/>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800" b="1" i="0" u="none" strike="noStrike" cap="none" normalizeH="0" baseline="0" dirty="0" smtClean="0">
                <a:ln>
                  <a:noFill/>
                </a:ln>
                <a:solidFill>
                  <a:schemeClr val="tx1"/>
                </a:solidFill>
                <a:effectLst/>
                <a:latin typeface="Segoe Semibold" pitchFamily="34" charset="0"/>
              </a:endParaRPr>
            </a:p>
          </p:txBody>
        </p:sp>
        <p:pic>
          <p:nvPicPr>
            <p:cNvPr id="4" name="Picture 3" descr="C:\WFILE\FY08\MSTD08\ElementsCommunication\MSTD08_Logos\MSTD08_logocoul_acr_ssbl.jpg"/>
            <p:cNvPicPr>
              <a:picLocks noChangeAspect="1" noChangeArrowheads="1"/>
            </p:cNvPicPr>
            <p:nvPr userDrawn="1"/>
          </p:nvPicPr>
          <p:blipFill>
            <a:blip r:embed="rId2" cstate="print"/>
            <a:srcRect/>
            <a:stretch>
              <a:fillRect/>
            </a:stretch>
          </p:blipFill>
          <p:spPr bwMode="auto">
            <a:xfrm>
              <a:off x="7252140" y="6364154"/>
              <a:ext cx="1050153" cy="296863"/>
            </a:xfrm>
            <a:prstGeom prst="rect">
              <a:avLst/>
            </a:prstGeom>
            <a:noFill/>
          </p:spPr>
        </p:pic>
      </p:grpSp>
    </p:spTree>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42844" y="190994"/>
            <a:ext cx="8572560" cy="1523494"/>
          </a:xfrm>
        </p:spPr>
        <p:txBody>
          <a:bodyPr anchor="ctr" anchorCtr="0">
            <a:noAutofit/>
          </a:bodyPr>
          <a:lstStyle>
            <a:lvl1pPr>
              <a:lnSpc>
                <a:spcPct val="90000"/>
              </a:lnSpc>
              <a:defRPr sz="4800"/>
            </a:lvl1pPr>
          </a:lstStyle>
          <a:p>
            <a:r>
              <a:rPr lang="fr-FR" dirty="0" smtClean="0"/>
              <a:t>Cliquez pour modifier le style du titre</a:t>
            </a:r>
            <a:endParaRPr lang="en-US" dirty="0"/>
          </a:p>
        </p:txBody>
      </p:sp>
      <p:sp>
        <p:nvSpPr>
          <p:cNvPr id="3" name="Subtitle 2"/>
          <p:cNvSpPr>
            <a:spLocks noGrp="1"/>
          </p:cNvSpPr>
          <p:nvPr>
            <p:ph type="subTitle" idx="1"/>
          </p:nvPr>
        </p:nvSpPr>
        <p:spPr>
          <a:xfrm>
            <a:off x="1368954" y="4344988"/>
            <a:ext cx="7346449"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fr-FR" smtClean="0"/>
              <a:t>Cliquez pour modifier le style des sous-titres du masque</a:t>
            </a:r>
            <a:endParaRPr lang="en-US" dirty="0"/>
          </a:p>
        </p:txBody>
      </p:sp>
      <p:sp>
        <p:nvSpPr>
          <p:cNvPr id="7" name="Text Placeholder 6"/>
          <p:cNvSpPr>
            <a:spLocks noGrp="1"/>
          </p:cNvSpPr>
          <p:nvPr>
            <p:ph type="body" sz="quarter" idx="10" hasCustomPrompt="1"/>
          </p:nvPr>
        </p:nvSpPr>
        <p:spPr>
          <a:xfrm>
            <a:off x="722048" y="2355850"/>
            <a:ext cx="7993355"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Segoe" pitchFamily="34" charset="0"/>
                <a:ea typeface="+mn-ea"/>
                <a:cs typeface="+mn-cs"/>
              </a:defRPr>
            </a:lvl1pPr>
          </a:lstStyle>
          <a:p>
            <a:pPr lvl="0"/>
            <a:r>
              <a:rPr lang="en-US" dirty="0" smtClean="0"/>
              <a:t>click to…</a:t>
            </a:r>
          </a:p>
        </p:txBody>
      </p:sp>
    </p:spTree>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2844" y="142852"/>
            <a:ext cx="8786874" cy="1218795"/>
          </a:xfrm>
        </p:spPr>
        <p:txBody>
          <a:bodyPr/>
          <a:lstStyle/>
          <a:p>
            <a:r>
              <a:rPr lang="fr-FR" dirty="0" smtClean="0"/>
              <a:t>Cliquez pour modifier le style du titre</a:t>
            </a:r>
            <a:endParaRPr lang="en-US" dirty="0"/>
          </a:p>
        </p:txBody>
      </p:sp>
      <p:sp>
        <p:nvSpPr>
          <p:cNvPr id="6" name="Text Placeholder 5"/>
          <p:cNvSpPr>
            <a:spLocks noGrp="1"/>
          </p:cNvSpPr>
          <p:nvPr>
            <p:ph type="body" sz="quarter" idx="10"/>
          </p:nvPr>
        </p:nvSpPr>
        <p:spPr>
          <a:xfrm>
            <a:off x="138140" y="1411552"/>
            <a:ext cx="8791578" cy="4803530"/>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en-US" dirty="0"/>
          </a:p>
        </p:txBody>
      </p:sp>
      <p:grpSp>
        <p:nvGrpSpPr>
          <p:cNvPr id="4" name="Groupe 3"/>
          <p:cNvGrpSpPr/>
          <p:nvPr userDrawn="1"/>
        </p:nvGrpSpPr>
        <p:grpSpPr>
          <a:xfrm>
            <a:off x="6643702" y="6357958"/>
            <a:ext cx="2295144" cy="356616"/>
            <a:chOff x="6643702" y="6357958"/>
            <a:chExt cx="2295144" cy="356616"/>
          </a:xfrm>
        </p:grpSpPr>
        <p:sp>
          <p:nvSpPr>
            <p:cNvPr id="5" name="Rectangle 4"/>
            <p:cNvSpPr/>
            <p:nvPr userDrawn="1"/>
          </p:nvSpPr>
          <p:spPr bwMode="auto">
            <a:xfrm>
              <a:off x="6643702" y="6357958"/>
              <a:ext cx="2295144" cy="356616"/>
            </a:xfrm>
            <a:prstGeom prst="rect">
              <a:avLst/>
            </a:prstGeom>
            <a:gradFill>
              <a:gsLst>
                <a:gs pos="100000">
                  <a:schemeClr val="tx1">
                    <a:alpha val="0"/>
                  </a:schemeClr>
                </a:gs>
                <a:gs pos="52000">
                  <a:schemeClr val="lt1">
                    <a:tint val="45000"/>
                    <a:shade val="99000"/>
                    <a:satMod val="350000"/>
                  </a:schemeClr>
                </a:gs>
                <a:gs pos="100000">
                  <a:schemeClr val="lt1">
                    <a:shade val="20000"/>
                    <a:satMod val="255000"/>
                  </a:schemeClr>
                </a:gs>
              </a:gsLst>
            </a:gradFill>
            <a:ln w="12700" cap="flat" cmpd="sng" algn="ctr">
              <a:noFill/>
              <a:prstDash val="solid"/>
              <a:round/>
              <a:headEnd type="none" w="med" len="med"/>
              <a:tailEnd type="none" w="med" len="med"/>
            </a:ln>
            <a:effectLst/>
            <a:scene3d>
              <a:camera prst="orthographicFront"/>
              <a:lightRig rig="threePt" dir="t"/>
            </a:scene3d>
            <a:sp3d>
              <a:bevelT/>
            </a:sp3d>
          </p:spPr>
          <p:style>
            <a:lnRef idx="0">
              <a:scrgbClr r="0" g="0" b="0"/>
            </a:lnRef>
            <a:fillRef idx="1002">
              <a:schemeClr val="lt1"/>
            </a:fillRef>
            <a:effectRef idx="0">
              <a:scrgbClr r="0" g="0" b="0"/>
            </a:effectRef>
            <a:fontRef idx="major"/>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800" b="1" i="0" u="none" strike="noStrike" cap="none" normalizeH="0" baseline="0" dirty="0" smtClean="0">
                <a:ln>
                  <a:noFill/>
                </a:ln>
                <a:solidFill>
                  <a:schemeClr val="tx1"/>
                </a:solidFill>
                <a:effectLst/>
                <a:latin typeface="Segoe Semibold" pitchFamily="34" charset="0"/>
              </a:endParaRPr>
            </a:p>
          </p:txBody>
        </p:sp>
        <p:pic>
          <p:nvPicPr>
            <p:cNvPr id="7" name="Picture 3" descr="C:\WFILE\FY08\MSTD08\ElementsCommunication\MSTD08_Logos\MSTD08_logocoul_acr_ssbl.jpg"/>
            <p:cNvPicPr>
              <a:picLocks noChangeAspect="1" noChangeArrowheads="1"/>
            </p:cNvPicPr>
            <p:nvPr userDrawn="1"/>
          </p:nvPicPr>
          <p:blipFill>
            <a:blip r:embed="rId2" cstate="print"/>
            <a:srcRect/>
            <a:stretch>
              <a:fillRect/>
            </a:stretch>
          </p:blipFill>
          <p:spPr bwMode="auto">
            <a:xfrm>
              <a:off x="7252140" y="6364154"/>
              <a:ext cx="1050153" cy="296863"/>
            </a:xfrm>
            <a:prstGeom prst="rect">
              <a:avLst/>
            </a:prstGeom>
            <a:noFill/>
          </p:spPr>
        </p:pic>
      </p:grpSp>
    </p:spTree>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142844" y="142852"/>
            <a:ext cx="8786874" cy="1218795"/>
          </a:xfrm>
        </p:spPr>
        <p:txBody>
          <a:bodyPr/>
          <a:lstStyle/>
          <a:p>
            <a:r>
              <a:rPr lang="fr-FR" smtClean="0"/>
              <a:t>Cliquez pour modifier le style du titre</a:t>
            </a:r>
            <a:endParaRPr lang="en-US"/>
          </a:p>
        </p:txBody>
      </p:sp>
      <p:sp>
        <p:nvSpPr>
          <p:cNvPr id="3" name="Content Placeholder 2"/>
          <p:cNvSpPr>
            <a:spLocks noGrp="1"/>
          </p:cNvSpPr>
          <p:nvPr>
            <p:ph idx="1"/>
          </p:nvPr>
        </p:nvSpPr>
        <p:spPr>
          <a:xfrm>
            <a:off x="142844" y="1484313"/>
            <a:ext cx="8786874" cy="2730505"/>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en-US" dirty="0"/>
          </a:p>
        </p:txBody>
      </p:sp>
      <p:grpSp>
        <p:nvGrpSpPr>
          <p:cNvPr id="4" name="Groupe 3"/>
          <p:cNvGrpSpPr/>
          <p:nvPr userDrawn="1"/>
        </p:nvGrpSpPr>
        <p:grpSpPr>
          <a:xfrm>
            <a:off x="6643702" y="6357958"/>
            <a:ext cx="2295144" cy="356616"/>
            <a:chOff x="6643702" y="6357958"/>
            <a:chExt cx="2295144" cy="356616"/>
          </a:xfrm>
        </p:grpSpPr>
        <p:sp>
          <p:nvSpPr>
            <p:cNvPr id="5" name="Rectangle 4"/>
            <p:cNvSpPr/>
            <p:nvPr userDrawn="1"/>
          </p:nvSpPr>
          <p:spPr bwMode="auto">
            <a:xfrm>
              <a:off x="6643702" y="6357958"/>
              <a:ext cx="2295144" cy="356616"/>
            </a:xfrm>
            <a:prstGeom prst="rect">
              <a:avLst/>
            </a:prstGeom>
            <a:gradFill>
              <a:gsLst>
                <a:gs pos="100000">
                  <a:schemeClr val="tx1">
                    <a:alpha val="0"/>
                  </a:schemeClr>
                </a:gs>
                <a:gs pos="52000">
                  <a:schemeClr val="lt1">
                    <a:tint val="45000"/>
                    <a:shade val="99000"/>
                    <a:satMod val="350000"/>
                  </a:schemeClr>
                </a:gs>
                <a:gs pos="100000">
                  <a:schemeClr val="lt1">
                    <a:shade val="20000"/>
                    <a:satMod val="255000"/>
                  </a:schemeClr>
                </a:gs>
              </a:gsLst>
            </a:gradFill>
            <a:ln w="12700" cap="flat" cmpd="sng" algn="ctr">
              <a:noFill/>
              <a:prstDash val="solid"/>
              <a:round/>
              <a:headEnd type="none" w="med" len="med"/>
              <a:tailEnd type="none" w="med" len="med"/>
            </a:ln>
            <a:effectLst/>
            <a:scene3d>
              <a:camera prst="orthographicFront"/>
              <a:lightRig rig="threePt" dir="t"/>
            </a:scene3d>
            <a:sp3d>
              <a:bevelT/>
            </a:sp3d>
          </p:spPr>
          <p:style>
            <a:lnRef idx="0">
              <a:scrgbClr r="0" g="0" b="0"/>
            </a:lnRef>
            <a:fillRef idx="1002">
              <a:schemeClr val="lt1"/>
            </a:fillRef>
            <a:effectRef idx="0">
              <a:scrgbClr r="0" g="0" b="0"/>
            </a:effectRef>
            <a:fontRef idx="major"/>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800" b="1" i="0" u="none" strike="noStrike" cap="none" normalizeH="0" baseline="0" dirty="0" smtClean="0">
                <a:ln>
                  <a:noFill/>
                </a:ln>
                <a:solidFill>
                  <a:schemeClr val="tx1"/>
                </a:solidFill>
                <a:effectLst/>
                <a:latin typeface="Segoe Semibold" pitchFamily="34" charset="0"/>
              </a:endParaRPr>
            </a:p>
          </p:txBody>
        </p:sp>
        <p:pic>
          <p:nvPicPr>
            <p:cNvPr id="6" name="Picture 3" descr="C:\WFILE\FY08\MSTD08\ElementsCommunication\MSTD08_Logos\MSTD08_logocoul_acr_ssbl.jpg"/>
            <p:cNvPicPr>
              <a:picLocks noChangeAspect="1" noChangeArrowheads="1"/>
            </p:cNvPicPr>
            <p:nvPr userDrawn="1"/>
          </p:nvPicPr>
          <p:blipFill>
            <a:blip r:embed="rId2" cstate="print"/>
            <a:srcRect/>
            <a:stretch>
              <a:fillRect/>
            </a:stretch>
          </p:blipFill>
          <p:spPr bwMode="auto">
            <a:xfrm>
              <a:off x="7252140" y="6364154"/>
              <a:ext cx="1050153" cy="296863"/>
            </a:xfrm>
            <a:prstGeom prst="rect">
              <a:avLst/>
            </a:prstGeom>
            <a:noFill/>
          </p:spPr>
        </p:pic>
      </p:grpSp>
    </p:spTree>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a:xfrm>
            <a:off x="142844" y="142852"/>
            <a:ext cx="8786874" cy="1218795"/>
          </a:xfrm>
        </p:spPr>
        <p:txBody>
          <a:bodyPr/>
          <a:lstStyle/>
          <a:p>
            <a:r>
              <a:rPr lang="fr-FR" smtClean="0"/>
              <a:t>Cliquez pour modifier le style du titre</a:t>
            </a:r>
            <a:endParaRPr lang="en-US"/>
          </a:p>
        </p:txBody>
      </p:sp>
      <p:sp>
        <p:nvSpPr>
          <p:cNvPr id="3" name="Content Placeholder 2"/>
          <p:cNvSpPr>
            <a:spLocks noGrp="1"/>
          </p:cNvSpPr>
          <p:nvPr>
            <p:ph sz="half" idx="1"/>
          </p:nvPr>
        </p:nvSpPr>
        <p:spPr>
          <a:xfrm>
            <a:off x="142844" y="1411552"/>
            <a:ext cx="4352956" cy="2660389"/>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en-US" dirty="0"/>
          </a:p>
        </p:txBody>
      </p:sp>
      <p:sp>
        <p:nvSpPr>
          <p:cNvPr id="4" name="Content Placeholder 3"/>
          <p:cNvSpPr>
            <a:spLocks noGrp="1"/>
          </p:cNvSpPr>
          <p:nvPr>
            <p:ph sz="half" idx="2"/>
          </p:nvPr>
        </p:nvSpPr>
        <p:spPr>
          <a:xfrm>
            <a:off x="4648200" y="1411552"/>
            <a:ext cx="4281518" cy="2660389"/>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en-US" dirty="0"/>
          </a:p>
        </p:txBody>
      </p:sp>
      <p:grpSp>
        <p:nvGrpSpPr>
          <p:cNvPr id="5" name="Groupe 4"/>
          <p:cNvGrpSpPr/>
          <p:nvPr userDrawn="1"/>
        </p:nvGrpSpPr>
        <p:grpSpPr>
          <a:xfrm>
            <a:off x="6643702" y="6357958"/>
            <a:ext cx="2295144" cy="356616"/>
            <a:chOff x="6643702" y="6357958"/>
            <a:chExt cx="2295144" cy="356616"/>
          </a:xfrm>
        </p:grpSpPr>
        <p:sp>
          <p:nvSpPr>
            <p:cNvPr id="6" name="Rectangle 5"/>
            <p:cNvSpPr/>
            <p:nvPr userDrawn="1"/>
          </p:nvSpPr>
          <p:spPr bwMode="auto">
            <a:xfrm>
              <a:off x="6643702" y="6357958"/>
              <a:ext cx="2295144" cy="356616"/>
            </a:xfrm>
            <a:prstGeom prst="rect">
              <a:avLst/>
            </a:prstGeom>
            <a:gradFill>
              <a:gsLst>
                <a:gs pos="100000">
                  <a:schemeClr val="tx1">
                    <a:alpha val="0"/>
                  </a:schemeClr>
                </a:gs>
                <a:gs pos="52000">
                  <a:schemeClr val="lt1">
                    <a:tint val="45000"/>
                    <a:shade val="99000"/>
                    <a:satMod val="350000"/>
                  </a:schemeClr>
                </a:gs>
                <a:gs pos="100000">
                  <a:schemeClr val="lt1">
                    <a:shade val="20000"/>
                    <a:satMod val="255000"/>
                  </a:schemeClr>
                </a:gs>
              </a:gsLst>
            </a:gradFill>
            <a:ln w="12700" cap="flat" cmpd="sng" algn="ctr">
              <a:noFill/>
              <a:prstDash val="solid"/>
              <a:round/>
              <a:headEnd type="none" w="med" len="med"/>
              <a:tailEnd type="none" w="med" len="med"/>
            </a:ln>
            <a:effectLst/>
            <a:scene3d>
              <a:camera prst="orthographicFront"/>
              <a:lightRig rig="threePt" dir="t"/>
            </a:scene3d>
            <a:sp3d>
              <a:bevelT/>
            </a:sp3d>
          </p:spPr>
          <p:style>
            <a:lnRef idx="0">
              <a:scrgbClr r="0" g="0" b="0"/>
            </a:lnRef>
            <a:fillRef idx="1002">
              <a:schemeClr val="lt1"/>
            </a:fillRef>
            <a:effectRef idx="0">
              <a:scrgbClr r="0" g="0" b="0"/>
            </a:effectRef>
            <a:fontRef idx="major"/>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800" b="1" i="0" u="none" strike="noStrike" cap="none" normalizeH="0" baseline="0" dirty="0" smtClean="0">
                <a:ln>
                  <a:noFill/>
                </a:ln>
                <a:solidFill>
                  <a:schemeClr val="tx1"/>
                </a:solidFill>
                <a:effectLst/>
                <a:latin typeface="Segoe Semibold" pitchFamily="34" charset="0"/>
              </a:endParaRPr>
            </a:p>
          </p:txBody>
        </p:sp>
        <p:pic>
          <p:nvPicPr>
            <p:cNvPr id="7" name="Picture 3" descr="C:\WFILE\FY08\MSTD08\ElementsCommunication\MSTD08_Logos\MSTD08_logocoul_acr_ssbl.jpg"/>
            <p:cNvPicPr>
              <a:picLocks noChangeAspect="1" noChangeArrowheads="1"/>
            </p:cNvPicPr>
            <p:nvPr userDrawn="1"/>
          </p:nvPicPr>
          <p:blipFill>
            <a:blip r:embed="rId2" cstate="print"/>
            <a:srcRect/>
            <a:stretch>
              <a:fillRect/>
            </a:stretch>
          </p:blipFill>
          <p:spPr bwMode="auto">
            <a:xfrm>
              <a:off x="7252140" y="6364154"/>
              <a:ext cx="1050153" cy="296863"/>
            </a:xfrm>
            <a:prstGeom prst="rect">
              <a:avLst/>
            </a:prstGeom>
            <a:noFill/>
          </p:spPr>
        </p:pic>
      </p:grpSp>
    </p:spTree>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142844" y="142852"/>
            <a:ext cx="8786874" cy="1218795"/>
          </a:xfrm>
        </p:spPr>
        <p:txBody>
          <a:bodyPr/>
          <a:lstStyle>
            <a:lvl1pPr>
              <a:defRPr/>
            </a:lvl1pPr>
          </a:lstStyle>
          <a:p>
            <a:r>
              <a:rPr lang="fr-FR" dirty="0" smtClean="0"/>
              <a:t>Cliquez pour modifier le style du titre</a:t>
            </a:r>
            <a:endParaRPr lang="en-US" dirty="0"/>
          </a:p>
        </p:txBody>
      </p:sp>
      <p:sp>
        <p:nvSpPr>
          <p:cNvPr id="3" name="Text Placeholder 2"/>
          <p:cNvSpPr>
            <a:spLocks noGrp="1"/>
          </p:cNvSpPr>
          <p:nvPr>
            <p:ph type="body" idx="1"/>
          </p:nvPr>
        </p:nvSpPr>
        <p:spPr>
          <a:xfrm>
            <a:off x="142844" y="1411553"/>
            <a:ext cx="4352956"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fr-FR" dirty="0" smtClean="0"/>
              <a:t>Cliquez pour modifier les styles du texte du masque</a:t>
            </a:r>
          </a:p>
        </p:txBody>
      </p:sp>
      <p:sp>
        <p:nvSpPr>
          <p:cNvPr id="4" name="Content Placeholder 3"/>
          <p:cNvSpPr>
            <a:spLocks noGrp="1"/>
          </p:cNvSpPr>
          <p:nvPr>
            <p:ph sz="half" idx="2"/>
          </p:nvPr>
        </p:nvSpPr>
        <p:spPr>
          <a:xfrm>
            <a:off x="142844" y="2174874"/>
            <a:ext cx="4352955" cy="2039943"/>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en-US" dirty="0"/>
          </a:p>
        </p:txBody>
      </p:sp>
      <p:sp>
        <p:nvSpPr>
          <p:cNvPr id="5" name="Text Placeholder 4"/>
          <p:cNvSpPr>
            <a:spLocks noGrp="1"/>
          </p:cNvSpPr>
          <p:nvPr>
            <p:ph type="body" sz="quarter" idx="3"/>
          </p:nvPr>
        </p:nvSpPr>
        <p:spPr>
          <a:xfrm>
            <a:off x="4645981" y="1411553"/>
            <a:ext cx="4283737"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fr-FR" smtClean="0"/>
              <a:t>Cliquez pour modifier les styles du texte du masque</a:t>
            </a:r>
          </a:p>
        </p:txBody>
      </p:sp>
      <p:sp>
        <p:nvSpPr>
          <p:cNvPr id="6" name="Content Placeholder 5"/>
          <p:cNvSpPr>
            <a:spLocks noGrp="1"/>
          </p:cNvSpPr>
          <p:nvPr>
            <p:ph sz="quarter" idx="4"/>
          </p:nvPr>
        </p:nvSpPr>
        <p:spPr>
          <a:xfrm>
            <a:off x="4645026" y="2174874"/>
            <a:ext cx="4284692" cy="2039943"/>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en-US" dirty="0"/>
          </a:p>
        </p:txBody>
      </p:sp>
      <p:grpSp>
        <p:nvGrpSpPr>
          <p:cNvPr id="7" name="Groupe 6"/>
          <p:cNvGrpSpPr/>
          <p:nvPr userDrawn="1"/>
        </p:nvGrpSpPr>
        <p:grpSpPr>
          <a:xfrm>
            <a:off x="6643702" y="6357958"/>
            <a:ext cx="2295144" cy="356616"/>
            <a:chOff x="6643702" y="6357958"/>
            <a:chExt cx="2295144" cy="356616"/>
          </a:xfrm>
        </p:grpSpPr>
        <p:sp>
          <p:nvSpPr>
            <p:cNvPr id="8" name="Rectangle 7"/>
            <p:cNvSpPr/>
            <p:nvPr userDrawn="1"/>
          </p:nvSpPr>
          <p:spPr bwMode="auto">
            <a:xfrm>
              <a:off x="6643702" y="6357958"/>
              <a:ext cx="2295144" cy="356616"/>
            </a:xfrm>
            <a:prstGeom prst="rect">
              <a:avLst/>
            </a:prstGeom>
            <a:gradFill>
              <a:gsLst>
                <a:gs pos="100000">
                  <a:schemeClr val="tx1">
                    <a:alpha val="0"/>
                  </a:schemeClr>
                </a:gs>
                <a:gs pos="52000">
                  <a:schemeClr val="lt1">
                    <a:tint val="45000"/>
                    <a:shade val="99000"/>
                    <a:satMod val="350000"/>
                  </a:schemeClr>
                </a:gs>
                <a:gs pos="100000">
                  <a:schemeClr val="lt1">
                    <a:shade val="20000"/>
                    <a:satMod val="255000"/>
                  </a:schemeClr>
                </a:gs>
              </a:gsLst>
            </a:gradFill>
            <a:ln w="12700" cap="flat" cmpd="sng" algn="ctr">
              <a:noFill/>
              <a:prstDash val="solid"/>
              <a:round/>
              <a:headEnd type="none" w="med" len="med"/>
              <a:tailEnd type="none" w="med" len="med"/>
            </a:ln>
            <a:effectLst/>
            <a:scene3d>
              <a:camera prst="orthographicFront"/>
              <a:lightRig rig="threePt" dir="t"/>
            </a:scene3d>
            <a:sp3d>
              <a:bevelT/>
            </a:sp3d>
          </p:spPr>
          <p:style>
            <a:lnRef idx="0">
              <a:scrgbClr r="0" g="0" b="0"/>
            </a:lnRef>
            <a:fillRef idx="1002">
              <a:schemeClr val="lt1"/>
            </a:fillRef>
            <a:effectRef idx="0">
              <a:scrgbClr r="0" g="0" b="0"/>
            </a:effectRef>
            <a:fontRef idx="major"/>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800" b="1" i="0" u="none" strike="noStrike" cap="none" normalizeH="0" baseline="0" dirty="0" smtClean="0">
                <a:ln>
                  <a:noFill/>
                </a:ln>
                <a:solidFill>
                  <a:schemeClr val="tx1"/>
                </a:solidFill>
                <a:effectLst/>
                <a:latin typeface="Segoe Semibold" pitchFamily="34" charset="0"/>
              </a:endParaRPr>
            </a:p>
          </p:txBody>
        </p:sp>
        <p:pic>
          <p:nvPicPr>
            <p:cNvPr id="9" name="Picture 3" descr="C:\WFILE\FY08\MSTD08\ElementsCommunication\MSTD08_Logos\MSTD08_logocoul_acr_ssbl.jpg"/>
            <p:cNvPicPr>
              <a:picLocks noChangeAspect="1" noChangeArrowheads="1"/>
            </p:cNvPicPr>
            <p:nvPr userDrawn="1"/>
          </p:nvPicPr>
          <p:blipFill>
            <a:blip r:embed="rId2" cstate="print"/>
            <a:srcRect/>
            <a:stretch>
              <a:fillRect/>
            </a:stretch>
          </p:blipFill>
          <p:spPr bwMode="auto">
            <a:xfrm>
              <a:off x="7252140" y="6364154"/>
              <a:ext cx="1050153" cy="296863"/>
            </a:xfrm>
            <a:prstGeom prst="rect">
              <a:avLst/>
            </a:prstGeom>
            <a:noFill/>
          </p:spPr>
        </p:pic>
      </p:grpSp>
    </p:spTree>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a:xfrm>
            <a:off x="142844" y="142852"/>
            <a:ext cx="8786874" cy="1218795"/>
          </a:xfrm>
        </p:spPr>
        <p:txBody>
          <a:bodyPr/>
          <a:lstStyle/>
          <a:p>
            <a:r>
              <a:rPr lang="fr-FR" dirty="0" smtClean="0"/>
              <a:t>Cliquez pour modifier le style du titre</a:t>
            </a:r>
            <a:endParaRPr lang="en-US" dirty="0"/>
          </a:p>
        </p:txBody>
      </p:sp>
      <p:grpSp>
        <p:nvGrpSpPr>
          <p:cNvPr id="3" name="Groupe 2"/>
          <p:cNvGrpSpPr/>
          <p:nvPr userDrawn="1"/>
        </p:nvGrpSpPr>
        <p:grpSpPr>
          <a:xfrm>
            <a:off x="6643702" y="6357958"/>
            <a:ext cx="2295144" cy="356616"/>
            <a:chOff x="6643702" y="6357958"/>
            <a:chExt cx="2295144" cy="356616"/>
          </a:xfrm>
        </p:grpSpPr>
        <p:sp>
          <p:nvSpPr>
            <p:cNvPr id="4" name="Rectangle 3"/>
            <p:cNvSpPr/>
            <p:nvPr userDrawn="1"/>
          </p:nvSpPr>
          <p:spPr bwMode="auto">
            <a:xfrm>
              <a:off x="6643702" y="6357958"/>
              <a:ext cx="2295144" cy="356616"/>
            </a:xfrm>
            <a:prstGeom prst="rect">
              <a:avLst/>
            </a:prstGeom>
            <a:gradFill>
              <a:gsLst>
                <a:gs pos="100000">
                  <a:schemeClr val="tx1">
                    <a:alpha val="0"/>
                  </a:schemeClr>
                </a:gs>
                <a:gs pos="52000">
                  <a:schemeClr val="lt1">
                    <a:tint val="45000"/>
                    <a:shade val="99000"/>
                    <a:satMod val="350000"/>
                  </a:schemeClr>
                </a:gs>
                <a:gs pos="100000">
                  <a:schemeClr val="lt1">
                    <a:shade val="20000"/>
                    <a:satMod val="255000"/>
                  </a:schemeClr>
                </a:gs>
              </a:gsLst>
            </a:gradFill>
            <a:ln w="12700" cap="flat" cmpd="sng" algn="ctr">
              <a:noFill/>
              <a:prstDash val="solid"/>
              <a:round/>
              <a:headEnd type="none" w="med" len="med"/>
              <a:tailEnd type="none" w="med" len="med"/>
            </a:ln>
            <a:effectLst/>
            <a:scene3d>
              <a:camera prst="orthographicFront"/>
              <a:lightRig rig="threePt" dir="t"/>
            </a:scene3d>
            <a:sp3d>
              <a:bevelT/>
            </a:sp3d>
          </p:spPr>
          <p:style>
            <a:lnRef idx="0">
              <a:scrgbClr r="0" g="0" b="0"/>
            </a:lnRef>
            <a:fillRef idx="1002">
              <a:schemeClr val="lt1"/>
            </a:fillRef>
            <a:effectRef idx="0">
              <a:scrgbClr r="0" g="0" b="0"/>
            </a:effectRef>
            <a:fontRef idx="major"/>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800" b="1" i="0" u="none" strike="noStrike" cap="none" normalizeH="0" baseline="0" dirty="0" smtClean="0">
                <a:ln>
                  <a:noFill/>
                </a:ln>
                <a:solidFill>
                  <a:schemeClr val="tx1"/>
                </a:solidFill>
                <a:effectLst/>
                <a:latin typeface="Segoe Semibold" pitchFamily="34" charset="0"/>
              </a:endParaRPr>
            </a:p>
          </p:txBody>
        </p:sp>
        <p:pic>
          <p:nvPicPr>
            <p:cNvPr id="5" name="Picture 3" descr="C:\WFILE\FY08\MSTD08\ElementsCommunication\MSTD08_Logos\MSTD08_logocoul_acr_ssbl.jpg"/>
            <p:cNvPicPr>
              <a:picLocks noChangeAspect="1" noChangeArrowheads="1"/>
            </p:cNvPicPr>
            <p:nvPr userDrawn="1"/>
          </p:nvPicPr>
          <p:blipFill>
            <a:blip r:embed="rId2" cstate="print"/>
            <a:srcRect/>
            <a:stretch>
              <a:fillRect/>
            </a:stretch>
          </p:blipFill>
          <p:spPr bwMode="auto">
            <a:xfrm>
              <a:off x="7252140" y="6364154"/>
              <a:ext cx="1050153" cy="296863"/>
            </a:xfrm>
            <a:prstGeom prst="rect">
              <a:avLst/>
            </a:prstGeom>
            <a:noFill/>
          </p:spPr>
        </p:pic>
      </p:grpSp>
    </p:spTree>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V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e 1"/>
          <p:cNvGrpSpPr/>
          <p:nvPr userDrawn="1"/>
        </p:nvGrpSpPr>
        <p:grpSpPr>
          <a:xfrm>
            <a:off x="6643702" y="6357958"/>
            <a:ext cx="2295144" cy="356616"/>
            <a:chOff x="6643702" y="6357958"/>
            <a:chExt cx="2295144" cy="356616"/>
          </a:xfrm>
        </p:grpSpPr>
        <p:sp>
          <p:nvSpPr>
            <p:cNvPr id="3" name="Rectangle 2"/>
            <p:cNvSpPr/>
            <p:nvPr userDrawn="1"/>
          </p:nvSpPr>
          <p:spPr bwMode="auto">
            <a:xfrm>
              <a:off x="6643702" y="6357958"/>
              <a:ext cx="2295144" cy="356616"/>
            </a:xfrm>
            <a:prstGeom prst="rect">
              <a:avLst/>
            </a:prstGeom>
            <a:gradFill>
              <a:gsLst>
                <a:gs pos="100000">
                  <a:schemeClr val="tx1">
                    <a:alpha val="0"/>
                  </a:schemeClr>
                </a:gs>
                <a:gs pos="52000">
                  <a:schemeClr val="lt1">
                    <a:tint val="45000"/>
                    <a:shade val="99000"/>
                    <a:satMod val="350000"/>
                  </a:schemeClr>
                </a:gs>
                <a:gs pos="100000">
                  <a:schemeClr val="lt1">
                    <a:shade val="20000"/>
                    <a:satMod val="255000"/>
                  </a:schemeClr>
                </a:gs>
              </a:gsLst>
            </a:gradFill>
            <a:ln w="12700" cap="flat" cmpd="sng" algn="ctr">
              <a:noFill/>
              <a:prstDash val="solid"/>
              <a:round/>
              <a:headEnd type="none" w="med" len="med"/>
              <a:tailEnd type="none" w="med" len="med"/>
            </a:ln>
            <a:effectLst/>
            <a:scene3d>
              <a:camera prst="orthographicFront"/>
              <a:lightRig rig="threePt" dir="t"/>
            </a:scene3d>
            <a:sp3d>
              <a:bevelT/>
            </a:sp3d>
          </p:spPr>
          <p:style>
            <a:lnRef idx="0">
              <a:scrgbClr r="0" g="0" b="0"/>
            </a:lnRef>
            <a:fillRef idx="1002">
              <a:schemeClr val="lt1"/>
            </a:fillRef>
            <a:effectRef idx="0">
              <a:scrgbClr r="0" g="0" b="0"/>
            </a:effectRef>
            <a:fontRef idx="major"/>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800" b="1" i="0" u="none" strike="noStrike" cap="none" normalizeH="0" baseline="0" dirty="0" smtClean="0">
                <a:ln>
                  <a:noFill/>
                </a:ln>
                <a:solidFill>
                  <a:schemeClr val="tx1"/>
                </a:solidFill>
                <a:effectLst/>
                <a:latin typeface="Segoe Semibold" pitchFamily="34" charset="0"/>
              </a:endParaRPr>
            </a:p>
          </p:txBody>
        </p:sp>
        <p:pic>
          <p:nvPicPr>
            <p:cNvPr id="4" name="Picture 3" descr="C:\WFILE\FY08\MSTD08\ElementsCommunication\MSTD08_Logos\MSTD08_logocoul_acr_ssbl.jpg"/>
            <p:cNvPicPr>
              <a:picLocks noChangeAspect="1" noChangeArrowheads="1"/>
            </p:cNvPicPr>
            <p:nvPr userDrawn="1"/>
          </p:nvPicPr>
          <p:blipFill>
            <a:blip r:embed="rId3" cstate="print"/>
            <a:srcRect/>
            <a:stretch>
              <a:fillRect/>
            </a:stretch>
          </p:blipFill>
          <p:spPr bwMode="auto">
            <a:xfrm>
              <a:off x="7252140" y="6364154"/>
              <a:ext cx="1050153" cy="296863"/>
            </a:xfrm>
            <a:prstGeom prst="rect">
              <a:avLst/>
            </a:prstGeom>
            <a:noFill/>
          </p:spPr>
        </p:pic>
      </p:grpSp>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6" name="Title 1"/>
          <p:cNvSpPr>
            <a:spLocks noGrp="1"/>
          </p:cNvSpPr>
          <p:nvPr>
            <p:ph type="title"/>
          </p:nvPr>
        </p:nvSpPr>
        <p:spPr>
          <a:xfrm>
            <a:off x="385763" y="663879"/>
            <a:ext cx="8432560" cy="738058"/>
          </a:xfrm>
        </p:spPr>
        <p:txBody>
          <a:bodyPr anchor="t"/>
          <a:lstStyle>
            <a:lvl1pPr algn="l">
              <a:defRPr>
                <a:latin typeface="Segoe" pitchFamily="34" charset="0"/>
              </a:defRPr>
            </a:lvl1pPr>
          </a:lstStyle>
          <a:p>
            <a:r>
              <a:rPr lang="en-US" dirty="0" smtClean="0"/>
              <a:t>Click to edit Master title style</a:t>
            </a:r>
            <a:endParaRPr lang="en-US" dirty="0"/>
          </a:p>
        </p:txBody>
      </p:sp>
      <p:sp>
        <p:nvSpPr>
          <p:cNvPr id="3" name="Rectangle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US"/>
          </a:p>
        </p:txBody>
      </p:sp>
      <p:sp>
        <p:nvSpPr>
          <p:cNvPr id="4" name="Rectangle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pPr>
              <a:defRPr/>
            </a:pPr>
            <a:fld id="{CFF39F5D-1BB5-452B-BD54-DCC97D1E3CF7}" type="slidenum">
              <a:rPr lang="en-US"/>
              <a:pPr>
                <a:defRPr/>
              </a:pPr>
              <a:t>‹N°›</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1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6.pn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theme" Target="../theme/theme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10" Type="http://schemas.openxmlformats.org/officeDocument/2006/relationships/image" Target="../media/image3.png"/><Relationship Id="rId4" Type="http://schemas.openxmlformats.org/officeDocument/2006/relationships/slideLayout" Target="../slideLayouts/slideLayout15.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2">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2844" y="142852"/>
            <a:ext cx="8382000" cy="1218795"/>
          </a:xfrm>
          <a:prstGeom prst="rect">
            <a:avLst/>
          </a:prstGeom>
        </p:spPr>
        <p:txBody>
          <a:bodyPr vert="horz" wrap="square" lIns="0" tIns="0" rIns="0" bIns="0" rtlCol="0" anchor="t">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fr-FR" noProof="0" smtClean="0"/>
              <a:t>Cliquez pour modifier le style du titre</a:t>
            </a:r>
            <a:endParaRPr lang="fr-FR" noProof="0"/>
          </a:p>
        </p:txBody>
      </p:sp>
      <p:sp>
        <p:nvSpPr>
          <p:cNvPr id="3" name="Text Placeholder 2"/>
          <p:cNvSpPr>
            <a:spLocks noGrp="1"/>
          </p:cNvSpPr>
          <p:nvPr>
            <p:ph type="body" idx="1"/>
          </p:nvPr>
        </p:nvSpPr>
        <p:spPr>
          <a:xfrm>
            <a:off x="142844" y="1428736"/>
            <a:ext cx="8382000" cy="2579168"/>
          </a:xfrm>
          <a:prstGeom prst="rect">
            <a:avLst/>
          </a:prstGeom>
        </p:spPr>
        <p:txBody>
          <a:bodyPr vert="horz" wrap="square" lIns="0" tIns="0" rIns="0" bIns="0" rtlCol="0">
            <a:spAutoFit/>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en-US" dirty="0"/>
          </a:p>
        </p:txBody>
      </p:sp>
    </p:spTree>
  </p:cSld>
  <p:clrMap bg1="dk1" tx1="lt1" bg2="dk2" tx2="lt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40" r:id="rId9"/>
    <p:sldLayoutId id="2147483741" r:id="rId10"/>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1" kern="1200" cap="none" spc="0" dirty="0" smtClean="0">
          <a:ln/>
          <a:solidFill>
            <a:srgbClr val="FFC000"/>
          </a:solidFill>
          <a:effectLst/>
          <a:latin typeface="Segoe" pitchFamily="34" charset="0"/>
          <a:ea typeface="+mn-ea"/>
          <a:cs typeface="Arial" charset="0"/>
        </a:defRPr>
      </a:lvl1pPr>
    </p:titleStyle>
    <p:bodyStyle>
      <a:lvl1pPr marL="396875" indent="-396875" algn="l" defTabSz="914363" rtl="0" eaLnBrk="1" latinLnBrk="0" hangingPunct="1">
        <a:lnSpc>
          <a:spcPct val="90000"/>
        </a:lnSpc>
        <a:spcBef>
          <a:spcPct val="20000"/>
        </a:spcBef>
        <a:buFontTx/>
        <a:buBlip>
          <a:blip r:embed="rId13"/>
        </a:buBlip>
        <a:defRPr sz="3200" kern="1200">
          <a:solidFill>
            <a:schemeClr val="tx1"/>
          </a:solidFill>
          <a:effectLst>
            <a:outerShdw blurRad="38100" dist="38100" dir="2700000" algn="tl">
              <a:srgbClr val="000000">
                <a:alpha val="43137"/>
              </a:srgbClr>
            </a:outerShdw>
          </a:effectLst>
          <a:latin typeface="+mn-lt"/>
          <a:ea typeface="+mn-ea"/>
          <a:cs typeface="+mn-cs"/>
        </a:defRPr>
      </a:lvl1pPr>
      <a:lvl2pPr marL="914400" indent="-396875" algn="l" defTabSz="914363" rtl="0" eaLnBrk="1" latinLnBrk="0" hangingPunct="1">
        <a:lnSpc>
          <a:spcPct val="90000"/>
        </a:lnSpc>
        <a:spcBef>
          <a:spcPct val="20000"/>
        </a:spcBef>
        <a:buFontTx/>
        <a:buBlip>
          <a:blip r:embed="rId14"/>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4"/>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4"/>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4"/>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2844" y="142852"/>
            <a:ext cx="8382000" cy="1218795"/>
          </a:xfrm>
          <a:prstGeom prst="rect">
            <a:avLst/>
          </a:prstGeom>
        </p:spPr>
        <p:txBody>
          <a:bodyPr vert="horz" wrap="square" lIns="0" tIns="0" rIns="0" bIns="0" rtlCol="0" anchor="t">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fr-FR" noProof="0" smtClean="0"/>
              <a:t>Cliquez pour modifier le style du titre</a:t>
            </a:r>
            <a:endParaRPr lang="fr-FR" noProof="0"/>
          </a:p>
        </p:txBody>
      </p:sp>
      <p:pic>
        <p:nvPicPr>
          <p:cNvPr id="4" name="Picture 3" descr="white rectangle.png"/>
          <p:cNvPicPr>
            <a:picLocks noChangeAspect="1"/>
          </p:cNvPicPr>
          <p:nvPr userDrawn="1"/>
        </p:nvPicPr>
        <p:blipFill>
          <a:blip r:embed="rId4"/>
          <a:srcRect b="10453"/>
          <a:stretch>
            <a:fillRect/>
          </a:stretch>
        </p:blipFill>
        <p:spPr>
          <a:xfrm>
            <a:off x="0" y="1299706"/>
            <a:ext cx="9144000" cy="5558294"/>
          </a:xfrm>
          <a:prstGeom prst="rect">
            <a:avLst/>
          </a:prstGeom>
        </p:spPr>
      </p:pic>
      <p:sp>
        <p:nvSpPr>
          <p:cNvPr id="7" name="Text Placeholder 5"/>
          <p:cNvSpPr txBox="1">
            <a:spLocks/>
          </p:cNvSpPr>
          <p:nvPr userDrawn="1"/>
        </p:nvSpPr>
        <p:spPr>
          <a:xfrm>
            <a:off x="642910" y="1905000"/>
            <a:ext cx="8040688" cy="2309818"/>
          </a:xfrm>
          <a:prstGeom prst="rect">
            <a:avLst/>
          </a:prstGeom>
        </p:spPr>
        <p:txBody>
          <a:bodyPr vert="horz" wrap="square" lIns="0" tIns="0" rIns="0" bIns="0" rtlCol="0">
            <a:spAutoFit/>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marL="0" marR="0" lvl="0" indent="0" algn="l" defTabSz="914363" rtl="0" eaLnBrk="1" fontAlgn="auto" latinLnBrk="0" hangingPunct="1">
              <a:lnSpc>
                <a:spcPct val="90000"/>
              </a:lnSpc>
              <a:spcBef>
                <a:spcPct val="20000"/>
              </a:spcBef>
              <a:spcAft>
                <a:spcPts val="0"/>
              </a:spcAft>
              <a:buClrTx/>
              <a:buSzTx/>
              <a:buFont typeface="Arial" pitchFamily="34" charset="0"/>
              <a:buNone/>
              <a:tabLst/>
              <a:defRPr/>
            </a:pPr>
            <a:r>
              <a:rPr kumimoji="0" lang="en-US" sz="3000" b="1" i="0" u="none" strike="noStrike" kern="1200" cap="none" spc="0" normalizeH="0" baseline="0" noProof="0" smtClean="0">
                <a:ln>
                  <a:noFill/>
                </a:ln>
                <a:solidFill>
                  <a:srgbClr val="000000"/>
                </a:solidFill>
                <a:effectLst/>
                <a:uLnTx/>
                <a:uFillTx/>
                <a:latin typeface="Courier New" pitchFamily="49" charset="0"/>
                <a:ea typeface="+mn-ea"/>
                <a:cs typeface="Courier New" pitchFamily="49" charset="0"/>
              </a:rPr>
              <a:t>Click to edit Master text styles</a:t>
            </a:r>
          </a:p>
          <a:p>
            <a:pPr marL="384954" marR="0" lvl="1" indent="-7937" algn="l" defTabSz="914363" rtl="0" eaLnBrk="1" fontAlgn="auto" latinLnBrk="0" hangingPunct="1">
              <a:lnSpc>
                <a:spcPct val="90000"/>
              </a:lnSpc>
              <a:spcBef>
                <a:spcPct val="20000"/>
              </a:spcBef>
              <a:spcAft>
                <a:spcPts val="0"/>
              </a:spcAft>
              <a:buClrTx/>
              <a:buSzTx/>
              <a:buFont typeface="Arial" pitchFamily="34" charset="0"/>
              <a:buNone/>
              <a:tabLst/>
              <a:defRPr/>
            </a:pPr>
            <a:r>
              <a:rPr kumimoji="0" lang="en-US" sz="2800" b="1" i="0" u="none" strike="noStrike" kern="1200" cap="none" spc="0" normalizeH="0" baseline="0" noProof="0" smtClean="0">
                <a:ln>
                  <a:noFill/>
                </a:ln>
                <a:solidFill>
                  <a:srgbClr val="000000"/>
                </a:solidFill>
                <a:effectLst/>
                <a:uLnTx/>
                <a:uFillTx/>
                <a:latin typeface="Courier New" pitchFamily="49" charset="0"/>
                <a:ea typeface="+mn-ea"/>
                <a:cs typeface="Courier New" pitchFamily="49" charset="0"/>
              </a:rPr>
              <a:t>Second level</a:t>
            </a:r>
          </a:p>
          <a:p>
            <a:pPr marL="761970" marR="0" lvl="2" indent="-7937" algn="l" defTabSz="914363" rtl="0" eaLnBrk="1" fontAlgn="auto" latinLnBrk="0" hangingPunct="1">
              <a:lnSpc>
                <a:spcPct val="90000"/>
              </a:lnSpc>
              <a:spcBef>
                <a:spcPct val="20000"/>
              </a:spcBef>
              <a:spcAft>
                <a:spcPts val="0"/>
              </a:spcAft>
              <a:buClrTx/>
              <a:buSzTx/>
              <a:buFont typeface="Arial" pitchFamily="34" charset="0"/>
              <a:buNone/>
              <a:tabLst/>
              <a:defRPr/>
            </a:pPr>
            <a:r>
              <a:rPr kumimoji="0" lang="en-US" sz="2400" b="1" i="0" u="none" strike="noStrike" kern="1200" cap="none" spc="0" normalizeH="0" baseline="0" noProof="0" smtClean="0">
                <a:ln>
                  <a:noFill/>
                </a:ln>
                <a:solidFill>
                  <a:srgbClr val="000000"/>
                </a:solidFill>
                <a:effectLst/>
                <a:uLnTx/>
                <a:uFillTx/>
                <a:latin typeface="Courier New" pitchFamily="49" charset="0"/>
                <a:ea typeface="+mn-ea"/>
                <a:cs typeface="Courier New" pitchFamily="49" charset="0"/>
              </a:rPr>
              <a:t>Third level</a:t>
            </a:r>
          </a:p>
          <a:p>
            <a:pPr marL="1094009" marR="0" lvl="3" indent="7937" algn="l" defTabSz="914363" rtl="0" eaLnBrk="1" fontAlgn="auto" latinLnBrk="0" hangingPunct="1">
              <a:lnSpc>
                <a:spcPct val="90000"/>
              </a:lnSpc>
              <a:spcBef>
                <a:spcPct val="20000"/>
              </a:spcBef>
              <a:spcAft>
                <a:spcPts val="0"/>
              </a:spcAft>
              <a:buClrTx/>
              <a:buSzTx/>
              <a:buFont typeface="Arial" pitchFamily="34" charset="0"/>
              <a:buNone/>
              <a:tabLst/>
              <a:defRPr/>
            </a:pPr>
            <a:r>
              <a:rPr kumimoji="0" lang="en-US" sz="2400" b="1" i="0" u="none" strike="noStrike" kern="1200" cap="none" spc="0" normalizeH="0" baseline="0" noProof="0" smtClean="0">
                <a:ln>
                  <a:noFill/>
                </a:ln>
                <a:solidFill>
                  <a:srgbClr val="000000"/>
                </a:solidFill>
                <a:effectLst/>
                <a:uLnTx/>
                <a:uFillTx/>
                <a:latin typeface="Courier New" pitchFamily="49" charset="0"/>
                <a:ea typeface="+mn-ea"/>
                <a:cs typeface="Courier New" pitchFamily="49" charset="0"/>
              </a:rPr>
              <a:t>Fourth level</a:t>
            </a:r>
          </a:p>
          <a:p>
            <a:pPr marL="1426047" marR="0" lvl="4" indent="0" algn="l" defTabSz="914363" rtl="0" eaLnBrk="1" fontAlgn="auto" latinLnBrk="0" hangingPunct="1">
              <a:lnSpc>
                <a:spcPct val="90000"/>
              </a:lnSpc>
              <a:spcBef>
                <a:spcPct val="20000"/>
              </a:spcBef>
              <a:spcAft>
                <a:spcPts val="0"/>
              </a:spcAft>
              <a:buClrTx/>
              <a:buSzTx/>
              <a:buFont typeface="Arial" pitchFamily="34" charset="0"/>
              <a:buNone/>
              <a:tabLst/>
              <a:defRPr/>
            </a:pPr>
            <a:r>
              <a:rPr kumimoji="0" lang="en-US" sz="2400" b="1" i="0" u="none" strike="noStrike" kern="1200" cap="none" spc="0" normalizeH="0" baseline="0" noProof="0" smtClean="0">
                <a:ln>
                  <a:noFill/>
                </a:ln>
                <a:solidFill>
                  <a:srgbClr val="000000"/>
                </a:solidFill>
                <a:effectLst/>
                <a:uLnTx/>
                <a:uFillTx/>
                <a:latin typeface="Courier New" pitchFamily="49" charset="0"/>
                <a:ea typeface="+mn-ea"/>
                <a:cs typeface="Courier New" pitchFamily="49" charset="0"/>
              </a:rPr>
              <a:t>Fifth level</a:t>
            </a:r>
            <a:endParaRPr kumimoji="0" lang="en-US" sz="2400" b="1" i="0" u="none" strike="noStrike" kern="1200" cap="none" spc="0" normalizeH="0" baseline="0" noProof="0" dirty="0">
              <a:ln>
                <a:noFill/>
              </a:ln>
              <a:solidFill>
                <a:srgbClr val="000000"/>
              </a:solidFill>
              <a:effectLst/>
              <a:uLnTx/>
              <a:uFillTx/>
              <a:latin typeface="Courier New" pitchFamily="49" charset="0"/>
              <a:ea typeface="+mn-ea"/>
              <a:cs typeface="Courier New" pitchFamily="49" charset="0"/>
            </a:endParaRPr>
          </a:p>
        </p:txBody>
      </p:sp>
    </p:spTree>
  </p:cSld>
  <p:clrMap bg1="dk1" tx1="lt1" bg2="dk2" tx2="lt2" accent1="accent1" accent2="accent2" accent3="accent3" accent4="accent4" accent5="accent5" accent6="accent6" hlink="hlink" folHlink="folHlink"/>
  <p:sldLayoutIdLst>
    <p:sldLayoutId id="2147483739" r:id="rId1"/>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1" kern="1200" cap="none" spc="0" dirty="0" smtClean="0">
          <a:ln/>
          <a:solidFill>
            <a:srgbClr val="FFC000"/>
          </a:solidFill>
          <a:effectLst/>
          <a:latin typeface="Segoe" pitchFamily="34" charset="0"/>
          <a:ea typeface="+mn-ea"/>
          <a:cs typeface="Arial" charset="0"/>
        </a:defRPr>
      </a:lvl1pPr>
    </p:titleStyle>
    <p:bodyStyle>
      <a:lvl1pPr marL="396875" indent="-396875" algn="l" defTabSz="914363" rtl="0" eaLnBrk="1" latinLnBrk="0" hangingPunct="1">
        <a:lnSpc>
          <a:spcPct val="90000"/>
        </a:lnSpc>
        <a:spcBef>
          <a:spcPct val="20000"/>
        </a:spcBef>
        <a:buFontTx/>
        <a:buBlip>
          <a:blip r:embed="rId5"/>
        </a:buBlip>
        <a:defRPr sz="3200" kern="1200">
          <a:solidFill>
            <a:schemeClr val="tx1"/>
          </a:solidFill>
          <a:effectLst>
            <a:outerShdw blurRad="38100" dist="38100" dir="2700000" algn="tl">
              <a:srgbClr val="000000">
                <a:alpha val="43137"/>
              </a:srgbClr>
            </a:outerShdw>
          </a:effectLst>
          <a:latin typeface="+mn-lt"/>
          <a:ea typeface="+mn-ea"/>
          <a:cs typeface="+mn-cs"/>
        </a:defRPr>
      </a:lvl1pPr>
      <a:lvl2pPr marL="914400" indent="-396875" algn="l" defTabSz="914363" rtl="0" eaLnBrk="1" latinLnBrk="0" hangingPunct="1">
        <a:lnSpc>
          <a:spcPct val="90000"/>
        </a:lnSpc>
        <a:spcBef>
          <a:spcPct val="20000"/>
        </a:spcBef>
        <a:buFontTx/>
        <a:buBlip>
          <a:blip r:embed="rId6"/>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6"/>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6"/>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6"/>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8">
            <a:duotone>
              <a:prstClr val="black"/>
              <a:schemeClr val="accent6">
                <a:tint val="45000"/>
                <a:satMod val="400000"/>
              </a:schemeClr>
            </a:duotone>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2844" y="142852"/>
            <a:ext cx="8786874" cy="609398"/>
          </a:xfrm>
          <a:prstGeom prst="rect">
            <a:avLst/>
          </a:prstGeom>
        </p:spPr>
        <p:txBody>
          <a:bodyPr vert="horz" wrap="square" lIns="0" tIns="0" rIns="0" bIns="0" rtlCol="0" anchor="t">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fr-FR" noProof="0" dirty="0" smtClean="0"/>
              <a:t>Fond thème Innovation</a:t>
            </a:r>
            <a:endParaRPr lang="fr-FR" noProof="0" dirty="0"/>
          </a:p>
        </p:txBody>
      </p:sp>
      <p:sp>
        <p:nvSpPr>
          <p:cNvPr id="3" name="Text Placeholder 2"/>
          <p:cNvSpPr>
            <a:spLocks noGrp="1"/>
          </p:cNvSpPr>
          <p:nvPr>
            <p:ph type="body" idx="1"/>
          </p:nvPr>
        </p:nvSpPr>
        <p:spPr>
          <a:xfrm>
            <a:off x="142844" y="1142984"/>
            <a:ext cx="8786874" cy="2579168"/>
          </a:xfrm>
          <a:prstGeom prst="rect">
            <a:avLst/>
          </a:prstGeom>
        </p:spPr>
        <p:txBody>
          <a:bodyPr vert="horz" wrap="square" lIns="0" tIns="0" rIns="0" bIns="0" rtlCol="0">
            <a:spAutoFit/>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en-US" dirty="0"/>
          </a:p>
        </p:txBody>
      </p:sp>
    </p:spTree>
  </p:cSld>
  <p:clrMap bg1="dk1" tx1="lt1" bg2="dk2" tx2="lt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9" r:id="rId5"/>
    <p:sldLayoutId id="2147483730" r:id="rId6"/>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1" kern="1200" cap="none" spc="0" dirty="0" smtClean="0">
          <a:ln/>
          <a:solidFill>
            <a:srgbClr val="FFC000"/>
          </a:solidFill>
          <a:effectLst/>
          <a:latin typeface="Segoe" pitchFamily="34" charset="0"/>
          <a:ea typeface="+mn-ea"/>
          <a:cs typeface="Arial" charset="0"/>
        </a:defRPr>
      </a:lvl1pPr>
    </p:titleStyle>
    <p:bodyStyle>
      <a:lvl1pPr marL="396875" indent="-396875" algn="l" defTabSz="914363" rtl="0" eaLnBrk="1" latinLnBrk="0" hangingPunct="1">
        <a:lnSpc>
          <a:spcPct val="90000"/>
        </a:lnSpc>
        <a:spcBef>
          <a:spcPct val="20000"/>
        </a:spcBef>
        <a:buFontTx/>
        <a:buBlip>
          <a:blip r:embed="rId9"/>
        </a:buBlip>
        <a:defRPr sz="3200" kern="1200">
          <a:solidFill>
            <a:schemeClr val="tx1"/>
          </a:solidFill>
          <a:effectLst>
            <a:outerShdw blurRad="38100" dist="38100" dir="2700000" algn="tl">
              <a:srgbClr val="000000">
                <a:alpha val="43137"/>
              </a:srgbClr>
            </a:outerShdw>
          </a:effectLst>
          <a:latin typeface="+mn-lt"/>
          <a:ea typeface="+mn-ea"/>
          <a:cs typeface="+mn-cs"/>
        </a:defRPr>
      </a:lvl1pPr>
      <a:lvl2pPr marL="914400" indent="-396875" algn="l" defTabSz="914363" rtl="0" eaLnBrk="1" latinLnBrk="0" hangingPunct="1">
        <a:lnSpc>
          <a:spcPct val="90000"/>
        </a:lnSpc>
        <a:spcBef>
          <a:spcPct val="20000"/>
        </a:spcBef>
        <a:buFontTx/>
        <a:buBlip>
          <a:blip r:embed="rId10"/>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0"/>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0"/>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0"/>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44.png"/><Relationship Id="rId4" Type="http://schemas.openxmlformats.org/officeDocument/2006/relationships/image" Target="../media/image43.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8" Type="http://schemas.openxmlformats.org/officeDocument/2006/relationships/image" Target="../media/image50.png"/><Relationship Id="rId13" Type="http://schemas.openxmlformats.org/officeDocument/2006/relationships/image" Target="../media/image55.png"/><Relationship Id="rId3" Type="http://schemas.openxmlformats.org/officeDocument/2006/relationships/image" Target="../media/image45.png"/><Relationship Id="rId7" Type="http://schemas.openxmlformats.org/officeDocument/2006/relationships/image" Target="../media/image49.png"/><Relationship Id="rId12" Type="http://schemas.openxmlformats.org/officeDocument/2006/relationships/image" Target="../media/image54.png"/><Relationship Id="rId17" Type="http://schemas.openxmlformats.org/officeDocument/2006/relationships/image" Target="../media/image59.png"/><Relationship Id="rId2" Type="http://schemas.openxmlformats.org/officeDocument/2006/relationships/notesSlide" Target="../notesSlides/notesSlide10.xml"/><Relationship Id="rId16" Type="http://schemas.openxmlformats.org/officeDocument/2006/relationships/image" Target="../media/image58.png"/><Relationship Id="rId1" Type="http://schemas.openxmlformats.org/officeDocument/2006/relationships/slideLayout" Target="../slideLayouts/slideLayout5.xml"/><Relationship Id="rId6" Type="http://schemas.openxmlformats.org/officeDocument/2006/relationships/image" Target="../media/image48.png"/><Relationship Id="rId11" Type="http://schemas.openxmlformats.org/officeDocument/2006/relationships/image" Target="../media/image53.png"/><Relationship Id="rId5" Type="http://schemas.openxmlformats.org/officeDocument/2006/relationships/image" Target="../media/image47.png"/><Relationship Id="rId15" Type="http://schemas.openxmlformats.org/officeDocument/2006/relationships/image" Target="../media/image57.png"/><Relationship Id="rId10" Type="http://schemas.openxmlformats.org/officeDocument/2006/relationships/image" Target="../media/image52.png"/><Relationship Id="rId4" Type="http://schemas.openxmlformats.org/officeDocument/2006/relationships/image" Target="../media/image46.png"/><Relationship Id="rId9" Type="http://schemas.openxmlformats.org/officeDocument/2006/relationships/image" Target="../media/image51.png"/><Relationship Id="rId14" Type="http://schemas.openxmlformats.org/officeDocument/2006/relationships/image" Target="../media/image56.png"/></Relationships>
</file>

<file path=ppt/slides/_rels/slide14.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63.png"/><Relationship Id="rId4" Type="http://schemas.openxmlformats.org/officeDocument/2006/relationships/image" Target="../media/image62.png"/></Relationships>
</file>

<file path=ppt/slides/_rels/slide16.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66.png"/></Relationships>
</file>

<file path=ppt/slides/_rels/slide18.xml.rels><?xml version="1.0" encoding="UTF-8" standalone="yes"?>
<Relationships xmlns="http://schemas.openxmlformats.org/package/2006/relationships"><Relationship Id="rId8" Type="http://schemas.openxmlformats.org/officeDocument/2006/relationships/image" Target="../media/image71.png"/><Relationship Id="rId13" Type="http://schemas.openxmlformats.org/officeDocument/2006/relationships/image" Target="../media/image76.png"/><Relationship Id="rId18" Type="http://schemas.openxmlformats.org/officeDocument/2006/relationships/image" Target="../media/image81.png"/><Relationship Id="rId3" Type="http://schemas.openxmlformats.org/officeDocument/2006/relationships/image" Target="../media/image67.png"/><Relationship Id="rId21" Type="http://schemas.openxmlformats.org/officeDocument/2006/relationships/image" Target="../media/image84.png"/><Relationship Id="rId7" Type="http://schemas.openxmlformats.org/officeDocument/2006/relationships/image" Target="../media/image70.png"/><Relationship Id="rId12" Type="http://schemas.openxmlformats.org/officeDocument/2006/relationships/image" Target="../media/image75.png"/><Relationship Id="rId17" Type="http://schemas.openxmlformats.org/officeDocument/2006/relationships/image" Target="../media/image80.png"/><Relationship Id="rId2" Type="http://schemas.openxmlformats.org/officeDocument/2006/relationships/notesSlide" Target="../notesSlides/notesSlide14.xml"/><Relationship Id="rId16" Type="http://schemas.openxmlformats.org/officeDocument/2006/relationships/image" Target="../media/image79.png"/><Relationship Id="rId20" Type="http://schemas.openxmlformats.org/officeDocument/2006/relationships/image" Target="../media/image83.png"/><Relationship Id="rId1" Type="http://schemas.openxmlformats.org/officeDocument/2006/relationships/slideLayout" Target="../slideLayouts/slideLayout8.xml"/><Relationship Id="rId6" Type="http://schemas.openxmlformats.org/officeDocument/2006/relationships/image" Target="../media/image69.png"/><Relationship Id="rId11" Type="http://schemas.openxmlformats.org/officeDocument/2006/relationships/image" Target="../media/image74.png"/><Relationship Id="rId5" Type="http://schemas.openxmlformats.org/officeDocument/2006/relationships/image" Target="../media/image68.png"/><Relationship Id="rId15" Type="http://schemas.openxmlformats.org/officeDocument/2006/relationships/image" Target="../media/image78.png"/><Relationship Id="rId23" Type="http://schemas.openxmlformats.org/officeDocument/2006/relationships/image" Target="../media/image86.png"/><Relationship Id="rId10" Type="http://schemas.openxmlformats.org/officeDocument/2006/relationships/image" Target="../media/image73.png"/><Relationship Id="rId19" Type="http://schemas.openxmlformats.org/officeDocument/2006/relationships/image" Target="../media/image82.png"/><Relationship Id="rId4" Type="http://schemas.openxmlformats.org/officeDocument/2006/relationships/image" Target="../media/image36.png"/><Relationship Id="rId9" Type="http://schemas.openxmlformats.org/officeDocument/2006/relationships/image" Target="../media/image72.png"/><Relationship Id="rId14" Type="http://schemas.openxmlformats.org/officeDocument/2006/relationships/image" Target="../media/image77.png"/><Relationship Id="rId22" Type="http://schemas.openxmlformats.org/officeDocument/2006/relationships/image" Target="../media/image85.png"/></Relationships>
</file>

<file path=ppt/slides/_rels/slide1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44.png"/><Relationship Id="rId4" Type="http://schemas.openxmlformats.org/officeDocument/2006/relationships/image" Target="../media/image43.png"/></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7.pn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9.xml"/><Relationship Id="rId6" Type="http://schemas.openxmlformats.org/officeDocument/2006/relationships/chart" Target="../charts/chart1.xml"/><Relationship Id="rId11" Type="http://schemas.openxmlformats.org/officeDocument/2006/relationships/image" Target="../media/image14.png"/><Relationship Id="rId5" Type="http://schemas.openxmlformats.org/officeDocument/2006/relationships/image" Target="../media/image9.png"/><Relationship Id="rId10" Type="http://schemas.openxmlformats.org/officeDocument/2006/relationships/image" Target="../media/image13.png"/><Relationship Id="rId4" Type="http://schemas.openxmlformats.org/officeDocument/2006/relationships/image" Target="../media/image8.png"/><Relationship Id="rId9" Type="http://schemas.openxmlformats.org/officeDocument/2006/relationships/image" Target="../media/image12.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8" Type="http://schemas.openxmlformats.org/officeDocument/2006/relationships/image" Target="../media/image91.png"/><Relationship Id="rId13" Type="http://schemas.openxmlformats.org/officeDocument/2006/relationships/image" Target="../media/image96.png"/><Relationship Id="rId18" Type="http://schemas.openxmlformats.org/officeDocument/2006/relationships/image" Target="../media/image101.png"/><Relationship Id="rId26" Type="http://schemas.openxmlformats.org/officeDocument/2006/relationships/image" Target="../media/image109.png"/><Relationship Id="rId39" Type="http://schemas.openxmlformats.org/officeDocument/2006/relationships/image" Target="../media/image3.png"/><Relationship Id="rId3" Type="http://schemas.openxmlformats.org/officeDocument/2006/relationships/notesSlide" Target="../notesSlides/notesSlide17.xml"/><Relationship Id="rId21" Type="http://schemas.openxmlformats.org/officeDocument/2006/relationships/image" Target="../media/image104.png"/><Relationship Id="rId34" Type="http://schemas.openxmlformats.org/officeDocument/2006/relationships/image" Target="../media/image117.png"/><Relationship Id="rId7" Type="http://schemas.openxmlformats.org/officeDocument/2006/relationships/image" Target="../media/image90.png"/><Relationship Id="rId12" Type="http://schemas.openxmlformats.org/officeDocument/2006/relationships/image" Target="../media/image95.png"/><Relationship Id="rId17" Type="http://schemas.openxmlformats.org/officeDocument/2006/relationships/image" Target="../media/image100.png"/><Relationship Id="rId25" Type="http://schemas.openxmlformats.org/officeDocument/2006/relationships/image" Target="../media/image108.png"/><Relationship Id="rId33" Type="http://schemas.openxmlformats.org/officeDocument/2006/relationships/image" Target="../media/image116.png"/><Relationship Id="rId38" Type="http://schemas.openxmlformats.org/officeDocument/2006/relationships/image" Target="../media/image121.png"/><Relationship Id="rId2" Type="http://schemas.openxmlformats.org/officeDocument/2006/relationships/slideLayout" Target="../slideLayouts/slideLayout9.xml"/><Relationship Id="rId16" Type="http://schemas.openxmlformats.org/officeDocument/2006/relationships/image" Target="../media/image99.png"/><Relationship Id="rId20" Type="http://schemas.openxmlformats.org/officeDocument/2006/relationships/image" Target="../media/image103.png"/><Relationship Id="rId29" Type="http://schemas.openxmlformats.org/officeDocument/2006/relationships/image" Target="../media/image112.png"/><Relationship Id="rId1" Type="http://schemas.openxmlformats.org/officeDocument/2006/relationships/tags" Target="../tags/tag1.xml"/><Relationship Id="rId6" Type="http://schemas.openxmlformats.org/officeDocument/2006/relationships/image" Target="../media/image89.png"/><Relationship Id="rId11" Type="http://schemas.openxmlformats.org/officeDocument/2006/relationships/image" Target="../media/image94.png"/><Relationship Id="rId24" Type="http://schemas.openxmlformats.org/officeDocument/2006/relationships/image" Target="../media/image107.png"/><Relationship Id="rId32" Type="http://schemas.openxmlformats.org/officeDocument/2006/relationships/image" Target="../media/image115.png"/><Relationship Id="rId37" Type="http://schemas.openxmlformats.org/officeDocument/2006/relationships/image" Target="../media/image120.png"/><Relationship Id="rId5" Type="http://schemas.openxmlformats.org/officeDocument/2006/relationships/image" Target="../media/image88.png"/><Relationship Id="rId15" Type="http://schemas.openxmlformats.org/officeDocument/2006/relationships/image" Target="../media/image98.png"/><Relationship Id="rId23" Type="http://schemas.openxmlformats.org/officeDocument/2006/relationships/image" Target="../media/image106.png"/><Relationship Id="rId28" Type="http://schemas.openxmlformats.org/officeDocument/2006/relationships/image" Target="../media/image111.png"/><Relationship Id="rId36" Type="http://schemas.openxmlformats.org/officeDocument/2006/relationships/image" Target="../media/image119.png"/><Relationship Id="rId10" Type="http://schemas.openxmlformats.org/officeDocument/2006/relationships/image" Target="../media/image93.png"/><Relationship Id="rId19" Type="http://schemas.openxmlformats.org/officeDocument/2006/relationships/image" Target="../media/image102.png"/><Relationship Id="rId31" Type="http://schemas.openxmlformats.org/officeDocument/2006/relationships/image" Target="../media/image114.png"/><Relationship Id="rId4" Type="http://schemas.openxmlformats.org/officeDocument/2006/relationships/image" Target="../media/image87.png"/><Relationship Id="rId9" Type="http://schemas.openxmlformats.org/officeDocument/2006/relationships/image" Target="../media/image92.png"/><Relationship Id="rId14" Type="http://schemas.openxmlformats.org/officeDocument/2006/relationships/image" Target="../media/image97.png"/><Relationship Id="rId22" Type="http://schemas.openxmlformats.org/officeDocument/2006/relationships/image" Target="../media/image105.png"/><Relationship Id="rId27" Type="http://schemas.openxmlformats.org/officeDocument/2006/relationships/image" Target="../media/image110.png"/><Relationship Id="rId30" Type="http://schemas.openxmlformats.org/officeDocument/2006/relationships/image" Target="../media/image113.png"/><Relationship Id="rId35" Type="http://schemas.openxmlformats.org/officeDocument/2006/relationships/image" Target="../media/image118.png"/></Relationships>
</file>

<file path=ppt/slides/_rels/slide22.xml.rels><?xml version="1.0" encoding="UTF-8" standalone="yes"?>
<Relationships xmlns="http://schemas.openxmlformats.org/package/2006/relationships"><Relationship Id="rId3" Type="http://schemas.openxmlformats.org/officeDocument/2006/relationships/image" Target="../media/image122.jpeg"/><Relationship Id="rId2" Type="http://schemas.openxmlformats.org/officeDocument/2006/relationships/notesSlide" Target="../notesSlides/notesSlide18.xml"/><Relationship Id="rId1" Type="http://schemas.openxmlformats.org/officeDocument/2006/relationships/slideLayout" Target="../slideLayouts/slideLayout8.xml"/><Relationship Id="rId4" Type="http://schemas.openxmlformats.org/officeDocument/2006/relationships/image" Target="../media/image123.png"/></Relationships>
</file>

<file path=ppt/slides/_rels/slide23.xml.rels><?xml version="1.0" encoding="UTF-8" standalone="yes"?>
<Relationships xmlns="http://schemas.openxmlformats.org/package/2006/relationships"><Relationship Id="rId8" Type="http://schemas.openxmlformats.org/officeDocument/2006/relationships/image" Target="../media/image129.png"/><Relationship Id="rId13" Type="http://schemas.openxmlformats.org/officeDocument/2006/relationships/image" Target="../media/image134.png"/><Relationship Id="rId18" Type="http://schemas.openxmlformats.org/officeDocument/2006/relationships/image" Target="../media/image139.png"/><Relationship Id="rId26" Type="http://schemas.openxmlformats.org/officeDocument/2006/relationships/image" Target="../media/image147.png"/><Relationship Id="rId39" Type="http://schemas.openxmlformats.org/officeDocument/2006/relationships/image" Target="../media/image160.png"/><Relationship Id="rId3" Type="http://schemas.openxmlformats.org/officeDocument/2006/relationships/image" Target="../media/image124.jpeg"/><Relationship Id="rId21" Type="http://schemas.openxmlformats.org/officeDocument/2006/relationships/image" Target="../media/image142.png"/><Relationship Id="rId34" Type="http://schemas.openxmlformats.org/officeDocument/2006/relationships/image" Target="../media/image155.png"/><Relationship Id="rId7" Type="http://schemas.openxmlformats.org/officeDocument/2006/relationships/image" Target="../media/image128.jpeg"/><Relationship Id="rId12" Type="http://schemas.openxmlformats.org/officeDocument/2006/relationships/image" Target="../media/image133.png"/><Relationship Id="rId17" Type="http://schemas.openxmlformats.org/officeDocument/2006/relationships/image" Target="../media/image138.png"/><Relationship Id="rId25" Type="http://schemas.openxmlformats.org/officeDocument/2006/relationships/image" Target="../media/image146.png"/><Relationship Id="rId33" Type="http://schemas.openxmlformats.org/officeDocument/2006/relationships/image" Target="../media/image154.png"/><Relationship Id="rId38" Type="http://schemas.openxmlformats.org/officeDocument/2006/relationships/image" Target="../media/image159.png"/><Relationship Id="rId2" Type="http://schemas.openxmlformats.org/officeDocument/2006/relationships/notesSlide" Target="../notesSlides/notesSlide19.xml"/><Relationship Id="rId16" Type="http://schemas.openxmlformats.org/officeDocument/2006/relationships/image" Target="../media/image137.png"/><Relationship Id="rId20" Type="http://schemas.openxmlformats.org/officeDocument/2006/relationships/image" Target="../media/image141.png"/><Relationship Id="rId29" Type="http://schemas.openxmlformats.org/officeDocument/2006/relationships/image" Target="../media/image150.png"/><Relationship Id="rId1" Type="http://schemas.openxmlformats.org/officeDocument/2006/relationships/slideLayout" Target="../slideLayouts/slideLayout7.xml"/><Relationship Id="rId6" Type="http://schemas.openxmlformats.org/officeDocument/2006/relationships/image" Target="../media/image127.png"/><Relationship Id="rId11" Type="http://schemas.openxmlformats.org/officeDocument/2006/relationships/image" Target="../media/image132.png"/><Relationship Id="rId24" Type="http://schemas.openxmlformats.org/officeDocument/2006/relationships/image" Target="../media/image145.png"/><Relationship Id="rId32" Type="http://schemas.openxmlformats.org/officeDocument/2006/relationships/image" Target="../media/image153.png"/><Relationship Id="rId37" Type="http://schemas.openxmlformats.org/officeDocument/2006/relationships/image" Target="../media/image158.png"/><Relationship Id="rId5" Type="http://schemas.openxmlformats.org/officeDocument/2006/relationships/image" Target="../media/image126.png"/><Relationship Id="rId15" Type="http://schemas.openxmlformats.org/officeDocument/2006/relationships/image" Target="../media/image136.png"/><Relationship Id="rId23" Type="http://schemas.openxmlformats.org/officeDocument/2006/relationships/image" Target="../media/image144.png"/><Relationship Id="rId28" Type="http://schemas.openxmlformats.org/officeDocument/2006/relationships/image" Target="../media/image149.png"/><Relationship Id="rId36" Type="http://schemas.openxmlformats.org/officeDocument/2006/relationships/image" Target="../media/image157.png"/><Relationship Id="rId10" Type="http://schemas.openxmlformats.org/officeDocument/2006/relationships/image" Target="../media/image131.png"/><Relationship Id="rId19" Type="http://schemas.openxmlformats.org/officeDocument/2006/relationships/image" Target="../media/image140.png"/><Relationship Id="rId31" Type="http://schemas.openxmlformats.org/officeDocument/2006/relationships/image" Target="../media/image152.png"/><Relationship Id="rId4" Type="http://schemas.openxmlformats.org/officeDocument/2006/relationships/image" Target="../media/image125.png"/><Relationship Id="rId9" Type="http://schemas.openxmlformats.org/officeDocument/2006/relationships/image" Target="../media/image130.png"/><Relationship Id="rId14" Type="http://schemas.openxmlformats.org/officeDocument/2006/relationships/image" Target="../media/image135.png"/><Relationship Id="rId22" Type="http://schemas.openxmlformats.org/officeDocument/2006/relationships/image" Target="../media/image143.png"/><Relationship Id="rId27" Type="http://schemas.openxmlformats.org/officeDocument/2006/relationships/image" Target="../media/image148.png"/><Relationship Id="rId30" Type="http://schemas.openxmlformats.org/officeDocument/2006/relationships/image" Target="../media/image151.png"/><Relationship Id="rId35" Type="http://schemas.openxmlformats.org/officeDocument/2006/relationships/image" Target="../media/image156.png"/></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25.xml.rels><?xml version="1.0" encoding="UTF-8" standalone="yes"?>
<Relationships xmlns="http://schemas.openxmlformats.org/package/2006/relationships"><Relationship Id="rId8" Type="http://schemas.openxmlformats.org/officeDocument/2006/relationships/image" Target="../media/image165.png"/><Relationship Id="rId13" Type="http://schemas.openxmlformats.org/officeDocument/2006/relationships/image" Target="../media/image169.png"/><Relationship Id="rId3" Type="http://schemas.openxmlformats.org/officeDocument/2006/relationships/notesSlide" Target="../notesSlides/notesSlide21.xml"/><Relationship Id="rId7" Type="http://schemas.openxmlformats.org/officeDocument/2006/relationships/image" Target="../media/image164.png"/><Relationship Id="rId12" Type="http://schemas.openxmlformats.org/officeDocument/2006/relationships/image" Target="../media/image168.png"/><Relationship Id="rId17" Type="http://schemas.openxmlformats.org/officeDocument/2006/relationships/image" Target="../media/image173.png"/><Relationship Id="rId2" Type="http://schemas.openxmlformats.org/officeDocument/2006/relationships/slideLayout" Target="../slideLayouts/slideLayout8.xml"/><Relationship Id="rId16" Type="http://schemas.openxmlformats.org/officeDocument/2006/relationships/image" Target="../media/image172.png"/><Relationship Id="rId1" Type="http://schemas.openxmlformats.org/officeDocument/2006/relationships/tags" Target="../tags/tag2.xml"/><Relationship Id="rId6" Type="http://schemas.openxmlformats.org/officeDocument/2006/relationships/image" Target="../media/image163.png"/><Relationship Id="rId11" Type="http://schemas.openxmlformats.org/officeDocument/2006/relationships/image" Target="../media/image63.png"/><Relationship Id="rId5" Type="http://schemas.openxmlformats.org/officeDocument/2006/relationships/image" Target="../media/image162.png"/><Relationship Id="rId15" Type="http://schemas.openxmlformats.org/officeDocument/2006/relationships/image" Target="../media/image171.png"/><Relationship Id="rId10" Type="http://schemas.openxmlformats.org/officeDocument/2006/relationships/image" Target="../media/image167.png"/><Relationship Id="rId4" Type="http://schemas.openxmlformats.org/officeDocument/2006/relationships/image" Target="../media/image161.png"/><Relationship Id="rId9" Type="http://schemas.openxmlformats.org/officeDocument/2006/relationships/image" Target="../media/image166.png"/><Relationship Id="rId14" Type="http://schemas.openxmlformats.org/officeDocument/2006/relationships/image" Target="../media/image170.png"/></Relationships>
</file>

<file path=ppt/slides/_rels/slide26.xml.rels><?xml version="1.0" encoding="UTF-8" standalone="yes"?>
<Relationships xmlns="http://schemas.openxmlformats.org/package/2006/relationships"><Relationship Id="rId8" Type="http://schemas.openxmlformats.org/officeDocument/2006/relationships/image" Target="../media/image179.png"/><Relationship Id="rId3" Type="http://schemas.openxmlformats.org/officeDocument/2006/relationships/image" Target="../media/image174.png"/><Relationship Id="rId7" Type="http://schemas.openxmlformats.org/officeDocument/2006/relationships/image" Target="../media/image178.png"/><Relationship Id="rId2" Type="http://schemas.openxmlformats.org/officeDocument/2006/relationships/notesSlide" Target="../notesSlides/notesSlide22.xml"/><Relationship Id="rId1" Type="http://schemas.openxmlformats.org/officeDocument/2006/relationships/slideLayout" Target="../slideLayouts/slideLayout10.xml"/><Relationship Id="rId6" Type="http://schemas.openxmlformats.org/officeDocument/2006/relationships/image" Target="../media/image177.png"/><Relationship Id="rId5" Type="http://schemas.openxmlformats.org/officeDocument/2006/relationships/image" Target="../media/image176.png"/><Relationship Id="rId4" Type="http://schemas.openxmlformats.org/officeDocument/2006/relationships/image" Target="../media/image175.png"/><Relationship Id="rId9" Type="http://schemas.openxmlformats.org/officeDocument/2006/relationships/image" Target="../media/image180.w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8" Type="http://schemas.openxmlformats.org/officeDocument/2006/relationships/image" Target="../media/image183.png"/><Relationship Id="rId3" Type="http://schemas.openxmlformats.org/officeDocument/2006/relationships/diagramLayout" Target="../diagrams/layout1.xml"/><Relationship Id="rId7" Type="http://schemas.openxmlformats.org/officeDocument/2006/relationships/image" Target="../media/image182.pn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openxmlformats.org/officeDocument/2006/relationships/image" Target="../media/image181.png"/><Relationship Id="rId5" Type="http://schemas.openxmlformats.org/officeDocument/2006/relationships/diagramColors" Target="../diagrams/colors1.xml"/><Relationship Id="rId10" Type="http://schemas.openxmlformats.org/officeDocument/2006/relationships/image" Target="../media/image185.png"/><Relationship Id="rId4" Type="http://schemas.openxmlformats.org/officeDocument/2006/relationships/diagramQuickStyle" Target="../diagrams/quickStyle1.xml"/><Relationship Id="rId9" Type="http://schemas.openxmlformats.org/officeDocument/2006/relationships/image" Target="../media/image184.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9.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30.xml.rels><?xml version="1.0" encoding="UTF-8" standalone="yes"?>
<Relationships xmlns="http://schemas.openxmlformats.org/package/2006/relationships"><Relationship Id="rId2" Type="http://schemas.openxmlformats.org/officeDocument/2006/relationships/image" Target="../media/image186.jpe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18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www.microsoft.com/france/technet/newsletter" TargetMode="External"/><Relationship Id="rId7" Type="http://schemas.openxmlformats.org/officeDocument/2006/relationships/image" Target="../media/image190.tiff"/><Relationship Id="rId2" Type="http://schemas.openxmlformats.org/officeDocument/2006/relationships/notesSlide" Target="../notesSlides/notesSlide24.xml"/><Relationship Id="rId1" Type="http://schemas.openxmlformats.org/officeDocument/2006/relationships/slideLayout" Target="../slideLayouts/slideLayout8.xml"/><Relationship Id="rId6" Type="http://schemas.openxmlformats.org/officeDocument/2006/relationships/image" Target="../media/image189.png"/><Relationship Id="rId5" Type="http://schemas.openxmlformats.org/officeDocument/2006/relationships/hyperlink" Target="http://www.microsoft.com/france/technet/abonnements" TargetMode="External"/><Relationship Id="rId4" Type="http://schemas.openxmlformats.org/officeDocument/2006/relationships/image" Target="../media/image188.png"/></Relationships>
</file>

<file path=ppt/slides/_rels/slide33.xml.rels><?xml version="1.0" encoding="UTF-8" standalone="yes"?>
<Relationships xmlns="http://schemas.openxmlformats.org/package/2006/relationships"><Relationship Id="rId3" Type="http://schemas.openxmlformats.org/officeDocument/2006/relationships/image" Target="../media/image191.png"/><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2.png"/><Relationship Id="rId3" Type="http://schemas.openxmlformats.org/officeDocument/2006/relationships/image" Target="../media/image22.png"/><Relationship Id="rId7" Type="http://schemas.openxmlformats.org/officeDocument/2006/relationships/image" Target="../media/image26.png"/><Relationship Id="rId12" Type="http://schemas.openxmlformats.org/officeDocument/2006/relationships/image" Target="../media/image31.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25.png"/><Relationship Id="rId11" Type="http://schemas.openxmlformats.org/officeDocument/2006/relationships/image" Target="../media/image30.png"/><Relationship Id="rId5" Type="http://schemas.openxmlformats.org/officeDocument/2006/relationships/image" Target="../media/image24.png"/><Relationship Id="rId15" Type="http://schemas.openxmlformats.org/officeDocument/2006/relationships/image" Target="../media/image34.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 Id="rId14" Type="http://schemas.openxmlformats.org/officeDocument/2006/relationships/image" Target="../media/image33.png"/></Relationships>
</file>

<file path=ppt/slides/_rels/slide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9.x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image" Target="../media/image3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5720" y="2500306"/>
            <a:ext cx="8643998" cy="571504"/>
          </a:xfrm>
        </p:spPr>
        <p:txBody>
          <a:bodyPr/>
          <a:lstStyle/>
          <a:p>
            <a:r>
              <a:rPr lang="fr-FR" sz="4800" dirty="0" smtClean="0"/>
              <a:t>Vue d’ensemble de Microsoft System Center</a:t>
            </a:r>
            <a:endParaRPr lang="fr-FR" sz="4800" dirty="0"/>
          </a:p>
        </p:txBody>
      </p:sp>
      <p:sp>
        <p:nvSpPr>
          <p:cNvPr id="6" name="Rectangle 57"/>
          <p:cNvSpPr>
            <a:spLocks noGrp="1" noChangeArrowheads="1"/>
          </p:cNvSpPr>
          <p:nvPr>
            <p:ph type="subTitle" idx="1"/>
          </p:nvPr>
        </p:nvSpPr>
        <p:spPr>
          <a:xfrm>
            <a:off x="285721" y="5214950"/>
            <a:ext cx="4071966" cy="1421928"/>
          </a:xfrm>
        </p:spPr>
        <p:txBody>
          <a:bodyPr/>
          <a:lstStyle/>
          <a:p>
            <a:r>
              <a:rPr lang="fr-FR"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Geneviève Koehler	</a:t>
            </a:r>
          </a:p>
          <a:p>
            <a:r>
              <a:rPr lang="fr-FR"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Chef de produit</a:t>
            </a:r>
          </a:p>
          <a:p>
            <a:r>
              <a:rPr lang="fr-FR"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geneviko@microsoft.com </a:t>
            </a:r>
          </a:p>
          <a:p>
            <a:r>
              <a:rPr lang="fr-FR"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Microsoft France</a:t>
            </a:r>
            <a:endParaRPr lang="fr-FR"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4" name="Rectangle 57"/>
          <p:cNvSpPr txBox="1">
            <a:spLocks noChangeArrowheads="1"/>
          </p:cNvSpPr>
          <p:nvPr/>
        </p:nvSpPr>
        <p:spPr>
          <a:xfrm>
            <a:off x="4572000" y="5214950"/>
            <a:ext cx="4071966" cy="1421928"/>
          </a:xfrm>
          <a:prstGeom prst="rect">
            <a:avLst/>
          </a:prstGeom>
        </p:spPr>
        <p:txBody>
          <a:bodyPr vert="horz" wrap="square" lIns="0" tIns="0" rIns="0" bIns="0" rtlCol="0">
            <a:noAutofit/>
          </a:bodyPr>
          <a:lstStyle/>
          <a:p>
            <a:pPr marL="0" marR="0" lvl="0" indent="0" algn="l" defTabSz="914363" rtl="0" eaLnBrk="1" fontAlgn="auto" latinLnBrk="0" hangingPunct="1">
              <a:lnSpc>
                <a:spcPct val="90000"/>
              </a:lnSpc>
              <a:spcBef>
                <a:spcPts val="0"/>
              </a:spcBef>
              <a:spcAft>
                <a:spcPts val="0"/>
              </a:spcAft>
              <a:buClrTx/>
              <a:buSzTx/>
              <a:buFontTx/>
              <a:buNone/>
              <a:tabLst/>
              <a:defRPr/>
            </a:pPr>
            <a:r>
              <a:rPr kumimoji="0" lang="fr-FR" sz="2400" b="1" i="0" u="none" strike="noStrike" kern="1200" cap="none" spc="50" normalizeH="0" baseline="0" noProof="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uLnTx/>
                <a:uFillTx/>
                <a:latin typeface="+mn-lt"/>
                <a:ea typeface="+mn-ea"/>
                <a:cs typeface="+mn-cs"/>
              </a:rPr>
              <a:t>Jean-Marie Savin	</a:t>
            </a:r>
          </a:p>
          <a:p>
            <a:pPr marL="0" marR="0" lvl="0" indent="0" algn="l" defTabSz="914363" rtl="0" eaLnBrk="1" fontAlgn="auto" latinLnBrk="0" hangingPunct="1">
              <a:lnSpc>
                <a:spcPct val="90000"/>
              </a:lnSpc>
              <a:spcBef>
                <a:spcPts val="0"/>
              </a:spcBef>
              <a:spcAft>
                <a:spcPts val="0"/>
              </a:spcAft>
              <a:buClrTx/>
              <a:buSzTx/>
              <a:buFontTx/>
              <a:buNone/>
              <a:tabLst/>
              <a:defRPr/>
            </a:pPr>
            <a:r>
              <a:rPr lang="fr-FR" sz="24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Ingénieur avant-vente</a:t>
            </a:r>
            <a:endParaRPr kumimoji="0" lang="fr-FR" sz="2400" b="1" i="0" u="none" strike="noStrike" kern="1200" cap="none" spc="50" normalizeH="0" baseline="0" noProof="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uLnTx/>
              <a:uFillTx/>
              <a:latin typeface="+mn-lt"/>
              <a:ea typeface="+mn-ea"/>
              <a:cs typeface="+mn-cs"/>
            </a:endParaRPr>
          </a:p>
          <a:p>
            <a:pPr marL="0" marR="0" lvl="0" indent="0" algn="l" defTabSz="914363" rtl="0" eaLnBrk="1" fontAlgn="auto" latinLnBrk="0" hangingPunct="1">
              <a:lnSpc>
                <a:spcPct val="90000"/>
              </a:lnSpc>
              <a:spcBef>
                <a:spcPts val="0"/>
              </a:spcBef>
              <a:spcAft>
                <a:spcPts val="0"/>
              </a:spcAft>
              <a:buClrTx/>
              <a:buSzTx/>
              <a:buFontTx/>
              <a:buNone/>
              <a:tabLst/>
              <a:defRPr/>
            </a:pPr>
            <a:r>
              <a:rPr lang="fr-FR" sz="2400" b="1" spc="50" dirty="0" err="1"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savinjm</a:t>
            </a:r>
            <a:r>
              <a:rPr kumimoji="0" lang="fr-FR" sz="2400" b="1" i="0" u="none" strike="noStrike" kern="1200" cap="none" spc="50" normalizeH="0" baseline="0" noProof="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uLnTx/>
                <a:uFillTx/>
                <a:latin typeface="+mn-lt"/>
                <a:ea typeface="+mn-ea"/>
                <a:cs typeface="+mn-cs"/>
              </a:rPr>
              <a:t>@</a:t>
            </a:r>
            <a:r>
              <a:rPr kumimoji="0" lang="fr-FR" sz="2400" b="1" i="0" u="none" strike="noStrike" kern="1200" cap="none" spc="50" normalizeH="0" baseline="0" noProof="0" dirty="0" err="1"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uLnTx/>
                <a:uFillTx/>
                <a:latin typeface="+mn-lt"/>
                <a:ea typeface="+mn-ea"/>
                <a:cs typeface="+mn-cs"/>
              </a:rPr>
              <a:t>microsoft.com</a:t>
            </a:r>
            <a:r>
              <a:rPr kumimoji="0" lang="fr-FR" sz="2400" b="1" i="0" u="none" strike="noStrike" kern="1200" cap="none" spc="50" normalizeH="0" baseline="0" noProof="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uLnTx/>
                <a:uFillTx/>
                <a:latin typeface="+mn-lt"/>
                <a:ea typeface="+mn-ea"/>
                <a:cs typeface="+mn-cs"/>
              </a:rPr>
              <a:t> </a:t>
            </a:r>
          </a:p>
          <a:p>
            <a:pPr marL="0" marR="0" lvl="0" indent="0" algn="l" defTabSz="914363" rtl="0" eaLnBrk="1" fontAlgn="auto" latinLnBrk="0" hangingPunct="1">
              <a:lnSpc>
                <a:spcPct val="90000"/>
              </a:lnSpc>
              <a:spcBef>
                <a:spcPts val="0"/>
              </a:spcBef>
              <a:spcAft>
                <a:spcPts val="0"/>
              </a:spcAft>
              <a:buClrTx/>
              <a:buSzTx/>
              <a:buFontTx/>
              <a:buNone/>
              <a:tabLst/>
              <a:defRPr/>
            </a:pPr>
            <a:r>
              <a:rPr kumimoji="0" lang="fr-FR" sz="2400" b="1" i="0" u="none" strike="noStrike" kern="1200" cap="none" spc="50" normalizeH="0" baseline="0" noProof="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uLnTx/>
                <a:uFillTx/>
                <a:latin typeface="+mn-lt"/>
                <a:ea typeface="+mn-ea"/>
                <a:cs typeface="+mn-cs"/>
              </a:rPr>
              <a:t>Microsoft France</a:t>
            </a:r>
            <a:endParaRPr kumimoji="0" lang="fr-FR" sz="2400" b="1" i="0" u="none" strike="noStrike" kern="1200" cap="none" spc="50" normalizeH="0" baseline="0" noProof="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uLnTx/>
              <a:uFillTx/>
              <a:latin typeface="+mn-lt"/>
              <a:ea typeface="+mn-ea"/>
              <a:cs typeface="+mn-cs"/>
            </a:endParaRP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85720" y="2143116"/>
            <a:ext cx="4357718" cy="3457664"/>
          </a:xfrm>
          <a:ln>
            <a:solidFill>
              <a:schemeClr val="tx1"/>
            </a:solidFill>
          </a:ln>
        </p:spPr>
        <p:txBody>
          <a:bodyPr tIns="108000">
            <a:spAutoFit/>
          </a:bodyPr>
          <a:lstStyle/>
          <a:p>
            <a:pPr marL="252000" indent="-252000"/>
            <a:r>
              <a:rPr lang="fr-FR" sz="1600" b="1" dirty="0" smtClean="0"/>
              <a:t>Intelligence de supervision fournie par Microsoft, constructeurs, éditeurs </a:t>
            </a:r>
            <a:r>
              <a:rPr lang="fr-FR" sz="1600" dirty="0" smtClean="0"/>
              <a:t>(Management Packs)</a:t>
            </a:r>
          </a:p>
          <a:p>
            <a:pPr marL="252000" indent="-252000"/>
            <a:r>
              <a:rPr lang="fr-FR" sz="1600" b="1" dirty="0" smtClean="0"/>
              <a:t>Supervision de bout en bout </a:t>
            </a:r>
            <a:r>
              <a:rPr lang="fr-FR" sz="1600" dirty="0" smtClean="0"/>
              <a:t>(vue de Service et sonde client)</a:t>
            </a:r>
          </a:p>
          <a:p>
            <a:pPr marL="252000" indent="-252000"/>
            <a:r>
              <a:rPr lang="fr-FR" sz="1600" b="1" dirty="0" smtClean="0"/>
              <a:t>Gestion des événements de sécurité </a:t>
            </a:r>
            <a:r>
              <a:rPr lang="fr-FR" sz="1600" dirty="0" smtClean="0"/>
              <a:t>(collecte et rapports) (ACS)</a:t>
            </a:r>
          </a:p>
          <a:p>
            <a:pPr marL="252000" indent="-252000"/>
            <a:r>
              <a:rPr lang="fr-FR" sz="1600" b="1" dirty="0" smtClean="0"/>
              <a:t>Analyse des crash </a:t>
            </a:r>
            <a:r>
              <a:rPr lang="fr-FR" sz="1600" dirty="0" smtClean="0"/>
              <a:t>applicatif sur les postes de travail (sans agent)</a:t>
            </a:r>
          </a:p>
          <a:p>
            <a:pPr marL="252000" indent="-252000"/>
            <a:r>
              <a:rPr lang="fr-FR" sz="1600" b="1" dirty="0" smtClean="0"/>
              <a:t>S’adapte</a:t>
            </a:r>
            <a:r>
              <a:rPr lang="fr-FR" sz="1600" dirty="0" smtClean="0"/>
              <a:t> aux organisations et processus d’entreprise de toutes tailles (réseaux, organisations, équipes…)</a:t>
            </a:r>
          </a:p>
          <a:p>
            <a:pPr marL="252000" indent="-252000"/>
            <a:r>
              <a:rPr lang="fr-FR" sz="1600" b="1" dirty="0" smtClean="0"/>
              <a:t>Environnements Microsoft et non-Microsoft</a:t>
            </a:r>
            <a:endParaRPr lang="fr-FR" sz="1600" dirty="0" smtClean="0"/>
          </a:p>
        </p:txBody>
      </p:sp>
      <p:sp>
        <p:nvSpPr>
          <p:cNvPr id="6" name="ZoneTexte 5"/>
          <p:cNvSpPr txBox="1"/>
          <p:nvPr/>
        </p:nvSpPr>
        <p:spPr>
          <a:xfrm>
            <a:off x="4714876" y="5000636"/>
            <a:ext cx="4429124" cy="1143008"/>
          </a:xfrm>
          <a:prstGeom prst="rect">
            <a:avLst/>
          </a:prstGeom>
          <a:ln>
            <a:solidFill>
              <a:schemeClr val="tx1"/>
            </a:solidFill>
          </a:ln>
        </p:spPr>
        <p:txBody>
          <a:bodyPr vert="horz" lIns="91436" tIns="45718" rIns="91436" bIns="45718">
            <a:normAutofit fontScale="92500" lnSpcReduction="10000"/>
          </a:bodyPr>
          <a:lstStyle/>
          <a:p>
            <a:pPr>
              <a:lnSpc>
                <a:spcPct val="90000"/>
              </a:lnSpc>
              <a:spcBef>
                <a:spcPct val="20000"/>
              </a:spcBef>
              <a:buClr>
                <a:schemeClr val="tx1">
                  <a:shade val="95000"/>
                </a:schemeClr>
              </a:buClr>
              <a:buSzPct val="65000"/>
            </a:pPr>
            <a:r>
              <a:rPr lang="fr-FR" sz="1600" b="1" dirty="0" smtClean="0"/>
              <a:t>Scénarios</a:t>
            </a:r>
          </a:p>
          <a:p>
            <a:pPr marL="273050" indent="-95250">
              <a:lnSpc>
                <a:spcPct val="90000"/>
              </a:lnSpc>
              <a:spcBef>
                <a:spcPct val="20000"/>
              </a:spcBef>
              <a:buClr>
                <a:schemeClr val="tx1">
                  <a:shade val="95000"/>
                </a:schemeClr>
              </a:buClr>
              <a:buSzPct val="65000"/>
              <a:buFontTx/>
              <a:buChar char="-"/>
            </a:pPr>
            <a:r>
              <a:rPr lang="fr-FR" sz="1600" dirty="0" smtClean="0"/>
              <a:t>Supervision matérielle, système, réseau et applicative</a:t>
            </a:r>
          </a:p>
          <a:p>
            <a:pPr marL="273050" indent="-95250">
              <a:lnSpc>
                <a:spcPct val="90000"/>
              </a:lnSpc>
              <a:spcBef>
                <a:spcPct val="20000"/>
              </a:spcBef>
              <a:buClr>
                <a:schemeClr val="tx1">
                  <a:shade val="95000"/>
                </a:schemeClr>
              </a:buClr>
              <a:buSzPct val="65000"/>
              <a:buFontTx/>
              <a:buChar char="-"/>
            </a:pPr>
            <a:r>
              <a:rPr lang="fr-FR" sz="1600" dirty="0" smtClean="0"/>
              <a:t>Supervision ET Administration</a:t>
            </a:r>
          </a:p>
          <a:p>
            <a:pPr marL="273050" indent="-95250">
              <a:lnSpc>
                <a:spcPct val="90000"/>
              </a:lnSpc>
              <a:spcBef>
                <a:spcPct val="20000"/>
              </a:spcBef>
              <a:buClr>
                <a:schemeClr val="tx1">
                  <a:shade val="95000"/>
                </a:schemeClr>
              </a:buClr>
              <a:buSzPct val="65000"/>
              <a:buFontTx/>
              <a:buChar char="-"/>
            </a:pPr>
            <a:r>
              <a:rPr lang="fr-FR" sz="1600" dirty="0" smtClean="0"/>
              <a:t>Monitoring puissant et architecture flexible</a:t>
            </a:r>
          </a:p>
          <a:p>
            <a:pPr marL="177800">
              <a:lnSpc>
                <a:spcPct val="90000"/>
              </a:lnSpc>
              <a:spcBef>
                <a:spcPct val="20000"/>
              </a:spcBef>
              <a:buClr>
                <a:schemeClr val="tx1">
                  <a:shade val="95000"/>
                </a:schemeClr>
              </a:buClr>
              <a:buSzPct val="65000"/>
              <a:buFontTx/>
              <a:buChar char="-"/>
            </a:pPr>
            <a:endParaRPr lang="fr-FR" sz="1600" dirty="0" smtClean="0"/>
          </a:p>
          <a:p>
            <a:pPr marL="548618" indent="-411464">
              <a:lnSpc>
                <a:spcPct val="90000"/>
              </a:lnSpc>
              <a:spcBef>
                <a:spcPct val="20000"/>
              </a:spcBef>
              <a:buClr>
                <a:schemeClr val="tx1">
                  <a:shade val="95000"/>
                </a:schemeClr>
              </a:buClr>
              <a:buSzPct val="65000"/>
              <a:buFontTx/>
              <a:buChar char="-"/>
            </a:pPr>
            <a:endParaRPr lang="fr-FR" sz="1600" dirty="0" smtClean="0"/>
          </a:p>
        </p:txBody>
      </p:sp>
      <p:sp>
        <p:nvSpPr>
          <p:cNvPr id="8" name="Titre 1"/>
          <p:cNvSpPr>
            <a:spLocks noGrp="1"/>
          </p:cNvSpPr>
          <p:nvPr>
            <p:ph type="title"/>
          </p:nvPr>
        </p:nvSpPr>
        <p:spPr>
          <a:xfrm>
            <a:off x="285720" y="285728"/>
            <a:ext cx="8858280" cy="1071570"/>
          </a:xfrm>
        </p:spPr>
        <p:txBody>
          <a:bodyPr>
            <a:noAutofit/>
          </a:bodyPr>
          <a:lstStyle/>
          <a:p>
            <a:pPr lvl="0"/>
            <a:r>
              <a:rPr lang="fr-FR" sz="3200" dirty="0" smtClean="0"/>
              <a:t>System Center Operations Manager 2007</a:t>
            </a:r>
            <a:endParaRPr lang="fr-FR" sz="2800" dirty="0"/>
          </a:p>
        </p:txBody>
      </p:sp>
      <p:sp>
        <p:nvSpPr>
          <p:cNvPr id="9" name="ZoneTexte 8"/>
          <p:cNvSpPr txBox="1"/>
          <p:nvPr/>
        </p:nvSpPr>
        <p:spPr>
          <a:xfrm>
            <a:off x="285720" y="5572140"/>
            <a:ext cx="4357718" cy="1169547"/>
          </a:xfrm>
          <a:prstGeom prst="rect">
            <a:avLst/>
          </a:prstGeom>
          <a:ln>
            <a:solidFill>
              <a:schemeClr val="tx1"/>
            </a:solidFill>
          </a:ln>
        </p:spPr>
        <p:txBody>
          <a:bodyPr vert="horz" lIns="91436" tIns="45718" rIns="91436" bIns="45718">
            <a:spAutoFit/>
          </a:bodyPr>
          <a:lstStyle/>
          <a:p>
            <a:pPr marL="177800" indent="-82550">
              <a:buClr>
                <a:schemeClr val="tx1">
                  <a:shade val="95000"/>
                </a:schemeClr>
              </a:buClr>
              <a:buSzPct val="65000"/>
              <a:buFont typeface="Arial" pitchFamily="34" charset="0"/>
              <a:buChar char="•"/>
            </a:pPr>
            <a:r>
              <a:rPr lang="fr-FR" sz="1400" dirty="0" smtClean="0"/>
              <a:t>Règles de surveillance pré-paramétrées</a:t>
            </a:r>
          </a:p>
          <a:p>
            <a:pPr marL="177800" indent="-82550">
              <a:buClr>
                <a:schemeClr val="tx1">
                  <a:shade val="95000"/>
                </a:schemeClr>
              </a:buClr>
              <a:buSzPct val="65000"/>
              <a:buFont typeface="Arial" pitchFamily="34" charset="0"/>
              <a:buChar char="•"/>
            </a:pPr>
            <a:r>
              <a:rPr lang="fr-FR" sz="1400" dirty="0" smtClean="0"/>
              <a:t> Intégration aux </a:t>
            </a:r>
            <a:r>
              <a:rPr lang="fr-FR" sz="1400" dirty="0" err="1" smtClean="0"/>
              <a:t>Hyperviseurs</a:t>
            </a:r>
            <a:r>
              <a:rPr lang="fr-FR" sz="1400" dirty="0" smtClean="0"/>
              <a:t> (HP OV, IBM Tivoli, </a:t>
            </a:r>
            <a:r>
              <a:rPr lang="en-US" sz="1400" dirty="0" smtClean="0"/>
              <a:t>BMC Remedy (</a:t>
            </a:r>
            <a:r>
              <a:rPr lang="en-US" sz="1400" dirty="0" err="1" smtClean="0"/>
              <a:t>connecteur</a:t>
            </a:r>
            <a:r>
              <a:rPr lang="en-US" sz="1400" dirty="0" smtClean="0"/>
              <a:t> </a:t>
            </a:r>
            <a:r>
              <a:rPr lang="en-US" sz="1400" dirty="0" err="1" smtClean="0"/>
              <a:t>supporté</a:t>
            </a:r>
            <a:r>
              <a:rPr lang="en-US" sz="1400" dirty="0" smtClean="0"/>
              <a:t> par Microsoft)</a:t>
            </a:r>
          </a:p>
          <a:p>
            <a:pPr marL="177800" indent="-82550">
              <a:buClr>
                <a:schemeClr val="tx1">
                  <a:shade val="95000"/>
                </a:schemeClr>
              </a:buClr>
              <a:buSzPct val="65000"/>
              <a:buFont typeface="Arial" pitchFamily="34" charset="0"/>
              <a:buChar char="•"/>
            </a:pPr>
            <a:r>
              <a:rPr lang="en-US" sz="1400" dirty="0" err="1" smtClean="0"/>
              <a:t>Gestion</a:t>
            </a:r>
            <a:r>
              <a:rPr lang="en-US" sz="1400" dirty="0" smtClean="0"/>
              <a:t> Citrix, Oracle, hardware Dell, IBM, HP, Intel, Unix, Linux, =&gt; plus de 300 agents</a:t>
            </a:r>
            <a:endParaRPr lang="fr-FR" sz="1400" dirty="0" smtClean="0"/>
          </a:p>
        </p:txBody>
      </p:sp>
      <p:pic>
        <p:nvPicPr>
          <p:cNvPr id="10" name="Rectangle 6146"/>
          <p:cNvPicPr>
            <a:picLocks noChangeAspect="1" noChangeArrowheads="1"/>
          </p:cNvPicPr>
          <p:nvPr/>
        </p:nvPicPr>
        <p:blipFill>
          <a:blip r:embed="rId2" cstate="screen"/>
          <a:srcRect/>
          <a:stretch>
            <a:fillRect/>
          </a:stretch>
        </p:blipFill>
        <p:spPr bwMode="auto">
          <a:xfrm>
            <a:off x="5286380" y="1500174"/>
            <a:ext cx="3643338" cy="3228402"/>
          </a:xfrm>
          <a:prstGeom prst="rect">
            <a:avLst/>
          </a:prstGeom>
          <a:noFill/>
          <a:ln w="9525">
            <a:noFill/>
            <a:miter lim="800000"/>
            <a:headEnd/>
            <a:tailEnd/>
          </a:ln>
        </p:spPr>
      </p:pic>
      <p:sp>
        <p:nvSpPr>
          <p:cNvPr id="7" name="ZoneTexte 6"/>
          <p:cNvSpPr txBox="1"/>
          <p:nvPr/>
        </p:nvSpPr>
        <p:spPr>
          <a:xfrm>
            <a:off x="285720" y="1000108"/>
            <a:ext cx="4357718" cy="1152415"/>
          </a:xfrm>
          <a:prstGeom prst="rect">
            <a:avLst/>
          </a:prstGeom>
          <a:ln>
            <a:solidFill>
              <a:schemeClr val="tx1"/>
            </a:solidFill>
          </a:ln>
        </p:spPr>
        <p:txBody>
          <a:bodyPr vert="horz" wrap="square" lIns="91436" tIns="108000" rIns="91436" bIns="45718">
            <a:spAutoFit/>
          </a:bodyPr>
          <a:lstStyle/>
          <a:p>
            <a:pPr lvl="0" algn="ctr">
              <a:lnSpc>
                <a:spcPct val="90000"/>
              </a:lnSpc>
              <a:spcBef>
                <a:spcPct val="20000"/>
              </a:spcBef>
            </a:pPr>
            <a:r>
              <a:rPr lang="fr-FR" b="1" i="1" dirty="0" smtClean="0">
                <a:solidFill>
                  <a:srgbClr val="FFFFFF"/>
                </a:solidFill>
                <a:effectLst>
                  <a:outerShdw blurRad="38100" dist="38100" dir="2700000" algn="tl">
                    <a:srgbClr val="000000">
                      <a:alpha val="43137"/>
                    </a:srgbClr>
                  </a:outerShdw>
                </a:effectLst>
              </a:rPr>
              <a:t>Gestion des Opérations </a:t>
            </a:r>
            <a:br>
              <a:rPr lang="fr-FR" b="1" i="1" dirty="0" smtClean="0">
                <a:solidFill>
                  <a:srgbClr val="FFFFFF"/>
                </a:solidFill>
                <a:effectLst>
                  <a:outerShdw blurRad="38100" dist="38100" dir="2700000" algn="tl">
                    <a:srgbClr val="000000">
                      <a:alpha val="43137"/>
                    </a:srgbClr>
                  </a:outerShdw>
                </a:effectLst>
              </a:rPr>
            </a:br>
            <a:r>
              <a:rPr lang="fr-FR" b="1" i="1" dirty="0" smtClean="0">
                <a:solidFill>
                  <a:srgbClr val="FFFFFF"/>
                </a:solidFill>
                <a:effectLst>
                  <a:outerShdw blurRad="38100" dist="38100" dir="2700000" algn="tl">
                    <a:srgbClr val="000000">
                      <a:alpha val="43137"/>
                    </a:srgbClr>
                  </a:outerShdw>
                </a:effectLst>
              </a:rPr>
              <a:t>Supervision des applications, serveurs, postes clients, et éléments réseaux</a:t>
            </a:r>
            <a:endParaRPr lang="fr-FR" i="1" dirty="0" smtClean="0"/>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4" descr="Orange_arrow"/>
          <p:cNvPicPr>
            <a:picLocks noChangeAspect="1" noChangeArrowheads="1"/>
          </p:cNvPicPr>
          <p:nvPr/>
        </p:nvPicPr>
        <p:blipFill>
          <a:blip r:embed="rId3"/>
          <a:srcRect/>
          <a:stretch>
            <a:fillRect/>
          </a:stretch>
        </p:blipFill>
        <p:spPr bwMode="auto">
          <a:xfrm>
            <a:off x="53975" y="866775"/>
            <a:ext cx="9037638" cy="3257550"/>
          </a:xfrm>
          <a:prstGeom prst="rect">
            <a:avLst/>
          </a:prstGeom>
          <a:noFill/>
          <a:ln w="9525">
            <a:noFill/>
            <a:miter lim="800000"/>
            <a:headEnd/>
            <a:tailEnd/>
          </a:ln>
        </p:spPr>
      </p:pic>
      <p:grpSp>
        <p:nvGrpSpPr>
          <p:cNvPr id="2" name="Group 8"/>
          <p:cNvGrpSpPr>
            <a:grpSpLocks/>
          </p:cNvGrpSpPr>
          <p:nvPr/>
        </p:nvGrpSpPr>
        <p:grpSpPr bwMode="auto">
          <a:xfrm>
            <a:off x="631825" y="1616075"/>
            <a:ext cx="3511547" cy="1073150"/>
            <a:chOff x="1325" y="628"/>
            <a:chExt cx="1131" cy="676"/>
          </a:xfrm>
        </p:grpSpPr>
        <p:pic>
          <p:nvPicPr>
            <p:cNvPr id="54285" name="Picture 9" descr="Orange_box"/>
            <p:cNvPicPr>
              <a:picLocks noChangeAspect="1" noChangeArrowheads="1"/>
            </p:cNvPicPr>
            <p:nvPr/>
          </p:nvPicPr>
          <p:blipFill>
            <a:blip r:embed="rId4"/>
            <a:srcRect/>
            <a:stretch>
              <a:fillRect/>
            </a:stretch>
          </p:blipFill>
          <p:spPr bwMode="auto">
            <a:xfrm>
              <a:off x="1330" y="628"/>
              <a:ext cx="1120" cy="676"/>
            </a:xfrm>
            <a:prstGeom prst="rect">
              <a:avLst/>
            </a:prstGeom>
            <a:noFill/>
            <a:ln w="9525">
              <a:noFill/>
              <a:miter lim="800000"/>
              <a:headEnd/>
              <a:tailEnd/>
            </a:ln>
          </p:spPr>
        </p:pic>
        <p:sp>
          <p:nvSpPr>
            <p:cNvPr id="213002" name="Text Box 10"/>
            <p:cNvSpPr txBox="1">
              <a:spLocks noChangeArrowheads="1"/>
            </p:cNvSpPr>
            <p:nvPr/>
          </p:nvSpPr>
          <p:spPr bwMode="auto">
            <a:xfrm>
              <a:off x="1325" y="738"/>
              <a:ext cx="1131" cy="407"/>
            </a:xfrm>
            <a:prstGeom prst="rect">
              <a:avLst/>
            </a:prstGeom>
            <a:noFill/>
            <a:ln w="9525" algn="ctr">
              <a:noFill/>
              <a:miter lim="800000"/>
              <a:headEnd/>
              <a:tailEnd/>
            </a:ln>
            <a:effectLst/>
          </p:spPr>
          <p:txBody>
            <a:bodyPr>
              <a:spAutoFit/>
            </a:bodyPr>
            <a:lstStyle/>
            <a:p>
              <a:pPr algn="ctr"/>
              <a:r>
                <a:rPr lang="en-US" b="1" dirty="0" err="1" smtClean="0">
                  <a:solidFill>
                    <a:srgbClr val="FFFFFF"/>
                  </a:solidFill>
                  <a:latin typeface="Segoe Semibold" pitchFamily="34" charset="0"/>
                </a:rPr>
                <a:t>Février</a:t>
              </a:r>
              <a:r>
                <a:rPr lang="en-US" b="1" dirty="0" smtClean="0">
                  <a:solidFill>
                    <a:srgbClr val="FFFFFF"/>
                  </a:solidFill>
                  <a:latin typeface="Segoe Semibold" pitchFamily="34" charset="0"/>
                </a:rPr>
                <a:t> 2008</a:t>
              </a:r>
              <a:endParaRPr lang="en-US" b="1" dirty="0">
                <a:solidFill>
                  <a:srgbClr val="FFFFFF"/>
                </a:solidFill>
                <a:latin typeface="Segoe Semibold" pitchFamily="34" charset="0"/>
              </a:endParaRPr>
            </a:p>
            <a:p>
              <a:pPr algn="ctr"/>
              <a:r>
                <a:rPr lang="en-US" b="1" dirty="0" err="1" smtClean="0">
                  <a:solidFill>
                    <a:srgbClr val="FFFFFF"/>
                  </a:solidFill>
                </a:rPr>
                <a:t>OpsMger</a:t>
              </a:r>
              <a:r>
                <a:rPr lang="en-US" b="1" dirty="0" smtClean="0">
                  <a:solidFill>
                    <a:srgbClr val="FFFFFF"/>
                  </a:solidFill>
                </a:rPr>
                <a:t> 2007 SP1</a:t>
              </a:r>
              <a:endParaRPr lang="en-US" sz="1400" b="1" dirty="0">
                <a:solidFill>
                  <a:srgbClr val="FFFFFF"/>
                </a:solidFill>
                <a:latin typeface="Segoe Semibold" pitchFamily="34" charset="0"/>
              </a:endParaRPr>
            </a:p>
          </p:txBody>
        </p:sp>
      </p:grpSp>
      <p:grpSp>
        <p:nvGrpSpPr>
          <p:cNvPr id="3" name="Group 11"/>
          <p:cNvGrpSpPr>
            <a:grpSpLocks/>
          </p:cNvGrpSpPr>
          <p:nvPr/>
        </p:nvGrpSpPr>
        <p:grpSpPr bwMode="auto">
          <a:xfrm>
            <a:off x="4429124" y="1643050"/>
            <a:ext cx="3313135" cy="1073150"/>
            <a:chOff x="2555" y="727"/>
            <a:chExt cx="1120" cy="676"/>
          </a:xfrm>
        </p:grpSpPr>
        <p:pic>
          <p:nvPicPr>
            <p:cNvPr id="54283" name="Picture 12" descr="Orange_box"/>
            <p:cNvPicPr>
              <a:picLocks noChangeAspect="1" noChangeArrowheads="1"/>
            </p:cNvPicPr>
            <p:nvPr/>
          </p:nvPicPr>
          <p:blipFill>
            <a:blip r:embed="rId4"/>
            <a:srcRect/>
            <a:stretch>
              <a:fillRect/>
            </a:stretch>
          </p:blipFill>
          <p:spPr bwMode="auto">
            <a:xfrm>
              <a:off x="2555" y="727"/>
              <a:ext cx="1120" cy="676"/>
            </a:xfrm>
            <a:prstGeom prst="rect">
              <a:avLst/>
            </a:prstGeom>
            <a:noFill/>
            <a:ln w="9525">
              <a:noFill/>
              <a:miter lim="800000"/>
              <a:headEnd/>
              <a:tailEnd/>
            </a:ln>
          </p:spPr>
        </p:pic>
        <p:sp>
          <p:nvSpPr>
            <p:cNvPr id="54284" name="Text Box 13"/>
            <p:cNvSpPr txBox="1">
              <a:spLocks noChangeArrowheads="1"/>
            </p:cNvSpPr>
            <p:nvPr/>
          </p:nvSpPr>
          <p:spPr bwMode="auto">
            <a:xfrm>
              <a:off x="2647" y="836"/>
              <a:ext cx="935" cy="407"/>
            </a:xfrm>
            <a:prstGeom prst="rect">
              <a:avLst/>
            </a:prstGeom>
            <a:noFill/>
            <a:ln w="9525" algn="ctr">
              <a:noFill/>
              <a:miter lim="800000"/>
              <a:headEnd/>
              <a:tailEnd/>
            </a:ln>
          </p:spPr>
          <p:txBody>
            <a:bodyPr>
              <a:spAutoFit/>
            </a:bodyPr>
            <a:lstStyle/>
            <a:p>
              <a:pPr algn="ctr"/>
              <a:r>
                <a:rPr lang="en-US" b="1" dirty="0" smtClean="0">
                  <a:latin typeface="Segoe Semibold" pitchFamily="34" charset="0"/>
                </a:rPr>
                <a:t>H2 2008</a:t>
              </a:r>
              <a:endParaRPr lang="en-US" b="1" dirty="0">
                <a:latin typeface="Segoe Semibold" pitchFamily="34" charset="0"/>
              </a:endParaRPr>
            </a:p>
            <a:p>
              <a:pPr algn="ctr"/>
              <a:r>
                <a:rPr lang="en-US" b="1" dirty="0" err="1" smtClean="0">
                  <a:latin typeface="Segoe Semibold" pitchFamily="34" charset="0"/>
                </a:rPr>
                <a:t>OpsMger</a:t>
              </a:r>
              <a:r>
                <a:rPr lang="en-US" b="1" dirty="0" smtClean="0">
                  <a:latin typeface="Segoe Semibold" pitchFamily="34" charset="0"/>
                </a:rPr>
                <a:t> 2007 “R2”</a:t>
              </a:r>
              <a:endParaRPr lang="en-US" b="1" dirty="0">
                <a:latin typeface="Segoe Semibold" pitchFamily="34" charset="0"/>
              </a:endParaRPr>
            </a:p>
          </p:txBody>
        </p:sp>
      </p:grpSp>
      <p:sp>
        <p:nvSpPr>
          <p:cNvPr id="213008" name="Rectangle 16"/>
          <p:cNvSpPr>
            <a:spLocks noGrp="1" noChangeArrowheads="1"/>
          </p:cNvSpPr>
          <p:nvPr>
            <p:ph type="title"/>
          </p:nvPr>
        </p:nvSpPr>
        <p:spPr>
          <a:xfrm>
            <a:off x="266700" y="228600"/>
            <a:ext cx="8763000" cy="775597"/>
          </a:xfrm>
        </p:spPr>
        <p:txBody>
          <a:bodyPr/>
          <a:lstStyle/>
          <a:p>
            <a:pPr eaLnBrk="1" hangingPunct="1"/>
            <a:r>
              <a:rPr lang="en-US" sz="3200" dirty="0" smtClean="0">
                <a:solidFill>
                  <a:srgbClr val="FFCC29"/>
                </a:solidFill>
              </a:rPr>
              <a:t>System Center Operations Manager 2007</a:t>
            </a:r>
            <a:r>
              <a:rPr lang="en-US" dirty="0" smtClean="0">
                <a:solidFill>
                  <a:srgbClr val="FFCC29"/>
                </a:solidFill>
              </a:rPr>
              <a:t/>
            </a:r>
            <a:br>
              <a:rPr lang="en-US" dirty="0" smtClean="0">
                <a:solidFill>
                  <a:srgbClr val="FFCC29"/>
                </a:solidFill>
              </a:rPr>
            </a:br>
            <a:r>
              <a:rPr lang="fr-FR" sz="2400" dirty="0" smtClean="0">
                <a:solidFill>
                  <a:srgbClr val="FCEB98"/>
                </a:solidFill>
              </a:rPr>
              <a:t>Feuille de route</a:t>
            </a:r>
            <a:endParaRPr lang="en-US" sz="2400" dirty="0" smtClean="0">
              <a:solidFill>
                <a:srgbClr val="FCEB98"/>
              </a:solidFill>
            </a:endParaRPr>
          </a:p>
        </p:txBody>
      </p:sp>
      <p:pic>
        <p:nvPicPr>
          <p:cNvPr id="54281" name="Picture 2" descr="blue box"/>
          <p:cNvPicPr>
            <a:picLocks noChangeAspect="1" noChangeArrowheads="1"/>
          </p:cNvPicPr>
          <p:nvPr/>
        </p:nvPicPr>
        <p:blipFill>
          <a:blip r:embed="rId5"/>
          <a:srcRect/>
          <a:stretch>
            <a:fillRect/>
          </a:stretch>
        </p:blipFill>
        <p:spPr bwMode="auto">
          <a:xfrm>
            <a:off x="227013" y="2735263"/>
            <a:ext cx="8361362" cy="3930650"/>
          </a:xfrm>
          <a:prstGeom prst="rect">
            <a:avLst/>
          </a:prstGeom>
          <a:noFill/>
          <a:ln w="9525">
            <a:noFill/>
            <a:miter lim="800000"/>
            <a:headEnd/>
            <a:tailEnd/>
          </a:ln>
        </p:spPr>
      </p:pic>
      <p:sp>
        <p:nvSpPr>
          <p:cNvPr id="212995" name="Text Box 3"/>
          <p:cNvSpPr txBox="1">
            <a:spLocks noChangeArrowheads="1"/>
          </p:cNvSpPr>
          <p:nvPr/>
        </p:nvSpPr>
        <p:spPr bwMode="auto">
          <a:xfrm>
            <a:off x="404813" y="3000372"/>
            <a:ext cx="7310459" cy="3791807"/>
          </a:xfrm>
          <a:prstGeom prst="rect">
            <a:avLst/>
          </a:prstGeom>
          <a:noFill/>
          <a:ln w="9525" algn="ctr">
            <a:noFill/>
            <a:miter lim="800000"/>
            <a:headEnd/>
            <a:tailEnd/>
          </a:ln>
          <a:effectLst/>
        </p:spPr>
        <p:txBody>
          <a:bodyPr wrap="square">
            <a:spAutoFit/>
          </a:bodyPr>
          <a:lstStyle/>
          <a:p>
            <a:r>
              <a:rPr lang="en-US" sz="2000" b="1" dirty="0" smtClean="0"/>
              <a:t>Operations Manager 2007 SP1 – </a:t>
            </a:r>
            <a:r>
              <a:rPr lang="en-US" sz="2000" b="1" dirty="0" err="1" smtClean="0"/>
              <a:t>Février</a:t>
            </a:r>
            <a:r>
              <a:rPr lang="en-US" sz="2000" b="1" dirty="0" smtClean="0"/>
              <a:t> 2008</a:t>
            </a:r>
          </a:p>
          <a:p>
            <a:pPr lvl="1"/>
            <a:r>
              <a:rPr lang="en-US" dirty="0" err="1" smtClean="0"/>
              <a:t>Amélioration</a:t>
            </a:r>
            <a:r>
              <a:rPr lang="en-US" dirty="0" smtClean="0"/>
              <a:t> des performances</a:t>
            </a:r>
          </a:p>
          <a:p>
            <a:pPr lvl="1"/>
            <a:r>
              <a:rPr lang="fr-FR" dirty="0" smtClean="0"/>
              <a:t>Vues supplémentaires Audit Collection Services (ACS)</a:t>
            </a:r>
          </a:p>
          <a:p>
            <a:pPr lvl="1"/>
            <a:r>
              <a:rPr lang="fr-FR" dirty="0" smtClean="0"/>
              <a:t>Export des diagrammes vers Visio</a:t>
            </a:r>
          </a:p>
          <a:p>
            <a:pPr lvl="1"/>
            <a:r>
              <a:rPr lang="fr-FR" dirty="0" smtClean="0"/>
              <a:t>Support SNMP v1 et v2</a:t>
            </a:r>
          </a:p>
          <a:p>
            <a:pPr lvl="1"/>
            <a:r>
              <a:rPr lang="en-US" dirty="0" err="1" smtClean="0"/>
              <a:t>Supporté</a:t>
            </a:r>
            <a:r>
              <a:rPr lang="en-US" dirty="0" smtClean="0"/>
              <a:t> par Microsoft </a:t>
            </a:r>
            <a:r>
              <a:rPr lang="en-US" dirty="0" err="1" smtClean="0"/>
              <a:t>dès</a:t>
            </a:r>
            <a:r>
              <a:rPr lang="en-US" dirty="0" smtClean="0"/>
              <a:t> </a:t>
            </a:r>
            <a:r>
              <a:rPr lang="en-US" dirty="0" err="1" smtClean="0"/>
              <a:t>Novembre</a:t>
            </a:r>
            <a:endParaRPr lang="en-US" dirty="0" smtClean="0"/>
          </a:p>
          <a:p>
            <a:pPr lvl="1"/>
            <a:endParaRPr lang="en-US" sz="1200" dirty="0" smtClean="0"/>
          </a:p>
          <a:p>
            <a:pPr lvl="1"/>
            <a:endParaRPr lang="en-US" sz="1200" dirty="0" smtClean="0"/>
          </a:p>
          <a:p>
            <a:r>
              <a:rPr lang="en-US" sz="2000" b="1" dirty="0" smtClean="0"/>
              <a:t>Operations Manager 2007 R2 – H2 2008</a:t>
            </a:r>
          </a:p>
          <a:p>
            <a:pPr lvl="1"/>
            <a:r>
              <a:rPr lang="fr-FR" dirty="0" smtClean="0"/>
              <a:t>Supervision prenant en compte le réseau</a:t>
            </a:r>
          </a:p>
          <a:p>
            <a:pPr lvl="1"/>
            <a:r>
              <a:rPr lang="fr-FR" dirty="0" smtClean="0"/>
              <a:t>Supervision avancée des services </a:t>
            </a:r>
            <a:r>
              <a:rPr lang="fr-FR" dirty="0" err="1" smtClean="0"/>
              <a:t>webs</a:t>
            </a:r>
            <a:endParaRPr lang="fr-FR" dirty="0" smtClean="0"/>
          </a:p>
          <a:p>
            <a:pPr lvl="1"/>
            <a:r>
              <a:rPr lang="fr-FR" dirty="0" smtClean="0"/>
              <a:t>Gestion de la capacité</a:t>
            </a:r>
          </a:p>
          <a:p>
            <a:pPr lvl="1"/>
            <a:r>
              <a:rPr lang="fr-FR" dirty="0" smtClean="0"/>
              <a:t>Supervision des niveaux de services</a:t>
            </a:r>
          </a:p>
          <a:p>
            <a:pPr marL="960438" lvl="1" indent="-388938">
              <a:lnSpc>
                <a:spcPct val="90000"/>
              </a:lnSpc>
              <a:spcBef>
                <a:spcPct val="30000"/>
              </a:spcBef>
              <a:buClr>
                <a:schemeClr val="accent1"/>
              </a:buClr>
              <a:buSzPct val="105000"/>
              <a:buFont typeface="Wingdings" pitchFamily="2" charset="2"/>
              <a:buNone/>
            </a:pPr>
            <a:endParaRPr lang="en-US" sz="1200" b="0" dirty="0"/>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210" name="Rectangle 2"/>
          <p:cNvSpPr>
            <a:spLocks noGrp="1" noChangeArrowheads="1"/>
          </p:cNvSpPr>
          <p:nvPr>
            <p:ph type="ctrTitle"/>
          </p:nvPr>
        </p:nvSpPr>
        <p:spPr>
          <a:xfrm>
            <a:off x="350860" y="3997115"/>
            <a:ext cx="7364412" cy="646331"/>
          </a:xfrm>
          <a:noFill/>
        </p:spPr>
        <p:txBody>
          <a:bodyPr anchor="b"/>
          <a:lstStyle/>
          <a:p>
            <a:r>
              <a:rPr lang="fr-FR" sz="4000" dirty="0" smtClean="0"/>
              <a:t>System Center Operations Manager 2007 </a:t>
            </a:r>
            <a:endParaRPr lang="fr-FR" sz="4000" dirty="0"/>
          </a:p>
        </p:txBody>
      </p:sp>
      <p:sp>
        <p:nvSpPr>
          <p:cNvPr id="350211" name="Rectangle 3"/>
          <p:cNvSpPr>
            <a:spLocks noGrp="1" noChangeArrowheads="1"/>
          </p:cNvSpPr>
          <p:nvPr>
            <p:ph type="subTitle" idx="1"/>
          </p:nvPr>
        </p:nvSpPr>
        <p:spPr>
          <a:xfrm>
            <a:off x="400073" y="5214950"/>
            <a:ext cx="7386637" cy="535531"/>
          </a:xfrm>
        </p:spPr>
        <p:txBody>
          <a:bodyPr/>
          <a:lstStyle/>
          <a:p>
            <a:endParaRPr lang="en-US" dirty="0"/>
          </a:p>
        </p:txBody>
      </p:sp>
      <p:sp>
        <p:nvSpPr>
          <p:cNvPr id="6" name="TextBox 5"/>
          <p:cNvSpPr txBox="1"/>
          <p:nvPr/>
        </p:nvSpPr>
        <p:spPr>
          <a:xfrm>
            <a:off x="214282" y="1928802"/>
            <a:ext cx="3972560" cy="1323439"/>
          </a:xfrm>
          <a:prstGeom prst="rect">
            <a:avLst/>
          </a:prstGeom>
          <a:noFill/>
        </p:spPr>
        <p:txBody>
          <a:bodyPr wrap="square" rtlCol="0">
            <a:spAutoFit/>
          </a:bodyPr>
          <a:lstStyle/>
          <a:p>
            <a:r>
              <a:rPr lang="fr-FR" sz="8000" b="1" i="1" spc="-642"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latin typeface="Segoe" pitchFamily="34" charset="0"/>
              </a:rPr>
              <a:t>Démo</a:t>
            </a:r>
            <a:endParaRPr lang="fr-FR" sz="8000" b="1" i="1" spc="-642" dirty="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latin typeface="Segoe" pitchFamily="34" charset="0"/>
            </a:endParaRPr>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9" name="Picture 1" descr="D:\Desktop\DPM 2007 datasheets\DPMv2b2_protection_SQL_select_chosen.tif"/>
          <p:cNvPicPr>
            <a:picLocks noChangeAspect="1" noChangeArrowheads="1"/>
          </p:cNvPicPr>
          <p:nvPr/>
        </p:nvPicPr>
        <p:blipFill>
          <a:blip r:embed="rId3" cstate="screen"/>
          <a:srcRect/>
          <a:stretch>
            <a:fillRect/>
          </a:stretch>
        </p:blipFill>
        <p:spPr bwMode="auto">
          <a:xfrm>
            <a:off x="5357818" y="1071546"/>
            <a:ext cx="3286148" cy="2278645"/>
          </a:xfrm>
          <a:prstGeom prst="rect">
            <a:avLst/>
          </a:prstGeom>
          <a:solidFill>
            <a:srgbClr val="FFFFFF">
              <a:shade val="85000"/>
            </a:srgbClr>
          </a:solidFill>
          <a:ln w="190500" cap="rnd">
            <a:noFill/>
          </a:ln>
          <a:effectLst>
            <a:outerShdw blurRad="36195" dist="12700" dir="11400000" algn="tl" rotWithShape="0">
              <a:srgbClr val="000000">
                <a:alpha val="33000"/>
              </a:srgbClr>
            </a:outerShdw>
            <a:reflection blurRad="6350" stA="50000" endA="300" endPos="38500" dist="50800" dir="5400000" sy="-100000" algn="bl" rotWithShape="0"/>
          </a:effectLst>
          <a:scene3d>
            <a:camera prst="perspectiveContrastingLeftFacing">
              <a:rot lat="540000" lon="2100000" rev="0"/>
            </a:camera>
            <a:lightRig rig="soft" dir="t"/>
          </a:scene3d>
          <a:sp3d contourW="12700" prstMaterial="matte">
            <a:bevelT w="63500" h="50800"/>
            <a:contourClr>
              <a:srgbClr val="C0C0C0"/>
            </a:contourClr>
          </a:sp3d>
        </p:spPr>
      </p:pic>
      <p:sp>
        <p:nvSpPr>
          <p:cNvPr id="906244" name="Text Box 4"/>
          <p:cNvSpPr txBox="1">
            <a:spLocks noChangeArrowheads="1"/>
          </p:cNvSpPr>
          <p:nvPr/>
        </p:nvSpPr>
        <p:spPr bwMode="auto">
          <a:xfrm>
            <a:off x="142844" y="1749013"/>
            <a:ext cx="4643470" cy="2894433"/>
          </a:xfrm>
          <a:prstGeom prst="rect">
            <a:avLst/>
          </a:prstGeom>
          <a:noFill/>
          <a:ln w="12700" algn="ctr">
            <a:solidFill>
              <a:schemeClr val="tx1"/>
            </a:solidFill>
            <a:miter lim="800000"/>
            <a:headEnd/>
            <a:tailEnd/>
          </a:ln>
          <a:effectLst/>
        </p:spPr>
        <p:txBody>
          <a:bodyPr wrap="square" tIns="108000">
            <a:spAutoFit/>
          </a:bodyPr>
          <a:lstStyle/>
          <a:p>
            <a:r>
              <a:rPr lang="fr-FR" sz="1600" b="1" dirty="0" smtClean="0"/>
              <a:t>Protection de données continue</a:t>
            </a:r>
          </a:p>
          <a:p>
            <a:pPr marL="285750" indent="-285750">
              <a:buFont typeface="Arial" pitchFamily="34" charset="0"/>
              <a:buChar char="•"/>
            </a:pPr>
            <a:r>
              <a:rPr lang="fr-FR" sz="1200" dirty="0" smtClean="0"/>
              <a:t>Restauration des données applicatives en un clic</a:t>
            </a:r>
          </a:p>
          <a:p>
            <a:pPr marL="285750" indent="-285750">
              <a:buFont typeface="Arial" pitchFamily="34" charset="0"/>
              <a:buChar char="•"/>
            </a:pPr>
            <a:r>
              <a:rPr lang="fr-FR" sz="1200" dirty="0" smtClean="0"/>
              <a:t>Plateforme Disque/bande robuste et simple d’administration</a:t>
            </a:r>
          </a:p>
          <a:p>
            <a:r>
              <a:rPr lang="fr-FR" b="1" dirty="0" smtClean="0"/>
              <a:t> </a:t>
            </a:r>
            <a:r>
              <a:rPr lang="fr-FR" sz="1600" b="1" dirty="0" smtClean="0"/>
              <a:t>Restauration rapide et fiable</a:t>
            </a:r>
            <a:endParaRPr lang="fr-FR" b="1" dirty="0" smtClean="0"/>
          </a:p>
          <a:p>
            <a:pPr marL="285750" indent="-285750">
              <a:buFont typeface="Arial" pitchFamily="34" charset="0"/>
              <a:buChar char="•"/>
            </a:pPr>
            <a:r>
              <a:rPr lang="fr-FR" sz="1200" dirty="0" smtClean="0"/>
              <a:t>Restauration des données en quelques minutes sans intervention des services Informatiques</a:t>
            </a:r>
          </a:p>
          <a:p>
            <a:pPr marL="285750" indent="-285750">
              <a:buFont typeface="Arial" pitchFamily="34" charset="0"/>
              <a:buChar char="•"/>
            </a:pPr>
            <a:r>
              <a:rPr lang="fr-FR" sz="1200" dirty="0" smtClean="0"/>
              <a:t>Solution de sauvegarde sur disque facilement accessible</a:t>
            </a:r>
          </a:p>
          <a:p>
            <a:r>
              <a:rPr lang="fr-FR" sz="1600" b="1" dirty="0" smtClean="0"/>
              <a:t>Technologie avancée destinée aux entreprises de toutes tailles</a:t>
            </a:r>
          </a:p>
          <a:p>
            <a:pPr marL="285750" indent="-285750">
              <a:buFont typeface="Arial" pitchFamily="34" charset="0"/>
              <a:buChar char="•"/>
            </a:pPr>
            <a:r>
              <a:rPr lang="fr-FR" sz="1200" dirty="0" smtClean="0"/>
              <a:t>Intégration Disque/bande complète et sans effort</a:t>
            </a:r>
          </a:p>
          <a:p>
            <a:pPr marL="285750" indent="-285750">
              <a:buFont typeface="Arial" pitchFamily="34" charset="0"/>
              <a:buChar char="•"/>
            </a:pPr>
            <a:r>
              <a:rPr lang="fr-FR" sz="1200" dirty="0" smtClean="0"/>
              <a:t>Solution de protection de données pour les applications phares de Microsoft</a:t>
            </a:r>
          </a:p>
          <a:p>
            <a:pPr marL="285750" indent="-285750"/>
            <a:r>
              <a:rPr lang="fr-FR" sz="1600" b="1" dirty="0" smtClean="0">
                <a:latin typeface="Segoe Semibold" pitchFamily="34" charset="0"/>
                <a:cs typeface="+mn-cs"/>
              </a:rPr>
              <a:t>Environnement traditionnel ou </a:t>
            </a:r>
            <a:r>
              <a:rPr lang="fr-FR" sz="1600" b="1" dirty="0" err="1" smtClean="0">
                <a:latin typeface="Segoe Semibold" pitchFamily="34" charset="0"/>
                <a:cs typeface="+mn-cs"/>
              </a:rPr>
              <a:t>virtualisé</a:t>
            </a:r>
            <a:endParaRPr lang="fr-FR" sz="1600" b="1" dirty="0">
              <a:latin typeface="Segoe Semibold" pitchFamily="34" charset="0"/>
              <a:cs typeface="+mn-cs"/>
            </a:endParaRPr>
          </a:p>
        </p:txBody>
      </p:sp>
      <p:sp>
        <p:nvSpPr>
          <p:cNvPr id="906247" name="Rectangle 7"/>
          <p:cNvSpPr>
            <a:spLocks noChangeArrowheads="1"/>
          </p:cNvSpPr>
          <p:nvPr/>
        </p:nvSpPr>
        <p:spPr bwMode="auto">
          <a:xfrm>
            <a:off x="142844" y="1071546"/>
            <a:ext cx="4643470" cy="678441"/>
          </a:xfrm>
          <a:prstGeom prst="rect">
            <a:avLst/>
          </a:prstGeom>
          <a:noFill/>
          <a:ln w="9525" algn="ctr">
            <a:solidFill>
              <a:schemeClr val="tx1"/>
            </a:solidFill>
            <a:miter lim="800000"/>
            <a:headEnd/>
            <a:tailEnd/>
          </a:ln>
          <a:effectLst/>
        </p:spPr>
        <p:txBody>
          <a:bodyPr wrap="square" tIns="108000">
            <a:spAutoFit/>
          </a:bodyPr>
          <a:lstStyle/>
          <a:p>
            <a:pPr algn="ctr">
              <a:lnSpc>
                <a:spcPct val="85000"/>
              </a:lnSpc>
              <a:spcBef>
                <a:spcPct val="20000"/>
              </a:spcBef>
              <a:defRPr/>
            </a:pPr>
            <a:r>
              <a:rPr lang="fr-FR" sz="2000" i="1" dirty="0" smtClean="0">
                <a:latin typeface="Segoe Semibold" pitchFamily="34" charset="0"/>
                <a:cs typeface="+mn-cs"/>
              </a:rPr>
              <a:t>Sauvegarde à chaud des données et restauration</a:t>
            </a:r>
          </a:p>
        </p:txBody>
      </p:sp>
      <p:sp>
        <p:nvSpPr>
          <p:cNvPr id="9" name="Titre 8"/>
          <p:cNvSpPr>
            <a:spLocks noGrp="1"/>
          </p:cNvSpPr>
          <p:nvPr>
            <p:ph type="title"/>
          </p:nvPr>
        </p:nvSpPr>
        <p:spPr>
          <a:xfrm>
            <a:off x="214282" y="285728"/>
            <a:ext cx="8929718" cy="714380"/>
          </a:xfrm>
        </p:spPr>
        <p:txBody>
          <a:bodyPr>
            <a:noAutofit/>
          </a:bodyPr>
          <a:lstStyle/>
          <a:p>
            <a:r>
              <a:rPr lang="fr-FR" sz="3200" dirty="0"/>
              <a:t>System Center Data </a:t>
            </a:r>
            <a:r>
              <a:rPr lang="fr-FR" sz="3200" dirty="0" smtClean="0"/>
              <a:t>Protection Manager 2007</a:t>
            </a:r>
            <a:endParaRPr lang="fr-FR" sz="3200" dirty="0"/>
          </a:p>
        </p:txBody>
      </p:sp>
      <p:sp>
        <p:nvSpPr>
          <p:cNvPr id="10" name="Text Box 4"/>
          <p:cNvSpPr txBox="1">
            <a:spLocks noChangeArrowheads="1"/>
          </p:cNvSpPr>
          <p:nvPr/>
        </p:nvSpPr>
        <p:spPr bwMode="auto">
          <a:xfrm>
            <a:off x="4071934" y="5429264"/>
            <a:ext cx="4572032" cy="930818"/>
          </a:xfrm>
          <a:prstGeom prst="rect">
            <a:avLst/>
          </a:prstGeom>
          <a:noFill/>
          <a:ln w="12700" algn="ctr">
            <a:solidFill>
              <a:schemeClr val="tx1"/>
            </a:solidFill>
            <a:miter lim="800000"/>
            <a:headEnd/>
            <a:tailEnd/>
          </a:ln>
          <a:effectLst/>
        </p:spPr>
        <p:txBody>
          <a:bodyPr wrap="square" tIns="108000">
            <a:spAutoFit/>
          </a:bodyPr>
          <a:lstStyle/>
          <a:p>
            <a:pPr>
              <a:lnSpc>
                <a:spcPct val="85000"/>
              </a:lnSpc>
              <a:spcBef>
                <a:spcPct val="20000"/>
              </a:spcBef>
              <a:buFont typeface="Arial" pitchFamily="34" charset="0"/>
              <a:buChar char="•"/>
              <a:defRPr/>
            </a:pPr>
            <a:r>
              <a:rPr lang="fr-FR" sz="1400" dirty="0" smtClean="0">
                <a:latin typeface="Segoe Semibold" pitchFamily="34" charset="0"/>
              </a:rPr>
              <a:t> Permet à un administrateur Exchange, SQL ou </a:t>
            </a:r>
            <a:r>
              <a:rPr lang="fr-FR" sz="1400" dirty="0" err="1" smtClean="0">
                <a:latin typeface="Segoe Semibold" pitchFamily="34" charset="0"/>
              </a:rPr>
              <a:t>Sharepoint</a:t>
            </a:r>
            <a:r>
              <a:rPr lang="fr-FR" sz="1400" dirty="0" smtClean="0">
                <a:latin typeface="Segoe Semibold" pitchFamily="34" charset="0"/>
              </a:rPr>
              <a:t> de protéger ses données.</a:t>
            </a:r>
          </a:p>
          <a:p>
            <a:pPr>
              <a:lnSpc>
                <a:spcPct val="85000"/>
              </a:lnSpc>
              <a:spcBef>
                <a:spcPct val="20000"/>
              </a:spcBef>
              <a:buFont typeface="Arial" pitchFamily="34" charset="0"/>
              <a:buChar char="•"/>
              <a:defRPr/>
            </a:pPr>
            <a:r>
              <a:rPr lang="fr-FR" sz="1400" dirty="0" smtClean="0">
                <a:latin typeface="Segoe Semibold" pitchFamily="34" charset="0"/>
              </a:rPr>
              <a:t> Permet aux utilisateurs de récupérer </a:t>
            </a:r>
            <a:r>
              <a:rPr lang="fr-FR" sz="1400" dirty="0" err="1" smtClean="0">
                <a:latin typeface="Segoe Semibold" pitchFamily="34" charset="0"/>
              </a:rPr>
              <a:t>eux-même</a:t>
            </a:r>
            <a:r>
              <a:rPr lang="fr-FR" sz="1400" dirty="0" smtClean="0">
                <a:latin typeface="Segoe Semibold" pitchFamily="34" charset="0"/>
              </a:rPr>
              <a:t> des versions antérieures de leurs documents</a:t>
            </a:r>
          </a:p>
        </p:txBody>
      </p:sp>
      <p:sp>
        <p:nvSpPr>
          <p:cNvPr id="14" name="Rectangle 13"/>
          <p:cNvSpPr/>
          <p:nvPr/>
        </p:nvSpPr>
        <p:spPr>
          <a:xfrm>
            <a:off x="142844" y="4693502"/>
            <a:ext cx="3929090" cy="1878770"/>
          </a:xfrm>
          <a:prstGeom prst="rect">
            <a:avLst/>
          </a:prstGeom>
          <a:ln>
            <a:solidFill>
              <a:schemeClr val="tx1"/>
            </a:solidFill>
          </a:ln>
        </p:spPr>
        <p:txBody>
          <a:bodyPr wrap="square" tIns="108000">
            <a:spAutoFit/>
          </a:bodyPr>
          <a:lstStyle/>
          <a:p>
            <a:pPr marL="93663" indent="-93663">
              <a:lnSpc>
                <a:spcPct val="85000"/>
              </a:lnSpc>
              <a:spcBef>
                <a:spcPct val="20000"/>
              </a:spcBef>
              <a:defRPr/>
            </a:pPr>
            <a:r>
              <a:rPr lang="fr-FR" sz="1400" b="1" dirty="0" smtClean="0">
                <a:latin typeface="Segoe Semibold" pitchFamily="34" charset="0"/>
              </a:rPr>
              <a:t>Supportés :</a:t>
            </a:r>
          </a:p>
          <a:p>
            <a:pPr marL="273050" indent="-95250">
              <a:lnSpc>
                <a:spcPct val="85000"/>
              </a:lnSpc>
              <a:spcBef>
                <a:spcPct val="20000"/>
              </a:spcBef>
              <a:buFontTx/>
              <a:buChar char="•"/>
              <a:defRPr/>
            </a:pPr>
            <a:r>
              <a:rPr lang="fr-FR" sz="1400" dirty="0" smtClean="0">
                <a:latin typeface="Segoe Semibold" pitchFamily="34" charset="0"/>
              </a:rPr>
              <a:t>Serveurs de fichiers Windows</a:t>
            </a:r>
          </a:p>
          <a:p>
            <a:pPr marL="273050" indent="-95250">
              <a:lnSpc>
                <a:spcPct val="85000"/>
              </a:lnSpc>
              <a:spcBef>
                <a:spcPct val="20000"/>
              </a:spcBef>
              <a:buFontTx/>
              <a:buChar char="•"/>
              <a:defRPr/>
            </a:pPr>
            <a:r>
              <a:rPr lang="fr-FR" sz="1400" dirty="0" smtClean="0">
                <a:latin typeface="Segoe Semibold" pitchFamily="34" charset="0"/>
              </a:rPr>
              <a:t>Exchange</a:t>
            </a:r>
          </a:p>
          <a:p>
            <a:pPr marL="273050" indent="-95250">
              <a:lnSpc>
                <a:spcPct val="85000"/>
              </a:lnSpc>
              <a:spcBef>
                <a:spcPct val="20000"/>
              </a:spcBef>
              <a:buFontTx/>
              <a:buChar char="•"/>
              <a:defRPr/>
            </a:pPr>
            <a:r>
              <a:rPr lang="fr-FR" sz="1400" dirty="0" smtClean="0">
                <a:latin typeface="Segoe Semibold" pitchFamily="34" charset="0"/>
              </a:rPr>
              <a:t>SQL</a:t>
            </a:r>
          </a:p>
          <a:p>
            <a:pPr marL="273050" indent="-95250">
              <a:lnSpc>
                <a:spcPct val="85000"/>
              </a:lnSpc>
              <a:spcBef>
                <a:spcPct val="20000"/>
              </a:spcBef>
              <a:buFontTx/>
              <a:buChar char="•"/>
              <a:defRPr/>
            </a:pPr>
            <a:r>
              <a:rPr lang="fr-FR" sz="1400" dirty="0" err="1" smtClean="0">
                <a:latin typeface="Segoe Semibold" pitchFamily="34" charset="0"/>
              </a:rPr>
              <a:t>Sharepoint</a:t>
            </a:r>
            <a:endParaRPr lang="fr-FR" sz="1400" dirty="0" smtClean="0">
              <a:latin typeface="Segoe Semibold" pitchFamily="34" charset="0"/>
            </a:endParaRPr>
          </a:p>
          <a:p>
            <a:pPr marL="273050" indent="-95250">
              <a:lnSpc>
                <a:spcPct val="85000"/>
              </a:lnSpc>
              <a:spcBef>
                <a:spcPct val="20000"/>
              </a:spcBef>
              <a:buFontTx/>
              <a:buChar char="•"/>
              <a:defRPr/>
            </a:pPr>
            <a:r>
              <a:rPr lang="fr-FR" sz="1400" dirty="0" smtClean="0">
                <a:latin typeface="Segoe Semibold" pitchFamily="34" charset="0"/>
              </a:rPr>
              <a:t>Images virtuelles Virtual server, </a:t>
            </a:r>
            <a:r>
              <a:rPr lang="fr-FR" sz="1400" dirty="0" err="1" smtClean="0">
                <a:latin typeface="Segoe Semibold" pitchFamily="34" charset="0"/>
              </a:rPr>
              <a:t>HyperV</a:t>
            </a:r>
            <a:endParaRPr lang="fr-FR" sz="1400" dirty="0" smtClean="0">
              <a:latin typeface="Segoe Semibold" pitchFamily="34" charset="0"/>
            </a:endParaRPr>
          </a:p>
          <a:p>
            <a:pPr marL="177800" indent="-177800">
              <a:lnSpc>
                <a:spcPct val="85000"/>
              </a:lnSpc>
              <a:spcBef>
                <a:spcPct val="20000"/>
              </a:spcBef>
              <a:defRPr/>
            </a:pPr>
            <a:r>
              <a:rPr lang="fr-FR" sz="1400" b="1" dirty="0" smtClean="0">
                <a:latin typeface="Segoe Semibold" pitchFamily="34" charset="0"/>
              </a:rPr>
              <a:t>Environnements non-Microsoft </a:t>
            </a:r>
            <a:r>
              <a:rPr lang="fr-FR" sz="1400" dirty="0" smtClean="0">
                <a:latin typeface="Segoe Semibold" pitchFamily="34" charset="0"/>
              </a:rPr>
              <a:t>(via partenaires)</a:t>
            </a:r>
            <a:endParaRPr lang="fr-FR" sz="1400" dirty="0">
              <a:latin typeface="Segoe Semibold" pitchFamily="34" charset="0"/>
            </a:endParaRPr>
          </a:p>
        </p:txBody>
      </p:sp>
      <p:grpSp>
        <p:nvGrpSpPr>
          <p:cNvPr id="2" name="Groupe 129"/>
          <p:cNvGrpSpPr/>
          <p:nvPr/>
        </p:nvGrpSpPr>
        <p:grpSpPr>
          <a:xfrm>
            <a:off x="4857752" y="3500438"/>
            <a:ext cx="4500594" cy="1928826"/>
            <a:chOff x="738" y="946154"/>
            <a:chExt cx="8998591" cy="4397533"/>
          </a:xfrm>
        </p:grpSpPr>
        <p:pic>
          <p:nvPicPr>
            <p:cNvPr id="16" name="Picture 3"/>
            <p:cNvPicPr>
              <a:picLocks noChangeAspect="1" noChangeArrowheads="1"/>
            </p:cNvPicPr>
            <p:nvPr/>
          </p:nvPicPr>
          <p:blipFill>
            <a:blip r:embed="rId4" cstate="screen"/>
            <a:srcRect/>
            <a:stretch>
              <a:fillRect/>
            </a:stretch>
          </p:blipFill>
          <p:spPr bwMode="auto">
            <a:xfrm>
              <a:off x="1865313" y="1530350"/>
              <a:ext cx="939800" cy="488950"/>
            </a:xfrm>
            <a:prstGeom prst="rect">
              <a:avLst/>
            </a:prstGeom>
            <a:noFill/>
            <a:ln w="9525">
              <a:noFill/>
              <a:miter lim="800000"/>
              <a:headEnd/>
              <a:tailEnd/>
            </a:ln>
          </p:spPr>
        </p:pic>
        <p:pic>
          <p:nvPicPr>
            <p:cNvPr id="17" name="Picture 4"/>
            <p:cNvPicPr>
              <a:picLocks noChangeAspect="1" noChangeArrowheads="1"/>
            </p:cNvPicPr>
            <p:nvPr/>
          </p:nvPicPr>
          <p:blipFill>
            <a:blip r:embed="rId5" cstate="screen"/>
            <a:srcRect/>
            <a:stretch>
              <a:fillRect/>
            </a:stretch>
          </p:blipFill>
          <p:spPr bwMode="auto">
            <a:xfrm>
              <a:off x="1676400" y="3176588"/>
              <a:ext cx="1400175" cy="730250"/>
            </a:xfrm>
            <a:prstGeom prst="rect">
              <a:avLst/>
            </a:prstGeom>
            <a:noFill/>
            <a:ln w="9525">
              <a:noFill/>
              <a:miter lim="800000"/>
              <a:headEnd/>
              <a:tailEnd/>
            </a:ln>
          </p:spPr>
        </p:pic>
        <p:grpSp>
          <p:nvGrpSpPr>
            <p:cNvPr id="3" name="Group 5"/>
            <p:cNvGrpSpPr>
              <a:grpSpLocks/>
            </p:cNvGrpSpPr>
            <p:nvPr/>
          </p:nvGrpSpPr>
          <p:grpSpPr bwMode="auto">
            <a:xfrm>
              <a:off x="2103438" y="1095375"/>
              <a:ext cx="503237" cy="738188"/>
              <a:chOff x="-1778" y="1196"/>
              <a:chExt cx="357" cy="524"/>
            </a:xfrm>
          </p:grpSpPr>
          <p:pic>
            <p:nvPicPr>
              <p:cNvPr id="126" name="Picture 6"/>
              <p:cNvPicPr>
                <a:picLocks noChangeAspect="1" noChangeArrowheads="1"/>
              </p:cNvPicPr>
              <p:nvPr/>
            </p:nvPicPr>
            <p:blipFill>
              <a:blip r:embed="rId6" cstate="screen"/>
              <a:srcRect/>
              <a:stretch>
                <a:fillRect/>
              </a:stretch>
            </p:blipFill>
            <p:spPr bwMode="auto">
              <a:xfrm>
                <a:off x="-1778" y="1196"/>
                <a:ext cx="357" cy="524"/>
              </a:xfrm>
              <a:prstGeom prst="rect">
                <a:avLst/>
              </a:prstGeom>
              <a:noFill/>
              <a:ln w="9525">
                <a:noFill/>
                <a:miter lim="800000"/>
                <a:headEnd/>
                <a:tailEnd/>
              </a:ln>
            </p:spPr>
          </p:pic>
          <p:pic>
            <p:nvPicPr>
              <p:cNvPr id="127" name="Picture 7"/>
              <p:cNvPicPr>
                <a:picLocks noChangeAspect="1" noChangeArrowheads="1"/>
              </p:cNvPicPr>
              <p:nvPr/>
            </p:nvPicPr>
            <p:blipFill>
              <a:blip r:embed="rId7" cstate="screen"/>
              <a:srcRect/>
              <a:stretch>
                <a:fillRect/>
              </a:stretch>
            </p:blipFill>
            <p:spPr bwMode="auto">
              <a:xfrm>
                <a:off x="-1642" y="1508"/>
                <a:ext cx="192" cy="169"/>
              </a:xfrm>
              <a:prstGeom prst="rect">
                <a:avLst/>
              </a:prstGeom>
              <a:noFill/>
              <a:ln w="9525">
                <a:noFill/>
                <a:miter lim="800000"/>
                <a:headEnd/>
                <a:tailEnd/>
              </a:ln>
            </p:spPr>
          </p:pic>
        </p:grpSp>
        <p:grpSp>
          <p:nvGrpSpPr>
            <p:cNvPr id="4" name="Group 8"/>
            <p:cNvGrpSpPr>
              <a:grpSpLocks/>
            </p:cNvGrpSpPr>
            <p:nvPr/>
          </p:nvGrpSpPr>
          <p:grpSpPr bwMode="auto">
            <a:xfrm>
              <a:off x="614363" y="946152"/>
              <a:ext cx="450850" cy="479428"/>
              <a:chOff x="292" y="1528"/>
              <a:chExt cx="747" cy="864"/>
            </a:xfrm>
          </p:grpSpPr>
          <p:pic>
            <p:nvPicPr>
              <p:cNvPr id="122" name="Picture 9"/>
              <p:cNvPicPr>
                <a:picLocks noChangeAspect="1" noChangeArrowheads="1"/>
              </p:cNvPicPr>
              <p:nvPr/>
            </p:nvPicPr>
            <p:blipFill>
              <a:blip r:embed="rId8" cstate="screen"/>
              <a:srcRect/>
              <a:stretch>
                <a:fillRect/>
              </a:stretch>
            </p:blipFill>
            <p:spPr bwMode="auto">
              <a:xfrm>
                <a:off x="316" y="1528"/>
                <a:ext cx="489" cy="486"/>
              </a:xfrm>
              <a:prstGeom prst="rect">
                <a:avLst/>
              </a:prstGeom>
              <a:noFill/>
              <a:ln w="9525">
                <a:noFill/>
                <a:miter lim="800000"/>
                <a:headEnd/>
                <a:tailEnd/>
              </a:ln>
            </p:spPr>
          </p:pic>
          <p:pic>
            <p:nvPicPr>
              <p:cNvPr id="123" name="Picture 10"/>
              <p:cNvPicPr>
                <a:picLocks noChangeAspect="1" noChangeArrowheads="1"/>
              </p:cNvPicPr>
              <p:nvPr/>
            </p:nvPicPr>
            <p:blipFill>
              <a:blip r:embed="rId8" cstate="screen"/>
              <a:srcRect/>
              <a:stretch>
                <a:fillRect/>
              </a:stretch>
            </p:blipFill>
            <p:spPr bwMode="auto">
              <a:xfrm>
                <a:off x="550" y="1660"/>
                <a:ext cx="489" cy="486"/>
              </a:xfrm>
              <a:prstGeom prst="rect">
                <a:avLst/>
              </a:prstGeom>
              <a:noFill/>
              <a:ln w="9525">
                <a:noFill/>
                <a:miter lim="800000"/>
                <a:headEnd/>
                <a:tailEnd/>
              </a:ln>
            </p:spPr>
          </p:pic>
          <p:pic>
            <p:nvPicPr>
              <p:cNvPr id="124" name="Picture 11"/>
              <p:cNvPicPr>
                <a:picLocks noChangeAspect="1" noChangeArrowheads="1"/>
              </p:cNvPicPr>
              <p:nvPr/>
            </p:nvPicPr>
            <p:blipFill>
              <a:blip r:embed="rId8" cstate="screen"/>
              <a:srcRect/>
              <a:stretch>
                <a:fillRect/>
              </a:stretch>
            </p:blipFill>
            <p:spPr bwMode="auto">
              <a:xfrm>
                <a:off x="292" y="1774"/>
                <a:ext cx="489" cy="486"/>
              </a:xfrm>
              <a:prstGeom prst="rect">
                <a:avLst/>
              </a:prstGeom>
              <a:noFill/>
              <a:ln w="9525">
                <a:noFill/>
                <a:miter lim="800000"/>
                <a:headEnd/>
                <a:tailEnd/>
              </a:ln>
            </p:spPr>
          </p:pic>
          <p:pic>
            <p:nvPicPr>
              <p:cNvPr id="125" name="Picture 12"/>
              <p:cNvPicPr>
                <a:picLocks noChangeAspect="1" noChangeArrowheads="1"/>
              </p:cNvPicPr>
              <p:nvPr/>
            </p:nvPicPr>
            <p:blipFill>
              <a:blip r:embed="rId8" cstate="screen"/>
              <a:srcRect/>
              <a:stretch>
                <a:fillRect/>
              </a:stretch>
            </p:blipFill>
            <p:spPr bwMode="auto">
              <a:xfrm>
                <a:off x="526" y="1906"/>
                <a:ext cx="489" cy="486"/>
              </a:xfrm>
              <a:prstGeom prst="rect">
                <a:avLst/>
              </a:prstGeom>
              <a:noFill/>
              <a:ln w="9525">
                <a:noFill/>
                <a:miter lim="800000"/>
                <a:headEnd/>
                <a:tailEnd/>
              </a:ln>
            </p:spPr>
          </p:pic>
        </p:grpSp>
        <p:grpSp>
          <p:nvGrpSpPr>
            <p:cNvPr id="5" name="Group 13"/>
            <p:cNvGrpSpPr>
              <a:grpSpLocks/>
            </p:cNvGrpSpPr>
            <p:nvPr/>
          </p:nvGrpSpPr>
          <p:grpSpPr bwMode="auto">
            <a:xfrm>
              <a:off x="1973261" y="2319336"/>
              <a:ext cx="709613" cy="1331911"/>
              <a:chOff x="-714" y="1976"/>
              <a:chExt cx="504" cy="946"/>
            </a:xfrm>
          </p:grpSpPr>
          <p:pic>
            <p:nvPicPr>
              <p:cNvPr id="118" name="Picture 14"/>
              <p:cNvPicPr>
                <a:picLocks noChangeAspect="1" noChangeArrowheads="1"/>
              </p:cNvPicPr>
              <p:nvPr/>
            </p:nvPicPr>
            <p:blipFill>
              <a:blip r:embed="rId9" cstate="screen"/>
              <a:srcRect/>
              <a:stretch>
                <a:fillRect/>
              </a:stretch>
            </p:blipFill>
            <p:spPr bwMode="auto">
              <a:xfrm>
                <a:off x="-714" y="2304"/>
                <a:ext cx="363" cy="534"/>
              </a:xfrm>
              <a:prstGeom prst="rect">
                <a:avLst/>
              </a:prstGeom>
              <a:noFill/>
              <a:ln w="9525">
                <a:noFill/>
                <a:miter lim="800000"/>
                <a:headEnd/>
                <a:tailEnd/>
              </a:ln>
            </p:spPr>
          </p:pic>
          <p:pic>
            <p:nvPicPr>
              <p:cNvPr id="119" name="Picture 15"/>
              <p:cNvPicPr>
                <a:picLocks noChangeAspect="1" noChangeArrowheads="1"/>
              </p:cNvPicPr>
              <p:nvPr/>
            </p:nvPicPr>
            <p:blipFill>
              <a:blip r:embed="rId9" cstate="screen"/>
              <a:srcRect/>
              <a:stretch>
                <a:fillRect/>
              </a:stretch>
            </p:blipFill>
            <p:spPr bwMode="auto">
              <a:xfrm>
                <a:off x="-573" y="2388"/>
                <a:ext cx="363" cy="534"/>
              </a:xfrm>
              <a:prstGeom prst="rect">
                <a:avLst/>
              </a:prstGeom>
              <a:noFill/>
              <a:ln w="9525">
                <a:noFill/>
                <a:miter lim="800000"/>
                <a:headEnd/>
                <a:tailEnd/>
              </a:ln>
            </p:spPr>
          </p:pic>
          <p:pic>
            <p:nvPicPr>
              <p:cNvPr id="120" name="Picture 16"/>
              <p:cNvPicPr>
                <a:picLocks noChangeAspect="1" noChangeArrowheads="1"/>
              </p:cNvPicPr>
              <p:nvPr/>
            </p:nvPicPr>
            <p:blipFill>
              <a:blip r:embed="rId9" cstate="screen"/>
              <a:srcRect/>
              <a:stretch>
                <a:fillRect/>
              </a:stretch>
            </p:blipFill>
            <p:spPr bwMode="auto">
              <a:xfrm>
                <a:off x="-714" y="1976"/>
                <a:ext cx="363" cy="534"/>
              </a:xfrm>
              <a:prstGeom prst="rect">
                <a:avLst/>
              </a:prstGeom>
              <a:noFill/>
              <a:ln w="9525">
                <a:noFill/>
                <a:miter lim="800000"/>
                <a:headEnd/>
                <a:tailEnd/>
              </a:ln>
            </p:spPr>
          </p:pic>
          <p:pic>
            <p:nvPicPr>
              <p:cNvPr id="121" name="Picture 17"/>
              <p:cNvPicPr>
                <a:picLocks noChangeAspect="1" noChangeArrowheads="1"/>
              </p:cNvPicPr>
              <p:nvPr/>
            </p:nvPicPr>
            <p:blipFill>
              <a:blip r:embed="rId9" cstate="screen"/>
              <a:srcRect/>
              <a:stretch>
                <a:fillRect/>
              </a:stretch>
            </p:blipFill>
            <p:spPr bwMode="auto">
              <a:xfrm>
                <a:off x="-573" y="2060"/>
                <a:ext cx="363" cy="534"/>
              </a:xfrm>
              <a:prstGeom prst="rect">
                <a:avLst/>
              </a:prstGeom>
              <a:noFill/>
              <a:ln w="9525">
                <a:noFill/>
                <a:miter lim="800000"/>
                <a:headEnd/>
                <a:tailEnd/>
              </a:ln>
            </p:spPr>
          </p:pic>
        </p:grpSp>
        <p:grpSp>
          <p:nvGrpSpPr>
            <p:cNvPr id="6" name="Group 18"/>
            <p:cNvGrpSpPr>
              <a:grpSpLocks/>
            </p:cNvGrpSpPr>
            <p:nvPr/>
          </p:nvGrpSpPr>
          <p:grpSpPr bwMode="auto">
            <a:xfrm>
              <a:off x="614363" y="1538290"/>
              <a:ext cx="450850" cy="479428"/>
              <a:chOff x="292" y="1528"/>
              <a:chExt cx="747" cy="864"/>
            </a:xfrm>
          </p:grpSpPr>
          <p:pic>
            <p:nvPicPr>
              <p:cNvPr id="114" name="Picture 19"/>
              <p:cNvPicPr>
                <a:picLocks noChangeAspect="1" noChangeArrowheads="1"/>
              </p:cNvPicPr>
              <p:nvPr/>
            </p:nvPicPr>
            <p:blipFill>
              <a:blip r:embed="rId8" cstate="screen"/>
              <a:srcRect/>
              <a:stretch>
                <a:fillRect/>
              </a:stretch>
            </p:blipFill>
            <p:spPr bwMode="auto">
              <a:xfrm>
                <a:off x="316" y="1528"/>
                <a:ext cx="489" cy="486"/>
              </a:xfrm>
              <a:prstGeom prst="rect">
                <a:avLst/>
              </a:prstGeom>
              <a:noFill/>
              <a:ln w="9525">
                <a:noFill/>
                <a:miter lim="800000"/>
                <a:headEnd/>
                <a:tailEnd/>
              </a:ln>
            </p:spPr>
          </p:pic>
          <p:pic>
            <p:nvPicPr>
              <p:cNvPr id="115" name="Picture 20"/>
              <p:cNvPicPr>
                <a:picLocks noChangeAspect="1" noChangeArrowheads="1"/>
              </p:cNvPicPr>
              <p:nvPr/>
            </p:nvPicPr>
            <p:blipFill>
              <a:blip r:embed="rId8" cstate="screen"/>
              <a:srcRect/>
              <a:stretch>
                <a:fillRect/>
              </a:stretch>
            </p:blipFill>
            <p:spPr bwMode="auto">
              <a:xfrm>
                <a:off x="550" y="1660"/>
                <a:ext cx="489" cy="486"/>
              </a:xfrm>
              <a:prstGeom prst="rect">
                <a:avLst/>
              </a:prstGeom>
              <a:noFill/>
              <a:ln w="9525">
                <a:noFill/>
                <a:miter lim="800000"/>
                <a:headEnd/>
                <a:tailEnd/>
              </a:ln>
            </p:spPr>
          </p:pic>
          <p:pic>
            <p:nvPicPr>
              <p:cNvPr id="116" name="Picture 21"/>
              <p:cNvPicPr>
                <a:picLocks noChangeAspect="1" noChangeArrowheads="1"/>
              </p:cNvPicPr>
              <p:nvPr/>
            </p:nvPicPr>
            <p:blipFill>
              <a:blip r:embed="rId8" cstate="screen"/>
              <a:srcRect/>
              <a:stretch>
                <a:fillRect/>
              </a:stretch>
            </p:blipFill>
            <p:spPr bwMode="auto">
              <a:xfrm>
                <a:off x="292" y="1774"/>
                <a:ext cx="489" cy="486"/>
              </a:xfrm>
              <a:prstGeom prst="rect">
                <a:avLst/>
              </a:prstGeom>
              <a:noFill/>
              <a:ln w="9525">
                <a:noFill/>
                <a:miter lim="800000"/>
                <a:headEnd/>
                <a:tailEnd/>
              </a:ln>
            </p:spPr>
          </p:pic>
          <p:pic>
            <p:nvPicPr>
              <p:cNvPr id="117" name="Picture 22"/>
              <p:cNvPicPr>
                <a:picLocks noChangeAspect="1" noChangeArrowheads="1"/>
              </p:cNvPicPr>
              <p:nvPr/>
            </p:nvPicPr>
            <p:blipFill>
              <a:blip r:embed="rId8" cstate="screen"/>
              <a:srcRect/>
              <a:stretch>
                <a:fillRect/>
              </a:stretch>
            </p:blipFill>
            <p:spPr bwMode="auto">
              <a:xfrm>
                <a:off x="526" y="1906"/>
                <a:ext cx="489" cy="486"/>
              </a:xfrm>
              <a:prstGeom prst="rect">
                <a:avLst/>
              </a:prstGeom>
              <a:noFill/>
              <a:ln w="9525">
                <a:noFill/>
                <a:miter lim="800000"/>
                <a:headEnd/>
                <a:tailEnd/>
              </a:ln>
            </p:spPr>
          </p:pic>
        </p:grpSp>
        <p:grpSp>
          <p:nvGrpSpPr>
            <p:cNvPr id="7" name="Group 23"/>
            <p:cNvGrpSpPr>
              <a:grpSpLocks/>
            </p:cNvGrpSpPr>
            <p:nvPr/>
          </p:nvGrpSpPr>
          <p:grpSpPr bwMode="auto">
            <a:xfrm>
              <a:off x="614363" y="2130427"/>
              <a:ext cx="450850" cy="479428"/>
              <a:chOff x="292" y="1528"/>
              <a:chExt cx="747" cy="864"/>
            </a:xfrm>
          </p:grpSpPr>
          <p:pic>
            <p:nvPicPr>
              <p:cNvPr id="110" name="Picture 24"/>
              <p:cNvPicPr>
                <a:picLocks noChangeAspect="1" noChangeArrowheads="1"/>
              </p:cNvPicPr>
              <p:nvPr/>
            </p:nvPicPr>
            <p:blipFill>
              <a:blip r:embed="rId8" cstate="screen"/>
              <a:srcRect/>
              <a:stretch>
                <a:fillRect/>
              </a:stretch>
            </p:blipFill>
            <p:spPr bwMode="auto">
              <a:xfrm>
                <a:off x="316" y="1528"/>
                <a:ext cx="489" cy="486"/>
              </a:xfrm>
              <a:prstGeom prst="rect">
                <a:avLst/>
              </a:prstGeom>
              <a:noFill/>
              <a:ln w="9525">
                <a:noFill/>
                <a:miter lim="800000"/>
                <a:headEnd/>
                <a:tailEnd/>
              </a:ln>
            </p:spPr>
          </p:pic>
          <p:pic>
            <p:nvPicPr>
              <p:cNvPr id="111" name="Picture 25"/>
              <p:cNvPicPr>
                <a:picLocks noChangeAspect="1" noChangeArrowheads="1"/>
              </p:cNvPicPr>
              <p:nvPr/>
            </p:nvPicPr>
            <p:blipFill>
              <a:blip r:embed="rId8" cstate="screen"/>
              <a:srcRect/>
              <a:stretch>
                <a:fillRect/>
              </a:stretch>
            </p:blipFill>
            <p:spPr bwMode="auto">
              <a:xfrm>
                <a:off x="550" y="1660"/>
                <a:ext cx="489" cy="486"/>
              </a:xfrm>
              <a:prstGeom prst="rect">
                <a:avLst/>
              </a:prstGeom>
              <a:noFill/>
              <a:ln w="9525">
                <a:noFill/>
                <a:miter lim="800000"/>
                <a:headEnd/>
                <a:tailEnd/>
              </a:ln>
            </p:spPr>
          </p:pic>
          <p:pic>
            <p:nvPicPr>
              <p:cNvPr id="112" name="Picture 26"/>
              <p:cNvPicPr>
                <a:picLocks noChangeAspect="1" noChangeArrowheads="1"/>
              </p:cNvPicPr>
              <p:nvPr/>
            </p:nvPicPr>
            <p:blipFill>
              <a:blip r:embed="rId8" cstate="screen"/>
              <a:srcRect/>
              <a:stretch>
                <a:fillRect/>
              </a:stretch>
            </p:blipFill>
            <p:spPr bwMode="auto">
              <a:xfrm>
                <a:off x="292" y="1774"/>
                <a:ext cx="489" cy="486"/>
              </a:xfrm>
              <a:prstGeom prst="rect">
                <a:avLst/>
              </a:prstGeom>
              <a:noFill/>
              <a:ln w="9525">
                <a:noFill/>
                <a:miter lim="800000"/>
                <a:headEnd/>
                <a:tailEnd/>
              </a:ln>
            </p:spPr>
          </p:pic>
          <p:pic>
            <p:nvPicPr>
              <p:cNvPr id="113" name="Picture 27"/>
              <p:cNvPicPr>
                <a:picLocks noChangeAspect="1" noChangeArrowheads="1"/>
              </p:cNvPicPr>
              <p:nvPr/>
            </p:nvPicPr>
            <p:blipFill>
              <a:blip r:embed="rId8" cstate="screen"/>
              <a:srcRect/>
              <a:stretch>
                <a:fillRect/>
              </a:stretch>
            </p:blipFill>
            <p:spPr bwMode="auto">
              <a:xfrm>
                <a:off x="526" y="1906"/>
                <a:ext cx="489" cy="486"/>
              </a:xfrm>
              <a:prstGeom prst="rect">
                <a:avLst/>
              </a:prstGeom>
              <a:noFill/>
              <a:ln w="9525">
                <a:noFill/>
                <a:miter lim="800000"/>
                <a:headEnd/>
                <a:tailEnd/>
              </a:ln>
            </p:spPr>
          </p:pic>
        </p:grpSp>
        <p:grpSp>
          <p:nvGrpSpPr>
            <p:cNvPr id="8" name="Group 28"/>
            <p:cNvGrpSpPr>
              <a:grpSpLocks/>
            </p:cNvGrpSpPr>
            <p:nvPr/>
          </p:nvGrpSpPr>
          <p:grpSpPr bwMode="auto">
            <a:xfrm>
              <a:off x="614363" y="2722565"/>
              <a:ext cx="450850" cy="479428"/>
              <a:chOff x="292" y="1528"/>
              <a:chExt cx="747" cy="864"/>
            </a:xfrm>
          </p:grpSpPr>
          <p:pic>
            <p:nvPicPr>
              <p:cNvPr id="106" name="Picture 29"/>
              <p:cNvPicPr>
                <a:picLocks noChangeAspect="1" noChangeArrowheads="1"/>
              </p:cNvPicPr>
              <p:nvPr/>
            </p:nvPicPr>
            <p:blipFill>
              <a:blip r:embed="rId8" cstate="screen"/>
              <a:srcRect/>
              <a:stretch>
                <a:fillRect/>
              </a:stretch>
            </p:blipFill>
            <p:spPr bwMode="auto">
              <a:xfrm>
                <a:off x="316" y="1528"/>
                <a:ext cx="489" cy="486"/>
              </a:xfrm>
              <a:prstGeom prst="rect">
                <a:avLst/>
              </a:prstGeom>
              <a:noFill/>
              <a:ln w="9525">
                <a:noFill/>
                <a:miter lim="800000"/>
                <a:headEnd/>
                <a:tailEnd/>
              </a:ln>
            </p:spPr>
          </p:pic>
          <p:pic>
            <p:nvPicPr>
              <p:cNvPr id="107" name="Picture 30"/>
              <p:cNvPicPr>
                <a:picLocks noChangeAspect="1" noChangeArrowheads="1"/>
              </p:cNvPicPr>
              <p:nvPr/>
            </p:nvPicPr>
            <p:blipFill>
              <a:blip r:embed="rId8" cstate="screen"/>
              <a:srcRect/>
              <a:stretch>
                <a:fillRect/>
              </a:stretch>
            </p:blipFill>
            <p:spPr bwMode="auto">
              <a:xfrm>
                <a:off x="550" y="1660"/>
                <a:ext cx="489" cy="486"/>
              </a:xfrm>
              <a:prstGeom prst="rect">
                <a:avLst/>
              </a:prstGeom>
              <a:noFill/>
              <a:ln w="9525">
                <a:noFill/>
                <a:miter lim="800000"/>
                <a:headEnd/>
                <a:tailEnd/>
              </a:ln>
            </p:spPr>
          </p:pic>
          <p:pic>
            <p:nvPicPr>
              <p:cNvPr id="108" name="Picture 31"/>
              <p:cNvPicPr>
                <a:picLocks noChangeAspect="1" noChangeArrowheads="1"/>
              </p:cNvPicPr>
              <p:nvPr/>
            </p:nvPicPr>
            <p:blipFill>
              <a:blip r:embed="rId8" cstate="screen"/>
              <a:srcRect/>
              <a:stretch>
                <a:fillRect/>
              </a:stretch>
            </p:blipFill>
            <p:spPr bwMode="auto">
              <a:xfrm>
                <a:off x="292" y="1774"/>
                <a:ext cx="489" cy="486"/>
              </a:xfrm>
              <a:prstGeom prst="rect">
                <a:avLst/>
              </a:prstGeom>
              <a:noFill/>
              <a:ln w="9525">
                <a:noFill/>
                <a:miter lim="800000"/>
                <a:headEnd/>
                <a:tailEnd/>
              </a:ln>
            </p:spPr>
          </p:pic>
          <p:pic>
            <p:nvPicPr>
              <p:cNvPr id="109" name="Picture 32"/>
              <p:cNvPicPr>
                <a:picLocks noChangeAspect="1" noChangeArrowheads="1"/>
              </p:cNvPicPr>
              <p:nvPr/>
            </p:nvPicPr>
            <p:blipFill>
              <a:blip r:embed="rId8" cstate="screen"/>
              <a:srcRect/>
              <a:stretch>
                <a:fillRect/>
              </a:stretch>
            </p:blipFill>
            <p:spPr bwMode="auto">
              <a:xfrm>
                <a:off x="526" y="1906"/>
                <a:ext cx="489" cy="486"/>
              </a:xfrm>
              <a:prstGeom prst="rect">
                <a:avLst/>
              </a:prstGeom>
              <a:noFill/>
              <a:ln w="9525">
                <a:noFill/>
                <a:miter lim="800000"/>
                <a:headEnd/>
                <a:tailEnd/>
              </a:ln>
            </p:spPr>
          </p:pic>
        </p:grpSp>
        <p:grpSp>
          <p:nvGrpSpPr>
            <p:cNvPr id="11" name="Group 33"/>
            <p:cNvGrpSpPr>
              <a:grpSpLocks/>
            </p:cNvGrpSpPr>
            <p:nvPr/>
          </p:nvGrpSpPr>
          <p:grpSpPr bwMode="auto">
            <a:xfrm>
              <a:off x="614363" y="3314702"/>
              <a:ext cx="450850" cy="479428"/>
              <a:chOff x="292" y="1528"/>
              <a:chExt cx="747" cy="864"/>
            </a:xfrm>
          </p:grpSpPr>
          <p:pic>
            <p:nvPicPr>
              <p:cNvPr id="102" name="Picture 34"/>
              <p:cNvPicPr>
                <a:picLocks noChangeAspect="1" noChangeArrowheads="1"/>
              </p:cNvPicPr>
              <p:nvPr/>
            </p:nvPicPr>
            <p:blipFill>
              <a:blip r:embed="rId8" cstate="screen"/>
              <a:srcRect/>
              <a:stretch>
                <a:fillRect/>
              </a:stretch>
            </p:blipFill>
            <p:spPr bwMode="auto">
              <a:xfrm>
                <a:off x="316" y="1528"/>
                <a:ext cx="489" cy="486"/>
              </a:xfrm>
              <a:prstGeom prst="rect">
                <a:avLst/>
              </a:prstGeom>
              <a:noFill/>
              <a:ln w="9525">
                <a:noFill/>
                <a:miter lim="800000"/>
                <a:headEnd/>
                <a:tailEnd/>
              </a:ln>
            </p:spPr>
          </p:pic>
          <p:pic>
            <p:nvPicPr>
              <p:cNvPr id="103" name="Picture 35"/>
              <p:cNvPicPr>
                <a:picLocks noChangeAspect="1" noChangeArrowheads="1"/>
              </p:cNvPicPr>
              <p:nvPr/>
            </p:nvPicPr>
            <p:blipFill>
              <a:blip r:embed="rId8" cstate="screen"/>
              <a:srcRect/>
              <a:stretch>
                <a:fillRect/>
              </a:stretch>
            </p:blipFill>
            <p:spPr bwMode="auto">
              <a:xfrm>
                <a:off x="550" y="1660"/>
                <a:ext cx="489" cy="486"/>
              </a:xfrm>
              <a:prstGeom prst="rect">
                <a:avLst/>
              </a:prstGeom>
              <a:noFill/>
              <a:ln w="9525">
                <a:noFill/>
                <a:miter lim="800000"/>
                <a:headEnd/>
                <a:tailEnd/>
              </a:ln>
            </p:spPr>
          </p:pic>
          <p:pic>
            <p:nvPicPr>
              <p:cNvPr id="104" name="Picture 36"/>
              <p:cNvPicPr>
                <a:picLocks noChangeAspect="1" noChangeArrowheads="1"/>
              </p:cNvPicPr>
              <p:nvPr/>
            </p:nvPicPr>
            <p:blipFill>
              <a:blip r:embed="rId8" cstate="screen"/>
              <a:srcRect/>
              <a:stretch>
                <a:fillRect/>
              </a:stretch>
            </p:blipFill>
            <p:spPr bwMode="auto">
              <a:xfrm>
                <a:off x="292" y="1774"/>
                <a:ext cx="489" cy="486"/>
              </a:xfrm>
              <a:prstGeom prst="rect">
                <a:avLst/>
              </a:prstGeom>
              <a:noFill/>
              <a:ln w="9525">
                <a:noFill/>
                <a:miter lim="800000"/>
                <a:headEnd/>
                <a:tailEnd/>
              </a:ln>
            </p:spPr>
          </p:pic>
          <p:pic>
            <p:nvPicPr>
              <p:cNvPr id="105" name="Picture 37"/>
              <p:cNvPicPr>
                <a:picLocks noChangeAspect="1" noChangeArrowheads="1"/>
              </p:cNvPicPr>
              <p:nvPr/>
            </p:nvPicPr>
            <p:blipFill>
              <a:blip r:embed="rId8" cstate="screen"/>
              <a:srcRect/>
              <a:stretch>
                <a:fillRect/>
              </a:stretch>
            </p:blipFill>
            <p:spPr bwMode="auto">
              <a:xfrm>
                <a:off x="526" y="1906"/>
                <a:ext cx="489" cy="486"/>
              </a:xfrm>
              <a:prstGeom prst="rect">
                <a:avLst/>
              </a:prstGeom>
              <a:noFill/>
              <a:ln w="9525">
                <a:noFill/>
                <a:miter lim="800000"/>
                <a:headEnd/>
                <a:tailEnd/>
              </a:ln>
            </p:spPr>
          </p:pic>
        </p:grpSp>
        <p:grpSp>
          <p:nvGrpSpPr>
            <p:cNvPr id="13" name="Group 38"/>
            <p:cNvGrpSpPr>
              <a:grpSpLocks/>
            </p:cNvGrpSpPr>
            <p:nvPr/>
          </p:nvGrpSpPr>
          <p:grpSpPr bwMode="auto">
            <a:xfrm>
              <a:off x="738" y="1152525"/>
              <a:ext cx="438" cy="2570163"/>
              <a:chOff x="737" y="726"/>
              <a:chExt cx="438" cy="1619"/>
            </a:xfrm>
          </p:grpSpPr>
          <p:sp>
            <p:nvSpPr>
              <p:cNvPr id="94" name="Line 39"/>
              <p:cNvSpPr>
                <a:spLocks noChangeShapeType="1"/>
              </p:cNvSpPr>
              <p:nvPr/>
            </p:nvSpPr>
            <p:spPr bwMode="auto">
              <a:xfrm>
                <a:off x="895" y="728"/>
                <a:ext cx="0" cy="1617"/>
              </a:xfrm>
              <a:prstGeom prst="line">
                <a:avLst/>
              </a:prstGeom>
              <a:noFill/>
              <a:ln w="38100" cap="rnd">
                <a:solidFill>
                  <a:schemeClr val="folHlink"/>
                </a:solidFill>
                <a:prstDash val="sysDot"/>
                <a:round/>
                <a:headEnd/>
                <a:tailEnd/>
              </a:ln>
            </p:spPr>
            <p:txBody>
              <a:bodyPr/>
              <a:lstStyle/>
              <a:p>
                <a:endParaRPr lang="fr-FR" sz="700"/>
              </a:p>
            </p:txBody>
          </p:sp>
          <p:sp>
            <p:nvSpPr>
              <p:cNvPr id="95" name="Line 40"/>
              <p:cNvSpPr>
                <a:spLocks noChangeShapeType="1"/>
              </p:cNvSpPr>
              <p:nvPr/>
            </p:nvSpPr>
            <p:spPr bwMode="auto">
              <a:xfrm>
                <a:off x="737" y="2310"/>
                <a:ext cx="111" cy="0"/>
              </a:xfrm>
              <a:prstGeom prst="line">
                <a:avLst/>
              </a:prstGeom>
              <a:noFill/>
              <a:ln w="38100" cap="rnd">
                <a:solidFill>
                  <a:schemeClr val="folHlink"/>
                </a:solidFill>
                <a:prstDash val="sysDot"/>
                <a:round/>
                <a:headEnd/>
                <a:tailEnd/>
              </a:ln>
            </p:spPr>
            <p:txBody>
              <a:bodyPr/>
              <a:lstStyle/>
              <a:p>
                <a:endParaRPr lang="fr-FR" sz="700"/>
              </a:p>
            </p:txBody>
          </p:sp>
          <p:sp>
            <p:nvSpPr>
              <p:cNvPr id="96" name="Line 41"/>
              <p:cNvSpPr>
                <a:spLocks noChangeShapeType="1"/>
              </p:cNvSpPr>
              <p:nvPr/>
            </p:nvSpPr>
            <p:spPr bwMode="auto">
              <a:xfrm>
                <a:off x="737" y="1890"/>
                <a:ext cx="111" cy="0"/>
              </a:xfrm>
              <a:prstGeom prst="line">
                <a:avLst/>
              </a:prstGeom>
              <a:noFill/>
              <a:ln w="38100" cap="rnd">
                <a:solidFill>
                  <a:schemeClr val="folHlink"/>
                </a:solidFill>
                <a:prstDash val="sysDot"/>
                <a:round/>
                <a:headEnd/>
                <a:tailEnd/>
              </a:ln>
            </p:spPr>
            <p:txBody>
              <a:bodyPr/>
              <a:lstStyle/>
              <a:p>
                <a:endParaRPr lang="fr-FR" sz="700"/>
              </a:p>
            </p:txBody>
          </p:sp>
          <p:sp>
            <p:nvSpPr>
              <p:cNvPr id="97" name="Line 42"/>
              <p:cNvSpPr>
                <a:spLocks noChangeShapeType="1"/>
              </p:cNvSpPr>
              <p:nvPr/>
            </p:nvSpPr>
            <p:spPr bwMode="auto">
              <a:xfrm>
                <a:off x="737" y="1506"/>
                <a:ext cx="111" cy="0"/>
              </a:xfrm>
              <a:prstGeom prst="line">
                <a:avLst/>
              </a:prstGeom>
              <a:noFill/>
              <a:ln w="38100" cap="rnd">
                <a:solidFill>
                  <a:schemeClr val="folHlink"/>
                </a:solidFill>
                <a:prstDash val="sysDot"/>
                <a:round/>
                <a:headEnd/>
                <a:tailEnd/>
              </a:ln>
            </p:spPr>
            <p:txBody>
              <a:bodyPr/>
              <a:lstStyle/>
              <a:p>
                <a:endParaRPr lang="fr-FR" sz="700"/>
              </a:p>
            </p:txBody>
          </p:sp>
          <p:sp>
            <p:nvSpPr>
              <p:cNvPr id="98" name="Line 43"/>
              <p:cNvSpPr>
                <a:spLocks noChangeShapeType="1"/>
              </p:cNvSpPr>
              <p:nvPr/>
            </p:nvSpPr>
            <p:spPr bwMode="auto">
              <a:xfrm>
                <a:off x="737" y="1122"/>
                <a:ext cx="111" cy="0"/>
              </a:xfrm>
              <a:prstGeom prst="line">
                <a:avLst/>
              </a:prstGeom>
              <a:noFill/>
              <a:ln w="38100" cap="rnd">
                <a:solidFill>
                  <a:schemeClr val="folHlink"/>
                </a:solidFill>
                <a:prstDash val="sysDot"/>
                <a:round/>
                <a:headEnd/>
                <a:tailEnd/>
              </a:ln>
            </p:spPr>
            <p:txBody>
              <a:bodyPr/>
              <a:lstStyle/>
              <a:p>
                <a:endParaRPr lang="fr-FR" sz="700"/>
              </a:p>
            </p:txBody>
          </p:sp>
          <p:sp>
            <p:nvSpPr>
              <p:cNvPr id="99" name="Line 44"/>
              <p:cNvSpPr>
                <a:spLocks noChangeShapeType="1"/>
              </p:cNvSpPr>
              <p:nvPr/>
            </p:nvSpPr>
            <p:spPr bwMode="auto">
              <a:xfrm>
                <a:off x="737" y="726"/>
                <a:ext cx="111" cy="0"/>
              </a:xfrm>
              <a:prstGeom prst="line">
                <a:avLst/>
              </a:prstGeom>
              <a:noFill/>
              <a:ln w="38100" cap="rnd">
                <a:solidFill>
                  <a:schemeClr val="folHlink"/>
                </a:solidFill>
                <a:prstDash val="sysDot"/>
                <a:round/>
                <a:headEnd/>
                <a:tailEnd/>
              </a:ln>
            </p:spPr>
            <p:txBody>
              <a:bodyPr/>
              <a:lstStyle/>
              <a:p>
                <a:endParaRPr lang="fr-FR" sz="700"/>
              </a:p>
            </p:txBody>
          </p:sp>
          <p:sp>
            <p:nvSpPr>
              <p:cNvPr id="100" name="Line 45"/>
              <p:cNvSpPr>
                <a:spLocks noChangeShapeType="1"/>
              </p:cNvSpPr>
              <p:nvPr/>
            </p:nvSpPr>
            <p:spPr bwMode="auto">
              <a:xfrm>
                <a:off x="965" y="945"/>
                <a:ext cx="210" cy="0"/>
              </a:xfrm>
              <a:prstGeom prst="line">
                <a:avLst/>
              </a:prstGeom>
              <a:noFill/>
              <a:ln w="38100" cap="rnd">
                <a:solidFill>
                  <a:schemeClr val="folHlink"/>
                </a:solidFill>
                <a:prstDash val="sysDot"/>
                <a:round/>
                <a:headEnd/>
                <a:tailEnd/>
              </a:ln>
            </p:spPr>
            <p:txBody>
              <a:bodyPr/>
              <a:lstStyle/>
              <a:p>
                <a:endParaRPr lang="fr-FR" sz="700"/>
              </a:p>
            </p:txBody>
          </p:sp>
          <p:sp>
            <p:nvSpPr>
              <p:cNvPr id="101" name="Line 46"/>
              <p:cNvSpPr>
                <a:spLocks noChangeShapeType="1"/>
              </p:cNvSpPr>
              <p:nvPr/>
            </p:nvSpPr>
            <p:spPr bwMode="auto">
              <a:xfrm>
                <a:off x="965" y="1704"/>
                <a:ext cx="210" cy="0"/>
              </a:xfrm>
              <a:prstGeom prst="line">
                <a:avLst/>
              </a:prstGeom>
              <a:noFill/>
              <a:ln w="38100" cap="rnd">
                <a:solidFill>
                  <a:schemeClr val="folHlink"/>
                </a:solidFill>
                <a:prstDash val="sysDot"/>
                <a:round/>
                <a:headEnd/>
                <a:tailEnd/>
              </a:ln>
            </p:spPr>
            <p:txBody>
              <a:bodyPr/>
              <a:lstStyle/>
              <a:p>
                <a:endParaRPr lang="fr-FR" sz="700"/>
              </a:p>
            </p:txBody>
          </p:sp>
        </p:grpSp>
        <p:sp>
          <p:nvSpPr>
            <p:cNvPr id="26" name="Text Box 47"/>
            <p:cNvSpPr txBox="1">
              <a:spLocks noChangeArrowheads="1"/>
            </p:cNvSpPr>
            <p:nvPr/>
          </p:nvSpPr>
          <p:spPr bwMode="auto">
            <a:xfrm>
              <a:off x="512761" y="3870327"/>
              <a:ext cx="798439" cy="490699"/>
            </a:xfrm>
            <a:prstGeom prst="rect">
              <a:avLst/>
            </a:prstGeom>
            <a:noFill/>
            <a:ln w="9525">
              <a:noFill/>
              <a:miter lim="800000"/>
              <a:headEnd/>
              <a:tailEnd/>
            </a:ln>
            <a:effectLst/>
          </p:spPr>
          <p:txBody>
            <a:bodyPr wrap="none">
              <a:spAutoFit/>
            </a:bodyPr>
            <a:lstStyle/>
            <a:p>
              <a:pPr algn="ctr" eaLnBrk="0" hangingPunct="0">
                <a:lnSpc>
                  <a:spcPct val="90000"/>
                </a:lnSpc>
                <a:spcBef>
                  <a:spcPct val="20000"/>
                </a:spcBef>
                <a:defRPr/>
              </a:pPr>
              <a:r>
                <a:rPr lang="en-US" sz="400">
                  <a:effectLst>
                    <a:outerShdw blurRad="38100" dist="38100" dir="2700000" algn="tl">
                      <a:srgbClr val="C0C0C0"/>
                    </a:outerShdw>
                  </a:effectLst>
                  <a:latin typeface="Arial" charset="0"/>
                  <a:cs typeface="+mn-cs"/>
                </a:rPr>
                <a:t>Clients</a:t>
              </a:r>
            </a:p>
          </p:txBody>
        </p:sp>
        <p:sp>
          <p:nvSpPr>
            <p:cNvPr id="27" name="Text Box 48"/>
            <p:cNvSpPr txBox="1">
              <a:spLocks noChangeArrowheads="1"/>
            </p:cNvSpPr>
            <p:nvPr/>
          </p:nvSpPr>
          <p:spPr bwMode="auto">
            <a:xfrm>
              <a:off x="1920874" y="1946276"/>
              <a:ext cx="914537" cy="715603"/>
            </a:xfrm>
            <a:prstGeom prst="rect">
              <a:avLst/>
            </a:prstGeom>
            <a:noFill/>
            <a:ln w="9525">
              <a:noFill/>
              <a:miter lim="800000"/>
              <a:headEnd/>
              <a:tailEnd/>
            </a:ln>
            <a:effectLst/>
          </p:spPr>
          <p:txBody>
            <a:bodyPr wrap="none">
              <a:spAutoFit/>
            </a:bodyPr>
            <a:lstStyle/>
            <a:p>
              <a:pPr algn="ctr" eaLnBrk="0" hangingPunct="0">
                <a:lnSpc>
                  <a:spcPct val="90000"/>
                </a:lnSpc>
                <a:spcBef>
                  <a:spcPct val="20000"/>
                </a:spcBef>
                <a:defRPr/>
              </a:pPr>
              <a:r>
                <a:rPr lang="en-US" sz="400">
                  <a:effectLst>
                    <a:outerShdw blurRad="38100" dist="38100" dir="2700000" algn="tl">
                      <a:srgbClr val="C0C0C0"/>
                    </a:outerShdw>
                  </a:effectLst>
                  <a:latin typeface="Arial" charset="0"/>
                  <a:cs typeface="+mn-cs"/>
                </a:rPr>
                <a:t>Active</a:t>
              </a:r>
            </a:p>
            <a:p>
              <a:pPr algn="ctr" eaLnBrk="0" hangingPunct="0">
                <a:lnSpc>
                  <a:spcPct val="90000"/>
                </a:lnSpc>
                <a:spcBef>
                  <a:spcPct val="20000"/>
                </a:spcBef>
                <a:defRPr/>
              </a:pPr>
              <a:r>
                <a:rPr lang="en-US" sz="400">
                  <a:effectLst>
                    <a:outerShdw blurRad="38100" dist="38100" dir="2700000" algn="tl">
                      <a:srgbClr val="C0C0C0"/>
                    </a:outerShdw>
                  </a:effectLst>
                  <a:latin typeface="Arial" charset="0"/>
                  <a:cs typeface="+mn-cs"/>
                </a:rPr>
                <a:t>Directory</a:t>
              </a:r>
            </a:p>
          </p:txBody>
        </p:sp>
        <p:sp>
          <p:nvSpPr>
            <p:cNvPr id="28" name="Text Box 49"/>
            <p:cNvSpPr txBox="1">
              <a:spLocks noChangeArrowheads="1"/>
            </p:cNvSpPr>
            <p:nvPr/>
          </p:nvSpPr>
          <p:spPr bwMode="auto">
            <a:xfrm>
              <a:off x="1820861" y="3870327"/>
              <a:ext cx="1225375" cy="536702"/>
            </a:xfrm>
            <a:prstGeom prst="rect">
              <a:avLst/>
            </a:prstGeom>
            <a:noFill/>
            <a:ln w="9525">
              <a:noFill/>
              <a:miter lim="800000"/>
              <a:headEnd/>
              <a:tailEnd/>
            </a:ln>
            <a:effectLst/>
          </p:spPr>
          <p:txBody>
            <a:bodyPr wrap="none">
              <a:spAutoFit/>
            </a:bodyPr>
            <a:lstStyle/>
            <a:p>
              <a:pPr algn="ctr" eaLnBrk="0" hangingPunct="0">
                <a:lnSpc>
                  <a:spcPct val="90000"/>
                </a:lnSpc>
                <a:spcBef>
                  <a:spcPct val="20000"/>
                </a:spcBef>
                <a:defRPr/>
              </a:pPr>
              <a:r>
                <a:rPr lang="en-US" sz="500" dirty="0">
                  <a:effectLst>
                    <a:outerShdw blurRad="38100" dist="38100" dir="2700000" algn="tl">
                      <a:srgbClr val="C0C0C0"/>
                    </a:outerShdw>
                  </a:effectLst>
                  <a:latin typeface="Arial" charset="0"/>
                  <a:cs typeface="+mn-cs"/>
                </a:rPr>
                <a:t>File Servers</a:t>
              </a:r>
            </a:p>
          </p:txBody>
        </p:sp>
        <p:sp>
          <p:nvSpPr>
            <p:cNvPr id="29" name="Text Box 50"/>
            <p:cNvSpPr txBox="1">
              <a:spLocks noChangeArrowheads="1"/>
            </p:cNvSpPr>
            <p:nvPr/>
          </p:nvSpPr>
          <p:spPr bwMode="auto">
            <a:xfrm>
              <a:off x="4692650" y="4081463"/>
              <a:ext cx="1360194" cy="490699"/>
            </a:xfrm>
            <a:prstGeom prst="rect">
              <a:avLst/>
            </a:prstGeom>
            <a:noFill/>
            <a:ln w="9525">
              <a:noFill/>
              <a:miter lim="800000"/>
              <a:headEnd/>
              <a:tailEnd/>
            </a:ln>
            <a:effectLst/>
          </p:spPr>
          <p:txBody>
            <a:bodyPr wrap="none">
              <a:spAutoFit/>
            </a:bodyPr>
            <a:lstStyle/>
            <a:p>
              <a:pPr algn="ctr" eaLnBrk="0" hangingPunct="0">
                <a:lnSpc>
                  <a:spcPct val="90000"/>
                </a:lnSpc>
                <a:spcBef>
                  <a:spcPct val="20000"/>
                </a:spcBef>
                <a:defRPr/>
              </a:pPr>
              <a:r>
                <a:rPr lang="en-US" sz="400">
                  <a:effectLst>
                    <a:outerShdw blurRad="38100" dist="38100" dir="2700000" algn="tl">
                      <a:srgbClr val="C0C0C0"/>
                    </a:outerShdw>
                  </a:effectLst>
                  <a:latin typeface="Arial" charset="0"/>
                  <a:cs typeface="+mn-cs"/>
                </a:rPr>
                <a:t>with Tape Library</a:t>
              </a:r>
            </a:p>
          </p:txBody>
        </p:sp>
        <p:pic>
          <p:nvPicPr>
            <p:cNvPr id="30" name="Picture 51"/>
            <p:cNvPicPr>
              <a:picLocks noChangeAspect="1" noChangeArrowheads="1"/>
            </p:cNvPicPr>
            <p:nvPr/>
          </p:nvPicPr>
          <p:blipFill>
            <a:blip r:embed="rId10" cstate="screen"/>
            <a:srcRect/>
            <a:stretch>
              <a:fillRect/>
            </a:stretch>
          </p:blipFill>
          <p:spPr bwMode="auto">
            <a:xfrm>
              <a:off x="6065838" y="1322388"/>
              <a:ext cx="581025" cy="368300"/>
            </a:xfrm>
            <a:prstGeom prst="rect">
              <a:avLst/>
            </a:prstGeom>
            <a:noFill/>
            <a:ln w="9525">
              <a:noFill/>
              <a:miter lim="800000"/>
              <a:headEnd/>
              <a:tailEnd/>
            </a:ln>
          </p:spPr>
        </p:pic>
        <p:pic>
          <p:nvPicPr>
            <p:cNvPr id="31" name="Picture 52"/>
            <p:cNvPicPr>
              <a:picLocks noChangeAspect="1" noChangeArrowheads="1"/>
            </p:cNvPicPr>
            <p:nvPr/>
          </p:nvPicPr>
          <p:blipFill>
            <a:blip r:embed="rId11" cstate="screen"/>
            <a:srcRect/>
            <a:stretch>
              <a:fillRect/>
            </a:stretch>
          </p:blipFill>
          <p:spPr bwMode="auto">
            <a:xfrm>
              <a:off x="6149975" y="1417638"/>
              <a:ext cx="582613" cy="368300"/>
            </a:xfrm>
            <a:prstGeom prst="rect">
              <a:avLst/>
            </a:prstGeom>
            <a:noFill/>
            <a:ln w="9525">
              <a:noFill/>
              <a:miter lim="800000"/>
              <a:headEnd/>
              <a:tailEnd/>
            </a:ln>
          </p:spPr>
        </p:pic>
        <p:pic>
          <p:nvPicPr>
            <p:cNvPr id="32" name="Picture 53"/>
            <p:cNvPicPr>
              <a:picLocks noChangeAspect="1" noChangeArrowheads="1"/>
            </p:cNvPicPr>
            <p:nvPr/>
          </p:nvPicPr>
          <p:blipFill>
            <a:blip r:embed="rId12" cstate="screen"/>
            <a:srcRect/>
            <a:stretch>
              <a:fillRect/>
            </a:stretch>
          </p:blipFill>
          <p:spPr bwMode="auto">
            <a:xfrm>
              <a:off x="6234113" y="1512888"/>
              <a:ext cx="582612" cy="369887"/>
            </a:xfrm>
            <a:prstGeom prst="rect">
              <a:avLst/>
            </a:prstGeom>
            <a:noFill/>
            <a:ln w="9525">
              <a:noFill/>
              <a:miter lim="800000"/>
              <a:headEnd/>
              <a:tailEnd/>
            </a:ln>
          </p:spPr>
        </p:pic>
        <p:pic>
          <p:nvPicPr>
            <p:cNvPr id="33" name="Picture 54"/>
            <p:cNvPicPr>
              <a:picLocks noChangeAspect="1" noChangeArrowheads="1"/>
            </p:cNvPicPr>
            <p:nvPr/>
          </p:nvPicPr>
          <p:blipFill>
            <a:blip r:embed="rId13" cstate="screen"/>
            <a:srcRect/>
            <a:stretch>
              <a:fillRect/>
            </a:stretch>
          </p:blipFill>
          <p:spPr bwMode="auto">
            <a:xfrm>
              <a:off x="6318250" y="1609725"/>
              <a:ext cx="582613" cy="368300"/>
            </a:xfrm>
            <a:prstGeom prst="rect">
              <a:avLst/>
            </a:prstGeom>
            <a:noFill/>
            <a:ln w="9525">
              <a:noFill/>
              <a:miter lim="800000"/>
              <a:headEnd/>
              <a:tailEnd/>
            </a:ln>
          </p:spPr>
        </p:pic>
        <p:pic>
          <p:nvPicPr>
            <p:cNvPr id="34" name="Picture 55"/>
            <p:cNvPicPr>
              <a:picLocks noChangeAspect="1" noChangeArrowheads="1"/>
            </p:cNvPicPr>
            <p:nvPr/>
          </p:nvPicPr>
          <p:blipFill>
            <a:blip r:embed="rId14" cstate="screen"/>
            <a:srcRect/>
            <a:stretch>
              <a:fillRect/>
            </a:stretch>
          </p:blipFill>
          <p:spPr bwMode="auto">
            <a:xfrm>
              <a:off x="6402388" y="1704975"/>
              <a:ext cx="582612" cy="368300"/>
            </a:xfrm>
            <a:prstGeom prst="rect">
              <a:avLst/>
            </a:prstGeom>
            <a:noFill/>
            <a:ln w="9525">
              <a:noFill/>
              <a:miter lim="800000"/>
              <a:headEnd/>
              <a:tailEnd/>
            </a:ln>
          </p:spPr>
        </p:pic>
        <p:sp>
          <p:nvSpPr>
            <p:cNvPr id="35" name="AutoShape 56"/>
            <p:cNvSpPr>
              <a:spLocks noChangeArrowheads="1"/>
            </p:cNvSpPr>
            <p:nvPr/>
          </p:nvSpPr>
          <p:spPr bwMode="auto">
            <a:xfrm rot="-2224950">
              <a:off x="4938713" y="2209800"/>
              <a:ext cx="1371600" cy="338138"/>
            </a:xfrm>
            <a:prstGeom prst="rightArrow">
              <a:avLst>
                <a:gd name="adj1" fmla="val 64315"/>
                <a:gd name="adj2" fmla="val 100939"/>
              </a:avLst>
            </a:prstGeom>
            <a:gradFill rotWithShape="1">
              <a:gsLst>
                <a:gs pos="0">
                  <a:srgbClr val="EF5739">
                    <a:alpha val="50000"/>
                  </a:srgbClr>
                </a:gs>
                <a:gs pos="100000">
                  <a:srgbClr val="EF5739"/>
                </a:gs>
              </a:gsLst>
              <a:lin ang="0" scaled="1"/>
            </a:gradFill>
            <a:ln w="9525">
              <a:solidFill>
                <a:schemeClr val="folHlink"/>
              </a:solidFill>
              <a:miter lim="800000"/>
              <a:headEnd/>
              <a:tailEnd/>
            </a:ln>
          </p:spPr>
          <p:txBody>
            <a:bodyPr wrap="none" anchor="ctr"/>
            <a:lstStyle/>
            <a:p>
              <a:pPr algn="ctr" eaLnBrk="0" hangingPunct="0">
                <a:lnSpc>
                  <a:spcPct val="90000"/>
                </a:lnSpc>
                <a:spcBef>
                  <a:spcPct val="20000"/>
                </a:spcBef>
              </a:pPr>
              <a:endParaRPr lang="fr-FR" sz="700"/>
            </a:p>
          </p:txBody>
        </p:sp>
        <p:pic>
          <p:nvPicPr>
            <p:cNvPr id="36" name="Picture 57"/>
            <p:cNvPicPr>
              <a:picLocks noChangeAspect="1" noChangeArrowheads="1"/>
            </p:cNvPicPr>
            <p:nvPr/>
          </p:nvPicPr>
          <p:blipFill>
            <a:blip r:embed="rId15" cstate="screen"/>
            <a:srcRect/>
            <a:stretch>
              <a:fillRect/>
            </a:stretch>
          </p:blipFill>
          <p:spPr bwMode="auto">
            <a:xfrm>
              <a:off x="3952875" y="3130550"/>
              <a:ext cx="2068513" cy="773113"/>
            </a:xfrm>
            <a:prstGeom prst="rect">
              <a:avLst/>
            </a:prstGeom>
            <a:noFill/>
            <a:ln w="9525">
              <a:noFill/>
              <a:miter lim="800000"/>
              <a:headEnd/>
              <a:tailEnd/>
            </a:ln>
          </p:spPr>
        </p:pic>
        <p:grpSp>
          <p:nvGrpSpPr>
            <p:cNvPr id="15" name="Group 58"/>
            <p:cNvGrpSpPr>
              <a:grpSpLocks/>
            </p:cNvGrpSpPr>
            <p:nvPr/>
          </p:nvGrpSpPr>
          <p:grpSpPr bwMode="auto">
            <a:xfrm>
              <a:off x="4298950" y="2749550"/>
              <a:ext cx="942975" cy="879475"/>
              <a:chOff x="-1798" y="2282"/>
              <a:chExt cx="708" cy="661"/>
            </a:xfrm>
          </p:grpSpPr>
          <p:grpSp>
            <p:nvGrpSpPr>
              <p:cNvPr id="18" name="Group 59"/>
              <p:cNvGrpSpPr>
                <a:grpSpLocks/>
              </p:cNvGrpSpPr>
              <p:nvPr/>
            </p:nvGrpSpPr>
            <p:grpSpPr bwMode="auto">
              <a:xfrm>
                <a:off x="-1413" y="2467"/>
                <a:ext cx="323" cy="354"/>
                <a:chOff x="-1218" y="2142"/>
                <a:chExt cx="440" cy="481"/>
              </a:xfrm>
            </p:grpSpPr>
            <p:pic>
              <p:nvPicPr>
                <p:cNvPr id="90" name="Picture 60"/>
                <p:cNvPicPr>
                  <a:picLocks noChangeAspect="1" noChangeArrowheads="1"/>
                </p:cNvPicPr>
                <p:nvPr/>
              </p:nvPicPr>
              <p:blipFill>
                <a:blip r:embed="rId16" cstate="screen"/>
                <a:srcRect/>
                <a:stretch>
                  <a:fillRect/>
                </a:stretch>
              </p:blipFill>
              <p:spPr bwMode="auto">
                <a:xfrm>
                  <a:off x="-1148" y="2142"/>
                  <a:ext cx="219" cy="264"/>
                </a:xfrm>
                <a:prstGeom prst="rect">
                  <a:avLst/>
                </a:prstGeom>
                <a:noFill/>
                <a:ln w="9525">
                  <a:noFill/>
                  <a:miter lim="800000"/>
                  <a:headEnd/>
                  <a:tailEnd/>
                </a:ln>
              </p:spPr>
            </p:pic>
            <p:pic>
              <p:nvPicPr>
                <p:cNvPr id="91" name="Picture 61"/>
                <p:cNvPicPr>
                  <a:picLocks noChangeAspect="1" noChangeArrowheads="1"/>
                </p:cNvPicPr>
                <p:nvPr/>
              </p:nvPicPr>
              <p:blipFill>
                <a:blip r:embed="rId16" cstate="screen"/>
                <a:srcRect/>
                <a:stretch>
                  <a:fillRect/>
                </a:stretch>
              </p:blipFill>
              <p:spPr bwMode="auto">
                <a:xfrm>
                  <a:off x="-997" y="2219"/>
                  <a:ext cx="219" cy="264"/>
                </a:xfrm>
                <a:prstGeom prst="rect">
                  <a:avLst/>
                </a:prstGeom>
                <a:noFill/>
                <a:ln w="9525">
                  <a:noFill/>
                  <a:miter lim="800000"/>
                  <a:headEnd/>
                  <a:tailEnd/>
                </a:ln>
              </p:spPr>
            </p:pic>
            <p:pic>
              <p:nvPicPr>
                <p:cNvPr id="92" name="Picture 62"/>
                <p:cNvPicPr>
                  <a:picLocks noChangeAspect="1" noChangeArrowheads="1"/>
                </p:cNvPicPr>
                <p:nvPr/>
              </p:nvPicPr>
              <p:blipFill>
                <a:blip r:embed="rId16" cstate="screen"/>
                <a:srcRect/>
                <a:stretch>
                  <a:fillRect/>
                </a:stretch>
              </p:blipFill>
              <p:spPr bwMode="auto">
                <a:xfrm>
                  <a:off x="-1218" y="2282"/>
                  <a:ext cx="219" cy="264"/>
                </a:xfrm>
                <a:prstGeom prst="rect">
                  <a:avLst/>
                </a:prstGeom>
                <a:noFill/>
                <a:ln w="9525">
                  <a:noFill/>
                  <a:miter lim="800000"/>
                  <a:headEnd/>
                  <a:tailEnd/>
                </a:ln>
              </p:spPr>
            </p:pic>
            <p:pic>
              <p:nvPicPr>
                <p:cNvPr id="93" name="Picture 63"/>
                <p:cNvPicPr>
                  <a:picLocks noChangeAspect="1" noChangeArrowheads="1"/>
                </p:cNvPicPr>
                <p:nvPr/>
              </p:nvPicPr>
              <p:blipFill>
                <a:blip r:embed="rId16" cstate="screen"/>
                <a:srcRect/>
                <a:stretch>
                  <a:fillRect/>
                </a:stretch>
              </p:blipFill>
              <p:spPr bwMode="auto">
                <a:xfrm>
                  <a:off x="-1067" y="2359"/>
                  <a:ext cx="219" cy="264"/>
                </a:xfrm>
                <a:prstGeom prst="rect">
                  <a:avLst/>
                </a:prstGeom>
                <a:noFill/>
                <a:ln w="9525">
                  <a:noFill/>
                  <a:miter lim="800000"/>
                  <a:headEnd/>
                  <a:tailEnd/>
                </a:ln>
              </p:spPr>
            </p:pic>
          </p:grpSp>
          <p:pic>
            <p:nvPicPr>
              <p:cNvPr id="89" name="Picture 64"/>
              <p:cNvPicPr>
                <a:picLocks noChangeAspect="1" noChangeArrowheads="1"/>
              </p:cNvPicPr>
              <p:nvPr/>
            </p:nvPicPr>
            <p:blipFill>
              <a:blip r:embed="rId17" cstate="screen"/>
              <a:srcRect/>
              <a:stretch>
                <a:fillRect/>
              </a:stretch>
            </p:blipFill>
            <p:spPr bwMode="auto">
              <a:xfrm>
                <a:off x="-1798" y="2282"/>
                <a:ext cx="431" cy="661"/>
              </a:xfrm>
              <a:prstGeom prst="rect">
                <a:avLst/>
              </a:prstGeom>
              <a:noFill/>
              <a:ln w="9525">
                <a:noFill/>
                <a:miter lim="800000"/>
                <a:headEnd/>
                <a:tailEnd/>
              </a:ln>
            </p:spPr>
          </p:pic>
        </p:grpSp>
        <p:sp>
          <p:nvSpPr>
            <p:cNvPr id="38" name="AutoShape 65"/>
            <p:cNvSpPr>
              <a:spLocks noChangeArrowheads="1"/>
            </p:cNvSpPr>
            <p:nvPr/>
          </p:nvSpPr>
          <p:spPr bwMode="auto">
            <a:xfrm>
              <a:off x="2794000" y="2882900"/>
              <a:ext cx="1435100" cy="338138"/>
            </a:xfrm>
            <a:prstGeom prst="rightArrow">
              <a:avLst>
                <a:gd name="adj1" fmla="val 59620"/>
                <a:gd name="adj2" fmla="val 114552"/>
              </a:avLst>
            </a:prstGeom>
            <a:gradFill rotWithShape="1">
              <a:gsLst>
                <a:gs pos="0">
                  <a:srgbClr val="EF5739">
                    <a:alpha val="50000"/>
                  </a:srgbClr>
                </a:gs>
                <a:gs pos="100000">
                  <a:srgbClr val="EF5739"/>
                </a:gs>
              </a:gsLst>
              <a:lin ang="0" scaled="1"/>
            </a:gradFill>
            <a:ln w="9525">
              <a:solidFill>
                <a:schemeClr val="folHlink"/>
              </a:solidFill>
              <a:miter lim="800000"/>
              <a:headEnd/>
              <a:tailEnd/>
            </a:ln>
          </p:spPr>
          <p:txBody>
            <a:bodyPr wrap="none" anchor="ctr"/>
            <a:lstStyle/>
            <a:p>
              <a:pPr algn="ctr" eaLnBrk="0" hangingPunct="0">
                <a:lnSpc>
                  <a:spcPct val="90000"/>
                </a:lnSpc>
                <a:spcBef>
                  <a:spcPct val="20000"/>
                </a:spcBef>
              </a:pPr>
              <a:endParaRPr lang="fr-FR" sz="700"/>
            </a:p>
          </p:txBody>
        </p:sp>
        <p:sp>
          <p:nvSpPr>
            <p:cNvPr id="39" name="Text Box 66"/>
            <p:cNvSpPr txBox="1">
              <a:spLocks noChangeArrowheads="1"/>
            </p:cNvSpPr>
            <p:nvPr/>
          </p:nvSpPr>
          <p:spPr bwMode="auto">
            <a:xfrm>
              <a:off x="4138611" y="3871915"/>
              <a:ext cx="1262062" cy="490699"/>
            </a:xfrm>
            <a:prstGeom prst="rect">
              <a:avLst/>
            </a:prstGeom>
            <a:noFill/>
            <a:ln w="9525">
              <a:noFill/>
              <a:miter lim="800000"/>
              <a:headEnd/>
              <a:tailEnd/>
            </a:ln>
            <a:effectLst/>
          </p:spPr>
          <p:txBody>
            <a:bodyPr>
              <a:spAutoFit/>
            </a:bodyPr>
            <a:lstStyle/>
            <a:p>
              <a:pPr algn="ctr" eaLnBrk="0" hangingPunct="0">
                <a:lnSpc>
                  <a:spcPct val="90000"/>
                </a:lnSpc>
                <a:spcBef>
                  <a:spcPct val="20000"/>
                </a:spcBef>
                <a:defRPr/>
              </a:pPr>
              <a:r>
                <a:rPr lang="en-US" sz="400" dirty="0">
                  <a:effectLst>
                    <a:outerShdw blurRad="38100" dist="38100" dir="2700000" algn="tl">
                      <a:srgbClr val="C0C0C0"/>
                    </a:outerShdw>
                  </a:effectLst>
                  <a:latin typeface="Arial" charset="0"/>
                  <a:cs typeface="+mn-cs"/>
                </a:rPr>
                <a:t>DPM Servers</a:t>
              </a:r>
            </a:p>
          </p:txBody>
        </p:sp>
        <p:sp>
          <p:nvSpPr>
            <p:cNvPr id="40" name="Text Box 67"/>
            <p:cNvSpPr txBox="1">
              <a:spLocks noChangeArrowheads="1"/>
            </p:cNvSpPr>
            <p:nvPr/>
          </p:nvSpPr>
          <p:spPr bwMode="auto">
            <a:xfrm>
              <a:off x="5856287" y="1073149"/>
              <a:ext cx="1382664" cy="490699"/>
            </a:xfrm>
            <a:prstGeom prst="rect">
              <a:avLst/>
            </a:prstGeom>
            <a:noFill/>
            <a:ln w="9525">
              <a:noFill/>
              <a:miter lim="800000"/>
              <a:headEnd/>
              <a:tailEnd/>
            </a:ln>
            <a:effectLst/>
          </p:spPr>
          <p:txBody>
            <a:bodyPr wrap="none">
              <a:spAutoFit/>
            </a:bodyPr>
            <a:lstStyle/>
            <a:p>
              <a:pPr algn="ctr" eaLnBrk="0" hangingPunct="0">
                <a:lnSpc>
                  <a:spcPct val="90000"/>
                </a:lnSpc>
                <a:spcBef>
                  <a:spcPct val="20000"/>
                </a:spcBef>
                <a:defRPr/>
              </a:pPr>
              <a:r>
                <a:rPr lang="en-US" sz="400" dirty="0">
                  <a:effectLst>
                    <a:outerShdw blurRad="38100" dist="38100" dir="2700000" algn="tl">
                      <a:srgbClr val="C0C0C0"/>
                    </a:outerShdw>
                  </a:effectLst>
                  <a:latin typeface="Arial" charset="0"/>
                  <a:cs typeface="+mn-cs"/>
                </a:rPr>
                <a:t>Online Snapshots</a:t>
              </a:r>
            </a:p>
          </p:txBody>
        </p:sp>
        <p:sp>
          <p:nvSpPr>
            <p:cNvPr id="41" name="Text Box 69"/>
            <p:cNvSpPr txBox="1">
              <a:spLocks noChangeArrowheads="1"/>
            </p:cNvSpPr>
            <p:nvPr/>
          </p:nvSpPr>
          <p:spPr bwMode="auto">
            <a:xfrm>
              <a:off x="1353411" y="4103688"/>
              <a:ext cx="1648560" cy="536702"/>
            </a:xfrm>
            <a:prstGeom prst="rect">
              <a:avLst/>
            </a:prstGeom>
            <a:noFill/>
            <a:ln w="9525">
              <a:noFill/>
              <a:miter lim="800000"/>
              <a:headEnd/>
              <a:tailEnd/>
            </a:ln>
            <a:effectLst/>
          </p:spPr>
          <p:txBody>
            <a:bodyPr wrap="none">
              <a:spAutoFit/>
            </a:bodyPr>
            <a:lstStyle/>
            <a:p>
              <a:pPr algn="r" eaLnBrk="0" hangingPunct="0">
                <a:lnSpc>
                  <a:spcPct val="90000"/>
                </a:lnSpc>
                <a:spcBef>
                  <a:spcPct val="20000"/>
                </a:spcBef>
                <a:defRPr/>
              </a:pPr>
              <a:r>
                <a:rPr lang="en-US" sz="500" dirty="0">
                  <a:effectLst>
                    <a:outerShdw blurRad="38100" dist="38100" dir="2700000" algn="tl">
                      <a:srgbClr val="C0C0C0"/>
                    </a:outerShdw>
                  </a:effectLst>
                  <a:latin typeface="Arial" charset="0"/>
                  <a:cs typeface="+mn-cs"/>
                </a:rPr>
                <a:t>Exchange Servers</a:t>
              </a:r>
            </a:p>
          </p:txBody>
        </p:sp>
        <p:sp>
          <p:nvSpPr>
            <p:cNvPr id="42" name="Text Box 70"/>
            <p:cNvSpPr txBox="1">
              <a:spLocks noChangeArrowheads="1"/>
            </p:cNvSpPr>
            <p:nvPr/>
          </p:nvSpPr>
          <p:spPr bwMode="auto">
            <a:xfrm>
              <a:off x="1716678" y="4349750"/>
              <a:ext cx="1285293" cy="536702"/>
            </a:xfrm>
            <a:prstGeom prst="rect">
              <a:avLst/>
            </a:prstGeom>
            <a:noFill/>
            <a:ln w="9525">
              <a:noFill/>
              <a:miter lim="800000"/>
              <a:headEnd/>
              <a:tailEnd/>
            </a:ln>
            <a:effectLst/>
          </p:spPr>
          <p:txBody>
            <a:bodyPr wrap="none">
              <a:spAutoFit/>
            </a:bodyPr>
            <a:lstStyle/>
            <a:p>
              <a:pPr algn="r" eaLnBrk="0" hangingPunct="0">
                <a:lnSpc>
                  <a:spcPct val="90000"/>
                </a:lnSpc>
                <a:spcBef>
                  <a:spcPct val="20000"/>
                </a:spcBef>
                <a:defRPr/>
              </a:pPr>
              <a:r>
                <a:rPr lang="en-US" sz="500">
                  <a:effectLst>
                    <a:outerShdw blurRad="38100" dist="38100" dir="2700000" algn="tl">
                      <a:srgbClr val="C0C0C0"/>
                    </a:outerShdw>
                  </a:effectLst>
                  <a:latin typeface="Arial" charset="0"/>
                  <a:cs typeface="+mn-cs"/>
                </a:rPr>
                <a:t>SQL Servers</a:t>
              </a:r>
            </a:p>
          </p:txBody>
        </p:sp>
        <p:sp>
          <p:nvSpPr>
            <p:cNvPr id="43" name="Text Box 71"/>
            <p:cNvSpPr txBox="1">
              <a:spLocks noChangeArrowheads="1"/>
            </p:cNvSpPr>
            <p:nvPr/>
          </p:nvSpPr>
          <p:spPr bwMode="auto">
            <a:xfrm>
              <a:off x="1278511" y="4594228"/>
              <a:ext cx="1723460" cy="536702"/>
            </a:xfrm>
            <a:prstGeom prst="rect">
              <a:avLst/>
            </a:prstGeom>
            <a:noFill/>
            <a:ln w="9525">
              <a:noFill/>
              <a:miter lim="800000"/>
              <a:headEnd/>
              <a:tailEnd/>
            </a:ln>
            <a:effectLst/>
          </p:spPr>
          <p:txBody>
            <a:bodyPr wrap="none">
              <a:spAutoFit/>
            </a:bodyPr>
            <a:lstStyle/>
            <a:p>
              <a:pPr algn="r" eaLnBrk="0" hangingPunct="0">
                <a:lnSpc>
                  <a:spcPct val="90000"/>
                </a:lnSpc>
                <a:spcBef>
                  <a:spcPct val="20000"/>
                </a:spcBef>
                <a:defRPr/>
              </a:pPr>
              <a:r>
                <a:rPr lang="en-US" sz="500">
                  <a:effectLst>
                    <a:outerShdw blurRad="38100" dist="38100" dir="2700000" algn="tl">
                      <a:srgbClr val="C0C0C0"/>
                    </a:outerShdw>
                  </a:effectLst>
                  <a:latin typeface="Arial" charset="0"/>
                  <a:cs typeface="+mn-cs"/>
                </a:rPr>
                <a:t>SharePoint Servers</a:t>
              </a:r>
            </a:p>
          </p:txBody>
        </p:sp>
        <p:sp>
          <p:nvSpPr>
            <p:cNvPr id="44" name="Text Box 72"/>
            <p:cNvSpPr txBox="1">
              <a:spLocks noChangeArrowheads="1"/>
            </p:cNvSpPr>
            <p:nvPr/>
          </p:nvSpPr>
          <p:spPr bwMode="auto">
            <a:xfrm>
              <a:off x="1604250" y="4852988"/>
              <a:ext cx="1356449" cy="490699"/>
            </a:xfrm>
            <a:prstGeom prst="rect">
              <a:avLst/>
            </a:prstGeom>
            <a:noFill/>
            <a:ln w="9525">
              <a:noFill/>
              <a:miter lim="800000"/>
              <a:headEnd/>
              <a:tailEnd/>
            </a:ln>
            <a:effectLst/>
          </p:spPr>
          <p:txBody>
            <a:bodyPr wrap="none">
              <a:spAutoFit/>
            </a:bodyPr>
            <a:lstStyle/>
            <a:p>
              <a:pPr algn="r" eaLnBrk="0" hangingPunct="0">
                <a:lnSpc>
                  <a:spcPct val="90000"/>
                </a:lnSpc>
                <a:spcBef>
                  <a:spcPct val="20000"/>
                </a:spcBef>
                <a:defRPr/>
              </a:pPr>
              <a:r>
                <a:rPr lang="en-US" sz="400" dirty="0">
                  <a:solidFill>
                    <a:schemeClr val="tx2">
                      <a:lumMod val="50000"/>
                      <a:lumOff val="50000"/>
                    </a:schemeClr>
                  </a:solidFill>
                  <a:latin typeface="Arial" charset="0"/>
                  <a:cs typeface="+mn-cs"/>
                </a:rPr>
                <a:t>including clusters</a:t>
              </a:r>
            </a:p>
          </p:txBody>
        </p:sp>
        <p:grpSp>
          <p:nvGrpSpPr>
            <p:cNvPr id="19" name="Group 73"/>
            <p:cNvGrpSpPr>
              <a:grpSpLocks/>
            </p:cNvGrpSpPr>
            <p:nvPr/>
          </p:nvGrpSpPr>
          <p:grpSpPr bwMode="auto">
            <a:xfrm>
              <a:off x="5275259" y="3305175"/>
              <a:ext cx="173037" cy="261938"/>
              <a:chOff x="-593" y="1751"/>
              <a:chExt cx="122" cy="186"/>
            </a:xfrm>
          </p:grpSpPr>
          <p:sp>
            <p:nvSpPr>
              <p:cNvPr id="82" name="Rectangle 74"/>
              <p:cNvSpPr>
                <a:spLocks noChangeArrowheads="1"/>
              </p:cNvSpPr>
              <p:nvPr/>
            </p:nvSpPr>
            <p:spPr bwMode="auto">
              <a:xfrm>
                <a:off x="-589" y="1751"/>
                <a:ext cx="116" cy="186"/>
              </a:xfrm>
              <a:prstGeom prst="rect">
                <a:avLst/>
              </a:prstGeom>
              <a:solidFill>
                <a:schemeClr val="bg2"/>
              </a:solidFill>
              <a:ln w="19050">
                <a:solidFill>
                  <a:schemeClr val="tx1"/>
                </a:solidFill>
                <a:miter lim="800000"/>
                <a:headEnd/>
                <a:tailEnd/>
              </a:ln>
            </p:spPr>
            <p:txBody>
              <a:bodyPr wrap="none" anchor="ctr"/>
              <a:lstStyle/>
              <a:p>
                <a:pPr algn="ctr" eaLnBrk="0" hangingPunct="0">
                  <a:lnSpc>
                    <a:spcPct val="90000"/>
                  </a:lnSpc>
                  <a:spcBef>
                    <a:spcPct val="20000"/>
                  </a:spcBef>
                </a:pPr>
                <a:endParaRPr lang="fr-FR" sz="700"/>
              </a:p>
            </p:txBody>
          </p:sp>
          <p:sp>
            <p:nvSpPr>
              <p:cNvPr id="83" name="Line 75"/>
              <p:cNvSpPr>
                <a:spLocks noChangeShapeType="1"/>
              </p:cNvSpPr>
              <p:nvPr/>
            </p:nvSpPr>
            <p:spPr bwMode="auto">
              <a:xfrm>
                <a:off x="-593" y="1803"/>
                <a:ext cx="118" cy="0"/>
              </a:xfrm>
              <a:prstGeom prst="line">
                <a:avLst/>
              </a:prstGeom>
              <a:noFill/>
              <a:ln w="9525">
                <a:solidFill>
                  <a:schemeClr val="tx1"/>
                </a:solidFill>
                <a:round/>
                <a:headEnd/>
                <a:tailEnd/>
              </a:ln>
            </p:spPr>
            <p:txBody>
              <a:bodyPr/>
              <a:lstStyle/>
              <a:p>
                <a:endParaRPr lang="fr-FR" sz="700"/>
              </a:p>
            </p:txBody>
          </p:sp>
          <p:sp>
            <p:nvSpPr>
              <p:cNvPr id="84" name="Line 76"/>
              <p:cNvSpPr>
                <a:spLocks noChangeShapeType="1"/>
              </p:cNvSpPr>
              <p:nvPr/>
            </p:nvSpPr>
            <p:spPr bwMode="auto">
              <a:xfrm>
                <a:off x="-593" y="1824"/>
                <a:ext cx="118" cy="0"/>
              </a:xfrm>
              <a:prstGeom prst="line">
                <a:avLst/>
              </a:prstGeom>
              <a:noFill/>
              <a:ln w="9525">
                <a:solidFill>
                  <a:schemeClr val="tx1"/>
                </a:solidFill>
                <a:round/>
                <a:headEnd/>
                <a:tailEnd/>
              </a:ln>
            </p:spPr>
            <p:txBody>
              <a:bodyPr/>
              <a:lstStyle/>
              <a:p>
                <a:endParaRPr lang="fr-FR" sz="700"/>
              </a:p>
            </p:txBody>
          </p:sp>
          <p:sp>
            <p:nvSpPr>
              <p:cNvPr id="85" name="Line 77"/>
              <p:cNvSpPr>
                <a:spLocks noChangeShapeType="1"/>
              </p:cNvSpPr>
              <p:nvPr/>
            </p:nvSpPr>
            <p:spPr bwMode="auto">
              <a:xfrm>
                <a:off x="-589" y="1854"/>
                <a:ext cx="118" cy="0"/>
              </a:xfrm>
              <a:prstGeom prst="line">
                <a:avLst/>
              </a:prstGeom>
              <a:noFill/>
              <a:ln w="9525">
                <a:solidFill>
                  <a:schemeClr val="tx1"/>
                </a:solidFill>
                <a:round/>
                <a:headEnd/>
                <a:tailEnd/>
              </a:ln>
            </p:spPr>
            <p:txBody>
              <a:bodyPr/>
              <a:lstStyle/>
              <a:p>
                <a:endParaRPr lang="fr-FR" sz="700"/>
              </a:p>
            </p:txBody>
          </p:sp>
          <p:sp>
            <p:nvSpPr>
              <p:cNvPr id="86" name="Line 78"/>
              <p:cNvSpPr>
                <a:spLocks noChangeShapeType="1"/>
              </p:cNvSpPr>
              <p:nvPr/>
            </p:nvSpPr>
            <p:spPr bwMode="auto">
              <a:xfrm>
                <a:off x="-589" y="1884"/>
                <a:ext cx="118" cy="0"/>
              </a:xfrm>
              <a:prstGeom prst="line">
                <a:avLst/>
              </a:prstGeom>
              <a:noFill/>
              <a:ln w="9525">
                <a:solidFill>
                  <a:schemeClr val="tx1"/>
                </a:solidFill>
                <a:round/>
                <a:headEnd/>
                <a:tailEnd/>
              </a:ln>
            </p:spPr>
            <p:txBody>
              <a:bodyPr/>
              <a:lstStyle/>
              <a:p>
                <a:endParaRPr lang="fr-FR" sz="700"/>
              </a:p>
            </p:txBody>
          </p:sp>
          <p:sp>
            <p:nvSpPr>
              <p:cNvPr id="87" name="Line 79"/>
              <p:cNvSpPr>
                <a:spLocks noChangeShapeType="1"/>
              </p:cNvSpPr>
              <p:nvPr/>
            </p:nvSpPr>
            <p:spPr bwMode="auto">
              <a:xfrm>
                <a:off x="-589" y="1914"/>
                <a:ext cx="118" cy="0"/>
              </a:xfrm>
              <a:prstGeom prst="line">
                <a:avLst/>
              </a:prstGeom>
              <a:noFill/>
              <a:ln w="9525">
                <a:solidFill>
                  <a:schemeClr val="tx1"/>
                </a:solidFill>
                <a:round/>
                <a:headEnd/>
                <a:tailEnd/>
              </a:ln>
            </p:spPr>
            <p:txBody>
              <a:bodyPr/>
              <a:lstStyle/>
              <a:p>
                <a:endParaRPr lang="fr-FR" sz="700"/>
              </a:p>
            </p:txBody>
          </p:sp>
        </p:grpSp>
        <p:grpSp>
          <p:nvGrpSpPr>
            <p:cNvPr id="20" name="Group 80"/>
            <p:cNvGrpSpPr>
              <a:grpSpLocks/>
            </p:cNvGrpSpPr>
            <p:nvPr/>
          </p:nvGrpSpPr>
          <p:grpSpPr bwMode="auto">
            <a:xfrm>
              <a:off x="5499096" y="3303588"/>
              <a:ext cx="173038" cy="261937"/>
              <a:chOff x="-593" y="1751"/>
              <a:chExt cx="122" cy="186"/>
            </a:xfrm>
          </p:grpSpPr>
          <p:sp>
            <p:nvSpPr>
              <p:cNvPr id="76" name="Rectangle 81"/>
              <p:cNvSpPr>
                <a:spLocks noChangeArrowheads="1"/>
              </p:cNvSpPr>
              <p:nvPr/>
            </p:nvSpPr>
            <p:spPr bwMode="auto">
              <a:xfrm>
                <a:off x="-589" y="1751"/>
                <a:ext cx="116" cy="186"/>
              </a:xfrm>
              <a:prstGeom prst="rect">
                <a:avLst/>
              </a:prstGeom>
              <a:solidFill>
                <a:schemeClr val="bg2"/>
              </a:solidFill>
              <a:ln w="19050">
                <a:solidFill>
                  <a:schemeClr val="tx1"/>
                </a:solidFill>
                <a:miter lim="800000"/>
                <a:headEnd/>
                <a:tailEnd/>
              </a:ln>
            </p:spPr>
            <p:txBody>
              <a:bodyPr wrap="none" anchor="ctr"/>
              <a:lstStyle/>
              <a:p>
                <a:pPr algn="ctr" eaLnBrk="0" hangingPunct="0">
                  <a:lnSpc>
                    <a:spcPct val="90000"/>
                  </a:lnSpc>
                  <a:spcBef>
                    <a:spcPct val="20000"/>
                  </a:spcBef>
                </a:pPr>
                <a:endParaRPr lang="fr-FR" sz="700"/>
              </a:p>
            </p:txBody>
          </p:sp>
          <p:sp>
            <p:nvSpPr>
              <p:cNvPr id="77" name="Line 82"/>
              <p:cNvSpPr>
                <a:spLocks noChangeShapeType="1"/>
              </p:cNvSpPr>
              <p:nvPr/>
            </p:nvSpPr>
            <p:spPr bwMode="auto">
              <a:xfrm>
                <a:off x="-593" y="1803"/>
                <a:ext cx="118" cy="0"/>
              </a:xfrm>
              <a:prstGeom prst="line">
                <a:avLst/>
              </a:prstGeom>
              <a:noFill/>
              <a:ln w="9525">
                <a:solidFill>
                  <a:schemeClr val="tx1"/>
                </a:solidFill>
                <a:round/>
                <a:headEnd/>
                <a:tailEnd/>
              </a:ln>
            </p:spPr>
            <p:txBody>
              <a:bodyPr/>
              <a:lstStyle/>
              <a:p>
                <a:endParaRPr lang="fr-FR" sz="700"/>
              </a:p>
            </p:txBody>
          </p:sp>
          <p:sp>
            <p:nvSpPr>
              <p:cNvPr id="78" name="Line 83"/>
              <p:cNvSpPr>
                <a:spLocks noChangeShapeType="1"/>
              </p:cNvSpPr>
              <p:nvPr/>
            </p:nvSpPr>
            <p:spPr bwMode="auto">
              <a:xfrm>
                <a:off x="-593" y="1824"/>
                <a:ext cx="118" cy="0"/>
              </a:xfrm>
              <a:prstGeom prst="line">
                <a:avLst/>
              </a:prstGeom>
              <a:noFill/>
              <a:ln w="9525">
                <a:solidFill>
                  <a:schemeClr val="tx1"/>
                </a:solidFill>
                <a:round/>
                <a:headEnd/>
                <a:tailEnd/>
              </a:ln>
            </p:spPr>
            <p:txBody>
              <a:bodyPr/>
              <a:lstStyle/>
              <a:p>
                <a:endParaRPr lang="fr-FR" sz="700"/>
              </a:p>
            </p:txBody>
          </p:sp>
          <p:sp>
            <p:nvSpPr>
              <p:cNvPr id="79" name="Line 84"/>
              <p:cNvSpPr>
                <a:spLocks noChangeShapeType="1"/>
              </p:cNvSpPr>
              <p:nvPr/>
            </p:nvSpPr>
            <p:spPr bwMode="auto">
              <a:xfrm>
                <a:off x="-589" y="1854"/>
                <a:ext cx="118" cy="0"/>
              </a:xfrm>
              <a:prstGeom prst="line">
                <a:avLst/>
              </a:prstGeom>
              <a:noFill/>
              <a:ln w="9525">
                <a:solidFill>
                  <a:schemeClr val="tx1"/>
                </a:solidFill>
                <a:round/>
                <a:headEnd/>
                <a:tailEnd/>
              </a:ln>
            </p:spPr>
            <p:txBody>
              <a:bodyPr/>
              <a:lstStyle/>
              <a:p>
                <a:endParaRPr lang="fr-FR" sz="700"/>
              </a:p>
            </p:txBody>
          </p:sp>
          <p:sp>
            <p:nvSpPr>
              <p:cNvPr id="80" name="Line 85"/>
              <p:cNvSpPr>
                <a:spLocks noChangeShapeType="1"/>
              </p:cNvSpPr>
              <p:nvPr/>
            </p:nvSpPr>
            <p:spPr bwMode="auto">
              <a:xfrm>
                <a:off x="-589" y="1884"/>
                <a:ext cx="118" cy="0"/>
              </a:xfrm>
              <a:prstGeom prst="line">
                <a:avLst/>
              </a:prstGeom>
              <a:noFill/>
              <a:ln w="9525">
                <a:solidFill>
                  <a:schemeClr val="tx1"/>
                </a:solidFill>
                <a:round/>
                <a:headEnd/>
                <a:tailEnd/>
              </a:ln>
            </p:spPr>
            <p:txBody>
              <a:bodyPr/>
              <a:lstStyle/>
              <a:p>
                <a:endParaRPr lang="fr-FR" sz="700"/>
              </a:p>
            </p:txBody>
          </p:sp>
          <p:sp>
            <p:nvSpPr>
              <p:cNvPr id="81" name="Line 86"/>
              <p:cNvSpPr>
                <a:spLocks noChangeShapeType="1"/>
              </p:cNvSpPr>
              <p:nvPr/>
            </p:nvSpPr>
            <p:spPr bwMode="auto">
              <a:xfrm>
                <a:off x="-589" y="1914"/>
                <a:ext cx="118" cy="0"/>
              </a:xfrm>
              <a:prstGeom prst="line">
                <a:avLst/>
              </a:prstGeom>
              <a:noFill/>
              <a:ln w="9525">
                <a:solidFill>
                  <a:schemeClr val="tx1"/>
                </a:solidFill>
                <a:round/>
                <a:headEnd/>
                <a:tailEnd/>
              </a:ln>
            </p:spPr>
            <p:txBody>
              <a:bodyPr/>
              <a:lstStyle/>
              <a:p>
                <a:endParaRPr lang="fr-FR" sz="700"/>
              </a:p>
            </p:txBody>
          </p:sp>
        </p:grpSp>
        <p:sp>
          <p:nvSpPr>
            <p:cNvPr id="47" name="Right Arrow 88"/>
            <p:cNvSpPr>
              <a:spLocks noChangeArrowheads="1"/>
            </p:cNvSpPr>
            <p:nvPr/>
          </p:nvSpPr>
          <p:spPr bwMode="auto">
            <a:xfrm rot="1323512">
              <a:off x="5797550" y="3829050"/>
              <a:ext cx="879475" cy="338138"/>
            </a:xfrm>
            <a:prstGeom prst="rightArrow">
              <a:avLst>
                <a:gd name="adj1" fmla="val 64315"/>
                <a:gd name="adj2" fmla="val 100943"/>
              </a:avLst>
            </a:prstGeom>
            <a:gradFill rotWithShape="1">
              <a:gsLst>
                <a:gs pos="0">
                  <a:srgbClr val="EF5739">
                    <a:alpha val="50000"/>
                  </a:srgbClr>
                </a:gs>
                <a:gs pos="100000">
                  <a:srgbClr val="EF5739"/>
                </a:gs>
              </a:gsLst>
              <a:lin ang="0" scaled="1"/>
            </a:gradFill>
            <a:ln w="9525">
              <a:solidFill>
                <a:schemeClr val="folHlink"/>
              </a:solidFill>
              <a:miter lim="800000"/>
              <a:headEnd/>
              <a:tailEnd/>
            </a:ln>
          </p:spPr>
          <p:txBody>
            <a:bodyPr wrap="none" anchor="ctr"/>
            <a:lstStyle/>
            <a:p>
              <a:pPr algn="ctr" eaLnBrk="0" hangingPunct="0">
                <a:lnSpc>
                  <a:spcPct val="90000"/>
                </a:lnSpc>
                <a:spcBef>
                  <a:spcPct val="20000"/>
                </a:spcBef>
              </a:pPr>
              <a:endParaRPr lang="fr-FR" sz="700"/>
            </a:p>
          </p:txBody>
        </p:sp>
        <p:sp>
          <p:nvSpPr>
            <p:cNvPr id="48" name="TextBox 89"/>
            <p:cNvSpPr txBox="1">
              <a:spLocks noChangeArrowheads="1"/>
            </p:cNvSpPr>
            <p:nvPr/>
          </p:nvSpPr>
          <p:spPr bwMode="auto">
            <a:xfrm>
              <a:off x="6931023" y="1404940"/>
              <a:ext cx="1401389" cy="1022290"/>
            </a:xfrm>
            <a:prstGeom prst="rect">
              <a:avLst/>
            </a:prstGeom>
            <a:noFill/>
            <a:ln w="9525">
              <a:noFill/>
              <a:miter lim="800000"/>
              <a:headEnd/>
              <a:tailEnd/>
            </a:ln>
          </p:spPr>
          <p:txBody>
            <a:bodyPr wrap="none">
              <a:spAutoFit/>
            </a:bodyPr>
            <a:lstStyle/>
            <a:p>
              <a:pPr algn="ctr" eaLnBrk="0" hangingPunct="0">
                <a:lnSpc>
                  <a:spcPct val="90000"/>
                </a:lnSpc>
                <a:spcBef>
                  <a:spcPct val="20000"/>
                </a:spcBef>
              </a:pPr>
              <a:r>
                <a:rPr lang="en-US" sz="700"/>
                <a:t>Disk-based </a:t>
              </a:r>
            </a:p>
            <a:p>
              <a:pPr algn="ctr" eaLnBrk="0" hangingPunct="0">
                <a:lnSpc>
                  <a:spcPct val="90000"/>
                </a:lnSpc>
                <a:spcBef>
                  <a:spcPct val="20000"/>
                </a:spcBef>
              </a:pPr>
              <a:r>
                <a:rPr lang="en-US" sz="700"/>
                <a:t>Recovery</a:t>
              </a:r>
            </a:p>
          </p:txBody>
        </p:sp>
        <p:sp>
          <p:nvSpPr>
            <p:cNvPr id="49" name="Rectangle 48"/>
            <p:cNvSpPr/>
            <p:nvPr/>
          </p:nvSpPr>
          <p:spPr bwMode="auto">
            <a:xfrm>
              <a:off x="7062788" y="3571875"/>
              <a:ext cx="533400" cy="381000"/>
            </a:xfrm>
            <a:prstGeom prst="rect">
              <a:avLst/>
            </a:prstGeom>
            <a:noFill/>
          </p:spPr>
          <p:txBody>
            <a:bodyPr/>
            <a:lstStyle/>
            <a:p>
              <a:pPr algn="ctr" eaLnBrk="0" hangingPunct="0">
                <a:lnSpc>
                  <a:spcPct val="90000"/>
                </a:lnSpc>
                <a:spcBef>
                  <a:spcPct val="20000"/>
                </a:spcBef>
                <a:defRPr/>
              </a:pPr>
              <a:endParaRPr lang="en-US" sz="1050">
                <a:effectLst>
                  <a:outerShdw blurRad="38100" dist="38100" dir="2700000" algn="tl">
                    <a:srgbClr val="000000">
                      <a:alpha val="43137"/>
                    </a:srgbClr>
                  </a:outerShdw>
                </a:effectLst>
                <a:latin typeface="Arial" charset="0"/>
                <a:cs typeface="+mn-cs"/>
              </a:endParaRPr>
            </a:p>
          </p:txBody>
        </p:sp>
        <p:sp>
          <p:nvSpPr>
            <p:cNvPr id="50" name="TextBox 96"/>
            <p:cNvSpPr txBox="1">
              <a:spLocks noChangeArrowheads="1"/>
            </p:cNvSpPr>
            <p:nvPr/>
          </p:nvSpPr>
          <p:spPr bwMode="auto">
            <a:xfrm>
              <a:off x="6896099" y="4692651"/>
              <a:ext cx="1049357" cy="490699"/>
            </a:xfrm>
            <a:prstGeom prst="rect">
              <a:avLst/>
            </a:prstGeom>
            <a:noFill/>
            <a:ln w="9525">
              <a:noFill/>
              <a:miter lim="800000"/>
              <a:headEnd/>
              <a:tailEnd/>
            </a:ln>
            <a:effectLst/>
          </p:spPr>
          <p:txBody>
            <a:bodyPr wrap="none">
              <a:spAutoFit/>
            </a:bodyPr>
            <a:lstStyle/>
            <a:p>
              <a:pPr algn="ctr" eaLnBrk="0" hangingPunct="0">
                <a:lnSpc>
                  <a:spcPct val="90000"/>
                </a:lnSpc>
                <a:spcBef>
                  <a:spcPct val="20000"/>
                </a:spcBef>
                <a:defRPr/>
              </a:pPr>
              <a:r>
                <a:rPr lang="en-US" sz="400" dirty="0">
                  <a:effectLst>
                    <a:outerShdw blurRad="38100" dist="38100" dir="2700000" algn="tl">
                      <a:srgbClr val="C0C0C0"/>
                    </a:outerShdw>
                  </a:effectLst>
                  <a:latin typeface="Arial" charset="0"/>
                  <a:cs typeface="+mn-cs"/>
                </a:rPr>
                <a:t>Offline tape</a:t>
              </a:r>
            </a:p>
          </p:txBody>
        </p:sp>
        <p:sp>
          <p:nvSpPr>
            <p:cNvPr id="51" name="TextBox 97"/>
            <p:cNvSpPr txBox="1">
              <a:spLocks noChangeArrowheads="1"/>
            </p:cNvSpPr>
            <p:nvPr/>
          </p:nvSpPr>
          <p:spPr bwMode="auto">
            <a:xfrm>
              <a:off x="7534275" y="3940176"/>
              <a:ext cx="1465054" cy="1022290"/>
            </a:xfrm>
            <a:prstGeom prst="rect">
              <a:avLst/>
            </a:prstGeom>
            <a:noFill/>
            <a:ln w="9525">
              <a:noFill/>
              <a:miter lim="800000"/>
              <a:headEnd/>
              <a:tailEnd/>
            </a:ln>
          </p:spPr>
          <p:txBody>
            <a:bodyPr wrap="none">
              <a:spAutoFit/>
            </a:bodyPr>
            <a:lstStyle/>
            <a:p>
              <a:pPr algn="ctr" eaLnBrk="0" hangingPunct="0">
                <a:lnSpc>
                  <a:spcPct val="90000"/>
                </a:lnSpc>
                <a:spcBef>
                  <a:spcPct val="20000"/>
                </a:spcBef>
              </a:pPr>
              <a:r>
                <a:rPr lang="en-US" sz="700"/>
                <a:t>Tape-based </a:t>
              </a:r>
            </a:p>
            <a:p>
              <a:pPr algn="ctr" eaLnBrk="0" hangingPunct="0">
                <a:lnSpc>
                  <a:spcPct val="90000"/>
                </a:lnSpc>
                <a:spcBef>
                  <a:spcPct val="20000"/>
                </a:spcBef>
              </a:pPr>
              <a:r>
                <a:rPr lang="en-US" sz="700"/>
                <a:t>Archive</a:t>
              </a:r>
            </a:p>
          </p:txBody>
        </p:sp>
        <p:grpSp>
          <p:nvGrpSpPr>
            <p:cNvPr id="21" name="Group 129"/>
            <p:cNvGrpSpPr>
              <a:grpSpLocks/>
            </p:cNvGrpSpPr>
            <p:nvPr/>
          </p:nvGrpSpPr>
          <p:grpSpPr bwMode="auto">
            <a:xfrm>
              <a:off x="6748461" y="3902072"/>
              <a:ext cx="938214" cy="790574"/>
              <a:chOff x="4061634" y="5124893"/>
              <a:chExt cx="939211" cy="790359"/>
            </a:xfrm>
          </p:grpSpPr>
          <p:grpSp>
            <p:nvGrpSpPr>
              <p:cNvPr id="22" name="Group 108"/>
              <p:cNvGrpSpPr>
                <a:grpSpLocks/>
              </p:cNvGrpSpPr>
              <p:nvPr/>
            </p:nvGrpSpPr>
            <p:grpSpPr bwMode="auto">
              <a:xfrm>
                <a:off x="4061634" y="5124893"/>
                <a:ext cx="605479" cy="371373"/>
                <a:chOff x="4061637" y="5124893"/>
                <a:chExt cx="531123" cy="371373"/>
              </a:xfrm>
            </p:grpSpPr>
            <p:sp>
              <p:nvSpPr>
                <p:cNvPr id="72" name="Rectangle 71"/>
                <p:cNvSpPr/>
                <p:nvPr/>
              </p:nvSpPr>
              <p:spPr>
                <a:xfrm>
                  <a:off x="4061637" y="5124893"/>
                  <a:ext cx="531123" cy="371373"/>
                </a:xfrm>
                <a:prstGeom prst="rect">
                  <a:avLst/>
                </a:prstGeom>
                <a:solidFill>
                  <a:srgbClr val="0070C0"/>
                </a:solidFill>
                <a:ln w="9525">
                  <a:solidFill>
                    <a:srgbClr val="00B0F0"/>
                  </a:solidFill>
                  <a:miter lim="800000"/>
                  <a:headEnd/>
                  <a:tailE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90000"/>
                    </a:lnSpc>
                    <a:spcBef>
                      <a:spcPct val="20000"/>
                    </a:spcBef>
                    <a:defRPr/>
                  </a:pPr>
                  <a:endParaRPr lang="en-US" sz="700"/>
                </a:p>
              </p:txBody>
            </p:sp>
            <p:sp>
              <p:nvSpPr>
                <p:cNvPr id="73" name="Oval 100"/>
                <p:cNvSpPr/>
                <p:nvPr/>
              </p:nvSpPr>
              <p:spPr>
                <a:xfrm>
                  <a:off x="4135520" y="5220117"/>
                  <a:ext cx="160313" cy="1809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90000"/>
                    </a:lnSpc>
                    <a:spcBef>
                      <a:spcPct val="20000"/>
                    </a:spcBef>
                    <a:defRPr/>
                  </a:pPr>
                  <a:endParaRPr lang="en-US" sz="700"/>
                </a:p>
              </p:txBody>
            </p:sp>
            <p:sp>
              <p:nvSpPr>
                <p:cNvPr id="74" name="Oval 101"/>
                <p:cNvSpPr/>
                <p:nvPr/>
              </p:nvSpPr>
              <p:spPr>
                <a:xfrm>
                  <a:off x="4373899" y="5223291"/>
                  <a:ext cx="158919" cy="1809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90000"/>
                    </a:lnSpc>
                    <a:spcBef>
                      <a:spcPct val="20000"/>
                    </a:spcBef>
                    <a:defRPr/>
                  </a:pPr>
                  <a:endParaRPr lang="en-US" sz="700"/>
                </a:p>
              </p:txBody>
            </p:sp>
            <p:cxnSp>
              <p:nvCxnSpPr>
                <p:cNvPr id="75" name="Straight Connector 103"/>
                <p:cNvCxnSpPr>
                  <a:stCxn id="73" idx="0"/>
                  <a:endCxn id="74" idx="0"/>
                </p:cNvCxnSpPr>
                <p:nvPr/>
              </p:nvCxnSpPr>
              <p:spPr>
                <a:xfrm rot="16200000" flipH="1">
                  <a:off x="4332581" y="5102516"/>
                  <a:ext cx="3174" cy="238378"/>
                </a:xfrm>
                <a:prstGeom prst="line">
                  <a:avLst/>
                </a:prstGeom>
                <a:ln>
                  <a:solidFill>
                    <a:srgbClr val="00B0F0"/>
                  </a:solidFill>
                </a:ln>
              </p:spPr>
              <p:style>
                <a:lnRef idx="1">
                  <a:schemeClr val="accent2"/>
                </a:lnRef>
                <a:fillRef idx="0">
                  <a:schemeClr val="accent2"/>
                </a:fillRef>
                <a:effectRef idx="0">
                  <a:schemeClr val="accent2"/>
                </a:effectRef>
                <a:fontRef idx="minor">
                  <a:schemeClr val="tx1"/>
                </a:fontRef>
              </p:style>
            </p:cxnSp>
          </p:grpSp>
          <p:sp>
            <p:nvSpPr>
              <p:cNvPr id="54" name="Rectangle 53"/>
              <p:cNvSpPr/>
              <p:nvPr/>
            </p:nvSpPr>
            <p:spPr>
              <a:xfrm>
                <a:off x="4160166" y="5234401"/>
                <a:ext cx="607069" cy="372960"/>
              </a:xfrm>
              <a:prstGeom prst="rect">
                <a:avLst/>
              </a:prstGeom>
              <a:solidFill>
                <a:srgbClr val="FF0000"/>
              </a:solidFill>
              <a:ln w="9525">
                <a:solidFill>
                  <a:srgbClr val="FFC000"/>
                </a:solidFill>
                <a:miter lim="800000"/>
                <a:headEnd/>
                <a:tailE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90000"/>
                  </a:lnSpc>
                  <a:spcBef>
                    <a:spcPct val="20000"/>
                  </a:spcBef>
                  <a:defRPr/>
                </a:pPr>
                <a:endParaRPr lang="en-US" sz="700"/>
              </a:p>
            </p:txBody>
          </p:sp>
          <p:sp>
            <p:nvSpPr>
              <p:cNvPr id="55" name="Oval 111"/>
              <p:cNvSpPr/>
              <p:nvPr/>
            </p:nvSpPr>
            <p:spPr>
              <a:xfrm>
                <a:off x="4245982" y="5331212"/>
                <a:ext cx="181167" cy="179339"/>
              </a:xfrm>
              <a:prstGeom prst="ellipse">
                <a:avLst/>
              </a:prstGeom>
              <a:solidFill>
                <a:srgbClr val="FF99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90000"/>
                  </a:lnSpc>
                  <a:spcBef>
                    <a:spcPct val="20000"/>
                  </a:spcBef>
                  <a:defRPr/>
                </a:pPr>
                <a:endParaRPr lang="en-US" sz="700"/>
              </a:p>
            </p:txBody>
          </p:sp>
          <p:sp>
            <p:nvSpPr>
              <p:cNvPr id="56" name="Oval 112"/>
              <p:cNvSpPr/>
              <p:nvPr/>
            </p:nvSpPr>
            <p:spPr>
              <a:xfrm>
                <a:off x="4516143" y="5334386"/>
                <a:ext cx="182756" cy="180926"/>
              </a:xfrm>
              <a:prstGeom prst="ellipse">
                <a:avLst/>
              </a:prstGeom>
              <a:solidFill>
                <a:srgbClr val="FF99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90000"/>
                  </a:lnSpc>
                  <a:spcBef>
                    <a:spcPct val="20000"/>
                  </a:spcBef>
                  <a:defRPr/>
                </a:pPr>
                <a:endParaRPr lang="en-US" sz="700"/>
              </a:p>
            </p:txBody>
          </p:sp>
          <p:cxnSp>
            <p:nvCxnSpPr>
              <p:cNvPr id="57" name="Straight Connector 113"/>
              <p:cNvCxnSpPr/>
              <p:nvPr/>
            </p:nvCxnSpPr>
            <p:spPr>
              <a:xfrm rot="16200000" flipH="1">
                <a:off x="4470059" y="5197718"/>
                <a:ext cx="3174" cy="270162"/>
              </a:xfrm>
              <a:prstGeom prst="line">
                <a:avLst/>
              </a:prstGeom>
              <a:ln>
                <a:solidFill>
                  <a:srgbClr val="FFC000"/>
                </a:solidFill>
              </a:ln>
            </p:spPr>
            <p:style>
              <a:lnRef idx="1">
                <a:schemeClr val="accent2"/>
              </a:lnRef>
              <a:fillRef idx="0">
                <a:schemeClr val="accent2"/>
              </a:fillRef>
              <a:effectRef idx="0">
                <a:schemeClr val="accent2"/>
              </a:effectRef>
              <a:fontRef idx="minor">
                <a:schemeClr val="tx1"/>
              </a:fontRef>
            </p:style>
          </p:cxnSp>
          <p:grpSp>
            <p:nvGrpSpPr>
              <p:cNvPr id="23" name="Group 114"/>
              <p:cNvGrpSpPr/>
              <p:nvPr/>
            </p:nvGrpSpPr>
            <p:grpSpPr>
              <a:xfrm>
                <a:off x="4238846" y="5334006"/>
                <a:ext cx="606055" cy="372140"/>
                <a:chOff x="4061637" y="5124893"/>
                <a:chExt cx="531628" cy="372140"/>
              </a:xfrm>
              <a:solidFill>
                <a:srgbClr val="00B050"/>
              </a:solidFill>
            </p:grpSpPr>
            <p:sp>
              <p:nvSpPr>
                <p:cNvPr id="68" name="Rectangle 67"/>
                <p:cNvSpPr/>
                <p:nvPr/>
              </p:nvSpPr>
              <p:spPr>
                <a:xfrm>
                  <a:off x="4061637" y="5124893"/>
                  <a:ext cx="531628" cy="372140"/>
                </a:xfrm>
                <a:prstGeom prst="rect">
                  <a:avLst/>
                </a:prstGeom>
                <a:grpFill/>
                <a:ln w="9525">
                  <a:solidFill>
                    <a:srgbClr val="FFFF00"/>
                  </a:solidFill>
                  <a:miter lim="800000"/>
                  <a:headEnd/>
                  <a:tailE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90000"/>
                    </a:lnSpc>
                    <a:spcBef>
                      <a:spcPct val="20000"/>
                    </a:spcBef>
                    <a:defRPr/>
                  </a:pPr>
                  <a:endParaRPr lang="en-US" sz="700"/>
                </a:p>
              </p:txBody>
            </p:sp>
            <p:sp>
              <p:nvSpPr>
                <p:cNvPr id="69" name="Oval 116"/>
                <p:cNvSpPr/>
                <p:nvPr/>
              </p:nvSpPr>
              <p:spPr>
                <a:xfrm>
                  <a:off x="4136065" y="5220586"/>
                  <a:ext cx="159488" cy="180754"/>
                </a:xfrm>
                <a:prstGeom prst="ellipse">
                  <a:avLst/>
                </a:prstGeom>
                <a:gr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90000"/>
                    </a:lnSpc>
                    <a:spcBef>
                      <a:spcPct val="20000"/>
                    </a:spcBef>
                    <a:defRPr/>
                  </a:pPr>
                  <a:endParaRPr lang="en-US" sz="700"/>
                </a:p>
              </p:txBody>
            </p:sp>
            <p:sp>
              <p:nvSpPr>
                <p:cNvPr id="70" name="Oval 117"/>
                <p:cNvSpPr/>
                <p:nvPr/>
              </p:nvSpPr>
              <p:spPr>
                <a:xfrm>
                  <a:off x="4373525" y="5224130"/>
                  <a:ext cx="159488" cy="180754"/>
                </a:xfrm>
                <a:prstGeom prst="ellipse">
                  <a:avLst/>
                </a:prstGeom>
                <a:gr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90000"/>
                    </a:lnSpc>
                    <a:spcBef>
                      <a:spcPct val="20000"/>
                    </a:spcBef>
                    <a:defRPr/>
                  </a:pPr>
                  <a:endParaRPr lang="en-US" sz="700"/>
                </a:p>
              </p:txBody>
            </p:sp>
            <p:cxnSp>
              <p:nvCxnSpPr>
                <p:cNvPr id="71" name="Straight Connector 118"/>
                <p:cNvCxnSpPr/>
                <p:nvPr/>
              </p:nvCxnSpPr>
              <p:spPr>
                <a:xfrm rot="16200000" flipH="1">
                  <a:off x="4332767" y="5103628"/>
                  <a:ext cx="3544" cy="237460"/>
                </a:xfrm>
                <a:prstGeom prst="line">
                  <a:avLst/>
                </a:prstGeom>
                <a:grpFill/>
                <a:ln>
                  <a:solidFill>
                    <a:srgbClr val="FFFF00"/>
                  </a:solidFill>
                </a:ln>
              </p:spPr>
              <p:style>
                <a:lnRef idx="1">
                  <a:schemeClr val="accent2"/>
                </a:lnRef>
                <a:fillRef idx="0">
                  <a:schemeClr val="accent2"/>
                </a:fillRef>
                <a:effectRef idx="0">
                  <a:schemeClr val="accent2"/>
                </a:effectRef>
                <a:fontRef idx="minor">
                  <a:schemeClr val="tx1"/>
                </a:fontRef>
              </p:style>
            </p:cxnSp>
          </p:grpSp>
          <p:grpSp>
            <p:nvGrpSpPr>
              <p:cNvPr id="24" name="Group 119"/>
              <p:cNvGrpSpPr/>
              <p:nvPr/>
            </p:nvGrpSpPr>
            <p:grpSpPr>
              <a:xfrm>
                <a:off x="4316818" y="5443875"/>
                <a:ext cx="606055" cy="372140"/>
                <a:chOff x="4061637" y="5124893"/>
                <a:chExt cx="531628" cy="372140"/>
              </a:xfrm>
              <a:solidFill>
                <a:srgbClr val="FFFF00"/>
              </a:solidFill>
            </p:grpSpPr>
            <p:sp>
              <p:nvSpPr>
                <p:cNvPr id="64" name="Rectangle 63"/>
                <p:cNvSpPr/>
                <p:nvPr/>
              </p:nvSpPr>
              <p:spPr>
                <a:xfrm>
                  <a:off x="4061637" y="5124893"/>
                  <a:ext cx="531628" cy="372140"/>
                </a:xfrm>
                <a:prstGeom prst="rect">
                  <a:avLst/>
                </a:prstGeom>
                <a:grpFill/>
                <a:ln w="9525">
                  <a:solidFill>
                    <a:srgbClr val="FF0000"/>
                  </a:solidFill>
                  <a:miter lim="800000"/>
                  <a:headEnd/>
                  <a:tailE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90000"/>
                    </a:lnSpc>
                    <a:spcBef>
                      <a:spcPct val="20000"/>
                    </a:spcBef>
                    <a:defRPr/>
                  </a:pPr>
                  <a:endParaRPr lang="en-US" sz="700"/>
                </a:p>
              </p:txBody>
            </p:sp>
            <p:sp>
              <p:nvSpPr>
                <p:cNvPr id="65" name="Oval 121"/>
                <p:cNvSpPr/>
                <p:nvPr/>
              </p:nvSpPr>
              <p:spPr>
                <a:xfrm>
                  <a:off x="4136065" y="5220586"/>
                  <a:ext cx="159488" cy="180754"/>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90000"/>
                    </a:lnSpc>
                    <a:spcBef>
                      <a:spcPct val="20000"/>
                    </a:spcBef>
                    <a:defRPr/>
                  </a:pPr>
                  <a:endParaRPr lang="en-US" sz="700"/>
                </a:p>
              </p:txBody>
            </p:sp>
            <p:sp>
              <p:nvSpPr>
                <p:cNvPr id="66" name="Oval 122"/>
                <p:cNvSpPr/>
                <p:nvPr/>
              </p:nvSpPr>
              <p:spPr>
                <a:xfrm>
                  <a:off x="4373525" y="5224130"/>
                  <a:ext cx="159488" cy="180754"/>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90000"/>
                    </a:lnSpc>
                    <a:spcBef>
                      <a:spcPct val="20000"/>
                    </a:spcBef>
                    <a:defRPr/>
                  </a:pPr>
                  <a:endParaRPr lang="en-US" sz="700"/>
                </a:p>
              </p:txBody>
            </p:sp>
            <p:cxnSp>
              <p:nvCxnSpPr>
                <p:cNvPr id="67" name="Straight Connector 123"/>
                <p:cNvCxnSpPr/>
                <p:nvPr/>
              </p:nvCxnSpPr>
              <p:spPr>
                <a:xfrm rot="16200000" flipH="1">
                  <a:off x="4332767" y="5103628"/>
                  <a:ext cx="3544" cy="237460"/>
                </a:xfrm>
                <a:prstGeom prst="line">
                  <a:avLst/>
                </a:prstGeom>
                <a:grpFill/>
                <a:ln>
                  <a:solidFill>
                    <a:srgbClr val="FF0000"/>
                  </a:solidFill>
                </a:ln>
              </p:spPr>
              <p:style>
                <a:lnRef idx="1">
                  <a:schemeClr val="accent2"/>
                </a:lnRef>
                <a:fillRef idx="0">
                  <a:schemeClr val="accent2"/>
                </a:fillRef>
                <a:effectRef idx="0">
                  <a:schemeClr val="accent2"/>
                </a:effectRef>
                <a:fontRef idx="minor">
                  <a:schemeClr val="tx1"/>
                </a:fontRef>
              </p:style>
            </p:cxnSp>
          </p:grpSp>
          <p:sp>
            <p:nvSpPr>
              <p:cNvPr id="60" name="Rectangle 59"/>
              <p:cNvSpPr/>
              <p:nvPr/>
            </p:nvSpPr>
            <p:spPr>
              <a:xfrm>
                <a:off x="4395365" y="5543878"/>
                <a:ext cx="605480" cy="371374"/>
              </a:xfrm>
              <a:prstGeom prst="rect">
                <a:avLst/>
              </a:prstGeom>
              <a:solidFill>
                <a:srgbClr val="FFC000"/>
              </a:solidFill>
              <a:ln w="9525">
                <a:solidFill>
                  <a:srgbClr val="C00000"/>
                </a:solidFill>
                <a:miter lim="800000"/>
                <a:headEnd/>
                <a:tailE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90000"/>
                  </a:lnSpc>
                  <a:spcBef>
                    <a:spcPct val="20000"/>
                  </a:spcBef>
                  <a:defRPr/>
                </a:pPr>
                <a:endParaRPr lang="en-US" sz="700"/>
              </a:p>
            </p:txBody>
          </p:sp>
          <p:sp>
            <p:nvSpPr>
              <p:cNvPr id="61" name="Oval 126"/>
              <p:cNvSpPr/>
              <p:nvPr/>
            </p:nvSpPr>
            <p:spPr>
              <a:xfrm>
                <a:off x="4479592" y="5639102"/>
                <a:ext cx="181167" cy="180926"/>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90000"/>
                  </a:lnSpc>
                  <a:spcBef>
                    <a:spcPct val="20000"/>
                  </a:spcBef>
                  <a:defRPr/>
                </a:pPr>
                <a:endParaRPr lang="en-US" sz="700"/>
              </a:p>
            </p:txBody>
          </p:sp>
          <p:sp>
            <p:nvSpPr>
              <p:cNvPr id="62" name="Oval 127"/>
              <p:cNvSpPr/>
              <p:nvPr/>
            </p:nvSpPr>
            <p:spPr>
              <a:xfrm>
                <a:off x="4749753" y="5642277"/>
                <a:ext cx="182757" cy="180926"/>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90000"/>
                  </a:lnSpc>
                  <a:spcBef>
                    <a:spcPct val="20000"/>
                  </a:spcBef>
                  <a:defRPr/>
                </a:pPr>
                <a:endParaRPr lang="en-US" sz="700"/>
              </a:p>
            </p:txBody>
          </p:sp>
          <p:cxnSp>
            <p:nvCxnSpPr>
              <p:cNvPr id="63" name="Straight Connector 128"/>
              <p:cNvCxnSpPr/>
              <p:nvPr/>
            </p:nvCxnSpPr>
            <p:spPr>
              <a:xfrm rot="16200000" flipH="1">
                <a:off x="4704464" y="5504815"/>
                <a:ext cx="3174" cy="271750"/>
              </a:xfrm>
              <a:prstGeom prst="line">
                <a:avLst/>
              </a:prstGeom>
              <a:ln>
                <a:solidFill>
                  <a:srgbClr val="C00000"/>
                </a:solidFill>
              </a:ln>
            </p:spPr>
            <p:style>
              <a:lnRef idx="1">
                <a:schemeClr val="accent2"/>
              </a:lnRef>
              <a:fillRef idx="0">
                <a:schemeClr val="accent2"/>
              </a:fillRef>
              <a:effectRef idx="0">
                <a:schemeClr val="accent2"/>
              </a:effectRef>
              <a:fontRef idx="minor">
                <a:schemeClr val="tx1"/>
              </a:fontRef>
            </p:style>
          </p:cxnSp>
        </p:grpSp>
      </p:gr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282" y="428604"/>
            <a:ext cx="8929718" cy="857248"/>
          </a:xfrm>
        </p:spPr>
        <p:txBody>
          <a:bodyPr>
            <a:noAutofit/>
          </a:bodyPr>
          <a:lstStyle/>
          <a:p>
            <a:r>
              <a:rPr lang="fr-FR" sz="3200" dirty="0"/>
              <a:t>System Center Virtual </a:t>
            </a:r>
            <a:r>
              <a:rPr lang="fr-FR" sz="3200" dirty="0" smtClean="0"/>
              <a:t>Machine Manager 2007</a:t>
            </a:r>
            <a:endParaRPr lang="fr-FR" sz="3200" dirty="0"/>
          </a:p>
        </p:txBody>
      </p:sp>
      <p:sp>
        <p:nvSpPr>
          <p:cNvPr id="3" name="Text Box 4"/>
          <p:cNvSpPr txBox="1">
            <a:spLocks noChangeArrowheads="1"/>
          </p:cNvSpPr>
          <p:nvPr/>
        </p:nvSpPr>
        <p:spPr bwMode="auto">
          <a:xfrm>
            <a:off x="285720" y="2285992"/>
            <a:ext cx="4572032" cy="2124991"/>
          </a:xfrm>
          <a:prstGeom prst="rect">
            <a:avLst/>
          </a:prstGeom>
          <a:noFill/>
          <a:ln w="12700" algn="ctr">
            <a:solidFill>
              <a:schemeClr val="tx1"/>
            </a:solidFill>
            <a:miter lim="800000"/>
            <a:headEnd/>
            <a:tailEnd/>
          </a:ln>
          <a:effectLst/>
        </p:spPr>
        <p:txBody>
          <a:bodyPr wrap="square" tIns="108000">
            <a:spAutoFit/>
          </a:bodyPr>
          <a:lstStyle/>
          <a:p>
            <a:pPr marL="177800" indent="-180000">
              <a:buFont typeface="Arial" pitchFamily="34" charset="0"/>
              <a:buChar char="•"/>
            </a:pPr>
            <a:r>
              <a:rPr lang="fr-FR" sz="1600" dirty="0" smtClean="0"/>
              <a:t>Optimisation de l’utilisation des ressources physiques</a:t>
            </a:r>
          </a:p>
          <a:p>
            <a:pPr marL="177800" indent="-180000">
              <a:buFont typeface="Arial" pitchFamily="34" charset="0"/>
              <a:buChar char="•"/>
            </a:pPr>
            <a:r>
              <a:rPr lang="fr-FR" sz="1600" dirty="0" smtClean="0"/>
              <a:t> Gestion centralisée de l’infrastructure virtuelle</a:t>
            </a:r>
          </a:p>
          <a:p>
            <a:pPr marL="177800" indent="-180000">
              <a:buFont typeface="Arial" pitchFamily="34" charset="0"/>
              <a:buChar char="•"/>
            </a:pPr>
            <a:r>
              <a:rPr lang="fr-FR" sz="1600" dirty="0" smtClean="0"/>
              <a:t> Conversion Physical to Virtual (P2V)</a:t>
            </a:r>
          </a:p>
          <a:p>
            <a:pPr marL="177800" indent="-180000">
              <a:buFont typeface="Arial" pitchFamily="34" charset="0"/>
              <a:buChar char="•"/>
            </a:pPr>
            <a:r>
              <a:rPr lang="fr-FR" sz="1600" dirty="0" smtClean="0"/>
              <a:t> Conversion VMDK en VHD</a:t>
            </a:r>
          </a:p>
          <a:p>
            <a:pPr marL="177800" indent="-180000">
              <a:buFont typeface="Arial" pitchFamily="34" charset="0"/>
              <a:buChar char="•"/>
            </a:pPr>
            <a:r>
              <a:rPr lang="fr-FR" sz="1600" dirty="0" smtClean="0"/>
              <a:t> Génération de scripts </a:t>
            </a:r>
            <a:r>
              <a:rPr lang="fr-FR" sz="1600" dirty="0" err="1" smtClean="0"/>
              <a:t>Powershell</a:t>
            </a:r>
            <a:r>
              <a:rPr lang="fr-FR" sz="1600" dirty="0" smtClean="0"/>
              <a:t> personnalisables</a:t>
            </a:r>
          </a:p>
          <a:p>
            <a:pPr marL="177800" indent="-180000">
              <a:buFont typeface="Arial" pitchFamily="34" charset="0"/>
              <a:buChar char="•"/>
            </a:pPr>
            <a:r>
              <a:rPr lang="fr-FR" sz="1600" dirty="0" smtClean="0"/>
              <a:t> Clonage</a:t>
            </a:r>
          </a:p>
        </p:txBody>
      </p:sp>
      <p:sp>
        <p:nvSpPr>
          <p:cNvPr id="4" name="Rectangle 7"/>
          <p:cNvSpPr>
            <a:spLocks noChangeArrowheads="1"/>
          </p:cNvSpPr>
          <p:nvPr/>
        </p:nvSpPr>
        <p:spPr bwMode="auto">
          <a:xfrm>
            <a:off x="269875" y="1285860"/>
            <a:ext cx="4587877" cy="940051"/>
          </a:xfrm>
          <a:prstGeom prst="rect">
            <a:avLst/>
          </a:prstGeom>
          <a:noFill/>
          <a:ln w="9525" algn="ctr">
            <a:solidFill>
              <a:schemeClr val="tx1"/>
            </a:solidFill>
            <a:miter lim="800000"/>
            <a:headEnd/>
            <a:tailEnd/>
          </a:ln>
          <a:effectLst/>
        </p:spPr>
        <p:txBody>
          <a:bodyPr wrap="square" tIns="108000">
            <a:spAutoFit/>
          </a:bodyPr>
          <a:lstStyle/>
          <a:p>
            <a:pPr algn="ctr">
              <a:lnSpc>
                <a:spcPct val="85000"/>
              </a:lnSpc>
              <a:spcBef>
                <a:spcPct val="20000"/>
              </a:spcBef>
              <a:defRPr/>
            </a:pPr>
            <a:r>
              <a:rPr lang="fr-FR" sz="2000" i="1" dirty="0" smtClean="0">
                <a:latin typeface="Segoe Semibold" pitchFamily="34" charset="0"/>
                <a:cs typeface="+mn-cs"/>
              </a:rPr>
              <a:t>Gestion centralisée des machines virtuelles et ressources physiques associées</a:t>
            </a:r>
          </a:p>
        </p:txBody>
      </p:sp>
      <p:sp>
        <p:nvSpPr>
          <p:cNvPr id="5" name="Text Box 4"/>
          <p:cNvSpPr txBox="1">
            <a:spLocks noChangeArrowheads="1"/>
          </p:cNvSpPr>
          <p:nvPr/>
        </p:nvSpPr>
        <p:spPr bwMode="auto">
          <a:xfrm>
            <a:off x="285720" y="4407919"/>
            <a:ext cx="4572032" cy="2235791"/>
          </a:xfrm>
          <a:prstGeom prst="rect">
            <a:avLst/>
          </a:prstGeom>
          <a:noFill/>
          <a:ln w="12700" algn="ctr">
            <a:solidFill>
              <a:schemeClr val="tx1"/>
            </a:solidFill>
            <a:miter lim="800000"/>
            <a:headEnd/>
            <a:tailEnd/>
          </a:ln>
          <a:effectLst/>
        </p:spPr>
        <p:txBody>
          <a:bodyPr wrap="square" tIns="108000">
            <a:spAutoFit/>
          </a:bodyPr>
          <a:lstStyle/>
          <a:p>
            <a:pPr>
              <a:lnSpc>
                <a:spcPct val="85000"/>
              </a:lnSpc>
              <a:spcBef>
                <a:spcPct val="20000"/>
              </a:spcBef>
              <a:defRPr/>
            </a:pPr>
            <a:r>
              <a:rPr lang="fr-FR" sz="1600" b="1" dirty="0" smtClean="0">
                <a:latin typeface="Segoe Semibold" pitchFamily="34" charset="0"/>
              </a:rPr>
              <a:t>Force du couplage System Center </a:t>
            </a:r>
          </a:p>
          <a:p>
            <a:pPr marL="95250" indent="-95250">
              <a:lnSpc>
                <a:spcPct val="85000"/>
              </a:lnSpc>
              <a:spcBef>
                <a:spcPct val="20000"/>
              </a:spcBef>
              <a:buFontTx/>
              <a:buChar char="•"/>
              <a:defRPr/>
            </a:pPr>
            <a:r>
              <a:rPr lang="fr-FR" sz="1600" dirty="0" smtClean="0">
                <a:latin typeface="Segoe Semibold" pitchFamily="34" charset="0"/>
              </a:rPr>
              <a:t>Opérations Manager  fournit les caractéristiques d’environnement et contraintes</a:t>
            </a:r>
          </a:p>
          <a:p>
            <a:pPr marL="95250" indent="-95250">
              <a:lnSpc>
                <a:spcPct val="85000"/>
              </a:lnSpc>
              <a:spcBef>
                <a:spcPct val="20000"/>
              </a:spcBef>
              <a:buFontTx/>
              <a:buChar char="•"/>
              <a:defRPr/>
            </a:pPr>
            <a:r>
              <a:rPr lang="fr-FR" sz="1600" dirty="0" smtClean="0">
                <a:latin typeface="Segoe Semibold" pitchFamily="34" charset="0"/>
              </a:rPr>
              <a:t>Supervision  homogène des environnements physiques et virtuels avec Opérations Manager </a:t>
            </a:r>
          </a:p>
          <a:p>
            <a:pPr marL="95250" indent="-95250">
              <a:lnSpc>
                <a:spcPct val="85000"/>
              </a:lnSpc>
              <a:spcBef>
                <a:spcPct val="20000"/>
              </a:spcBef>
              <a:buFontTx/>
              <a:buChar char="•"/>
              <a:defRPr/>
            </a:pPr>
            <a:r>
              <a:rPr lang="fr-FR" sz="1600" dirty="0" smtClean="0">
                <a:latin typeface="Segoe Semibold" pitchFamily="34" charset="0"/>
              </a:rPr>
              <a:t>Sauvegarde et Plans de reprise sur incidents avec DPM</a:t>
            </a:r>
          </a:p>
          <a:p>
            <a:pPr marL="95250" indent="-95250">
              <a:lnSpc>
                <a:spcPct val="85000"/>
              </a:lnSpc>
              <a:spcBef>
                <a:spcPct val="20000"/>
              </a:spcBef>
              <a:buFontTx/>
              <a:buChar char="•"/>
              <a:defRPr/>
            </a:pPr>
            <a:r>
              <a:rPr lang="fr-FR" sz="1600" dirty="0" smtClean="0">
                <a:latin typeface="Segoe Semibold" pitchFamily="34" charset="0"/>
              </a:rPr>
              <a:t>Inventaire et mises à jours des applications virtualisées avec Configuration Manager</a:t>
            </a:r>
            <a:endParaRPr lang="fr-FR" dirty="0" smtClean="0">
              <a:latin typeface="Segoe Semibold" pitchFamily="34" charset="0"/>
            </a:endParaRPr>
          </a:p>
        </p:txBody>
      </p:sp>
      <p:sp>
        <p:nvSpPr>
          <p:cNvPr id="7" name="Text Box 4"/>
          <p:cNvSpPr txBox="1">
            <a:spLocks noChangeArrowheads="1"/>
          </p:cNvSpPr>
          <p:nvPr/>
        </p:nvSpPr>
        <p:spPr bwMode="auto">
          <a:xfrm>
            <a:off x="4857752" y="4674217"/>
            <a:ext cx="3857652" cy="1469427"/>
          </a:xfrm>
          <a:prstGeom prst="rect">
            <a:avLst/>
          </a:prstGeom>
          <a:noFill/>
          <a:ln w="12700" algn="ctr">
            <a:solidFill>
              <a:schemeClr val="tx1"/>
            </a:solidFill>
            <a:miter lim="800000"/>
            <a:headEnd/>
            <a:tailEnd/>
          </a:ln>
          <a:effectLst/>
        </p:spPr>
        <p:txBody>
          <a:bodyPr wrap="square" tIns="108000">
            <a:spAutoFit/>
          </a:bodyPr>
          <a:lstStyle/>
          <a:p>
            <a:pPr marL="95250">
              <a:lnSpc>
                <a:spcPct val="85000"/>
              </a:lnSpc>
              <a:spcBef>
                <a:spcPct val="20000"/>
              </a:spcBef>
              <a:defRPr/>
            </a:pPr>
            <a:r>
              <a:rPr lang="fr-FR" sz="1400" i="1" dirty="0" smtClean="0">
                <a:latin typeface="Segoe Semibold" pitchFamily="34" charset="0"/>
              </a:rPr>
              <a:t>Scénarios </a:t>
            </a:r>
          </a:p>
          <a:p>
            <a:pPr marL="95250">
              <a:lnSpc>
                <a:spcPct val="85000"/>
              </a:lnSpc>
              <a:spcBef>
                <a:spcPct val="20000"/>
              </a:spcBef>
              <a:buFont typeface="Arial" pitchFamily="34" charset="0"/>
              <a:buChar char="•"/>
              <a:defRPr/>
            </a:pPr>
            <a:r>
              <a:rPr lang="fr-FR" sz="1400" dirty="0" smtClean="0">
                <a:latin typeface="Segoe Semibold" pitchFamily="34" charset="0"/>
              </a:rPr>
              <a:t> Production, Reprise sur incidents</a:t>
            </a:r>
          </a:p>
          <a:p>
            <a:pPr marL="95250">
              <a:lnSpc>
                <a:spcPct val="85000"/>
              </a:lnSpc>
              <a:spcBef>
                <a:spcPct val="20000"/>
              </a:spcBef>
              <a:buFont typeface="Arial" pitchFamily="34" charset="0"/>
              <a:buChar char="•"/>
              <a:defRPr/>
            </a:pPr>
            <a:r>
              <a:rPr lang="fr-FR" sz="1400" dirty="0" smtClean="0">
                <a:latin typeface="Segoe Semibold" pitchFamily="34" charset="0"/>
              </a:rPr>
              <a:t> Tests, pré-production</a:t>
            </a:r>
          </a:p>
          <a:p>
            <a:pPr marL="95250">
              <a:lnSpc>
                <a:spcPct val="85000"/>
              </a:lnSpc>
              <a:spcBef>
                <a:spcPct val="20000"/>
              </a:spcBef>
              <a:buFont typeface="Arial" pitchFamily="34" charset="0"/>
              <a:buChar char="•"/>
              <a:defRPr/>
            </a:pPr>
            <a:r>
              <a:rPr lang="fr-FR" sz="1400" dirty="0" smtClean="0">
                <a:latin typeface="Segoe Semibold" pitchFamily="34" charset="0"/>
              </a:rPr>
              <a:t> Développements</a:t>
            </a:r>
          </a:p>
          <a:p>
            <a:pPr marL="95250">
              <a:lnSpc>
                <a:spcPct val="85000"/>
              </a:lnSpc>
              <a:spcBef>
                <a:spcPct val="20000"/>
              </a:spcBef>
              <a:buFont typeface="Arial" pitchFamily="34" charset="0"/>
              <a:buChar char="•"/>
              <a:defRPr/>
            </a:pPr>
            <a:r>
              <a:rPr lang="fr-FR" sz="1400" dirty="0" smtClean="0">
                <a:latin typeface="Segoe Semibold" pitchFamily="34" charset="0"/>
              </a:rPr>
              <a:t> Maquettes, Démonstrations avant vente …</a:t>
            </a:r>
          </a:p>
          <a:p>
            <a:pPr>
              <a:lnSpc>
                <a:spcPct val="85000"/>
              </a:lnSpc>
              <a:spcBef>
                <a:spcPct val="20000"/>
              </a:spcBef>
              <a:buFont typeface="Arial" pitchFamily="34" charset="0"/>
              <a:buChar char="•"/>
              <a:defRPr/>
            </a:pPr>
            <a:endParaRPr lang="fr-FR" sz="1400" dirty="0" smtClean="0">
              <a:latin typeface="Segoe Semibold" pitchFamily="34" charset="0"/>
            </a:endParaRPr>
          </a:p>
        </p:txBody>
      </p:sp>
      <p:pic>
        <p:nvPicPr>
          <p:cNvPr id="8" name="Picture 89" descr="6-00378_s21-ss01"/>
          <p:cNvPicPr>
            <a:picLocks noChangeAspect="1" noChangeArrowheads="1"/>
          </p:cNvPicPr>
          <p:nvPr/>
        </p:nvPicPr>
        <p:blipFill>
          <a:blip r:embed="rId2"/>
          <a:srcRect/>
          <a:stretch>
            <a:fillRect/>
          </a:stretch>
        </p:blipFill>
        <p:spPr bwMode="auto">
          <a:xfrm>
            <a:off x="5357818" y="1500174"/>
            <a:ext cx="3380028" cy="3443567"/>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2"/>
          <p:cNvGrpSpPr/>
          <p:nvPr/>
        </p:nvGrpSpPr>
        <p:grpSpPr>
          <a:xfrm>
            <a:off x="0" y="4038600"/>
            <a:ext cx="9144000" cy="1085850"/>
            <a:chOff x="0" y="2308225"/>
            <a:chExt cx="9144000" cy="1085850"/>
          </a:xfrm>
        </p:grpSpPr>
        <p:sp>
          <p:nvSpPr>
            <p:cNvPr id="70" name="Right Arrow 69"/>
            <p:cNvSpPr/>
            <p:nvPr/>
          </p:nvSpPr>
          <p:spPr bwMode="auto">
            <a:xfrm>
              <a:off x="0" y="2308225"/>
              <a:ext cx="9144000" cy="1085850"/>
            </a:xfrm>
            <a:prstGeom prst="rightArrow">
              <a:avLst>
                <a:gd name="adj1" fmla="val 73947"/>
                <a:gd name="adj2" fmla="val 39423"/>
              </a:avLst>
            </a:prstGeom>
            <a:gradFill>
              <a:gsLst>
                <a:gs pos="0">
                  <a:schemeClr val="bg1">
                    <a:lumMod val="50000"/>
                    <a:alpha val="45000"/>
                  </a:schemeClr>
                </a:gs>
                <a:gs pos="13000">
                  <a:schemeClr val="bg1">
                    <a:lumMod val="50000"/>
                    <a:alpha val="35000"/>
                  </a:schemeClr>
                </a:gs>
                <a:gs pos="100000">
                  <a:schemeClr val="bg1">
                    <a:lumMod val="60000"/>
                    <a:lumOff val="40000"/>
                    <a:alpha val="65000"/>
                  </a:schemeClr>
                </a:gs>
              </a:gsLst>
              <a:lin ang="0" scaled="0"/>
            </a:gradFill>
            <a:ln w="9525" cap="flat" cmpd="sng" algn="ctr">
              <a:noFill/>
              <a:prstDash val="solid"/>
              <a:round/>
              <a:headEnd type="none" w="med" len="med"/>
              <a:tailEnd type="none" w="med" len="med"/>
            </a:ln>
            <a:effectLst/>
          </p:spPr>
          <p:txBody>
            <a:bodyPr/>
            <a:lstStyle/>
            <a:p>
              <a:pPr>
                <a:defRPr/>
              </a:pPr>
              <a:endParaRPr kumimoji="1" lang="en-US" sz="2400" dirty="0">
                <a:latin typeface="Times New Roman" pitchFamily="-112" charset="0"/>
              </a:endParaRPr>
            </a:p>
          </p:txBody>
        </p:sp>
        <p:sp>
          <p:nvSpPr>
            <p:cNvPr id="31" name="TextBox 30"/>
            <p:cNvSpPr txBox="1"/>
            <p:nvPr/>
          </p:nvSpPr>
          <p:spPr bwMode="auto">
            <a:xfrm>
              <a:off x="2940628" y="2647950"/>
              <a:ext cx="1028700" cy="384175"/>
            </a:xfrm>
            <a:prstGeom prst="rect">
              <a:avLst/>
            </a:prstGeom>
            <a:noFill/>
          </p:spPr>
          <p:txBody>
            <a:bodyPr>
              <a:spAutoFit/>
            </a:bodyPr>
            <a:lstStyle/>
            <a:p>
              <a:pPr algn="ctr">
                <a:defRPr/>
              </a:pPr>
              <a:r>
                <a:rPr lang="en-US" sz="1900" dirty="0">
                  <a:latin typeface="+mj-lt"/>
                </a:rPr>
                <a:t>Beta 3</a:t>
              </a:r>
              <a:endParaRPr lang="en-US" sz="1900" dirty="0">
                <a:solidFill>
                  <a:srgbClr val="F29F23"/>
                </a:solidFill>
                <a:latin typeface="+mj-lt"/>
              </a:endParaRPr>
            </a:p>
          </p:txBody>
        </p:sp>
        <p:sp>
          <p:nvSpPr>
            <p:cNvPr id="57" name="TextBox 56"/>
            <p:cNvSpPr txBox="1"/>
            <p:nvPr/>
          </p:nvSpPr>
          <p:spPr bwMode="auto">
            <a:xfrm>
              <a:off x="6400800" y="2613025"/>
              <a:ext cx="1295400" cy="384175"/>
            </a:xfrm>
            <a:prstGeom prst="rect">
              <a:avLst/>
            </a:prstGeom>
            <a:noFill/>
          </p:spPr>
          <p:txBody>
            <a:bodyPr>
              <a:spAutoFit/>
            </a:bodyPr>
            <a:lstStyle/>
            <a:p>
              <a:pPr algn="ctr">
                <a:defRPr/>
              </a:pPr>
              <a:r>
                <a:rPr lang="en-US" sz="1900" dirty="0">
                  <a:latin typeface="+mj-lt"/>
                </a:rPr>
                <a:t>RTM</a:t>
              </a:r>
              <a:endParaRPr lang="en-US" sz="1900" dirty="0">
                <a:solidFill>
                  <a:srgbClr val="F29F23"/>
                </a:solidFill>
                <a:latin typeface="+mj-lt"/>
              </a:endParaRPr>
            </a:p>
          </p:txBody>
        </p:sp>
      </p:grpSp>
      <p:sp>
        <p:nvSpPr>
          <p:cNvPr id="351248" name="Rectangle 16"/>
          <p:cNvSpPr>
            <a:spLocks noGrp="1" noChangeArrowheads="1"/>
          </p:cNvSpPr>
          <p:nvPr>
            <p:ph type="title"/>
          </p:nvPr>
        </p:nvSpPr>
        <p:spPr>
          <a:xfrm>
            <a:off x="228600" y="0"/>
            <a:ext cx="8229600" cy="792162"/>
          </a:xfrm>
        </p:spPr>
        <p:txBody>
          <a:bodyPr lIns="91432" tIns="45717" rIns="91432" bIns="45717"/>
          <a:lstStyle/>
          <a:p>
            <a:pPr eaLnBrk="1" hangingPunct="1">
              <a:defRPr/>
            </a:pPr>
            <a:r>
              <a:rPr lang="en-US" dirty="0" err="1" smtClean="0"/>
              <a:t>Feuille</a:t>
            </a:r>
            <a:r>
              <a:rPr lang="en-US" dirty="0" smtClean="0"/>
              <a:t> de route</a:t>
            </a:r>
            <a:endParaRPr lang="en-US" dirty="0"/>
          </a:p>
        </p:txBody>
      </p:sp>
      <p:grpSp>
        <p:nvGrpSpPr>
          <p:cNvPr id="3" name="Group 72"/>
          <p:cNvGrpSpPr>
            <a:grpSpLocks/>
          </p:cNvGrpSpPr>
          <p:nvPr/>
        </p:nvGrpSpPr>
        <p:grpSpPr bwMode="auto">
          <a:xfrm>
            <a:off x="0" y="2771775"/>
            <a:ext cx="9358346" cy="1245389"/>
            <a:chOff x="0" y="1200150"/>
            <a:chExt cx="9358346" cy="1245388"/>
          </a:xfrm>
        </p:grpSpPr>
        <p:sp>
          <p:nvSpPr>
            <p:cNvPr id="61" name="Right Arrow 60"/>
            <p:cNvSpPr/>
            <p:nvPr/>
          </p:nvSpPr>
          <p:spPr bwMode="auto">
            <a:xfrm>
              <a:off x="0" y="1200150"/>
              <a:ext cx="9144000" cy="1085849"/>
            </a:xfrm>
            <a:prstGeom prst="rightArrow">
              <a:avLst>
                <a:gd name="adj1" fmla="val 73947"/>
                <a:gd name="adj2" fmla="val 39423"/>
              </a:avLst>
            </a:prstGeom>
            <a:gradFill>
              <a:gsLst>
                <a:gs pos="0">
                  <a:schemeClr val="bg1">
                    <a:lumMod val="50000"/>
                    <a:alpha val="45000"/>
                  </a:schemeClr>
                </a:gs>
                <a:gs pos="13000">
                  <a:schemeClr val="bg1">
                    <a:lumMod val="50000"/>
                    <a:alpha val="35000"/>
                  </a:schemeClr>
                </a:gs>
                <a:gs pos="100000">
                  <a:schemeClr val="bg1">
                    <a:lumMod val="60000"/>
                    <a:lumOff val="40000"/>
                    <a:alpha val="65000"/>
                  </a:schemeClr>
                </a:gs>
              </a:gsLst>
              <a:lin ang="0" scaled="0"/>
            </a:gradFill>
            <a:ln w="9525" cap="flat" cmpd="sng" algn="ctr">
              <a:noFill/>
              <a:prstDash val="solid"/>
              <a:round/>
              <a:headEnd type="none" w="med" len="med"/>
              <a:tailEnd type="none" w="med" len="med"/>
            </a:ln>
            <a:effectLst/>
          </p:spPr>
          <p:txBody>
            <a:bodyPr/>
            <a:lstStyle/>
            <a:p>
              <a:pPr>
                <a:defRPr/>
              </a:pPr>
              <a:endParaRPr kumimoji="1" lang="en-US" sz="2400" dirty="0">
                <a:latin typeface="Times New Roman" pitchFamily="-112" charset="0"/>
              </a:endParaRPr>
            </a:p>
          </p:txBody>
        </p:sp>
        <p:sp>
          <p:nvSpPr>
            <p:cNvPr id="24" name="TextBox 23"/>
            <p:cNvSpPr txBox="1"/>
            <p:nvPr/>
          </p:nvSpPr>
          <p:spPr>
            <a:xfrm>
              <a:off x="2224088" y="1533525"/>
              <a:ext cx="2409825" cy="384175"/>
            </a:xfrm>
            <a:prstGeom prst="rect">
              <a:avLst/>
            </a:prstGeom>
            <a:noFill/>
          </p:spPr>
          <p:txBody>
            <a:bodyPr>
              <a:spAutoFit/>
            </a:bodyPr>
            <a:lstStyle/>
            <a:p>
              <a:pPr algn="ctr">
                <a:defRPr/>
              </a:pPr>
              <a:endParaRPr lang="en-US" sz="1900" dirty="0">
                <a:solidFill>
                  <a:srgbClr val="F29F23"/>
                </a:solidFill>
                <a:latin typeface="+mj-lt"/>
              </a:endParaRPr>
            </a:p>
          </p:txBody>
        </p:sp>
        <p:sp>
          <p:nvSpPr>
            <p:cNvPr id="25" name="TextBox 24"/>
            <p:cNvSpPr txBox="1"/>
            <p:nvPr/>
          </p:nvSpPr>
          <p:spPr>
            <a:xfrm>
              <a:off x="4405313" y="1533525"/>
              <a:ext cx="2409825" cy="384175"/>
            </a:xfrm>
            <a:prstGeom prst="rect">
              <a:avLst/>
            </a:prstGeom>
            <a:noFill/>
          </p:spPr>
          <p:txBody>
            <a:bodyPr>
              <a:spAutoFit/>
            </a:bodyPr>
            <a:lstStyle/>
            <a:p>
              <a:pPr algn="ctr">
                <a:defRPr/>
              </a:pPr>
              <a:r>
                <a:rPr lang="en-US" sz="1900" dirty="0">
                  <a:latin typeface="+mj-lt"/>
                </a:rPr>
                <a:t>RTM</a:t>
              </a:r>
              <a:endParaRPr lang="en-US" sz="1900" dirty="0">
                <a:solidFill>
                  <a:srgbClr val="F29F23"/>
                </a:solidFill>
                <a:latin typeface="+mj-lt"/>
              </a:endParaRPr>
            </a:p>
          </p:txBody>
        </p:sp>
        <p:sp>
          <p:nvSpPr>
            <p:cNvPr id="26" name="TextBox 25"/>
            <p:cNvSpPr txBox="1"/>
            <p:nvPr/>
          </p:nvSpPr>
          <p:spPr>
            <a:xfrm>
              <a:off x="6643702" y="1214433"/>
              <a:ext cx="2714644" cy="1231105"/>
            </a:xfrm>
            <a:prstGeom prst="rect">
              <a:avLst/>
            </a:prstGeom>
            <a:noFill/>
          </p:spPr>
          <p:txBody>
            <a:bodyPr wrap="square" lIns="36000" rIns="36000">
              <a:spAutoFit/>
            </a:bodyPr>
            <a:lstStyle/>
            <a:p>
              <a:pPr algn="ctr">
                <a:defRPr/>
              </a:pPr>
              <a:r>
                <a:rPr lang="en-US" sz="1900" dirty="0" smtClean="0">
                  <a:solidFill>
                    <a:schemeClr val="tx2">
                      <a:lumMod val="75000"/>
                    </a:schemeClr>
                  </a:solidFill>
                  <a:latin typeface="+mj-lt"/>
                </a:rPr>
                <a:t>Beta </a:t>
              </a:r>
              <a:r>
                <a:rPr lang="en-US" sz="1900" dirty="0" err="1" smtClean="0">
                  <a:solidFill>
                    <a:schemeClr val="tx2">
                      <a:lumMod val="75000"/>
                    </a:schemeClr>
                  </a:solidFill>
                  <a:latin typeface="+mj-lt"/>
                </a:rPr>
                <a:t>février</a:t>
              </a:r>
              <a:r>
                <a:rPr lang="en-US" sz="1900" dirty="0" smtClean="0">
                  <a:solidFill>
                    <a:schemeClr val="tx2">
                      <a:lumMod val="75000"/>
                    </a:schemeClr>
                  </a:solidFill>
                  <a:latin typeface="+mj-lt"/>
                </a:rPr>
                <a:t> 2008</a:t>
              </a:r>
            </a:p>
            <a:p>
              <a:pPr algn="ctr">
                <a:defRPr/>
              </a:pPr>
              <a:r>
                <a:rPr lang="en-US" sz="1900" dirty="0" smtClean="0">
                  <a:latin typeface="+mj-lt"/>
                </a:rPr>
                <a:t>R2</a:t>
              </a:r>
            </a:p>
            <a:p>
              <a:pPr algn="ctr">
                <a:defRPr/>
              </a:pPr>
              <a:r>
                <a:rPr lang="en-US" b="1" dirty="0" smtClean="0">
                  <a:solidFill>
                    <a:schemeClr val="tx2">
                      <a:lumMod val="75000"/>
                    </a:schemeClr>
                  </a:solidFill>
                  <a:latin typeface="+mj-lt"/>
                </a:rPr>
                <a:t>Support Hyper-V,  </a:t>
              </a:r>
              <a:br>
                <a:rPr lang="en-US" b="1" dirty="0" smtClean="0">
                  <a:solidFill>
                    <a:schemeClr val="tx2">
                      <a:lumMod val="75000"/>
                    </a:schemeClr>
                  </a:solidFill>
                  <a:latin typeface="+mj-lt"/>
                </a:rPr>
              </a:br>
              <a:r>
                <a:rPr lang="en-US" b="1" dirty="0" err="1" smtClean="0">
                  <a:solidFill>
                    <a:schemeClr val="tx2">
                      <a:lumMod val="75000"/>
                    </a:schemeClr>
                  </a:solidFill>
                  <a:latin typeface="+mj-lt"/>
                </a:rPr>
                <a:t>XenSource</a:t>
              </a:r>
              <a:r>
                <a:rPr lang="en-US" b="1" dirty="0" smtClean="0">
                  <a:solidFill>
                    <a:schemeClr val="tx2">
                      <a:lumMod val="75000"/>
                    </a:schemeClr>
                  </a:solidFill>
                  <a:latin typeface="+mj-lt"/>
                </a:rPr>
                <a:t>, VMware VI3</a:t>
              </a:r>
              <a:endParaRPr lang="en-US" b="1" dirty="0">
                <a:solidFill>
                  <a:schemeClr val="tx2">
                    <a:lumMod val="75000"/>
                  </a:schemeClr>
                </a:solidFill>
                <a:latin typeface="+mj-lt"/>
              </a:endParaRPr>
            </a:p>
          </p:txBody>
        </p:sp>
      </p:grpSp>
      <p:grpSp>
        <p:nvGrpSpPr>
          <p:cNvPr id="4" name="Group 75"/>
          <p:cNvGrpSpPr>
            <a:grpSpLocks/>
          </p:cNvGrpSpPr>
          <p:nvPr/>
        </p:nvGrpSpPr>
        <p:grpSpPr bwMode="auto">
          <a:xfrm>
            <a:off x="0" y="5238750"/>
            <a:ext cx="9144000" cy="1085850"/>
            <a:chOff x="0" y="4524375"/>
            <a:chExt cx="9144000" cy="1085849"/>
          </a:xfrm>
        </p:grpSpPr>
        <p:sp>
          <p:nvSpPr>
            <p:cNvPr id="72" name="Right Arrow 71"/>
            <p:cNvSpPr/>
            <p:nvPr/>
          </p:nvSpPr>
          <p:spPr bwMode="auto">
            <a:xfrm>
              <a:off x="0" y="4524375"/>
              <a:ext cx="9144000" cy="1085849"/>
            </a:xfrm>
            <a:prstGeom prst="rightArrow">
              <a:avLst>
                <a:gd name="adj1" fmla="val 73947"/>
                <a:gd name="adj2" fmla="val 39423"/>
              </a:avLst>
            </a:prstGeom>
            <a:gradFill>
              <a:gsLst>
                <a:gs pos="0">
                  <a:schemeClr val="bg1">
                    <a:lumMod val="50000"/>
                    <a:alpha val="45000"/>
                  </a:schemeClr>
                </a:gs>
                <a:gs pos="13000">
                  <a:schemeClr val="bg1">
                    <a:lumMod val="50000"/>
                    <a:alpha val="35000"/>
                  </a:schemeClr>
                </a:gs>
                <a:gs pos="100000">
                  <a:schemeClr val="bg1">
                    <a:lumMod val="60000"/>
                    <a:lumOff val="40000"/>
                    <a:alpha val="65000"/>
                  </a:schemeClr>
                </a:gs>
              </a:gsLst>
              <a:lin ang="0" scaled="0"/>
            </a:gradFill>
            <a:ln w="9525" cap="flat" cmpd="sng" algn="ctr">
              <a:noFill/>
              <a:prstDash val="solid"/>
              <a:round/>
              <a:headEnd type="none" w="med" len="med"/>
              <a:tailEnd type="none" w="med" len="med"/>
            </a:ln>
            <a:effectLst/>
          </p:spPr>
          <p:txBody>
            <a:bodyPr/>
            <a:lstStyle/>
            <a:p>
              <a:pPr>
                <a:defRPr/>
              </a:pPr>
              <a:endParaRPr kumimoji="1" lang="en-US" sz="2400" dirty="0">
                <a:latin typeface="Times New Roman" pitchFamily="-112" charset="0"/>
              </a:endParaRPr>
            </a:p>
          </p:txBody>
        </p:sp>
        <p:sp>
          <p:nvSpPr>
            <p:cNvPr id="29" name="TextBox 28"/>
            <p:cNvSpPr txBox="1"/>
            <p:nvPr/>
          </p:nvSpPr>
          <p:spPr>
            <a:xfrm>
              <a:off x="6477000" y="4800600"/>
              <a:ext cx="1023938" cy="384175"/>
            </a:xfrm>
            <a:prstGeom prst="rect">
              <a:avLst/>
            </a:prstGeom>
            <a:noFill/>
          </p:spPr>
          <p:txBody>
            <a:bodyPr wrap="square">
              <a:spAutoFit/>
            </a:bodyPr>
            <a:lstStyle/>
            <a:p>
              <a:pPr algn="ctr">
                <a:defRPr/>
              </a:pPr>
              <a:r>
                <a:rPr lang="en-US" sz="1900" dirty="0">
                  <a:latin typeface="+mj-lt"/>
                </a:rPr>
                <a:t>Beta</a:t>
              </a:r>
              <a:endParaRPr lang="en-US" sz="1900" dirty="0">
                <a:solidFill>
                  <a:srgbClr val="F29F23"/>
                </a:solidFill>
                <a:latin typeface="+mj-lt"/>
              </a:endParaRPr>
            </a:p>
          </p:txBody>
        </p:sp>
        <p:sp>
          <p:nvSpPr>
            <p:cNvPr id="30" name="TextBox 29"/>
            <p:cNvSpPr txBox="1"/>
            <p:nvPr/>
          </p:nvSpPr>
          <p:spPr>
            <a:xfrm>
              <a:off x="7358082" y="4800600"/>
              <a:ext cx="1666875" cy="584199"/>
            </a:xfrm>
            <a:prstGeom prst="rect">
              <a:avLst/>
            </a:prstGeom>
            <a:noFill/>
          </p:spPr>
          <p:txBody>
            <a:bodyPr wrap="square">
              <a:spAutoFit/>
            </a:bodyPr>
            <a:lstStyle/>
            <a:p>
              <a:pPr algn="ctr">
                <a:defRPr/>
              </a:pPr>
              <a:r>
                <a:rPr lang="en-US" sz="1900" dirty="0">
                  <a:latin typeface="+mj-lt"/>
                </a:rPr>
                <a:t>RTM</a:t>
              </a:r>
              <a:r>
                <a:rPr lang="en-US" sz="1400" dirty="0">
                  <a:solidFill>
                    <a:schemeClr val="bg1">
                      <a:lumMod val="20000"/>
                      <a:lumOff val="80000"/>
                    </a:schemeClr>
                  </a:solidFill>
                  <a:latin typeface="+mj-lt"/>
                </a:rPr>
                <a:t/>
              </a:r>
              <a:br>
                <a:rPr lang="en-US" sz="1400" dirty="0">
                  <a:solidFill>
                    <a:schemeClr val="bg1">
                      <a:lumMod val="20000"/>
                      <a:lumOff val="80000"/>
                    </a:schemeClr>
                  </a:solidFill>
                  <a:latin typeface="+mj-lt"/>
                </a:rPr>
              </a:br>
              <a:endParaRPr lang="en-US" sz="1300" dirty="0">
                <a:solidFill>
                  <a:schemeClr val="accent4"/>
                </a:solidFill>
                <a:latin typeface="+mj-lt"/>
              </a:endParaRPr>
            </a:p>
          </p:txBody>
        </p:sp>
      </p:grpSp>
      <p:grpSp>
        <p:nvGrpSpPr>
          <p:cNvPr id="5" name="Group 32"/>
          <p:cNvGrpSpPr/>
          <p:nvPr/>
        </p:nvGrpSpPr>
        <p:grpSpPr>
          <a:xfrm>
            <a:off x="0" y="1571625"/>
            <a:ext cx="9144000" cy="1085850"/>
            <a:chOff x="0" y="3416300"/>
            <a:chExt cx="9144000" cy="1085850"/>
          </a:xfrm>
        </p:grpSpPr>
        <p:sp>
          <p:nvSpPr>
            <p:cNvPr id="71" name="Right Arrow 70"/>
            <p:cNvSpPr/>
            <p:nvPr/>
          </p:nvSpPr>
          <p:spPr bwMode="auto">
            <a:xfrm>
              <a:off x="0" y="3416300"/>
              <a:ext cx="9144000" cy="1085850"/>
            </a:xfrm>
            <a:prstGeom prst="rightArrow">
              <a:avLst>
                <a:gd name="adj1" fmla="val 73947"/>
                <a:gd name="adj2" fmla="val 39423"/>
              </a:avLst>
            </a:prstGeom>
            <a:gradFill>
              <a:gsLst>
                <a:gs pos="0">
                  <a:schemeClr val="bg1">
                    <a:lumMod val="50000"/>
                    <a:alpha val="45000"/>
                  </a:schemeClr>
                </a:gs>
                <a:gs pos="13000">
                  <a:schemeClr val="bg1">
                    <a:lumMod val="50000"/>
                    <a:alpha val="35000"/>
                  </a:schemeClr>
                </a:gs>
                <a:gs pos="100000">
                  <a:schemeClr val="bg1">
                    <a:lumMod val="60000"/>
                    <a:lumOff val="40000"/>
                    <a:alpha val="65000"/>
                  </a:schemeClr>
                </a:gs>
              </a:gsLst>
              <a:lin ang="0" scaled="0"/>
            </a:gradFill>
            <a:ln w="9525" cap="flat" cmpd="sng" algn="ctr">
              <a:noFill/>
              <a:prstDash val="solid"/>
              <a:round/>
              <a:headEnd type="none" w="med" len="med"/>
              <a:tailEnd type="none" w="med" len="med"/>
            </a:ln>
            <a:effectLst/>
          </p:spPr>
          <p:txBody>
            <a:bodyPr/>
            <a:lstStyle/>
            <a:p>
              <a:pPr>
                <a:defRPr/>
              </a:pPr>
              <a:endParaRPr kumimoji="1" lang="en-US" sz="2400" dirty="0">
                <a:latin typeface="Times New Roman" pitchFamily="-112" charset="0"/>
              </a:endParaRPr>
            </a:p>
          </p:txBody>
        </p:sp>
        <p:sp>
          <p:nvSpPr>
            <p:cNvPr id="32" name="TextBox 31"/>
            <p:cNvSpPr txBox="1"/>
            <p:nvPr/>
          </p:nvSpPr>
          <p:spPr bwMode="auto">
            <a:xfrm>
              <a:off x="1970913" y="3552825"/>
              <a:ext cx="3200400" cy="784830"/>
            </a:xfrm>
            <a:prstGeom prst="rect">
              <a:avLst/>
            </a:prstGeom>
            <a:noFill/>
          </p:spPr>
          <p:txBody>
            <a:bodyPr>
              <a:spAutoFit/>
            </a:bodyPr>
            <a:lstStyle/>
            <a:p>
              <a:pPr algn="ctr">
                <a:defRPr/>
              </a:pPr>
              <a:r>
                <a:rPr lang="en-US" sz="1900" dirty="0">
                  <a:latin typeface="+mj-lt"/>
                </a:rPr>
                <a:t>R2 SP1 RTM</a:t>
              </a:r>
              <a:r>
                <a:rPr lang="en-US" sz="1900" dirty="0">
                  <a:solidFill>
                    <a:srgbClr val="F29F23"/>
                  </a:solidFill>
                  <a:latin typeface="+mj-lt"/>
                </a:rPr>
                <a:t/>
              </a:r>
              <a:br>
                <a:rPr lang="en-US" sz="1900" dirty="0">
                  <a:solidFill>
                    <a:srgbClr val="F29F23"/>
                  </a:solidFill>
                  <a:latin typeface="+mj-lt"/>
                </a:rPr>
              </a:br>
              <a:r>
                <a:rPr lang="en-US" sz="1300" dirty="0" smtClean="0">
                  <a:solidFill>
                    <a:schemeClr val="accent4"/>
                  </a:solidFill>
                  <a:latin typeface="+mj-lt"/>
                </a:rPr>
                <a:t>support </a:t>
              </a:r>
              <a:br>
                <a:rPr lang="en-US" sz="1300" dirty="0" smtClean="0">
                  <a:solidFill>
                    <a:schemeClr val="accent4"/>
                  </a:solidFill>
                  <a:latin typeface="+mj-lt"/>
                </a:rPr>
              </a:br>
              <a:r>
                <a:rPr lang="en-US" sz="1300" dirty="0" smtClean="0">
                  <a:solidFill>
                    <a:schemeClr val="accent4"/>
                  </a:solidFill>
                  <a:latin typeface="+mj-lt"/>
                </a:rPr>
                <a:t>Novell </a:t>
              </a:r>
              <a:r>
                <a:rPr lang="en-US" sz="1300" dirty="0">
                  <a:solidFill>
                    <a:schemeClr val="accent4"/>
                  </a:solidFill>
                  <a:latin typeface="+mj-lt"/>
                </a:rPr>
                <a:t>SLES 10 </a:t>
              </a:r>
              <a:r>
                <a:rPr lang="en-US" sz="1300" dirty="0" smtClean="0">
                  <a:solidFill>
                    <a:schemeClr val="accent4"/>
                  </a:solidFill>
                  <a:latin typeface="+mj-lt"/>
                </a:rPr>
                <a:t>and </a:t>
              </a:r>
              <a:r>
                <a:rPr lang="en-US" sz="1300" dirty="0">
                  <a:solidFill>
                    <a:schemeClr val="accent4"/>
                  </a:solidFill>
                  <a:latin typeface="+mj-lt"/>
                </a:rPr>
                <a:t>Solaris 10</a:t>
              </a:r>
            </a:p>
          </p:txBody>
        </p:sp>
      </p:grpSp>
      <p:pic>
        <p:nvPicPr>
          <p:cNvPr id="49" name="Picture 142" descr="SysCenter-VMM_bL_r"/>
          <p:cNvPicPr>
            <a:picLocks noChangeArrowheads="1"/>
          </p:cNvPicPr>
          <p:nvPr/>
        </p:nvPicPr>
        <p:blipFill>
          <a:blip r:embed="rId3"/>
          <a:srcRect/>
          <a:stretch>
            <a:fillRect/>
          </a:stretch>
        </p:blipFill>
        <p:spPr bwMode="auto">
          <a:xfrm>
            <a:off x="381000" y="3054350"/>
            <a:ext cx="2112962" cy="541338"/>
          </a:xfrm>
          <a:prstGeom prst="rect">
            <a:avLst/>
          </a:prstGeom>
          <a:noFill/>
          <a:ln w="9525">
            <a:noFill/>
            <a:miter lim="800000"/>
            <a:headEnd/>
            <a:tailEnd/>
          </a:ln>
        </p:spPr>
      </p:pic>
      <p:pic>
        <p:nvPicPr>
          <p:cNvPr id="52" name="Picture 25" descr="\\.PSF\Parallels Share\Virtualization PPT\Windows-Server-2008-Logo.png"/>
          <p:cNvPicPr>
            <a:picLocks noChangeAspect="1" noChangeArrowheads="1"/>
          </p:cNvPicPr>
          <p:nvPr/>
        </p:nvPicPr>
        <p:blipFill>
          <a:blip r:embed="rId4"/>
          <a:srcRect/>
          <a:stretch>
            <a:fillRect/>
          </a:stretch>
        </p:blipFill>
        <p:spPr bwMode="ltGray">
          <a:xfrm>
            <a:off x="228600" y="4360863"/>
            <a:ext cx="2463800" cy="374650"/>
          </a:xfrm>
          <a:prstGeom prst="rect">
            <a:avLst/>
          </a:prstGeom>
          <a:noFill/>
          <a:ln w="9525">
            <a:noFill/>
            <a:miter lim="800000"/>
            <a:headEnd/>
            <a:tailEnd/>
          </a:ln>
        </p:spPr>
      </p:pic>
      <p:pic>
        <p:nvPicPr>
          <p:cNvPr id="59" name="Picture 13" descr="Logo-Virtual-Server-2005-R2"/>
          <p:cNvPicPr>
            <a:picLocks noChangeAspect="1" noChangeArrowheads="1"/>
          </p:cNvPicPr>
          <p:nvPr/>
        </p:nvPicPr>
        <p:blipFill>
          <a:blip r:embed="rId5"/>
          <a:srcRect/>
          <a:stretch>
            <a:fillRect/>
          </a:stretch>
        </p:blipFill>
        <p:spPr bwMode="auto">
          <a:xfrm>
            <a:off x="228600" y="1862138"/>
            <a:ext cx="2251075" cy="436562"/>
          </a:xfrm>
          <a:prstGeom prst="rect">
            <a:avLst/>
          </a:prstGeom>
          <a:noFill/>
          <a:ln w="9525">
            <a:noFill/>
            <a:miter lim="800000"/>
            <a:headEnd/>
            <a:tailEnd/>
          </a:ln>
        </p:spPr>
      </p:pic>
      <p:sp>
        <p:nvSpPr>
          <p:cNvPr id="17420" name="TextBox 64"/>
          <p:cNvSpPr txBox="1">
            <a:spLocks noChangeArrowheads="1"/>
          </p:cNvSpPr>
          <p:nvPr/>
        </p:nvSpPr>
        <p:spPr bwMode="auto">
          <a:xfrm>
            <a:off x="4405313" y="1019175"/>
            <a:ext cx="2409825" cy="400050"/>
          </a:xfrm>
          <a:prstGeom prst="rect">
            <a:avLst/>
          </a:prstGeom>
          <a:noFill/>
          <a:ln w="9525">
            <a:noFill/>
            <a:miter lim="800000"/>
            <a:headEnd/>
            <a:tailEnd/>
          </a:ln>
        </p:spPr>
        <p:txBody>
          <a:bodyPr>
            <a:spAutoFit/>
          </a:bodyPr>
          <a:lstStyle/>
          <a:p>
            <a:pPr algn="ctr"/>
            <a:r>
              <a:rPr lang="en-US" sz="2000" b="1" dirty="0" smtClean="0">
                <a:solidFill>
                  <a:srgbClr val="F29F23"/>
                </a:solidFill>
                <a:latin typeface="Arial" pitchFamily="34" charset="0"/>
              </a:rPr>
              <a:t>1er </a:t>
            </a:r>
            <a:r>
              <a:rPr lang="en-US" sz="2000" b="1" dirty="0" err="1" smtClean="0">
                <a:solidFill>
                  <a:srgbClr val="F29F23"/>
                </a:solidFill>
                <a:latin typeface="Arial" pitchFamily="34" charset="0"/>
              </a:rPr>
              <a:t>oct</a:t>
            </a:r>
            <a:r>
              <a:rPr lang="en-US" sz="2000" b="1" dirty="0" smtClean="0">
                <a:solidFill>
                  <a:srgbClr val="F29F23"/>
                </a:solidFill>
                <a:latin typeface="Arial" pitchFamily="34" charset="0"/>
              </a:rPr>
              <a:t> 2007</a:t>
            </a:r>
            <a:endParaRPr lang="en-US" sz="2000" b="1" dirty="0">
              <a:solidFill>
                <a:srgbClr val="F29F23"/>
              </a:solidFill>
              <a:latin typeface="Arial" pitchFamily="34" charset="0"/>
            </a:endParaRPr>
          </a:p>
        </p:txBody>
      </p:sp>
      <p:sp>
        <p:nvSpPr>
          <p:cNvPr id="17421" name="TextBox 65"/>
          <p:cNvSpPr txBox="1">
            <a:spLocks noChangeArrowheads="1"/>
          </p:cNvSpPr>
          <p:nvPr/>
        </p:nvSpPr>
        <p:spPr bwMode="auto">
          <a:xfrm>
            <a:off x="6591300" y="1019175"/>
            <a:ext cx="2247900" cy="400050"/>
          </a:xfrm>
          <a:prstGeom prst="rect">
            <a:avLst/>
          </a:prstGeom>
          <a:noFill/>
          <a:ln w="9525">
            <a:noFill/>
            <a:miter lim="800000"/>
            <a:headEnd/>
            <a:tailEnd/>
          </a:ln>
        </p:spPr>
        <p:txBody>
          <a:bodyPr wrap="square">
            <a:spAutoFit/>
          </a:bodyPr>
          <a:lstStyle/>
          <a:p>
            <a:pPr algn="ctr"/>
            <a:r>
              <a:rPr lang="en-US" sz="2000" b="1" dirty="0">
                <a:solidFill>
                  <a:srgbClr val="F29F23"/>
                </a:solidFill>
                <a:latin typeface="Arial" pitchFamily="34" charset="0"/>
              </a:rPr>
              <a:t>2008</a:t>
            </a:r>
          </a:p>
        </p:txBody>
      </p:sp>
      <p:sp>
        <p:nvSpPr>
          <p:cNvPr id="67" name="TextBox 66"/>
          <p:cNvSpPr txBox="1"/>
          <p:nvPr/>
        </p:nvSpPr>
        <p:spPr>
          <a:xfrm>
            <a:off x="228600" y="5410200"/>
            <a:ext cx="2714625" cy="553998"/>
          </a:xfrm>
          <a:prstGeom prst="rect">
            <a:avLst/>
          </a:prstGeom>
          <a:noFill/>
        </p:spPr>
        <p:txBody>
          <a:bodyPr>
            <a:spAutoFit/>
          </a:bodyPr>
          <a:lstStyle/>
          <a:p>
            <a:pPr>
              <a:lnSpc>
                <a:spcPts val="2000"/>
              </a:lnSpc>
              <a:defRPr/>
            </a:pPr>
            <a:r>
              <a:rPr lang="en-US" sz="750" dirty="0">
                <a:latin typeface="+mj-lt"/>
              </a:rPr>
              <a:t>Microsoft</a:t>
            </a:r>
            <a:r>
              <a:rPr lang="en-US" sz="500" baseline="50000" dirty="0">
                <a:latin typeface="+mj-lt"/>
              </a:rPr>
              <a:t>®</a:t>
            </a:r>
          </a:p>
          <a:p>
            <a:pPr>
              <a:lnSpc>
                <a:spcPts val="1600"/>
              </a:lnSpc>
              <a:defRPr/>
            </a:pPr>
            <a:r>
              <a:rPr lang="en-US" sz="1850" dirty="0" smtClean="0">
                <a:latin typeface="+mj-lt"/>
              </a:rPr>
              <a:t>Hyper - V</a:t>
            </a:r>
            <a:endParaRPr lang="en-US" sz="1850" dirty="0">
              <a:solidFill>
                <a:srgbClr val="F29F23"/>
              </a:solidFill>
              <a:latin typeface="+mj-lt"/>
            </a:endParaRPr>
          </a:p>
        </p:txBody>
      </p:sp>
      <p:sp>
        <p:nvSpPr>
          <p:cNvPr id="27" name="TextBox 64"/>
          <p:cNvSpPr txBox="1">
            <a:spLocks noChangeArrowheads="1"/>
          </p:cNvSpPr>
          <p:nvPr/>
        </p:nvSpPr>
        <p:spPr bwMode="auto">
          <a:xfrm>
            <a:off x="2286000" y="990600"/>
            <a:ext cx="2409825" cy="400050"/>
          </a:xfrm>
          <a:prstGeom prst="rect">
            <a:avLst/>
          </a:prstGeom>
          <a:noFill/>
          <a:ln w="9525">
            <a:noFill/>
            <a:miter lim="800000"/>
            <a:headEnd/>
            <a:tailEnd/>
          </a:ln>
        </p:spPr>
        <p:txBody>
          <a:bodyPr>
            <a:spAutoFit/>
          </a:bodyPr>
          <a:lstStyle/>
          <a:p>
            <a:pPr algn="ctr"/>
            <a:r>
              <a:rPr lang="en-US" sz="2000" b="1" dirty="0" smtClean="0">
                <a:solidFill>
                  <a:srgbClr val="F29F23"/>
                </a:solidFill>
                <a:latin typeface="Arial" pitchFamily="34" charset="0"/>
              </a:rPr>
              <a:t>2007</a:t>
            </a:r>
            <a:endParaRPr lang="en-US" sz="2000" b="1" dirty="0">
              <a:solidFill>
                <a:srgbClr val="F29F23"/>
              </a:solidFill>
              <a:latin typeface="Arial" pitchFamily="34" charset="0"/>
            </a:endParaRPr>
          </a:p>
        </p:txBody>
      </p:sp>
    </p:spTree>
  </p:cSld>
  <p:clrMapOvr>
    <a:masterClrMapping/>
  </p:clrMapOvr>
  <p:transition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fade">
                                      <p:cBhvr>
                                        <p:cTn id="7" dur="1000"/>
                                        <p:tgtEl>
                                          <p:spTgt spid="59"/>
                                        </p:tgtEl>
                                      </p:cBhvr>
                                    </p:animEffect>
                                  </p:childTnLst>
                                </p:cTn>
                              </p:par>
                              <p:par>
                                <p:cTn id="8" presetID="22" presetClass="entr" presetSubtype="8"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left)">
                                      <p:cBhvr>
                                        <p:cTn id="10" dur="1500"/>
                                        <p:tgtEl>
                                          <p:spTgt spid="5"/>
                                        </p:tgtEl>
                                      </p:cBhvr>
                                    </p:animEffect>
                                  </p:childTnLst>
                                </p:cTn>
                              </p:par>
                            </p:childTnLst>
                          </p:cTn>
                        </p:par>
                        <p:par>
                          <p:cTn id="11" fill="hold">
                            <p:stCondLst>
                              <p:cond delay="1500"/>
                            </p:stCondLst>
                            <p:childTnLst>
                              <p:par>
                                <p:cTn id="12" presetID="10" presetClass="entr" presetSubtype="0" fill="hold" nodeType="afterEffect">
                                  <p:stCondLst>
                                    <p:cond delay="0"/>
                                  </p:stCondLst>
                                  <p:childTnLst>
                                    <p:set>
                                      <p:cBhvr>
                                        <p:cTn id="13" dur="1" fill="hold">
                                          <p:stCondLst>
                                            <p:cond delay="0"/>
                                          </p:stCondLst>
                                        </p:cTn>
                                        <p:tgtEl>
                                          <p:spTgt spid="49"/>
                                        </p:tgtEl>
                                        <p:attrNameLst>
                                          <p:attrName>style.visibility</p:attrName>
                                        </p:attrNameLst>
                                      </p:cBhvr>
                                      <p:to>
                                        <p:strVal val="visible"/>
                                      </p:to>
                                    </p:set>
                                    <p:animEffect transition="in" filter="fade">
                                      <p:cBhvr>
                                        <p:cTn id="14" dur="1000"/>
                                        <p:tgtEl>
                                          <p:spTgt spid="49"/>
                                        </p:tgtEl>
                                      </p:cBhvr>
                                    </p:animEffect>
                                  </p:childTnLst>
                                </p:cTn>
                              </p:par>
                              <p:par>
                                <p:cTn id="15" presetID="22" presetClass="entr" presetSubtype="8" fill="hold" nodeType="withEffect">
                                  <p:stCondLst>
                                    <p:cond delay="700"/>
                                  </p:stCondLst>
                                  <p:childTnLst>
                                    <p:set>
                                      <p:cBhvr>
                                        <p:cTn id="16" dur="1" fill="hold">
                                          <p:stCondLst>
                                            <p:cond delay="0"/>
                                          </p:stCondLst>
                                        </p:cTn>
                                        <p:tgtEl>
                                          <p:spTgt spid="3"/>
                                        </p:tgtEl>
                                        <p:attrNameLst>
                                          <p:attrName>style.visibility</p:attrName>
                                        </p:attrNameLst>
                                      </p:cBhvr>
                                      <p:to>
                                        <p:strVal val="visible"/>
                                      </p:to>
                                    </p:set>
                                    <p:animEffect transition="in" filter="wipe(left)">
                                      <p:cBhvr>
                                        <p:cTn id="17" dur="1500"/>
                                        <p:tgtEl>
                                          <p:spTgt spid="3"/>
                                        </p:tgtEl>
                                      </p:cBhvr>
                                    </p:animEffect>
                                  </p:childTnLst>
                                </p:cTn>
                              </p:par>
                            </p:childTnLst>
                          </p:cTn>
                        </p:par>
                        <p:par>
                          <p:cTn id="18" fill="hold">
                            <p:stCondLst>
                              <p:cond delay="3700"/>
                            </p:stCondLst>
                            <p:childTnLst>
                              <p:par>
                                <p:cTn id="19" presetID="10" presetClass="entr" presetSubtype="0" fill="hold" nodeType="afterEffect">
                                  <p:stCondLst>
                                    <p:cond delay="0"/>
                                  </p:stCondLst>
                                  <p:childTnLst>
                                    <p:set>
                                      <p:cBhvr>
                                        <p:cTn id="20" dur="1" fill="hold">
                                          <p:stCondLst>
                                            <p:cond delay="0"/>
                                          </p:stCondLst>
                                        </p:cTn>
                                        <p:tgtEl>
                                          <p:spTgt spid="52"/>
                                        </p:tgtEl>
                                        <p:attrNameLst>
                                          <p:attrName>style.visibility</p:attrName>
                                        </p:attrNameLst>
                                      </p:cBhvr>
                                      <p:to>
                                        <p:strVal val="visible"/>
                                      </p:to>
                                    </p:set>
                                    <p:animEffect transition="in" filter="fade">
                                      <p:cBhvr>
                                        <p:cTn id="21" dur="1000"/>
                                        <p:tgtEl>
                                          <p:spTgt spid="52"/>
                                        </p:tgtEl>
                                      </p:cBhvr>
                                    </p:animEffect>
                                  </p:childTnLst>
                                </p:cTn>
                              </p:par>
                              <p:par>
                                <p:cTn id="22" presetID="22" presetClass="entr" presetSubtype="8" fill="hold" nodeType="withEffect">
                                  <p:stCondLst>
                                    <p:cond delay="700"/>
                                  </p:stCondLst>
                                  <p:childTnLst>
                                    <p:set>
                                      <p:cBhvr>
                                        <p:cTn id="23" dur="1" fill="hold">
                                          <p:stCondLst>
                                            <p:cond delay="0"/>
                                          </p:stCondLst>
                                        </p:cTn>
                                        <p:tgtEl>
                                          <p:spTgt spid="2"/>
                                        </p:tgtEl>
                                        <p:attrNameLst>
                                          <p:attrName>style.visibility</p:attrName>
                                        </p:attrNameLst>
                                      </p:cBhvr>
                                      <p:to>
                                        <p:strVal val="visible"/>
                                      </p:to>
                                    </p:set>
                                    <p:animEffect transition="in" filter="wipe(left)">
                                      <p:cBhvr>
                                        <p:cTn id="24" dur="1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67"/>
                                        </p:tgtEl>
                                        <p:attrNameLst>
                                          <p:attrName>style.visibility</p:attrName>
                                        </p:attrNameLst>
                                      </p:cBhvr>
                                      <p:to>
                                        <p:strVal val="visible"/>
                                      </p:to>
                                    </p:set>
                                    <p:animEffect transition="in" filter="fade">
                                      <p:cBhvr>
                                        <p:cTn id="29" dur="1000"/>
                                        <p:tgtEl>
                                          <p:spTgt spid="67"/>
                                        </p:tgtEl>
                                      </p:cBhvr>
                                    </p:animEffect>
                                  </p:childTnLst>
                                </p:cTn>
                              </p:par>
                              <p:par>
                                <p:cTn id="30" presetID="22" presetClass="entr" presetSubtype="8" fill="hold" nodeType="withEffect">
                                  <p:stCondLst>
                                    <p:cond delay="700"/>
                                  </p:stCondLst>
                                  <p:childTnLst>
                                    <p:set>
                                      <p:cBhvr>
                                        <p:cTn id="31" dur="1" fill="hold">
                                          <p:stCondLst>
                                            <p:cond delay="0"/>
                                          </p:stCondLst>
                                        </p:cTn>
                                        <p:tgtEl>
                                          <p:spTgt spid="4"/>
                                        </p:tgtEl>
                                        <p:attrNameLst>
                                          <p:attrName>style.visibility</p:attrName>
                                        </p:attrNameLst>
                                      </p:cBhvr>
                                      <p:to>
                                        <p:strVal val="visible"/>
                                      </p:to>
                                    </p:set>
                                    <p:animEffect transition="in" filter="wipe(left)">
                                      <p:cBhvr>
                                        <p:cTn id="32" dur="1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6247" name="Rectangle 7"/>
          <p:cNvSpPr>
            <a:spLocks noChangeArrowheads="1"/>
          </p:cNvSpPr>
          <p:nvPr/>
        </p:nvSpPr>
        <p:spPr bwMode="auto">
          <a:xfrm>
            <a:off x="214282" y="1285860"/>
            <a:ext cx="4587877" cy="938719"/>
          </a:xfrm>
          <a:prstGeom prst="rect">
            <a:avLst/>
          </a:prstGeom>
          <a:noFill/>
          <a:ln w="9525" algn="ctr">
            <a:solidFill>
              <a:schemeClr val="tx1"/>
            </a:solidFill>
            <a:miter lim="800000"/>
            <a:headEnd/>
            <a:tailEnd/>
          </a:ln>
          <a:effectLst/>
        </p:spPr>
        <p:txBody>
          <a:bodyPr wrap="square">
            <a:spAutoFit/>
          </a:bodyPr>
          <a:lstStyle/>
          <a:p>
            <a:pPr algn="ctr">
              <a:lnSpc>
                <a:spcPct val="85000"/>
              </a:lnSpc>
              <a:spcBef>
                <a:spcPct val="20000"/>
              </a:spcBef>
              <a:defRPr/>
            </a:pPr>
            <a:r>
              <a:rPr lang="fr-FR" sz="2000" i="1" dirty="0" smtClean="0">
                <a:latin typeface="Segoe Semibold" pitchFamily="34" charset="0"/>
                <a:cs typeface="+mn-cs"/>
              </a:rPr>
              <a:t>Gestion de la Configuration</a:t>
            </a:r>
          </a:p>
          <a:p>
            <a:pPr algn="ctr">
              <a:lnSpc>
                <a:spcPct val="85000"/>
              </a:lnSpc>
              <a:spcBef>
                <a:spcPct val="20000"/>
              </a:spcBef>
              <a:defRPr/>
            </a:pPr>
            <a:r>
              <a:rPr lang="fr-FR" sz="2000" i="1" dirty="0" smtClean="0">
                <a:latin typeface="Segoe Semibold" pitchFamily="34" charset="0"/>
              </a:rPr>
              <a:t>Gestion de parc, inventaire, télédistribution.</a:t>
            </a:r>
            <a:endParaRPr lang="fr-FR" sz="2000" i="1" dirty="0" smtClean="0">
              <a:latin typeface="Segoe Semibold" pitchFamily="34" charset="0"/>
              <a:cs typeface="+mn-cs"/>
            </a:endParaRPr>
          </a:p>
        </p:txBody>
      </p:sp>
      <p:sp>
        <p:nvSpPr>
          <p:cNvPr id="9" name="Titre 8"/>
          <p:cNvSpPr>
            <a:spLocks noGrp="1"/>
          </p:cNvSpPr>
          <p:nvPr>
            <p:ph type="title"/>
          </p:nvPr>
        </p:nvSpPr>
        <p:spPr>
          <a:xfrm>
            <a:off x="285720" y="428604"/>
            <a:ext cx="8858280" cy="857256"/>
          </a:xfrm>
        </p:spPr>
        <p:txBody>
          <a:bodyPr>
            <a:noAutofit/>
          </a:bodyPr>
          <a:lstStyle/>
          <a:p>
            <a:r>
              <a:rPr lang="fr-FR" sz="3200" dirty="0"/>
              <a:t>System Center Configuration </a:t>
            </a:r>
            <a:r>
              <a:rPr lang="fr-FR" sz="3200" dirty="0" smtClean="0"/>
              <a:t>Manager 2007 </a:t>
            </a:r>
            <a:r>
              <a:rPr lang="fr-FR" sz="2000" dirty="0" smtClean="0"/>
              <a:t>(ex SMS)</a:t>
            </a:r>
            <a:endParaRPr lang="fr-FR" sz="3200" dirty="0"/>
          </a:p>
        </p:txBody>
      </p:sp>
      <p:sp>
        <p:nvSpPr>
          <p:cNvPr id="11" name="Text Box 4"/>
          <p:cNvSpPr txBox="1">
            <a:spLocks noChangeArrowheads="1"/>
          </p:cNvSpPr>
          <p:nvPr/>
        </p:nvSpPr>
        <p:spPr bwMode="auto">
          <a:xfrm>
            <a:off x="4857752" y="4572008"/>
            <a:ext cx="4000528" cy="2061897"/>
          </a:xfrm>
          <a:prstGeom prst="rect">
            <a:avLst/>
          </a:prstGeom>
          <a:noFill/>
          <a:ln w="12700" algn="ctr">
            <a:solidFill>
              <a:schemeClr val="tx1"/>
            </a:solidFill>
            <a:miter lim="800000"/>
            <a:headEnd/>
            <a:tailEnd/>
          </a:ln>
          <a:effectLst/>
        </p:spPr>
        <p:txBody>
          <a:bodyPr wrap="square" tIns="108000">
            <a:spAutoFit/>
          </a:bodyPr>
          <a:lstStyle/>
          <a:p>
            <a:pPr>
              <a:lnSpc>
                <a:spcPct val="85000"/>
              </a:lnSpc>
              <a:spcBef>
                <a:spcPct val="20000"/>
              </a:spcBef>
              <a:defRPr/>
            </a:pPr>
            <a:r>
              <a:rPr lang="fr-FR" sz="1400" b="1" i="1" dirty="0" smtClean="0">
                <a:latin typeface="Segoe Semibold" pitchFamily="34" charset="0"/>
              </a:rPr>
              <a:t>Scénarios </a:t>
            </a:r>
          </a:p>
          <a:p>
            <a:pPr>
              <a:lnSpc>
                <a:spcPct val="85000"/>
              </a:lnSpc>
              <a:spcBef>
                <a:spcPct val="20000"/>
              </a:spcBef>
              <a:buFont typeface="Arial" pitchFamily="34" charset="0"/>
              <a:buChar char="•"/>
              <a:defRPr/>
            </a:pPr>
            <a:r>
              <a:rPr lang="fr-FR" sz="1400" dirty="0" smtClean="0">
                <a:latin typeface="Segoe Semibold" pitchFamily="34" charset="0"/>
              </a:rPr>
              <a:t> Déploiements VISTA</a:t>
            </a:r>
          </a:p>
          <a:p>
            <a:pPr>
              <a:lnSpc>
                <a:spcPct val="85000"/>
              </a:lnSpc>
              <a:spcBef>
                <a:spcPct val="20000"/>
              </a:spcBef>
              <a:buFont typeface="Arial" pitchFamily="34" charset="0"/>
              <a:buChar char="•"/>
              <a:defRPr/>
            </a:pPr>
            <a:r>
              <a:rPr lang="fr-FR" sz="1400" dirty="0" smtClean="0">
                <a:latin typeface="Segoe Semibold" pitchFamily="34" charset="0"/>
              </a:rPr>
              <a:t> Centralisation de tous les déploiements (OS, applications, correctifs)</a:t>
            </a:r>
          </a:p>
          <a:p>
            <a:pPr>
              <a:lnSpc>
                <a:spcPct val="85000"/>
              </a:lnSpc>
              <a:spcBef>
                <a:spcPct val="20000"/>
              </a:spcBef>
              <a:buFont typeface="Arial" pitchFamily="34" charset="0"/>
              <a:buChar char="•"/>
              <a:defRPr/>
            </a:pPr>
            <a:r>
              <a:rPr lang="fr-FR" sz="1400" dirty="0" smtClean="0">
                <a:latin typeface="Segoe Semibold" pitchFamily="34" charset="0"/>
              </a:rPr>
              <a:t> Gestion des biens informatiques</a:t>
            </a:r>
          </a:p>
          <a:p>
            <a:pPr marL="0" lvl="1">
              <a:lnSpc>
                <a:spcPct val="85000"/>
              </a:lnSpc>
              <a:spcBef>
                <a:spcPct val="20000"/>
              </a:spcBef>
              <a:buFont typeface="Arial" pitchFamily="34" charset="0"/>
              <a:buChar char="•"/>
              <a:defRPr/>
            </a:pPr>
            <a:r>
              <a:rPr lang="fr-FR" sz="1400" dirty="0" smtClean="0">
                <a:latin typeface="Segoe Semibold" pitchFamily="34" charset="0"/>
              </a:rPr>
              <a:t> Suivi de la conformité, détection de déviation de configurations</a:t>
            </a:r>
          </a:p>
          <a:p>
            <a:pPr marL="0" lvl="1">
              <a:lnSpc>
                <a:spcPct val="85000"/>
              </a:lnSpc>
              <a:spcBef>
                <a:spcPct val="20000"/>
              </a:spcBef>
              <a:buFont typeface="Arial" pitchFamily="34" charset="0"/>
              <a:buChar char="•"/>
              <a:defRPr/>
            </a:pPr>
            <a:r>
              <a:rPr lang="fr-FR" sz="1400" dirty="0" smtClean="0"/>
              <a:t> Réduction des coûts</a:t>
            </a:r>
            <a:endParaRPr lang="fr-FR" sz="1400" dirty="0" smtClean="0">
              <a:latin typeface="Segoe Semibold" pitchFamily="34" charset="0"/>
            </a:endParaRPr>
          </a:p>
          <a:p>
            <a:pPr>
              <a:lnSpc>
                <a:spcPct val="85000"/>
              </a:lnSpc>
              <a:spcBef>
                <a:spcPct val="20000"/>
              </a:spcBef>
              <a:buFont typeface="Arial" pitchFamily="34" charset="0"/>
              <a:buChar char="•"/>
              <a:defRPr/>
            </a:pPr>
            <a:endParaRPr lang="fr-FR" sz="1400" dirty="0" smtClean="0">
              <a:latin typeface="Segoe Semibold" pitchFamily="34" charset="0"/>
            </a:endParaRPr>
          </a:p>
        </p:txBody>
      </p:sp>
      <p:pic>
        <p:nvPicPr>
          <p:cNvPr id="128" name="Picture 24" descr="6-00378_s21-ss02"/>
          <p:cNvPicPr>
            <a:picLocks noChangeAspect="1" noChangeArrowheads="1"/>
          </p:cNvPicPr>
          <p:nvPr/>
        </p:nvPicPr>
        <p:blipFill>
          <a:blip r:embed="rId3"/>
          <a:srcRect/>
          <a:stretch>
            <a:fillRect/>
          </a:stretch>
        </p:blipFill>
        <p:spPr bwMode="auto">
          <a:xfrm>
            <a:off x="5429256" y="1357298"/>
            <a:ext cx="3155950" cy="3237447"/>
          </a:xfrm>
          <a:prstGeom prst="rect">
            <a:avLst/>
          </a:prstGeom>
          <a:noFill/>
          <a:ln w="9525">
            <a:noFill/>
            <a:miter lim="800000"/>
            <a:headEnd/>
            <a:tailEnd/>
          </a:ln>
        </p:spPr>
      </p:pic>
      <p:sp>
        <p:nvSpPr>
          <p:cNvPr id="129" name="Rectangle 128"/>
          <p:cNvSpPr/>
          <p:nvPr/>
        </p:nvSpPr>
        <p:spPr>
          <a:xfrm>
            <a:off x="214282" y="2282745"/>
            <a:ext cx="4572000" cy="3631763"/>
          </a:xfrm>
          <a:prstGeom prst="rect">
            <a:avLst/>
          </a:prstGeom>
          <a:ln>
            <a:solidFill>
              <a:schemeClr val="tx1"/>
            </a:solidFill>
          </a:ln>
        </p:spPr>
        <p:txBody>
          <a:bodyPr wrap="square">
            <a:spAutoFit/>
          </a:bodyPr>
          <a:lstStyle/>
          <a:p>
            <a:pPr marL="177800" indent="-177800">
              <a:buFont typeface="Arial" pitchFamily="34" charset="0"/>
              <a:buChar char="•"/>
            </a:pPr>
            <a:r>
              <a:rPr lang="fr-FR" sz="1600" b="1" dirty="0" smtClean="0"/>
              <a:t>Postes clients, serveurs, PDA </a:t>
            </a:r>
            <a:r>
              <a:rPr lang="fr-FR" sz="1600" dirty="0" smtClean="0"/>
              <a:t>: découverte, inventaire et </a:t>
            </a:r>
            <a:r>
              <a:rPr lang="fr-FR" sz="1600" dirty="0" err="1" smtClean="0"/>
              <a:t>reporting</a:t>
            </a:r>
            <a:endParaRPr lang="fr-FR" sz="1600" dirty="0" smtClean="0"/>
          </a:p>
          <a:p>
            <a:pPr marL="177800" indent="-177800">
              <a:buFont typeface="Arial" pitchFamily="34" charset="0"/>
              <a:buChar char="•"/>
            </a:pPr>
            <a:r>
              <a:rPr lang="fr-FR" sz="1600" dirty="0" smtClean="0"/>
              <a:t>Déploiement des </a:t>
            </a:r>
            <a:r>
              <a:rPr lang="fr-FR" sz="1600" b="1" dirty="0" smtClean="0"/>
              <a:t>applications et mises-à-jour</a:t>
            </a:r>
          </a:p>
          <a:p>
            <a:pPr marL="177800" indent="-177800">
              <a:buFont typeface="Arial" pitchFamily="34" charset="0"/>
              <a:buChar char="•"/>
            </a:pPr>
            <a:r>
              <a:rPr lang="fr-FR" sz="1600" dirty="0" smtClean="0"/>
              <a:t>Déploiement </a:t>
            </a:r>
            <a:r>
              <a:rPr lang="fr-FR" sz="1600" b="1" dirty="0" smtClean="0"/>
              <a:t>d’OS unifié client/serveurs</a:t>
            </a:r>
          </a:p>
          <a:p>
            <a:pPr marL="177800" indent="-177800">
              <a:buFont typeface="Arial" pitchFamily="34" charset="0"/>
              <a:buChar char="•"/>
            </a:pPr>
            <a:r>
              <a:rPr lang="fr-FR" sz="1600" b="1" dirty="0" err="1" smtClean="0"/>
              <a:t>Télé-assistance</a:t>
            </a:r>
            <a:endParaRPr lang="fr-FR" sz="1600" b="1" dirty="0" smtClean="0"/>
          </a:p>
          <a:p>
            <a:pPr marL="177800" indent="-177800">
              <a:buFont typeface="Arial" pitchFamily="34" charset="0"/>
              <a:buChar char="•"/>
            </a:pPr>
            <a:r>
              <a:rPr lang="fr-FR" sz="1600" b="1" dirty="0" smtClean="0"/>
              <a:t>Gestion de la configuration désirée </a:t>
            </a:r>
            <a:r>
              <a:rPr lang="fr-FR" sz="1600" dirty="0" smtClean="0"/>
              <a:t>(DCM)</a:t>
            </a:r>
          </a:p>
          <a:p>
            <a:pPr marL="177800" indent="-177800">
              <a:buFont typeface="Arial" pitchFamily="34" charset="0"/>
              <a:buChar char="•"/>
            </a:pPr>
            <a:r>
              <a:rPr lang="fr-FR" sz="1600" dirty="0" smtClean="0"/>
              <a:t>Environnements Microsoft et non-Microsoft</a:t>
            </a:r>
          </a:p>
          <a:p>
            <a:pPr marL="177800" indent="-177800">
              <a:buFont typeface="Arial" pitchFamily="34" charset="0"/>
              <a:buChar char="•"/>
            </a:pPr>
            <a:r>
              <a:rPr lang="fr-FR" sz="1600" b="1" dirty="0" smtClean="0"/>
              <a:t>Sécurité </a:t>
            </a:r>
            <a:r>
              <a:rPr lang="fr-FR" sz="1600" dirty="0" smtClean="0"/>
              <a:t>de bout en bout</a:t>
            </a:r>
          </a:p>
          <a:p>
            <a:pPr marL="277813" lvl="1">
              <a:buFont typeface="Arial" pitchFamily="34" charset="0"/>
              <a:buChar char="•"/>
            </a:pPr>
            <a:r>
              <a:rPr lang="fr-FR" sz="1400" dirty="0" smtClean="0"/>
              <a:t>Mise en quarantaine (NAP - (Network Access Protection)</a:t>
            </a:r>
          </a:p>
          <a:p>
            <a:pPr marL="277813" lvl="1">
              <a:buFont typeface="Arial" pitchFamily="34" charset="0"/>
              <a:buChar char="•"/>
            </a:pPr>
            <a:r>
              <a:rPr lang="fr-FR" sz="1400" dirty="0" smtClean="0"/>
              <a:t> Gestion à travers Internet</a:t>
            </a:r>
          </a:p>
          <a:p>
            <a:pPr>
              <a:buFont typeface="Arial" pitchFamily="34" charset="0"/>
              <a:buChar char="•"/>
            </a:pPr>
            <a:r>
              <a:rPr lang="fr-FR" sz="1600" dirty="0" smtClean="0"/>
              <a:t> Simplicité</a:t>
            </a:r>
          </a:p>
          <a:p>
            <a:pPr marL="631807" lvl="1" indent="-174625">
              <a:buFont typeface="Arial" pitchFamily="34" charset="0"/>
              <a:buChar char="•"/>
            </a:pPr>
            <a:r>
              <a:rPr lang="fr-FR" sz="1400" dirty="0" smtClean="0"/>
              <a:t>Installation et interface simplifiés</a:t>
            </a:r>
          </a:p>
          <a:p>
            <a:pPr marL="631807" lvl="1" indent="-174625">
              <a:buFont typeface="Arial" pitchFamily="34" charset="0"/>
              <a:buChar char="•"/>
            </a:pPr>
            <a:r>
              <a:rPr lang="fr-FR" sz="1400" dirty="0" smtClean="0"/>
              <a:t>Infrastructure abordable</a:t>
            </a:r>
            <a:endParaRPr lang="fr-FR" sz="1050" dirty="0" smtClean="0"/>
          </a:p>
        </p:txBody>
      </p:sp>
      <p:sp>
        <p:nvSpPr>
          <p:cNvPr id="10" name="Text Box 4"/>
          <p:cNvSpPr txBox="1">
            <a:spLocks noChangeArrowheads="1"/>
          </p:cNvSpPr>
          <p:nvPr/>
        </p:nvSpPr>
        <p:spPr bwMode="auto">
          <a:xfrm>
            <a:off x="214282" y="5929330"/>
            <a:ext cx="4572032" cy="790780"/>
          </a:xfrm>
          <a:prstGeom prst="rect">
            <a:avLst/>
          </a:prstGeom>
          <a:noFill/>
          <a:ln w="12700" algn="ctr">
            <a:solidFill>
              <a:schemeClr val="tx1"/>
            </a:solidFill>
            <a:miter lim="800000"/>
            <a:headEnd/>
            <a:tailEnd/>
          </a:ln>
          <a:effectLst/>
        </p:spPr>
        <p:txBody>
          <a:bodyPr wrap="square" tIns="108000">
            <a:spAutoFit/>
          </a:bodyPr>
          <a:lstStyle/>
          <a:p>
            <a:pPr>
              <a:lnSpc>
                <a:spcPct val="85000"/>
              </a:lnSpc>
              <a:spcBef>
                <a:spcPct val="20000"/>
              </a:spcBef>
              <a:buFont typeface="Arial" pitchFamily="34" charset="0"/>
              <a:buChar char="•"/>
              <a:defRPr/>
            </a:pPr>
            <a:r>
              <a:rPr lang="fr-FR" sz="1400" dirty="0" smtClean="0">
                <a:latin typeface="Segoe Semibold" pitchFamily="34" charset="0"/>
              </a:rPr>
              <a:t> Déploiements VISTA</a:t>
            </a:r>
          </a:p>
          <a:p>
            <a:pPr>
              <a:lnSpc>
                <a:spcPct val="85000"/>
              </a:lnSpc>
              <a:spcBef>
                <a:spcPct val="20000"/>
              </a:spcBef>
              <a:buFont typeface="Arial" pitchFamily="34" charset="0"/>
              <a:buChar char="•"/>
              <a:defRPr/>
            </a:pPr>
            <a:r>
              <a:rPr lang="fr-FR" sz="1400" dirty="0" smtClean="0">
                <a:latin typeface="Segoe Semibold" pitchFamily="34" charset="0"/>
              </a:rPr>
              <a:t> Intégration </a:t>
            </a:r>
            <a:r>
              <a:rPr lang="fr-FR" sz="1400" dirty="0" err="1" smtClean="0">
                <a:latin typeface="Segoe Semibold" pitchFamily="34" charset="0"/>
              </a:rPr>
              <a:t>ActiveDirectory</a:t>
            </a:r>
            <a:r>
              <a:rPr lang="fr-FR" sz="1400" dirty="0" smtClean="0">
                <a:latin typeface="Segoe Semibold" pitchFamily="34" charset="0"/>
              </a:rPr>
              <a:t>, WSUS, </a:t>
            </a:r>
            <a:r>
              <a:rPr lang="fr-FR" sz="1400" dirty="0" err="1" smtClean="0">
                <a:latin typeface="Segoe Semibold" pitchFamily="34" charset="0"/>
              </a:rPr>
              <a:t>Softgrid</a:t>
            </a:r>
            <a:endParaRPr lang="fr-FR" sz="1400" dirty="0" smtClean="0">
              <a:latin typeface="Segoe Semibold" pitchFamily="34" charset="0"/>
            </a:endParaRPr>
          </a:p>
          <a:p>
            <a:pPr>
              <a:lnSpc>
                <a:spcPct val="85000"/>
              </a:lnSpc>
              <a:spcBef>
                <a:spcPct val="20000"/>
              </a:spcBef>
              <a:buFont typeface="Arial" pitchFamily="34" charset="0"/>
              <a:buChar char="•"/>
              <a:defRPr/>
            </a:pPr>
            <a:r>
              <a:rPr lang="fr-FR" sz="1400" dirty="0" smtClean="0">
                <a:latin typeface="Segoe Semibold" pitchFamily="34" charset="0"/>
              </a:rPr>
              <a:t> Intégration Intel </a:t>
            </a:r>
            <a:r>
              <a:rPr lang="fr-FR" sz="1400" dirty="0" err="1" smtClean="0">
                <a:latin typeface="Segoe Semibold" pitchFamily="34" charset="0"/>
              </a:rPr>
              <a:t>vPro</a:t>
            </a:r>
            <a:endParaRPr lang="fr-FR" sz="1400" dirty="0" smtClean="0">
              <a:latin typeface="Segoe Semibold" pitchFamily="34" charset="0"/>
            </a:endParaRPr>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6824" name="Group 328"/>
          <p:cNvGraphicFramePr>
            <a:graphicFrameLocks noGrp="1"/>
          </p:cNvGraphicFramePr>
          <p:nvPr/>
        </p:nvGraphicFramePr>
        <p:xfrm>
          <a:off x="357158" y="3214686"/>
          <a:ext cx="8205812" cy="2382119"/>
        </p:xfrm>
        <a:graphic>
          <a:graphicData uri="http://schemas.openxmlformats.org/drawingml/2006/table">
            <a:tbl>
              <a:tblPr/>
              <a:tblGrid>
                <a:gridCol w="4356427"/>
                <a:gridCol w="913564"/>
                <a:gridCol w="1435389"/>
                <a:gridCol w="1500432"/>
              </a:tblGrid>
              <a:tr h="605398">
                <a:tc>
                  <a:txBody>
                    <a:bodyPr/>
                    <a:lstStyle/>
                    <a:p>
                      <a:pPr marL="396875" marR="0" lvl="0" indent="-396875" algn="l" defTabSz="912813" rtl="0" eaLnBrk="1" fontAlgn="base" latinLnBrk="0" hangingPunct="1">
                        <a:lnSpc>
                          <a:spcPct val="90000"/>
                        </a:lnSpc>
                        <a:spcBef>
                          <a:spcPct val="0"/>
                        </a:spcBef>
                        <a:spcAft>
                          <a:spcPct val="0"/>
                        </a:spcAft>
                        <a:buClrTx/>
                        <a:buSzTx/>
                        <a:buFontTx/>
                        <a:buNone/>
                        <a:tabLst/>
                      </a:pPr>
                      <a:endParaRPr kumimoji="0" lang="fr-FR" sz="1600" b="0" i="0" u="none" strike="noStrike" cap="none" normalizeH="0" baseline="0" dirty="0" smtClean="0">
                        <a:ln>
                          <a:noFill/>
                        </a:ln>
                        <a:solidFill>
                          <a:schemeClr val="tx1"/>
                        </a:solidFill>
                        <a:effectLst/>
                        <a:latin typeface="Segoe"/>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200" b="1" i="0" u="none" strike="noStrike" cap="none" normalizeH="0" baseline="0" dirty="0" err="1" smtClean="0">
                          <a:ln>
                            <a:noFill/>
                          </a:ln>
                          <a:solidFill>
                            <a:schemeClr val="bg1"/>
                          </a:solidFill>
                          <a:effectLst/>
                          <a:latin typeface="Segoe"/>
                        </a:rPr>
                        <a:t>Actuel-lement</a:t>
                      </a:r>
                      <a:endParaRPr kumimoji="0" lang="en-US" sz="1200" b="1" i="0" u="none" strike="noStrike" cap="none" normalizeH="0" baseline="0" dirty="0" smtClean="0">
                        <a:ln>
                          <a:noFill/>
                        </a:ln>
                        <a:solidFill>
                          <a:schemeClr val="bg1"/>
                        </a:solidFill>
                        <a:effectLst/>
                        <a:latin typeface="Segoe"/>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200" b="1" i="0" u="none" strike="noStrike" cap="none" normalizeH="0" baseline="0" dirty="0" smtClean="0">
                          <a:ln>
                            <a:noFill/>
                          </a:ln>
                          <a:solidFill>
                            <a:schemeClr val="bg1"/>
                          </a:solidFill>
                          <a:effectLst/>
                          <a:latin typeface="Segoe"/>
                        </a:rPr>
                        <a:t>Avec </a:t>
                      </a:r>
                      <a:r>
                        <a:rPr kumimoji="0" lang="en-US" sz="1200" b="1" i="0" u="none" strike="noStrike" cap="none" normalizeH="0" baseline="0" dirty="0" err="1" smtClean="0">
                          <a:ln>
                            <a:noFill/>
                          </a:ln>
                          <a:solidFill>
                            <a:schemeClr val="bg1"/>
                          </a:solidFill>
                          <a:effectLst/>
                          <a:latin typeface="Segoe"/>
                        </a:rPr>
                        <a:t>Technologie</a:t>
                      </a:r>
                      <a:r>
                        <a:rPr kumimoji="0" lang="en-US" sz="1200" b="1" i="0" u="none" strike="noStrike" cap="none" normalizeH="0" baseline="0" dirty="0" smtClean="0">
                          <a:ln>
                            <a:noFill/>
                          </a:ln>
                          <a:solidFill>
                            <a:schemeClr val="bg1"/>
                          </a:solidFill>
                          <a:effectLst/>
                          <a:latin typeface="Segoe"/>
                        </a:rPr>
                        <a:t> Intel</a:t>
                      </a:r>
                      <a:r>
                        <a:rPr kumimoji="0" lang="en-US" sz="1200" b="1" i="0" u="none" strike="noStrike" cap="none" normalizeH="0" baseline="30000" dirty="0" smtClean="0">
                          <a:ln>
                            <a:noFill/>
                          </a:ln>
                          <a:solidFill>
                            <a:schemeClr val="bg1"/>
                          </a:solidFill>
                          <a:effectLst/>
                          <a:latin typeface="Verdana"/>
                        </a:rPr>
                        <a:t>®</a:t>
                      </a:r>
                      <a:r>
                        <a:rPr kumimoji="0" lang="en-US" sz="1200" b="1" i="0" u="none" strike="noStrike" cap="none" normalizeH="0" baseline="0" dirty="0" smtClean="0">
                          <a:ln>
                            <a:noFill/>
                          </a:ln>
                          <a:solidFill>
                            <a:schemeClr val="bg1"/>
                          </a:solidFill>
                          <a:effectLst/>
                          <a:latin typeface="Segoe"/>
                        </a:rPr>
                        <a:t> </a:t>
                      </a:r>
                      <a:r>
                        <a:rPr kumimoji="0" lang="en-US" sz="1200" b="1" i="0" u="none" strike="noStrike" cap="none" normalizeH="0" baseline="0" dirty="0" err="1" smtClean="0">
                          <a:ln>
                            <a:noFill/>
                          </a:ln>
                          <a:solidFill>
                            <a:schemeClr val="bg1"/>
                          </a:solidFill>
                          <a:effectLst/>
                          <a:latin typeface="Segoe"/>
                        </a:rPr>
                        <a:t>vPro</a:t>
                      </a:r>
                      <a:r>
                        <a:rPr kumimoji="0" lang="en-US" sz="1200" b="1" i="0" u="none" strike="noStrike" cap="none" normalizeH="0" baseline="30000" dirty="0" smtClean="0">
                          <a:ln>
                            <a:noFill/>
                          </a:ln>
                          <a:solidFill>
                            <a:schemeClr val="bg1"/>
                          </a:solidFill>
                          <a:effectLst/>
                          <a:latin typeface="Verdana"/>
                        </a:rPr>
                        <a:t>™</a:t>
                      </a:r>
                      <a:endParaRPr kumimoji="0" lang="en-US" sz="1200" b="1" i="0" u="none" strike="noStrike" cap="none" normalizeH="0" baseline="0" dirty="0" smtClean="0">
                        <a:ln>
                          <a:noFill/>
                        </a:ln>
                        <a:solidFill>
                          <a:schemeClr val="bg1"/>
                        </a:solidFill>
                        <a:effectLst/>
                        <a:latin typeface="Segoe"/>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200" b="1" i="0" u="none" strike="noStrike" cap="none" normalizeH="0" baseline="0" dirty="0" err="1" smtClean="0">
                          <a:ln>
                            <a:noFill/>
                          </a:ln>
                          <a:solidFill>
                            <a:schemeClr val="bg1"/>
                          </a:solidFill>
                          <a:effectLst/>
                          <a:latin typeface="Segoe"/>
                        </a:rPr>
                        <a:t>Am</a:t>
                      </a:r>
                      <a:r>
                        <a:rPr kumimoji="0" lang="en-US" sz="1200" b="1" i="0" u="none" strike="noStrike" cap="none" normalizeH="0" baseline="0" dirty="0" err="1" smtClean="0">
                          <a:ln>
                            <a:noFill/>
                          </a:ln>
                          <a:solidFill>
                            <a:schemeClr val="bg1"/>
                          </a:solidFill>
                          <a:effectLst/>
                          <a:latin typeface="Verdana"/>
                        </a:rPr>
                        <a:t>é</a:t>
                      </a:r>
                      <a:r>
                        <a:rPr kumimoji="0" lang="en-US" sz="1200" b="1" i="0" u="none" strike="noStrike" cap="none" normalizeH="0" baseline="0" dirty="0" err="1" smtClean="0">
                          <a:ln>
                            <a:noFill/>
                          </a:ln>
                          <a:solidFill>
                            <a:schemeClr val="bg1"/>
                          </a:solidFill>
                          <a:effectLst/>
                          <a:latin typeface="Segoe"/>
                        </a:rPr>
                        <a:t>lioration</a:t>
                      </a:r>
                      <a:endParaRPr kumimoji="0" lang="en-US" sz="1200" b="1" i="0" u="none" strike="noStrike" cap="none" normalizeH="0" baseline="0" dirty="0" smtClean="0">
                        <a:ln>
                          <a:noFill/>
                        </a:ln>
                        <a:solidFill>
                          <a:schemeClr val="bg1"/>
                        </a:solidFill>
                        <a:effectLst/>
                        <a:latin typeface="Segoe"/>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r>
              <a:tr h="434017">
                <a:tc>
                  <a:txBody>
                    <a:bodyPr/>
                    <a:lstStyle/>
                    <a:p>
                      <a:pPr marL="396875" marR="0" lvl="0" indent="-396875" algn="l" defTabSz="912813" rtl="0" eaLnBrk="1" fontAlgn="base" latinLnBrk="0" hangingPunct="1">
                        <a:lnSpc>
                          <a:spcPct val="9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Segoe"/>
                        </a:rPr>
                        <a:t>Machine inutilisable, pb logiciel, </a:t>
                      </a:r>
                      <a:r>
                        <a:rPr kumimoji="0" lang="en-US" sz="1400" b="1" i="0" u="none" strike="noStrike" cap="none" normalizeH="0" baseline="0" smtClean="0">
                          <a:ln>
                            <a:noFill/>
                          </a:ln>
                          <a:solidFill>
                            <a:schemeClr val="tx1"/>
                          </a:solidFill>
                          <a:effectLst/>
                          <a:latin typeface="Verdana"/>
                        </a:rPr>
                        <a:t>à</a:t>
                      </a:r>
                      <a:r>
                        <a:rPr kumimoji="0" lang="en-US" sz="1400" b="1" i="0" u="none" strike="noStrike" cap="none" normalizeH="0" baseline="0" smtClean="0">
                          <a:ln>
                            <a:noFill/>
                          </a:ln>
                          <a:solidFill>
                            <a:schemeClr val="tx1"/>
                          </a:solidFill>
                          <a:effectLst/>
                          <a:latin typeface="Segoe"/>
                        </a:rPr>
                        <a:t> distance (min)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96875" marR="0" lvl="0" indent="-396875" algn="ctr" defTabSz="912813" rtl="0" eaLnBrk="1" fontAlgn="base" latinLnBrk="0" hangingPunct="1">
                        <a:lnSpc>
                          <a:spcPct val="9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Segoe"/>
                        </a:rPr>
                        <a:t>982.5</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96875" marR="0" lvl="0" indent="-396875" algn="ctr" defTabSz="912813" rtl="0" eaLnBrk="1" fontAlgn="base" latinLnBrk="0" hangingPunct="1">
                        <a:lnSpc>
                          <a:spcPct val="9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Segoe"/>
                        </a:rPr>
                        <a:t>18.75</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96875" marR="0" lvl="0" indent="-396875" algn="ctr" defTabSz="912813" rtl="0" eaLnBrk="1" fontAlgn="base" latinLnBrk="0" hangingPunct="1">
                        <a:lnSpc>
                          <a:spcPct val="90000"/>
                        </a:lnSpc>
                        <a:spcBef>
                          <a:spcPct val="0"/>
                        </a:spcBef>
                        <a:spcAft>
                          <a:spcPct val="0"/>
                        </a:spcAft>
                        <a:buClrTx/>
                        <a:buSzTx/>
                        <a:buFontTx/>
                        <a:buNone/>
                        <a:tabLst/>
                      </a:pPr>
                      <a:r>
                        <a:rPr kumimoji="0" lang="en-US" sz="1400" b="1" i="0" u="none" strike="noStrike" cap="none" normalizeH="0" baseline="0" smtClean="0">
                          <a:ln>
                            <a:noFill/>
                          </a:ln>
                          <a:solidFill>
                            <a:schemeClr val="bg1"/>
                          </a:solidFill>
                          <a:effectLst/>
                          <a:latin typeface="Segoe"/>
                        </a:rPr>
                        <a:t>98%</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BEEFD"/>
                    </a:solidFill>
                  </a:tcPr>
                </a:tc>
              </a:tr>
              <a:tr h="435130">
                <a:tc>
                  <a:txBody>
                    <a:bodyPr/>
                    <a:lstStyle/>
                    <a:p>
                      <a:pPr marL="396875" marR="0" lvl="0" indent="-396875" algn="l" defTabSz="912813" rtl="0" eaLnBrk="1" fontAlgn="base" latinLnBrk="0" hangingPunct="1">
                        <a:lnSpc>
                          <a:spcPct val="9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Segoe"/>
                        </a:rPr>
                        <a:t>Visites sur site pour correction pb logiciel (nombre de visites)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96875" marR="0" lvl="0" indent="-396875" algn="ctr" defTabSz="912813" rtl="0" eaLnBrk="1" fontAlgn="base" latinLnBrk="0" hangingPunct="1">
                        <a:lnSpc>
                          <a:spcPct val="9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Segoe"/>
                        </a:rPr>
                        <a:t>1.64</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96875" marR="0" lvl="0" indent="-396875" algn="ctr" defTabSz="912813" rtl="0" eaLnBrk="1" fontAlgn="base" latinLnBrk="0" hangingPunct="1">
                        <a:lnSpc>
                          <a:spcPct val="9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Segoe"/>
                        </a:rPr>
                        <a:t>.14</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96875" marR="0" lvl="0" indent="-396875" algn="ctr" defTabSz="912813" rtl="0" eaLnBrk="1" fontAlgn="base" latinLnBrk="0" hangingPunct="1">
                        <a:lnSpc>
                          <a:spcPct val="90000"/>
                        </a:lnSpc>
                        <a:spcBef>
                          <a:spcPct val="0"/>
                        </a:spcBef>
                        <a:spcAft>
                          <a:spcPct val="0"/>
                        </a:spcAft>
                        <a:buClrTx/>
                        <a:buSzTx/>
                        <a:buFontTx/>
                        <a:buNone/>
                        <a:tabLst/>
                      </a:pPr>
                      <a:r>
                        <a:rPr kumimoji="0" lang="en-US" sz="1400" b="1" i="0" u="none" strike="noStrike" cap="none" normalizeH="0" baseline="0" smtClean="0">
                          <a:ln>
                            <a:noFill/>
                          </a:ln>
                          <a:solidFill>
                            <a:schemeClr val="bg1"/>
                          </a:solidFill>
                          <a:effectLst/>
                          <a:latin typeface="Segoe"/>
                        </a:rPr>
                        <a:t>91%</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BEEFD"/>
                    </a:solidFill>
                  </a:tcPr>
                </a:tc>
              </a:tr>
              <a:tr h="391728">
                <a:tc>
                  <a:txBody>
                    <a:bodyPr/>
                    <a:lstStyle/>
                    <a:p>
                      <a:pPr marL="396875" marR="0" lvl="0" indent="-396875" algn="l" defTabSz="912813" rtl="0" eaLnBrk="1" fontAlgn="base" latinLnBrk="0" hangingPunct="1">
                        <a:lnSpc>
                          <a:spcPct val="90000"/>
                        </a:lnSpc>
                        <a:spcBef>
                          <a:spcPct val="0"/>
                        </a:spcBef>
                        <a:spcAft>
                          <a:spcPct val="0"/>
                        </a:spcAft>
                        <a:buClrTx/>
                        <a:buSzTx/>
                        <a:buFontTx/>
                        <a:buNone/>
                        <a:tabLst/>
                      </a:pPr>
                      <a:r>
                        <a:rPr kumimoji="0" lang="en-US" sz="1400" b="1" i="0" u="none" strike="noStrike" cap="none" normalizeH="0" baseline="0" dirty="0" err="1" smtClean="0">
                          <a:ln>
                            <a:noFill/>
                          </a:ln>
                          <a:solidFill>
                            <a:schemeClr val="tx1"/>
                          </a:solidFill>
                          <a:effectLst/>
                          <a:latin typeface="Segoe"/>
                        </a:rPr>
                        <a:t>Inventaire</a:t>
                      </a:r>
                      <a:r>
                        <a:rPr kumimoji="0" lang="en-US" sz="1400" b="1" i="0" u="none" strike="noStrike" cap="none" normalizeH="0" baseline="0" dirty="0" smtClean="0">
                          <a:ln>
                            <a:noFill/>
                          </a:ln>
                          <a:solidFill>
                            <a:schemeClr val="tx1"/>
                          </a:solidFill>
                          <a:effectLst/>
                          <a:latin typeface="Segoe"/>
                        </a:rPr>
                        <a:t> </a:t>
                      </a:r>
                      <a:r>
                        <a:rPr kumimoji="0" lang="en-US" sz="1400" b="1" i="0" u="none" strike="noStrike" cap="none" normalizeH="0" baseline="0" dirty="0" err="1" smtClean="0">
                          <a:ln>
                            <a:noFill/>
                          </a:ln>
                          <a:solidFill>
                            <a:schemeClr val="tx1"/>
                          </a:solidFill>
                          <a:effectLst/>
                          <a:latin typeface="Segoe"/>
                        </a:rPr>
                        <a:t>mat</a:t>
                      </a:r>
                      <a:r>
                        <a:rPr kumimoji="0" lang="en-US" sz="1400" b="1" i="0" u="none" strike="noStrike" cap="none" normalizeH="0" baseline="0" dirty="0" err="1" smtClean="0">
                          <a:ln>
                            <a:noFill/>
                          </a:ln>
                          <a:solidFill>
                            <a:schemeClr val="tx1"/>
                          </a:solidFill>
                          <a:effectLst/>
                          <a:latin typeface="Verdana"/>
                        </a:rPr>
                        <a:t>é</a:t>
                      </a:r>
                      <a:r>
                        <a:rPr kumimoji="0" lang="en-US" sz="1400" b="1" i="0" u="none" strike="noStrike" cap="none" normalizeH="0" baseline="0" dirty="0" err="1" smtClean="0">
                          <a:ln>
                            <a:noFill/>
                          </a:ln>
                          <a:solidFill>
                            <a:schemeClr val="tx1"/>
                          </a:solidFill>
                          <a:effectLst/>
                          <a:latin typeface="Segoe"/>
                        </a:rPr>
                        <a:t>riel</a:t>
                      </a:r>
                      <a:r>
                        <a:rPr kumimoji="0" lang="en-US" sz="1400" b="1" i="0" u="none" strike="noStrike" cap="none" normalizeH="0" baseline="0" dirty="0" smtClean="0">
                          <a:ln>
                            <a:noFill/>
                          </a:ln>
                          <a:solidFill>
                            <a:schemeClr val="tx1"/>
                          </a:solidFill>
                          <a:effectLst/>
                          <a:latin typeface="Segoe"/>
                        </a:rPr>
                        <a:t> </a:t>
                      </a:r>
                      <a:r>
                        <a:rPr kumimoji="0" lang="en-US" sz="1400" b="1" i="0" u="none" strike="noStrike" cap="none" normalizeH="0" baseline="0" dirty="0" err="1" smtClean="0">
                          <a:ln>
                            <a:noFill/>
                          </a:ln>
                          <a:solidFill>
                            <a:schemeClr val="tx1"/>
                          </a:solidFill>
                          <a:effectLst/>
                          <a:latin typeface="Segoe"/>
                        </a:rPr>
                        <a:t>manuel</a:t>
                      </a:r>
                      <a:r>
                        <a:rPr kumimoji="0" lang="en-US" sz="1400" b="1" i="0" u="none" strike="noStrike" cap="none" normalizeH="0" baseline="0" dirty="0" smtClean="0">
                          <a:ln>
                            <a:noFill/>
                          </a:ln>
                          <a:solidFill>
                            <a:schemeClr val="tx1"/>
                          </a:solidFill>
                          <a:effectLst/>
                          <a:latin typeface="Segoe"/>
                        </a:rPr>
                        <a:t> du PC (min)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96875" marR="0" lvl="0" indent="-396875" algn="ctr" defTabSz="912813" rtl="0" eaLnBrk="1" fontAlgn="base" latinLnBrk="0" hangingPunct="1">
                        <a:lnSpc>
                          <a:spcPct val="9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Segoe"/>
                        </a:rPr>
                        <a:t>27.5</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96875" marR="0" lvl="0" indent="-396875" algn="ctr" defTabSz="912813" rtl="0" eaLnBrk="1" fontAlgn="base" latinLnBrk="0" hangingPunct="1">
                        <a:lnSpc>
                          <a:spcPct val="9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Segoe"/>
                        </a:rPr>
                        <a:t>.47</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96875" marR="0" lvl="0" indent="-396875" algn="ctr" defTabSz="912813" rtl="0" eaLnBrk="1" fontAlgn="base" latinLnBrk="0" hangingPunct="1">
                        <a:lnSpc>
                          <a:spcPct val="90000"/>
                        </a:lnSpc>
                        <a:spcBef>
                          <a:spcPct val="0"/>
                        </a:spcBef>
                        <a:spcAft>
                          <a:spcPct val="0"/>
                        </a:spcAft>
                        <a:buClrTx/>
                        <a:buSzTx/>
                        <a:buFontTx/>
                        <a:buNone/>
                        <a:tabLst/>
                      </a:pPr>
                      <a:r>
                        <a:rPr kumimoji="0" lang="en-US" sz="1400" b="1" i="0" u="none" strike="noStrike" cap="none" normalizeH="0" baseline="0" smtClean="0">
                          <a:ln>
                            <a:noFill/>
                          </a:ln>
                          <a:solidFill>
                            <a:schemeClr val="bg1"/>
                          </a:solidFill>
                          <a:effectLst/>
                          <a:latin typeface="Segoe"/>
                        </a:rPr>
                        <a:t>98%</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BEEFD"/>
                    </a:solidFill>
                  </a:tcPr>
                </a:tc>
              </a:tr>
              <a:tr h="434017">
                <a:tc>
                  <a:txBody>
                    <a:bodyPr/>
                    <a:lstStyle/>
                    <a:p>
                      <a:pPr marL="396875" marR="0" lvl="0" indent="-396875" algn="l" defTabSz="912813" rtl="0" eaLnBrk="1" fontAlgn="base" latinLnBrk="0" hangingPunct="1">
                        <a:lnSpc>
                          <a:spcPct val="90000"/>
                        </a:lnSpc>
                        <a:spcBef>
                          <a:spcPct val="0"/>
                        </a:spcBef>
                        <a:spcAft>
                          <a:spcPct val="0"/>
                        </a:spcAft>
                        <a:buClrTx/>
                        <a:buSzTx/>
                        <a:buFontTx/>
                        <a:buNone/>
                        <a:tabLst/>
                      </a:pPr>
                      <a:r>
                        <a:rPr kumimoji="0" lang="en-US" sz="1400" b="1" i="0" u="none" strike="noStrike" cap="none" normalizeH="0" baseline="0" dirty="0" err="1" smtClean="0">
                          <a:ln>
                            <a:noFill/>
                          </a:ln>
                          <a:solidFill>
                            <a:schemeClr val="tx1"/>
                          </a:solidFill>
                          <a:effectLst/>
                          <a:latin typeface="Segoe"/>
                        </a:rPr>
                        <a:t>Nombre</a:t>
                      </a:r>
                      <a:r>
                        <a:rPr kumimoji="0" lang="en-US" sz="1400" b="1" i="0" u="none" strike="noStrike" cap="none" normalizeH="0" baseline="0" dirty="0" smtClean="0">
                          <a:ln>
                            <a:noFill/>
                          </a:ln>
                          <a:solidFill>
                            <a:schemeClr val="tx1"/>
                          </a:solidFill>
                          <a:effectLst/>
                          <a:latin typeface="Segoe"/>
                        </a:rPr>
                        <a:t> </a:t>
                      </a:r>
                      <a:r>
                        <a:rPr kumimoji="0" lang="en-US" sz="1400" b="1" i="0" u="none" strike="noStrike" cap="none" normalizeH="0" baseline="0" dirty="0" err="1" smtClean="0">
                          <a:ln>
                            <a:noFill/>
                          </a:ln>
                          <a:solidFill>
                            <a:schemeClr val="tx1"/>
                          </a:solidFill>
                          <a:effectLst/>
                          <a:latin typeface="Segoe"/>
                        </a:rPr>
                        <a:t>moyen</a:t>
                      </a:r>
                      <a:r>
                        <a:rPr kumimoji="0" lang="en-US" sz="1400" b="1" i="0" u="none" strike="noStrike" cap="none" normalizeH="0" baseline="0" dirty="0" smtClean="0">
                          <a:ln>
                            <a:noFill/>
                          </a:ln>
                          <a:solidFill>
                            <a:schemeClr val="tx1"/>
                          </a:solidFill>
                          <a:effectLst/>
                          <a:latin typeface="Segoe"/>
                        </a:rPr>
                        <a:t> </a:t>
                      </a:r>
                      <a:r>
                        <a:rPr kumimoji="0" lang="en-US" sz="1400" b="1" i="0" u="none" strike="noStrike" cap="none" normalizeH="0" baseline="0" dirty="0" err="1" smtClean="0">
                          <a:ln>
                            <a:noFill/>
                          </a:ln>
                          <a:solidFill>
                            <a:schemeClr val="tx1"/>
                          </a:solidFill>
                          <a:effectLst/>
                          <a:latin typeface="Segoe"/>
                        </a:rPr>
                        <a:t>d</a:t>
                      </a:r>
                      <a:r>
                        <a:rPr kumimoji="0" lang="en-US" sz="1400" b="1" i="0" u="none" strike="noStrike" cap="none" normalizeH="0" baseline="0" dirty="0" err="1" smtClean="0">
                          <a:ln>
                            <a:noFill/>
                          </a:ln>
                          <a:solidFill>
                            <a:schemeClr val="tx1"/>
                          </a:solidFill>
                          <a:effectLst/>
                          <a:latin typeface="Verdana"/>
                        </a:rPr>
                        <a:t>’</a:t>
                      </a:r>
                      <a:r>
                        <a:rPr kumimoji="0" lang="en-US" sz="1400" b="1" i="0" u="none" strike="noStrike" cap="none" normalizeH="0" baseline="0" dirty="0" err="1" smtClean="0">
                          <a:ln>
                            <a:noFill/>
                          </a:ln>
                          <a:solidFill>
                            <a:schemeClr val="tx1"/>
                          </a:solidFill>
                          <a:effectLst/>
                          <a:latin typeface="Segoe"/>
                        </a:rPr>
                        <a:t>heures</a:t>
                      </a:r>
                      <a:r>
                        <a:rPr kumimoji="0" lang="en-US" sz="1400" b="1" i="0" u="none" strike="noStrike" cap="none" normalizeH="0" baseline="0" dirty="0" smtClean="0">
                          <a:ln>
                            <a:noFill/>
                          </a:ln>
                          <a:solidFill>
                            <a:schemeClr val="tx1"/>
                          </a:solidFill>
                          <a:effectLst/>
                          <a:latin typeface="Segoe"/>
                        </a:rPr>
                        <a:t> pour saturation d</a:t>
                      </a:r>
                      <a:r>
                        <a:rPr kumimoji="0" lang="en-US" sz="1400" b="1" i="0" u="none" strike="noStrike" cap="none" normalizeH="0" baseline="0" dirty="0" smtClean="0">
                          <a:ln>
                            <a:noFill/>
                          </a:ln>
                          <a:solidFill>
                            <a:schemeClr val="tx1"/>
                          </a:solidFill>
                          <a:effectLst/>
                          <a:latin typeface="Verdana"/>
                        </a:rPr>
                        <a:t>’</a:t>
                      </a:r>
                      <a:r>
                        <a:rPr kumimoji="0" lang="en-US" sz="1400" b="1" i="0" u="none" strike="noStrike" cap="none" normalizeH="0" baseline="0" dirty="0" smtClean="0">
                          <a:ln>
                            <a:noFill/>
                          </a:ln>
                          <a:solidFill>
                            <a:schemeClr val="tx1"/>
                          </a:solidFill>
                          <a:effectLst/>
                          <a:latin typeface="Segoe"/>
                        </a:rPr>
                        <a:t>un patch</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96875" marR="0" lvl="0" indent="-396875" algn="ctr" defTabSz="912813" rtl="0" eaLnBrk="1" fontAlgn="base" latinLnBrk="0" hangingPunct="1">
                        <a:lnSpc>
                          <a:spcPct val="9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Segoe"/>
                        </a:rPr>
                        <a:t>278.4</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96875" marR="0" lvl="0" indent="-396875" algn="ctr" defTabSz="912813" rtl="0" eaLnBrk="1" fontAlgn="base" latinLnBrk="0" hangingPunct="1">
                        <a:lnSpc>
                          <a:spcPct val="9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Segoe"/>
                        </a:rPr>
                        <a:t>16.8</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96875" marR="0" lvl="0" indent="-396875" algn="ctr" defTabSz="912813" rtl="0" eaLnBrk="1" fontAlgn="base" latinLnBrk="0" hangingPunct="1">
                        <a:lnSpc>
                          <a:spcPct val="90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Segoe"/>
                        </a:rPr>
                        <a:t>94%</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BEEFD"/>
                    </a:solidFill>
                  </a:tcPr>
                </a:tc>
              </a:tr>
            </a:tbl>
          </a:graphicData>
        </a:graphic>
      </p:graphicFrame>
      <p:sp>
        <p:nvSpPr>
          <p:cNvPr id="11299" name="Text Box 35"/>
          <p:cNvSpPr txBox="1">
            <a:spLocks noChangeArrowheads="1"/>
          </p:cNvSpPr>
          <p:nvPr/>
        </p:nvSpPr>
        <p:spPr bwMode="auto">
          <a:xfrm>
            <a:off x="1285852" y="6357958"/>
            <a:ext cx="5619750" cy="336550"/>
          </a:xfrm>
          <a:prstGeom prst="rect">
            <a:avLst/>
          </a:prstGeom>
          <a:noFill/>
          <a:ln w="9525">
            <a:noFill/>
            <a:miter lim="800000"/>
            <a:headEnd/>
            <a:tailEnd/>
          </a:ln>
        </p:spPr>
        <p:txBody>
          <a:bodyPr>
            <a:spAutoFit/>
          </a:bodyPr>
          <a:lstStyle/>
          <a:p>
            <a:pPr eaLnBrk="0" hangingPunct="0">
              <a:spcBef>
                <a:spcPct val="50000"/>
              </a:spcBef>
            </a:pPr>
            <a:r>
              <a:rPr lang="en-US" sz="800" dirty="0">
                <a:latin typeface="Verdana" pitchFamily="34" charset="0"/>
              </a:rPr>
              <a:t>Source:  “Case Studies with Intel</a:t>
            </a:r>
            <a:r>
              <a:rPr lang="en-US" sz="800" baseline="30000" dirty="0">
                <a:latin typeface="Verdana" pitchFamily="34" charset="0"/>
              </a:rPr>
              <a:t>®</a:t>
            </a:r>
            <a:r>
              <a:rPr lang="en-US" sz="800" dirty="0">
                <a:latin typeface="Verdana" pitchFamily="34" charset="0"/>
              </a:rPr>
              <a:t> </a:t>
            </a:r>
            <a:r>
              <a:rPr lang="en-US" sz="800" dirty="0" err="1">
                <a:latin typeface="Verdana" pitchFamily="34" charset="0"/>
              </a:rPr>
              <a:t>vPro</a:t>
            </a:r>
            <a:r>
              <a:rPr lang="en-US" sz="800" dirty="0">
                <a:latin typeface="Verdana" pitchFamily="34" charset="0"/>
              </a:rPr>
              <a:t>™ Processor Technology – An Analysis of Early Testing of Intel </a:t>
            </a:r>
            <a:r>
              <a:rPr lang="en-US" sz="800" dirty="0" err="1">
                <a:latin typeface="Verdana" pitchFamily="34" charset="0"/>
              </a:rPr>
              <a:t>vPro</a:t>
            </a:r>
            <a:r>
              <a:rPr lang="en-US" sz="800" dirty="0">
                <a:latin typeface="Verdana" pitchFamily="34" charset="0"/>
              </a:rPr>
              <a:t> Processor Technology in Large IT Departments”, C. La Grand &amp; M. </a:t>
            </a:r>
            <a:r>
              <a:rPr lang="en-US" sz="800" dirty="0" err="1">
                <a:latin typeface="Verdana" pitchFamily="34" charset="0"/>
              </a:rPr>
              <a:t>Salamasick</a:t>
            </a:r>
            <a:r>
              <a:rPr lang="en-US" sz="800" dirty="0">
                <a:latin typeface="Verdana" pitchFamily="34" charset="0"/>
              </a:rPr>
              <a:t>, 2007</a:t>
            </a:r>
          </a:p>
        </p:txBody>
      </p:sp>
      <p:sp>
        <p:nvSpPr>
          <p:cNvPr id="106532" name="AutoShape 36"/>
          <p:cNvSpPr>
            <a:spLocks noChangeArrowheads="1"/>
          </p:cNvSpPr>
          <p:nvPr/>
        </p:nvSpPr>
        <p:spPr bwMode="auto">
          <a:xfrm>
            <a:off x="1071538" y="5643578"/>
            <a:ext cx="6786610" cy="677862"/>
          </a:xfrm>
          <a:prstGeom prst="roundRect">
            <a:avLst>
              <a:gd name="adj" fmla="val 16667"/>
            </a:avLst>
          </a:prstGeom>
          <a:noFill/>
          <a:ln w="57150">
            <a:noFill/>
            <a:round/>
            <a:headEnd/>
            <a:tailEnd/>
          </a:ln>
        </p:spPr>
        <p:txBody>
          <a:bodyPr lIns="182880" tIns="91440" bIns="91440" anchor="ctr"/>
          <a:lstStyle/>
          <a:p>
            <a:pPr marL="228600" indent="-228600" algn="ctr" eaLnBrk="0" hangingPunct="0">
              <a:spcBef>
                <a:spcPct val="10000"/>
              </a:spcBef>
              <a:buSzPct val="90000"/>
            </a:pPr>
            <a:r>
              <a:rPr lang="en-US" b="1" dirty="0" smtClean="0">
                <a:solidFill>
                  <a:schemeClr val="tx2">
                    <a:lumMod val="75000"/>
                  </a:schemeClr>
                </a:solidFill>
                <a:latin typeface="Verdana" pitchFamily="34" charset="0"/>
                <a:sym typeface="Wingdings" pitchFamily="2" charset="2"/>
              </a:rPr>
              <a:t>SMS 2003 : </a:t>
            </a:r>
            <a:r>
              <a:rPr lang="en-US" b="1" dirty="0" err="1" smtClean="0">
                <a:solidFill>
                  <a:schemeClr val="tx2">
                    <a:lumMod val="75000"/>
                  </a:schemeClr>
                </a:solidFill>
                <a:latin typeface="Verdana" pitchFamily="34" charset="0"/>
                <a:sym typeface="Wingdings" pitchFamily="2" charset="2"/>
              </a:rPr>
              <a:t>disponible</a:t>
            </a:r>
            <a:endParaRPr lang="en-US" b="1" dirty="0" smtClean="0">
              <a:solidFill>
                <a:schemeClr val="tx2">
                  <a:lumMod val="75000"/>
                </a:schemeClr>
              </a:solidFill>
              <a:latin typeface="Verdana" pitchFamily="34" charset="0"/>
              <a:sym typeface="Wingdings" pitchFamily="2" charset="2"/>
            </a:endParaRPr>
          </a:p>
          <a:p>
            <a:pPr marL="228600" indent="-228600" algn="ctr" eaLnBrk="0" hangingPunct="0">
              <a:spcBef>
                <a:spcPct val="10000"/>
              </a:spcBef>
              <a:buSzPct val="90000"/>
            </a:pPr>
            <a:r>
              <a:rPr lang="en-US" b="1" dirty="0" smtClean="0">
                <a:solidFill>
                  <a:schemeClr val="tx2">
                    <a:lumMod val="75000"/>
                  </a:schemeClr>
                </a:solidFill>
                <a:latin typeface="Verdana" pitchFamily="34" charset="0"/>
                <a:sym typeface="Wingdings" pitchFamily="2" charset="2"/>
              </a:rPr>
              <a:t>SCCM 2007 : avec le SP1</a:t>
            </a:r>
          </a:p>
        </p:txBody>
      </p:sp>
      <p:pic>
        <p:nvPicPr>
          <p:cNvPr id="11301" name="Picture 331" descr="c2d_vpro"/>
          <p:cNvPicPr>
            <a:picLocks noChangeAspect="1" noChangeArrowheads="1"/>
          </p:cNvPicPr>
          <p:nvPr/>
        </p:nvPicPr>
        <p:blipFill>
          <a:blip r:embed="rId3"/>
          <a:srcRect/>
          <a:stretch>
            <a:fillRect/>
          </a:stretch>
        </p:blipFill>
        <p:spPr bwMode="auto">
          <a:xfrm>
            <a:off x="34925" y="6072188"/>
            <a:ext cx="601663" cy="747712"/>
          </a:xfrm>
          <a:prstGeom prst="rect">
            <a:avLst/>
          </a:prstGeom>
          <a:noFill/>
          <a:ln w="9525">
            <a:noFill/>
            <a:miter lim="800000"/>
            <a:headEnd/>
            <a:tailEnd/>
          </a:ln>
        </p:spPr>
      </p:pic>
      <p:pic>
        <p:nvPicPr>
          <p:cNvPr id="11302" name="Picture 43" descr="cptvpro_rgb_174"/>
          <p:cNvPicPr>
            <a:picLocks noChangeAspect="1" noChangeArrowheads="1"/>
          </p:cNvPicPr>
          <p:nvPr/>
        </p:nvPicPr>
        <p:blipFill>
          <a:blip r:embed="rId4"/>
          <a:srcRect/>
          <a:stretch>
            <a:fillRect/>
          </a:stretch>
        </p:blipFill>
        <p:spPr bwMode="auto">
          <a:xfrm>
            <a:off x="809625" y="6091238"/>
            <a:ext cx="587375" cy="728662"/>
          </a:xfrm>
          <a:prstGeom prst="rect">
            <a:avLst/>
          </a:prstGeom>
          <a:noFill/>
          <a:ln w="9525">
            <a:noFill/>
            <a:miter lim="800000"/>
            <a:headEnd/>
            <a:tailEnd/>
          </a:ln>
        </p:spPr>
      </p:pic>
      <p:sp>
        <p:nvSpPr>
          <p:cNvPr id="8" name="Titre 7"/>
          <p:cNvSpPr>
            <a:spLocks noGrp="1"/>
          </p:cNvSpPr>
          <p:nvPr>
            <p:ph type="title"/>
          </p:nvPr>
        </p:nvSpPr>
        <p:spPr>
          <a:xfrm>
            <a:off x="142844" y="142852"/>
            <a:ext cx="8786874" cy="1163395"/>
          </a:xfrm>
        </p:spPr>
        <p:txBody>
          <a:bodyPr/>
          <a:lstStyle/>
          <a:p>
            <a:r>
              <a:rPr lang="fr-FR" sz="3200" dirty="0" smtClean="0"/>
              <a:t>Intégration </a:t>
            </a:r>
            <a:r>
              <a:rPr lang="fr-FR" sz="3200" dirty="0"/>
              <a:t>SMS / SCCM et </a:t>
            </a:r>
            <a:r>
              <a:rPr sz="3200">
                <a:solidFill>
                  <a:schemeClr val="accent1"/>
                </a:solidFill>
              </a:rPr>
              <a:t>Intel</a:t>
            </a:r>
            <a:r>
              <a:rPr sz="2800" baseline="42000">
                <a:solidFill>
                  <a:schemeClr val="accent1"/>
                </a:solidFill>
                <a:latin typeface="Verdana" pitchFamily="34" charset="0"/>
              </a:rPr>
              <a:t>®</a:t>
            </a:r>
            <a:r>
              <a:rPr sz="3200">
                <a:solidFill>
                  <a:schemeClr val="accent1"/>
                </a:solidFill>
              </a:rPr>
              <a:t> vPro</a:t>
            </a:r>
            <a:r>
              <a:rPr sz="3200" baseline="30000">
                <a:solidFill>
                  <a:schemeClr val="accent1"/>
                </a:solidFill>
                <a:latin typeface="Verdana" pitchFamily="34" charset="0"/>
              </a:rPr>
              <a:t>™</a:t>
            </a:r>
            <a:r>
              <a:rPr sz="3200">
                <a:solidFill>
                  <a:schemeClr val="accent1"/>
                </a:solidFill>
              </a:rPr>
              <a:t> technology </a:t>
            </a:r>
            <a:r>
              <a:rPr sz="2800">
                <a:solidFill>
                  <a:schemeClr val="accent1"/>
                </a:solidFill>
                <a:latin typeface="Segoe"/>
              </a:rPr>
              <a:t/>
            </a:r>
            <a:br>
              <a:rPr sz="2800">
                <a:solidFill>
                  <a:schemeClr val="accent1"/>
                </a:solidFill>
                <a:latin typeface="Segoe"/>
              </a:rPr>
            </a:br>
            <a:r>
              <a:rPr sz="2000">
                <a:solidFill>
                  <a:schemeClr val="accent1"/>
                </a:solidFill>
                <a:latin typeface="Segoe"/>
              </a:rPr>
              <a:t>Expériences réelles avec Intel</a:t>
            </a:r>
            <a:r>
              <a:rPr sz="1800" baseline="42000">
                <a:solidFill>
                  <a:schemeClr val="accent1"/>
                </a:solidFill>
                <a:latin typeface="Verdana" pitchFamily="34" charset="0"/>
              </a:rPr>
              <a:t>®</a:t>
            </a:r>
            <a:r>
              <a:rPr sz="2000">
                <a:solidFill>
                  <a:schemeClr val="accent1"/>
                </a:solidFill>
                <a:latin typeface="Segoe"/>
              </a:rPr>
              <a:t> vPro</a:t>
            </a:r>
            <a:r>
              <a:rPr sz="2000" baseline="30000">
                <a:solidFill>
                  <a:schemeClr val="accent1"/>
                </a:solidFill>
                <a:latin typeface="Verdana" pitchFamily="34" charset="0"/>
              </a:rPr>
              <a:t>™</a:t>
            </a:r>
            <a:r>
              <a:rPr sz="2000">
                <a:solidFill>
                  <a:schemeClr val="accent1"/>
                </a:solidFill>
                <a:latin typeface="Segoe"/>
              </a:rPr>
              <a:t> </a:t>
            </a:r>
            <a:r>
              <a:rPr sz="2000" smtClean="0">
                <a:solidFill>
                  <a:schemeClr val="accent1"/>
                </a:solidFill>
                <a:latin typeface="Segoe"/>
              </a:rPr>
              <a:t>technology</a:t>
            </a:r>
            <a:endParaRPr lang="fr-FR" sz="3200" dirty="0"/>
          </a:p>
        </p:txBody>
      </p:sp>
      <p:sp>
        <p:nvSpPr>
          <p:cNvPr id="9" name="Rectangle 8"/>
          <p:cNvSpPr/>
          <p:nvPr/>
        </p:nvSpPr>
        <p:spPr>
          <a:xfrm>
            <a:off x="142844" y="1500174"/>
            <a:ext cx="8643998" cy="1477328"/>
          </a:xfrm>
          <a:prstGeom prst="rect">
            <a:avLst/>
          </a:prstGeom>
        </p:spPr>
        <p:txBody>
          <a:bodyPr wrap="square">
            <a:spAutoFit/>
          </a:bodyPr>
          <a:lstStyle/>
          <a:p>
            <a:r>
              <a:rPr lang="fr-FR" dirty="0" smtClean="0"/>
              <a:t>Intégration des actions </a:t>
            </a:r>
            <a:r>
              <a:rPr lang="fr-FR" dirty="0" err="1" smtClean="0"/>
              <a:t>vPro</a:t>
            </a:r>
            <a:r>
              <a:rPr lang="fr-FR" dirty="0" smtClean="0"/>
              <a:t> dans la console SMS/SCCM</a:t>
            </a:r>
          </a:p>
          <a:p>
            <a:pPr lvl="1"/>
            <a:r>
              <a:rPr lang="fr-FR" dirty="0" smtClean="0"/>
              <a:t>Exemples d’application : </a:t>
            </a:r>
            <a:r>
              <a:rPr lang="fr-FR" dirty="0" err="1" smtClean="0"/>
              <a:t>WakeOnLan</a:t>
            </a:r>
            <a:r>
              <a:rPr lang="fr-FR" dirty="0" smtClean="0"/>
              <a:t> via HTTP, Prise de main à distance lors du boot et accès au BIOS, redirection vers un fichier ISO</a:t>
            </a:r>
          </a:p>
          <a:p>
            <a:pPr lvl="1"/>
            <a:r>
              <a:rPr lang="fr-FR" dirty="0" smtClean="0"/>
              <a:t>Avec l’</a:t>
            </a:r>
            <a:r>
              <a:rPr lang="fr-FR" dirty="0" err="1" smtClean="0"/>
              <a:t>add</a:t>
            </a:r>
            <a:r>
              <a:rPr lang="fr-FR" dirty="0" smtClean="0"/>
              <a:t>-on SCCM : Intégration dans les messages d’états et ajout de nouveaux rapports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6532"/>
                                        </p:tgtEl>
                                        <p:attrNameLst>
                                          <p:attrName>style.visibility</p:attrName>
                                        </p:attrNameLst>
                                      </p:cBhvr>
                                      <p:to>
                                        <p:strVal val="visible"/>
                                      </p:to>
                                    </p:set>
                                    <p:animEffect transition="in" filter="fade">
                                      <p:cBhvr>
                                        <p:cTn id="7" dur="1000"/>
                                        <p:tgtEl>
                                          <p:spTgt spid="1065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53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à coins arrondis 46080"/>
          <p:cNvSpPr>
            <a:spLocks noChangeArrowheads="1"/>
          </p:cNvSpPr>
          <p:nvPr/>
        </p:nvSpPr>
        <p:spPr bwMode="auto">
          <a:xfrm>
            <a:off x="385763" y="287338"/>
            <a:ext cx="8758237" cy="2003425"/>
          </a:xfrm>
          <a:prstGeom prst="roundRect">
            <a:avLst>
              <a:gd name="adj" fmla="val 16667"/>
            </a:avLst>
          </a:prstGeom>
          <a:gradFill rotWithShape="1">
            <a:gsLst>
              <a:gs pos="0">
                <a:schemeClr val="bg2">
                  <a:alpha val="64998"/>
                </a:schemeClr>
              </a:gs>
              <a:gs pos="100000">
                <a:schemeClr val="bg1">
                  <a:alpha val="15999"/>
                </a:schemeClr>
              </a:gs>
            </a:gsLst>
            <a:lin ang="0" scaled="1"/>
          </a:gradFill>
          <a:ln w="9525">
            <a:noFill/>
            <a:round/>
            <a:headEnd/>
            <a:tailEnd/>
          </a:ln>
        </p:spPr>
        <p:txBody>
          <a:bodyPr wrap="none" anchor="ctr"/>
          <a:lstStyle/>
          <a:p>
            <a:pPr eaLnBrk="0" hangingPunct="0"/>
            <a:endParaRPr lang="fr-FR"/>
          </a:p>
        </p:txBody>
      </p:sp>
      <p:pic>
        <p:nvPicPr>
          <p:cNvPr id="9219" name="Rectangle 46088"/>
          <p:cNvPicPr>
            <a:picLocks noChangeAspect="1" noChangeArrowheads="1"/>
          </p:cNvPicPr>
          <p:nvPr/>
        </p:nvPicPr>
        <p:blipFill>
          <a:blip r:embed="rId3"/>
          <a:srcRect/>
          <a:stretch>
            <a:fillRect/>
          </a:stretch>
        </p:blipFill>
        <p:spPr bwMode="auto">
          <a:xfrm>
            <a:off x="6105525" y="-71438"/>
            <a:ext cx="2824163" cy="2000251"/>
          </a:xfrm>
          <a:prstGeom prst="rect">
            <a:avLst/>
          </a:prstGeom>
          <a:noFill/>
          <a:ln w="9525">
            <a:noFill/>
            <a:miter lim="800000"/>
            <a:headEnd/>
            <a:tailEnd/>
          </a:ln>
        </p:spPr>
      </p:pic>
      <p:pic>
        <p:nvPicPr>
          <p:cNvPr id="9220" name="Rectangle 295938"/>
          <p:cNvPicPr>
            <a:picLocks noChangeAspect="1" noChangeArrowheads="1"/>
          </p:cNvPicPr>
          <p:nvPr/>
        </p:nvPicPr>
        <p:blipFill>
          <a:blip r:embed="rId4">
            <a:lum bright="-6000"/>
          </a:blip>
          <a:srcRect/>
          <a:stretch>
            <a:fillRect/>
          </a:stretch>
        </p:blipFill>
        <p:spPr bwMode="auto">
          <a:xfrm>
            <a:off x="642938" y="1857375"/>
            <a:ext cx="8501062" cy="4572000"/>
          </a:xfrm>
          <a:prstGeom prst="rect">
            <a:avLst/>
          </a:prstGeom>
          <a:noFill/>
          <a:ln w="9525">
            <a:noFill/>
            <a:miter lim="800000"/>
            <a:headEnd/>
            <a:tailEnd/>
          </a:ln>
        </p:spPr>
      </p:pic>
      <p:pic>
        <p:nvPicPr>
          <p:cNvPr id="9221" name="Rectangle 46101"/>
          <p:cNvPicPr>
            <a:picLocks noChangeAspect="1" noChangeArrowheads="1"/>
          </p:cNvPicPr>
          <p:nvPr/>
        </p:nvPicPr>
        <p:blipFill>
          <a:blip r:embed="rId5"/>
          <a:srcRect/>
          <a:stretch>
            <a:fillRect/>
          </a:stretch>
        </p:blipFill>
        <p:spPr bwMode="auto">
          <a:xfrm>
            <a:off x="1785938" y="2000250"/>
            <a:ext cx="7215187" cy="1143000"/>
          </a:xfrm>
          <a:prstGeom prst="rect">
            <a:avLst/>
          </a:prstGeom>
          <a:noFill/>
          <a:ln w="9525">
            <a:noFill/>
            <a:miter lim="800000"/>
            <a:headEnd/>
            <a:tailEnd/>
          </a:ln>
        </p:spPr>
      </p:pic>
      <p:grpSp>
        <p:nvGrpSpPr>
          <p:cNvPr id="2" name="Group 16"/>
          <p:cNvGrpSpPr>
            <a:grpSpLocks/>
          </p:cNvGrpSpPr>
          <p:nvPr/>
        </p:nvGrpSpPr>
        <p:grpSpPr bwMode="auto">
          <a:xfrm>
            <a:off x="708025" y="515938"/>
            <a:ext cx="4570413" cy="1133475"/>
            <a:chOff x="2136" y="1875"/>
            <a:chExt cx="2117" cy="525"/>
          </a:xfrm>
        </p:grpSpPr>
        <p:grpSp>
          <p:nvGrpSpPr>
            <p:cNvPr id="3" name="Group 17"/>
            <p:cNvGrpSpPr>
              <a:grpSpLocks/>
            </p:cNvGrpSpPr>
            <p:nvPr/>
          </p:nvGrpSpPr>
          <p:grpSpPr bwMode="auto">
            <a:xfrm>
              <a:off x="2136" y="1875"/>
              <a:ext cx="1845" cy="525"/>
              <a:chOff x="1459" y="1817"/>
              <a:chExt cx="1845" cy="525"/>
            </a:xfrm>
          </p:grpSpPr>
          <p:grpSp>
            <p:nvGrpSpPr>
              <p:cNvPr id="4" name="Group 18"/>
              <p:cNvGrpSpPr>
                <a:grpSpLocks/>
              </p:cNvGrpSpPr>
              <p:nvPr/>
            </p:nvGrpSpPr>
            <p:grpSpPr bwMode="auto">
              <a:xfrm>
                <a:off x="1459" y="1817"/>
                <a:ext cx="1845" cy="525"/>
                <a:chOff x="839" y="3075"/>
                <a:chExt cx="1642" cy="468"/>
              </a:xfrm>
            </p:grpSpPr>
            <p:pic>
              <p:nvPicPr>
                <p:cNvPr id="295955" name="Rectangle 295954"/>
                <p:cNvPicPr>
                  <a:picLocks noChangeAspect="1" noChangeArrowheads="1"/>
                </p:cNvPicPr>
                <p:nvPr/>
              </p:nvPicPr>
              <p:blipFill>
                <a:blip r:embed="rId6"/>
                <a:srcRect/>
                <a:stretch>
                  <a:fillRect/>
                </a:stretch>
              </p:blipFill>
              <p:spPr bwMode="auto">
                <a:xfrm>
                  <a:off x="839" y="3075"/>
                  <a:ext cx="1642" cy="468"/>
                </a:xfrm>
                <a:prstGeom prst="rect">
                  <a:avLst/>
                </a:prstGeom>
                <a:noFill/>
                <a:ln w="9525" cap="flat" cmpd="sng" algn="ctr">
                  <a:noFill/>
                  <a:prstDash val="solid"/>
                  <a:miter lim="800000"/>
                  <a:headEnd type="none" w="med" len="med"/>
                  <a:tailEnd type="none" w="med" len="med"/>
                </a:ln>
                <a:effectLst>
                  <a:outerShdw dist="17961" dir="2700000" algn="ctr" rotWithShape="0">
                    <a:schemeClr val="bg2"/>
                  </a:outerShdw>
                </a:effectLst>
              </p:spPr>
            </p:pic>
            <p:pic>
              <p:nvPicPr>
                <p:cNvPr id="295956" name="Rectangle 295955"/>
                <p:cNvPicPr>
                  <a:picLocks noChangeAspect="1" noChangeArrowheads="1"/>
                </p:cNvPicPr>
                <p:nvPr/>
              </p:nvPicPr>
              <p:blipFill>
                <a:blip r:embed="rId6"/>
                <a:srcRect/>
                <a:stretch>
                  <a:fillRect/>
                </a:stretch>
              </p:blipFill>
              <p:spPr bwMode="auto">
                <a:xfrm>
                  <a:off x="839" y="3075"/>
                  <a:ext cx="1642" cy="468"/>
                </a:xfrm>
                <a:prstGeom prst="rect">
                  <a:avLst/>
                </a:prstGeom>
                <a:noFill/>
                <a:ln w="9525" cap="flat" cmpd="sng" algn="ctr">
                  <a:noFill/>
                  <a:prstDash val="solid"/>
                  <a:miter lim="800000"/>
                  <a:headEnd type="none" w="med" len="med"/>
                  <a:tailEnd type="none" w="med" len="med"/>
                </a:ln>
                <a:effectLst>
                  <a:outerShdw dist="17961" dir="2700000" algn="ctr" rotWithShape="0">
                    <a:schemeClr val="bg2"/>
                  </a:outerShdw>
                </a:effectLst>
              </p:spPr>
            </p:pic>
          </p:grpSp>
          <p:pic>
            <p:nvPicPr>
              <p:cNvPr id="9246" name="Rectangle 46096"/>
              <p:cNvPicPr>
                <a:picLocks noChangeAspect="1" noChangeArrowheads="1"/>
              </p:cNvPicPr>
              <p:nvPr/>
            </p:nvPicPr>
            <p:blipFill>
              <a:blip r:embed="rId7"/>
              <a:srcRect/>
              <a:stretch>
                <a:fillRect/>
              </a:stretch>
            </p:blipFill>
            <p:spPr bwMode="auto">
              <a:xfrm>
                <a:off x="1858" y="1832"/>
                <a:ext cx="36" cy="38"/>
              </a:xfrm>
              <a:prstGeom prst="rect">
                <a:avLst/>
              </a:prstGeom>
              <a:noFill/>
              <a:ln w="9525">
                <a:noFill/>
                <a:miter lim="800000"/>
                <a:headEnd/>
                <a:tailEnd/>
              </a:ln>
            </p:spPr>
          </p:pic>
        </p:grpSp>
        <p:pic>
          <p:nvPicPr>
            <p:cNvPr id="295958" name="Rectangle 295957"/>
            <p:cNvPicPr>
              <a:picLocks noChangeAspect="1" noChangeArrowheads="1"/>
            </p:cNvPicPr>
            <p:nvPr/>
          </p:nvPicPr>
          <p:blipFill>
            <a:blip r:embed="rId8">
              <a:lum bright="6000"/>
            </a:blip>
            <a:srcRect/>
            <a:stretch>
              <a:fillRect/>
            </a:stretch>
          </p:blipFill>
          <p:spPr bwMode="auto">
            <a:xfrm>
              <a:off x="4005" y="2255"/>
              <a:ext cx="248" cy="107"/>
            </a:xfrm>
            <a:prstGeom prst="rect">
              <a:avLst/>
            </a:prstGeom>
            <a:noFill/>
            <a:ln w="9525" cap="flat" cmpd="sng" algn="ctr">
              <a:noFill/>
              <a:prstDash val="solid"/>
              <a:miter lim="800000"/>
              <a:headEnd type="none" w="med" len="med"/>
              <a:tailEnd type="none" w="med" len="med"/>
            </a:ln>
            <a:effectLst>
              <a:outerShdw dist="17961" dir="2700000" algn="ctr" rotWithShape="0">
                <a:schemeClr val="bg2"/>
              </a:outerShdw>
            </a:effectLst>
          </p:spPr>
        </p:pic>
      </p:grpSp>
      <p:pic>
        <p:nvPicPr>
          <p:cNvPr id="9223" name="Rectangle 46089"/>
          <p:cNvPicPr>
            <a:picLocks noChangeAspect="1" noChangeArrowheads="1"/>
          </p:cNvPicPr>
          <p:nvPr/>
        </p:nvPicPr>
        <p:blipFill>
          <a:blip r:embed="rId9">
            <a:lum bright="12000" contrast="18000"/>
          </a:blip>
          <a:srcRect/>
          <a:stretch>
            <a:fillRect/>
          </a:stretch>
        </p:blipFill>
        <p:spPr bwMode="auto">
          <a:xfrm>
            <a:off x="7077075" y="928688"/>
            <a:ext cx="1103313" cy="828675"/>
          </a:xfrm>
          <a:prstGeom prst="rect">
            <a:avLst/>
          </a:prstGeom>
          <a:noFill/>
          <a:ln w="9525">
            <a:noFill/>
            <a:miter lim="800000"/>
            <a:headEnd/>
            <a:tailEnd/>
          </a:ln>
        </p:spPr>
      </p:pic>
      <p:pic>
        <p:nvPicPr>
          <p:cNvPr id="9224" name="Rectangle 46090"/>
          <p:cNvPicPr>
            <a:picLocks noChangeAspect="1" noChangeArrowheads="1"/>
          </p:cNvPicPr>
          <p:nvPr/>
        </p:nvPicPr>
        <p:blipFill>
          <a:blip r:embed="rId10"/>
          <a:srcRect l="16418" r="18561" b="19691"/>
          <a:stretch>
            <a:fillRect/>
          </a:stretch>
        </p:blipFill>
        <p:spPr bwMode="auto">
          <a:xfrm>
            <a:off x="6623050" y="357188"/>
            <a:ext cx="1735138" cy="660400"/>
          </a:xfrm>
          <a:prstGeom prst="rect">
            <a:avLst/>
          </a:prstGeom>
          <a:noFill/>
          <a:ln w="9525">
            <a:noFill/>
            <a:miter lim="800000"/>
            <a:headEnd/>
            <a:tailEnd/>
          </a:ln>
        </p:spPr>
      </p:pic>
      <p:sp>
        <p:nvSpPr>
          <p:cNvPr id="27" name="Rectangle 26"/>
          <p:cNvSpPr/>
          <p:nvPr/>
        </p:nvSpPr>
        <p:spPr>
          <a:xfrm>
            <a:off x="1928794" y="2000240"/>
            <a:ext cx="2199640" cy="461665"/>
          </a:xfrm>
          <a:prstGeom prst="rect">
            <a:avLst/>
          </a:prstGeom>
          <a:noFill/>
        </p:spPr>
        <p:txBody>
          <a:bodyPr wrap="non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defRPr/>
            </a:pPr>
            <a:r>
              <a:rPr lang="fr-FR" sz="2400" b="1" dirty="0">
                <a:ln/>
                <a:solidFill>
                  <a:schemeClr val="accent3"/>
                </a:solidFill>
                <a:cs typeface="+mn-cs"/>
              </a:rPr>
              <a:t>Simplification</a:t>
            </a:r>
          </a:p>
        </p:txBody>
      </p:sp>
      <p:pic>
        <p:nvPicPr>
          <p:cNvPr id="9226" name="Rectangle 46101"/>
          <p:cNvPicPr>
            <a:picLocks noChangeAspect="1" noChangeArrowheads="1"/>
          </p:cNvPicPr>
          <p:nvPr/>
        </p:nvPicPr>
        <p:blipFill>
          <a:blip r:embed="rId5"/>
          <a:srcRect/>
          <a:stretch>
            <a:fillRect/>
          </a:stretch>
        </p:blipFill>
        <p:spPr bwMode="auto">
          <a:xfrm>
            <a:off x="1785938" y="3071813"/>
            <a:ext cx="7215187" cy="1143000"/>
          </a:xfrm>
          <a:prstGeom prst="rect">
            <a:avLst/>
          </a:prstGeom>
          <a:noFill/>
          <a:ln w="9525">
            <a:noFill/>
            <a:miter lim="800000"/>
            <a:headEnd/>
            <a:tailEnd/>
          </a:ln>
        </p:spPr>
      </p:pic>
      <p:pic>
        <p:nvPicPr>
          <p:cNvPr id="9227" name="Rectangle 46101"/>
          <p:cNvPicPr>
            <a:picLocks noChangeAspect="1" noChangeArrowheads="1"/>
          </p:cNvPicPr>
          <p:nvPr/>
        </p:nvPicPr>
        <p:blipFill>
          <a:blip r:embed="rId5"/>
          <a:srcRect/>
          <a:stretch>
            <a:fillRect/>
          </a:stretch>
        </p:blipFill>
        <p:spPr bwMode="auto">
          <a:xfrm>
            <a:off x="1785938" y="4143375"/>
            <a:ext cx="7215187" cy="1143000"/>
          </a:xfrm>
          <a:prstGeom prst="rect">
            <a:avLst/>
          </a:prstGeom>
          <a:noFill/>
          <a:ln w="9525">
            <a:noFill/>
            <a:miter lim="800000"/>
            <a:headEnd/>
            <a:tailEnd/>
          </a:ln>
        </p:spPr>
      </p:pic>
      <p:pic>
        <p:nvPicPr>
          <p:cNvPr id="9228" name="Rectangle 46101"/>
          <p:cNvPicPr>
            <a:picLocks noChangeAspect="1" noChangeArrowheads="1"/>
          </p:cNvPicPr>
          <p:nvPr/>
        </p:nvPicPr>
        <p:blipFill>
          <a:blip r:embed="rId5"/>
          <a:srcRect/>
          <a:stretch>
            <a:fillRect/>
          </a:stretch>
        </p:blipFill>
        <p:spPr bwMode="auto">
          <a:xfrm>
            <a:off x="1785938" y="5214938"/>
            <a:ext cx="7143750" cy="1143000"/>
          </a:xfrm>
          <a:prstGeom prst="rect">
            <a:avLst/>
          </a:prstGeom>
          <a:noFill/>
          <a:ln w="9525">
            <a:noFill/>
            <a:miter lim="800000"/>
            <a:headEnd/>
            <a:tailEnd/>
          </a:ln>
        </p:spPr>
      </p:pic>
      <p:sp>
        <p:nvSpPr>
          <p:cNvPr id="29" name="Rectangle 28"/>
          <p:cNvSpPr/>
          <p:nvPr/>
        </p:nvSpPr>
        <p:spPr>
          <a:xfrm>
            <a:off x="1978088" y="4214818"/>
            <a:ext cx="3736920" cy="461665"/>
          </a:xfrm>
          <a:prstGeom prst="rect">
            <a:avLst/>
          </a:prstGeom>
          <a:noFill/>
        </p:spPr>
        <p:txBody>
          <a:bodyPr wrap="non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defRPr/>
            </a:pPr>
            <a:r>
              <a:rPr lang="fr-FR" sz="2400" b="1" dirty="0">
                <a:ln/>
                <a:solidFill>
                  <a:schemeClr val="accent3"/>
                </a:solidFill>
                <a:cs typeface="+mn-cs"/>
              </a:rPr>
              <a:t>Déploiement d’OS unifié</a:t>
            </a:r>
          </a:p>
        </p:txBody>
      </p:sp>
      <p:sp>
        <p:nvSpPr>
          <p:cNvPr id="30" name="Rectangle 29"/>
          <p:cNvSpPr/>
          <p:nvPr/>
        </p:nvSpPr>
        <p:spPr>
          <a:xfrm>
            <a:off x="1928794" y="5286388"/>
            <a:ext cx="3788218" cy="461665"/>
          </a:xfrm>
          <a:prstGeom prst="rect">
            <a:avLst/>
          </a:prstGeom>
          <a:noFill/>
        </p:spPr>
        <p:txBody>
          <a:bodyPr wrap="non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defRPr/>
            </a:pPr>
            <a:r>
              <a:rPr lang="fr-FR" sz="2400" b="1" dirty="0">
                <a:ln/>
                <a:solidFill>
                  <a:schemeClr val="accent3"/>
                </a:solidFill>
                <a:cs typeface="+mn-cs"/>
              </a:rPr>
              <a:t>Sécurité de bout en bout</a:t>
            </a:r>
          </a:p>
        </p:txBody>
      </p:sp>
      <p:sp>
        <p:nvSpPr>
          <p:cNvPr id="28" name="Rectangle 27"/>
          <p:cNvSpPr/>
          <p:nvPr/>
        </p:nvSpPr>
        <p:spPr>
          <a:xfrm>
            <a:off x="1928794" y="3071810"/>
            <a:ext cx="5072221" cy="461665"/>
          </a:xfrm>
          <a:prstGeom prst="rect">
            <a:avLst/>
          </a:prstGeom>
          <a:noFill/>
        </p:spPr>
        <p:txBody>
          <a:bodyPr wrap="non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defRPr/>
            </a:pPr>
            <a:r>
              <a:rPr lang="fr-FR" sz="2400" b="1" dirty="0">
                <a:ln/>
                <a:solidFill>
                  <a:schemeClr val="accent3"/>
                </a:solidFill>
                <a:cs typeface="+mn-cs"/>
              </a:rPr>
              <a:t>Gestion </a:t>
            </a:r>
            <a:r>
              <a:rPr lang="fr-FR" sz="2400" b="1" dirty="0" smtClean="0">
                <a:ln/>
                <a:solidFill>
                  <a:schemeClr val="accent3"/>
                </a:solidFill>
                <a:cs typeface="+mn-cs"/>
              </a:rPr>
              <a:t>de Configuration Désirée</a:t>
            </a:r>
            <a:endParaRPr lang="fr-FR" sz="2400" b="1" dirty="0">
              <a:ln/>
              <a:solidFill>
                <a:schemeClr val="accent3"/>
              </a:solidFill>
              <a:cs typeface="+mn-cs"/>
            </a:endParaRPr>
          </a:p>
        </p:txBody>
      </p:sp>
      <p:grpSp>
        <p:nvGrpSpPr>
          <p:cNvPr id="5" name="Group 56"/>
          <p:cNvGrpSpPr>
            <a:grpSpLocks/>
          </p:cNvGrpSpPr>
          <p:nvPr/>
        </p:nvGrpSpPr>
        <p:grpSpPr bwMode="auto">
          <a:xfrm>
            <a:off x="814388" y="2286000"/>
            <a:ext cx="900112" cy="554038"/>
            <a:chOff x="458" y="3519"/>
            <a:chExt cx="726" cy="357"/>
          </a:xfrm>
        </p:grpSpPr>
        <p:pic>
          <p:nvPicPr>
            <p:cNvPr id="9240" name="Picture 57" descr="blue disc M"/>
            <p:cNvPicPr>
              <a:picLocks noChangeAspect="1" noChangeArrowheads="1"/>
            </p:cNvPicPr>
            <p:nvPr/>
          </p:nvPicPr>
          <p:blipFill>
            <a:blip r:embed="rId11"/>
            <a:srcRect/>
            <a:stretch>
              <a:fillRect/>
            </a:stretch>
          </p:blipFill>
          <p:spPr bwMode="auto">
            <a:xfrm>
              <a:off x="458" y="3647"/>
              <a:ext cx="726" cy="229"/>
            </a:xfrm>
            <a:prstGeom prst="rect">
              <a:avLst/>
            </a:prstGeom>
            <a:noFill/>
            <a:ln w="9525">
              <a:noFill/>
              <a:miter lim="800000"/>
              <a:headEnd/>
              <a:tailEnd/>
            </a:ln>
          </p:spPr>
        </p:pic>
        <p:pic>
          <p:nvPicPr>
            <p:cNvPr id="9241" name="Picture 58" descr="XP icon other options"/>
            <p:cNvPicPr>
              <a:picLocks noChangeAspect="1" noChangeArrowheads="1"/>
            </p:cNvPicPr>
            <p:nvPr/>
          </p:nvPicPr>
          <p:blipFill>
            <a:blip r:embed="rId12"/>
            <a:srcRect/>
            <a:stretch>
              <a:fillRect/>
            </a:stretch>
          </p:blipFill>
          <p:spPr bwMode="auto">
            <a:xfrm flipH="1">
              <a:off x="598" y="3519"/>
              <a:ext cx="272" cy="245"/>
            </a:xfrm>
            <a:prstGeom prst="rect">
              <a:avLst/>
            </a:prstGeom>
            <a:noFill/>
            <a:ln w="9525">
              <a:noFill/>
              <a:miter lim="800000"/>
              <a:headEnd/>
              <a:tailEnd/>
            </a:ln>
          </p:spPr>
        </p:pic>
        <p:pic>
          <p:nvPicPr>
            <p:cNvPr id="9242" name="Picture 59" descr="XP icon control panel"/>
            <p:cNvPicPr>
              <a:picLocks noChangeAspect="1" noChangeArrowheads="1"/>
            </p:cNvPicPr>
            <p:nvPr/>
          </p:nvPicPr>
          <p:blipFill>
            <a:blip r:embed="rId13"/>
            <a:srcRect/>
            <a:stretch>
              <a:fillRect/>
            </a:stretch>
          </p:blipFill>
          <p:spPr bwMode="auto">
            <a:xfrm>
              <a:off x="840" y="3540"/>
              <a:ext cx="304" cy="247"/>
            </a:xfrm>
            <a:prstGeom prst="rect">
              <a:avLst/>
            </a:prstGeom>
            <a:noFill/>
            <a:ln w="9525">
              <a:noFill/>
              <a:miter lim="800000"/>
              <a:headEnd/>
              <a:tailEnd/>
            </a:ln>
          </p:spPr>
        </p:pic>
      </p:grpSp>
      <p:pic>
        <p:nvPicPr>
          <p:cNvPr id="9234" name="Picture 61"/>
          <p:cNvPicPr>
            <a:picLocks noChangeArrowheads="1"/>
          </p:cNvPicPr>
          <p:nvPr/>
        </p:nvPicPr>
        <p:blipFill>
          <a:blip r:embed="rId14"/>
          <a:srcRect/>
          <a:stretch>
            <a:fillRect/>
          </a:stretch>
        </p:blipFill>
        <p:spPr bwMode="auto">
          <a:xfrm>
            <a:off x="1028700" y="5429250"/>
            <a:ext cx="455613" cy="541338"/>
          </a:xfrm>
          <a:prstGeom prst="rect">
            <a:avLst/>
          </a:prstGeom>
          <a:noFill/>
          <a:ln w="9525">
            <a:noFill/>
            <a:miter lim="800000"/>
            <a:headEnd/>
            <a:tailEnd/>
          </a:ln>
        </p:spPr>
      </p:pic>
      <p:pic>
        <p:nvPicPr>
          <p:cNvPr id="9235" name="Picture 62"/>
          <p:cNvPicPr>
            <a:picLocks noChangeArrowheads="1"/>
          </p:cNvPicPr>
          <p:nvPr/>
        </p:nvPicPr>
        <p:blipFill>
          <a:blip r:embed="rId15"/>
          <a:srcRect/>
          <a:stretch>
            <a:fillRect/>
          </a:stretch>
        </p:blipFill>
        <p:spPr bwMode="auto">
          <a:xfrm>
            <a:off x="885825" y="3214688"/>
            <a:ext cx="773113" cy="647700"/>
          </a:xfrm>
          <a:prstGeom prst="rect">
            <a:avLst/>
          </a:prstGeom>
          <a:noFill/>
          <a:ln w="9525">
            <a:noFill/>
            <a:miter lim="800000"/>
            <a:headEnd/>
            <a:tailEnd/>
          </a:ln>
        </p:spPr>
      </p:pic>
      <p:sp>
        <p:nvSpPr>
          <p:cNvPr id="9236" name="ZoneTexte 40"/>
          <p:cNvSpPr txBox="1">
            <a:spLocks noChangeArrowheads="1"/>
          </p:cNvSpPr>
          <p:nvPr/>
        </p:nvSpPr>
        <p:spPr bwMode="auto">
          <a:xfrm>
            <a:off x="1928813" y="2405063"/>
            <a:ext cx="7081837" cy="738187"/>
          </a:xfrm>
          <a:prstGeom prst="rect">
            <a:avLst/>
          </a:prstGeom>
          <a:noFill/>
          <a:ln w="9525">
            <a:noFill/>
            <a:miter lim="800000"/>
            <a:headEnd/>
            <a:tailEnd/>
          </a:ln>
        </p:spPr>
        <p:txBody>
          <a:bodyPr wrap="none">
            <a:spAutoFit/>
          </a:bodyPr>
          <a:lstStyle/>
          <a:p>
            <a:r>
              <a:rPr lang="fr-FR" sz="1400" dirty="0"/>
              <a:t>Gestion intégrée et spécialisée des environnements Windows : desktops,</a:t>
            </a:r>
          </a:p>
          <a:p>
            <a:r>
              <a:rPr lang="fr-FR" sz="1400" dirty="0" err="1"/>
              <a:t>laptops</a:t>
            </a:r>
            <a:r>
              <a:rPr lang="fr-FR" sz="1400" dirty="0"/>
              <a:t>, serveurs, PDA ; Mise en œuvre et architecture simplifiées ; </a:t>
            </a:r>
            <a:r>
              <a:rPr lang="fr-FR" sz="1400" dirty="0" err="1"/>
              <a:t>A</a:t>
            </a:r>
            <a:r>
              <a:rPr lang="fr-FR" sz="1400" dirty="0" err="1" smtClean="0"/>
              <a:t>sset</a:t>
            </a:r>
            <a:r>
              <a:rPr lang="fr-FR" sz="1400" dirty="0" smtClean="0"/>
              <a:t> </a:t>
            </a:r>
            <a:r>
              <a:rPr lang="fr-FR" sz="1400" dirty="0"/>
              <a:t>intelligence</a:t>
            </a:r>
          </a:p>
          <a:p>
            <a:endParaRPr lang="fr-FR" sz="1400" dirty="0"/>
          </a:p>
        </p:txBody>
      </p:sp>
      <p:sp>
        <p:nvSpPr>
          <p:cNvPr id="9237" name="Rectangle 42"/>
          <p:cNvSpPr>
            <a:spLocks noChangeArrowheads="1"/>
          </p:cNvSpPr>
          <p:nvPr/>
        </p:nvSpPr>
        <p:spPr bwMode="auto">
          <a:xfrm>
            <a:off x="1928813" y="3429000"/>
            <a:ext cx="5857875" cy="523875"/>
          </a:xfrm>
          <a:prstGeom prst="rect">
            <a:avLst/>
          </a:prstGeom>
          <a:noFill/>
          <a:ln w="9525">
            <a:noFill/>
            <a:miter lim="800000"/>
            <a:headEnd/>
            <a:tailEnd/>
          </a:ln>
        </p:spPr>
        <p:txBody>
          <a:bodyPr>
            <a:spAutoFit/>
          </a:bodyPr>
          <a:lstStyle/>
          <a:p>
            <a:r>
              <a:rPr lang="fr-FR" sz="1400" dirty="0"/>
              <a:t>SCCM donne la </a:t>
            </a:r>
            <a:r>
              <a:rPr lang="fr-FR" sz="1400" dirty="0" smtClean="0"/>
              <a:t>visibilité </a:t>
            </a:r>
            <a:r>
              <a:rPr lang="fr-FR" sz="1400" dirty="0"/>
              <a:t>et le contrôle à l'IT : Gestion de la conformité</a:t>
            </a:r>
          </a:p>
          <a:p>
            <a:r>
              <a:rPr lang="fr-FR" sz="1400" dirty="0"/>
              <a:t>Fourniture de bonnes pratiques et définition des standards</a:t>
            </a:r>
          </a:p>
        </p:txBody>
      </p:sp>
      <p:sp>
        <p:nvSpPr>
          <p:cNvPr id="9238" name="Rectangle 43"/>
          <p:cNvSpPr>
            <a:spLocks noChangeArrowheads="1"/>
          </p:cNvSpPr>
          <p:nvPr/>
        </p:nvSpPr>
        <p:spPr bwMode="auto">
          <a:xfrm>
            <a:off x="2000250" y="4619625"/>
            <a:ext cx="6572250" cy="523875"/>
          </a:xfrm>
          <a:prstGeom prst="rect">
            <a:avLst/>
          </a:prstGeom>
          <a:noFill/>
          <a:ln w="9525">
            <a:noFill/>
            <a:miter lim="800000"/>
            <a:headEnd/>
            <a:tailEnd/>
          </a:ln>
        </p:spPr>
        <p:txBody>
          <a:bodyPr>
            <a:spAutoFit/>
          </a:bodyPr>
          <a:lstStyle/>
          <a:p>
            <a:r>
              <a:rPr lang="fr-FR" sz="1400"/>
              <a:t>Déploiements avancés de plateformes Windows en entreprise</a:t>
            </a:r>
          </a:p>
          <a:p>
            <a:r>
              <a:rPr lang="fr-FR" sz="1400"/>
              <a:t>Les scripts BDD/Zero Touch ne sont plus nécessaires dans de nombreux cas</a:t>
            </a:r>
          </a:p>
        </p:txBody>
      </p:sp>
      <p:sp>
        <p:nvSpPr>
          <p:cNvPr id="9239" name="Rectangle 44"/>
          <p:cNvSpPr>
            <a:spLocks noChangeArrowheads="1"/>
          </p:cNvSpPr>
          <p:nvPr/>
        </p:nvSpPr>
        <p:spPr bwMode="auto">
          <a:xfrm>
            <a:off x="2000250" y="5715000"/>
            <a:ext cx="6357938" cy="523875"/>
          </a:xfrm>
          <a:prstGeom prst="rect">
            <a:avLst/>
          </a:prstGeom>
          <a:noFill/>
          <a:ln w="9525">
            <a:noFill/>
            <a:miter lim="800000"/>
            <a:headEnd/>
            <a:tailEnd/>
          </a:ln>
        </p:spPr>
        <p:txBody>
          <a:bodyPr>
            <a:spAutoFit/>
          </a:bodyPr>
          <a:lstStyle/>
          <a:p>
            <a:r>
              <a:rPr lang="fr-FR" sz="1400"/>
              <a:t>Déploiement proactif des mises à jour hors VPN; Evaluation au moment de</a:t>
            </a:r>
          </a:p>
          <a:p>
            <a:r>
              <a:rPr lang="fr-FR" sz="1400"/>
              <a:t>la connexion avec NAP ; Déploiement des mises à jour Microsoft et autres</a:t>
            </a:r>
          </a:p>
        </p:txBody>
      </p:sp>
      <p:grpSp>
        <p:nvGrpSpPr>
          <p:cNvPr id="6" name="Groupe 55"/>
          <p:cNvGrpSpPr/>
          <p:nvPr/>
        </p:nvGrpSpPr>
        <p:grpSpPr>
          <a:xfrm>
            <a:off x="857224" y="4214818"/>
            <a:ext cx="874794" cy="928694"/>
            <a:chOff x="-1643106" y="4071942"/>
            <a:chExt cx="1517736" cy="1571636"/>
          </a:xfrm>
        </p:grpSpPr>
        <p:pic>
          <p:nvPicPr>
            <p:cNvPr id="48" name="Picture 48" descr="C:\Program Files\Microsoft Resource DVD Artwork\DVD_ART\Artwork_Imagery\HARDWARE_IMAGERY\Illustration - Misc Hardware\Windows Vista Illustration Icons\Mobility.png"/>
            <p:cNvPicPr>
              <a:picLocks noChangeAspect="1" noChangeArrowheads="1"/>
            </p:cNvPicPr>
            <p:nvPr/>
          </p:nvPicPr>
          <p:blipFill>
            <a:blip r:embed="rId16" cstate="print"/>
            <a:srcRect/>
            <a:stretch>
              <a:fillRect/>
            </a:stretch>
          </p:blipFill>
          <p:spPr bwMode="auto">
            <a:xfrm>
              <a:off x="-1317482" y="4500571"/>
              <a:ext cx="817384" cy="714380"/>
            </a:xfrm>
            <a:prstGeom prst="rect">
              <a:avLst/>
            </a:prstGeom>
            <a:noFill/>
          </p:spPr>
        </p:pic>
        <p:pic>
          <p:nvPicPr>
            <p:cNvPr id="37" name="Picture 24" descr="C:\Program Files\Microsoft Resource DVD Artwork\DVD_ART\Artwork_Imagery\Shapes and Graphics\Arrows - arrow\Curved\virtuous cycle 6 gel arrows.png"/>
            <p:cNvPicPr>
              <a:picLocks noChangeAspect="1" noChangeArrowheads="1"/>
            </p:cNvPicPr>
            <p:nvPr/>
          </p:nvPicPr>
          <p:blipFill>
            <a:blip r:embed="rId17" cstate="print"/>
            <a:srcRect/>
            <a:stretch>
              <a:fillRect/>
            </a:stretch>
          </p:blipFill>
          <p:spPr bwMode="auto">
            <a:xfrm>
              <a:off x="-1571668" y="4071942"/>
              <a:ext cx="1428760" cy="1571636"/>
            </a:xfrm>
            <a:prstGeom prst="rect">
              <a:avLst/>
            </a:prstGeom>
            <a:noFill/>
          </p:spPr>
        </p:pic>
        <p:pic>
          <p:nvPicPr>
            <p:cNvPr id="49" name="Picture 33" descr="C:\Program Files\Microsoft Resource DVD Artwork\DVD_ART\Artwork_Imagery\Shapes and Graphics\documents folders Pages\data page.png"/>
            <p:cNvPicPr>
              <a:picLocks noChangeAspect="1" noChangeArrowheads="1"/>
            </p:cNvPicPr>
            <p:nvPr/>
          </p:nvPicPr>
          <p:blipFill>
            <a:blip r:embed="rId18" cstate="print"/>
            <a:srcRect/>
            <a:stretch>
              <a:fillRect/>
            </a:stretch>
          </p:blipFill>
          <p:spPr bwMode="auto">
            <a:xfrm>
              <a:off x="-642974" y="5143512"/>
              <a:ext cx="297388" cy="357190"/>
            </a:xfrm>
            <a:prstGeom prst="rect">
              <a:avLst/>
            </a:prstGeom>
            <a:noFill/>
          </p:spPr>
        </p:pic>
        <p:pic>
          <p:nvPicPr>
            <p:cNvPr id="50" name="Picture 53" descr="C:\Program Files\Microsoft Resource DVD Artwork\DVD_ART\BoxShots_Logos\Office 2003 Generic\Office logo bug color.png"/>
            <p:cNvPicPr>
              <a:picLocks noChangeAspect="1" noChangeArrowheads="1"/>
            </p:cNvPicPr>
            <p:nvPr/>
          </p:nvPicPr>
          <p:blipFill>
            <a:blip r:embed="rId19" cstate="print"/>
            <a:srcRect/>
            <a:stretch>
              <a:fillRect/>
            </a:stretch>
          </p:blipFill>
          <p:spPr bwMode="auto">
            <a:xfrm>
              <a:off x="-500098" y="4572008"/>
              <a:ext cx="374728" cy="366922"/>
            </a:xfrm>
            <a:prstGeom prst="rect">
              <a:avLst/>
            </a:prstGeom>
            <a:noFill/>
          </p:spPr>
        </p:pic>
        <p:pic>
          <p:nvPicPr>
            <p:cNvPr id="51" name="Picture 57" descr="C:\Program Files\Microsoft Resource DVD Artwork\DVD_ART\Artwork_Imagery\HARDWARE_IMAGERY\Photos - OEM Hardware\CD - DVD\cd or DVD.png"/>
            <p:cNvPicPr>
              <a:picLocks noChangeAspect="1" noChangeArrowheads="1"/>
            </p:cNvPicPr>
            <p:nvPr/>
          </p:nvPicPr>
          <p:blipFill>
            <a:blip r:embed="rId20" cstate="print"/>
            <a:srcRect/>
            <a:stretch>
              <a:fillRect/>
            </a:stretch>
          </p:blipFill>
          <p:spPr bwMode="auto">
            <a:xfrm>
              <a:off x="-1571668" y="4214818"/>
              <a:ext cx="429582" cy="428764"/>
            </a:xfrm>
            <a:prstGeom prst="rect">
              <a:avLst/>
            </a:prstGeom>
            <a:noFill/>
          </p:spPr>
        </p:pic>
        <p:pic>
          <p:nvPicPr>
            <p:cNvPr id="52" name="Picture 27" descr="C:\Program Files\Microsoft Resource DVD Artwork\DVD_ART\BoxShots_Logos\Windows Vista\Windows Vista button.png"/>
            <p:cNvPicPr>
              <a:picLocks noChangeAspect="1" noChangeArrowheads="1"/>
            </p:cNvPicPr>
            <p:nvPr/>
          </p:nvPicPr>
          <p:blipFill>
            <a:blip r:embed="rId21" cstate="print"/>
            <a:srcRect/>
            <a:stretch>
              <a:fillRect/>
            </a:stretch>
          </p:blipFill>
          <p:spPr bwMode="auto">
            <a:xfrm>
              <a:off x="-857288" y="4071942"/>
              <a:ext cx="429487" cy="428628"/>
            </a:xfrm>
            <a:prstGeom prst="rect">
              <a:avLst/>
            </a:prstGeom>
            <a:noFill/>
          </p:spPr>
        </p:pic>
        <p:pic>
          <p:nvPicPr>
            <p:cNvPr id="54" name="Picture 61"/>
            <p:cNvPicPr>
              <a:picLocks noChangeArrowheads="1"/>
            </p:cNvPicPr>
            <p:nvPr/>
          </p:nvPicPr>
          <p:blipFill>
            <a:blip r:embed="rId22" cstate="print"/>
            <a:srcRect/>
            <a:stretch>
              <a:fillRect/>
            </a:stretch>
          </p:blipFill>
          <p:spPr bwMode="auto">
            <a:xfrm>
              <a:off x="-1214478" y="5214950"/>
              <a:ext cx="312737" cy="357190"/>
            </a:xfrm>
            <a:prstGeom prst="rect">
              <a:avLst/>
            </a:prstGeom>
            <a:noFill/>
            <a:ln w="9525">
              <a:noFill/>
              <a:miter lim="800000"/>
              <a:headEnd/>
              <a:tailEnd/>
            </a:ln>
          </p:spPr>
        </p:pic>
        <p:pic>
          <p:nvPicPr>
            <p:cNvPr id="55" name="Picture 55" descr="C:\Program Files\Microsoft Resource DVD Artwork\DVD_ART\Artwork_Imagery\HARDWARE_IMAGERY\Illustration - Misc Hardware\XML Icons\user business man.png"/>
            <p:cNvPicPr>
              <a:picLocks noChangeAspect="1" noChangeArrowheads="1"/>
            </p:cNvPicPr>
            <p:nvPr/>
          </p:nvPicPr>
          <p:blipFill>
            <a:blip r:embed="rId23" cstate="print"/>
            <a:srcRect/>
            <a:stretch>
              <a:fillRect/>
            </a:stretch>
          </p:blipFill>
          <p:spPr bwMode="auto">
            <a:xfrm>
              <a:off x="-1643106" y="4786322"/>
              <a:ext cx="342904" cy="455547"/>
            </a:xfrm>
            <a:prstGeom prst="rect">
              <a:avLst/>
            </a:prstGeom>
            <a:noFill/>
          </p:spPr>
        </p:pic>
      </p:gr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4" descr="Orange_arrow"/>
          <p:cNvPicPr>
            <a:picLocks noChangeAspect="1" noChangeArrowheads="1"/>
          </p:cNvPicPr>
          <p:nvPr/>
        </p:nvPicPr>
        <p:blipFill>
          <a:blip r:embed="rId3"/>
          <a:srcRect/>
          <a:stretch>
            <a:fillRect/>
          </a:stretch>
        </p:blipFill>
        <p:spPr bwMode="auto">
          <a:xfrm>
            <a:off x="53975" y="866775"/>
            <a:ext cx="9037638" cy="3257550"/>
          </a:xfrm>
          <a:prstGeom prst="rect">
            <a:avLst/>
          </a:prstGeom>
          <a:noFill/>
          <a:ln w="9525">
            <a:noFill/>
            <a:miter lim="800000"/>
            <a:headEnd/>
            <a:tailEnd/>
          </a:ln>
        </p:spPr>
      </p:pic>
      <p:grpSp>
        <p:nvGrpSpPr>
          <p:cNvPr id="2" name="Group 8"/>
          <p:cNvGrpSpPr>
            <a:grpSpLocks/>
          </p:cNvGrpSpPr>
          <p:nvPr/>
        </p:nvGrpSpPr>
        <p:grpSpPr bwMode="auto">
          <a:xfrm>
            <a:off x="631825" y="1616075"/>
            <a:ext cx="3511547" cy="1073150"/>
            <a:chOff x="1325" y="628"/>
            <a:chExt cx="1131" cy="676"/>
          </a:xfrm>
        </p:grpSpPr>
        <p:pic>
          <p:nvPicPr>
            <p:cNvPr id="54285" name="Picture 9" descr="Orange_box"/>
            <p:cNvPicPr>
              <a:picLocks noChangeAspect="1" noChangeArrowheads="1"/>
            </p:cNvPicPr>
            <p:nvPr/>
          </p:nvPicPr>
          <p:blipFill>
            <a:blip r:embed="rId4"/>
            <a:srcRect/>
            <a:stretch>
              <a:fillRect/>
            </a:stretch>
          </p:blipFill>
          <p:spPr bwMode="auto">
            <a:xfrm>
              <a:off x="1330" y="628"/>
              <a:ext cx="1120" cy="676"/>
            </a:xfrm>
            <a:prstGeom prst="rect">
              <a:avLst/>
            </a:prstGeom>
            <a:noFill/>
            <a:ln w="9525">
              <a:noFill/>
              <a:miter lim="800000"/>
              <a:headEnd/>
              <a:tailEnd/>
            </a:ln>
          </p:spPr>
        </p:pic>
        <p:sp>
          <p:nvSpPr>
            <p:cNvPr id="213002" name="Text Box 10"/>
            <p:cNvSpPr txBox="1">
              <a:spLocks noChangeArrowheads="1"/>
            </p:cNvSpPr>
            <p:nvPr/>
          </p:nvSpPr>
          <p:spPr bwMode="auto">
            <a:xfrm>
              <a:off x="1325" y="738"/>
              <a:ext cx="1131" cy="407"/>
            </a:xfrm>
            <a:prstGeom prst="rect">
              <a:avLst/>
            </a:prstGeom>
            <a:noFill/>
            <a:ln w="9525" algn="ctr">
              <a:noFill/>
              <a:miter lim="800000"/>
              <a:headEnd/>
              <a:tailEnd/>
            </a:ln>
            <a:effectLst/>
          </p:spPr>
          <p:txBody>
            <a:bodyPr>
              <a:spAutoFit/>
            </a:bodyPr>
            <a:lstStyle/>
            <a:p>
              <a:pPr algn="ctr"/>
              <a:r>
                <a:rPr lang="en-US" b="1" dirty="0" smtClean="0">
                  <a:solidFill>
                    <a:srgbClr val="FFFFFF"/>
                  </a:solidFill>
                  <a:latin typeface="Segoe Semibold" pitchFamily="34" charset="0"/>
                </a:rPr>
                <a:t>H1 2008</a:t>
              </a:r>
              <a:endParaRPr lang="en-US" b="1" dirty="0">
                <a:solidFill>
                  <a:srgbClr val="FFFFFF"/>
                </a:solidFill>
                <a:latin typeface="Segoe Semibold" pitchFamily="34" charset="0"/>
              </a:endParaRPr>
            </a:p>
            <a:p>
              <a:pPr algn="ctr"/>
              <a:r>
                <a:rPr lang="en-US" b="1" dirty="0" smtClean="0">
                  <a:solidFill>
                    <a:srgbClr val="FFFFFF"/>
                  </a:solidFill>
                </a:rPr>
                <a:t>SCCM 2007 SP1</a:t>
              </a:r>
              <a:endParaRPr lang="en-US" sz="1400" b="1" dirty="0">
                <a:solidFill>
                  <a:srgbClr val="FFFFFF"/>
                </a:solidFill>
                <a:latin typeface="Segoe Semibold" pitchFamily="34" charset="0"/>
              </a:endParaRPr>
            </a:p>
          </p:txBody>
        </p:sp>
      </p:grpSp>
      <p:grpSp>
        <p:nvGrpSpPr>
          <p:cNvPr id="3" name="Group 11"/>
          <p:cNvGrpSpPr>
            <a:grpSpLocks/>
          </p:cNvGrpSpPr>
          <p:nvPr/>
        </p:nvGrpSpPr>
        <p:grpSpPr bwMode="auto">
          <a:xfrm>
            <a:off x="4429124" y="1643050"/>
            <a:ext cx="3313135" cy="1073150"/>
            <a:chOff x="2555" y="727"/>
            <a:chExt cx="1120" cy="676"/>
          </a:xfrm>
        </p:grpSpPr>
        <p:pic>
          <p:nvPicPr>
            <p:cNvPr id="54283" name="Picture 12" descr="Orange_box"/>
            <p:cNvPicPr>
              <a:picLocks noChangeAspect="1" noChangeArrowheads="1"/>
            </p:cNvPicPr>
            <p:nvPr/>
          </p:nvPicPr>
          <p:blipFill>
            <a:blip r:embed="rId4"/>
            <a:srcRect/>
            <a:stretch>
              <a:fillRect/>
            </a:stretch>
          </p:blipFill>
          <p:spPr bwMode="auto">
            <a:xfrm>
              <a:off x="2555" y="727"/>
              <a:ext cx="1120" cy="676"/>
            </a:xfrm>
            <a:prstGeom prst="rect">
              <a:avLst/>
            </a:prstGeom>
            <a:noFill/>
            <a:ln w="9525">
              <a:noFill/>
              <a:miter lim="800000"/>
              <a:headEnd/>
              <a:tailEnd/>
            </a:ln>
          </p:spPr>
        </p:pic>
        <p:sp>
          <p:nvSpPr>
            <p:cNvPr id="54284" name="Text Box 13"/>
            <p:cNvSpPr txBox="1">
              <a:spLocks noChangeArrowheads="1"/>
            </p:cNvSpPr>
            <p:nvPr/>
          </p:nvSpPr>
          <p:spPr bwMode="auto">
            <a:xfrm>
              <a:off x="2647" y="836"/>
              <a:ext cx="935" cy="407"/>
            </a:xfrm>
            <a:prstGeom prst="rect">
              <a:avLst/>
            </a:prstGeom>
            <a:noFill/>
            <a:ln w="9525" algn="ctr">
              <a:noFill/>
              <a:miter lim="800000"/>
              <a:headEnd/>
              <a:tailEnd/>
            </a:ln>
          </p:spPr>
          <p:txBody>
            <a:bodyPr>
              <a:spAutoFit/>
            </a:bodyPr>
            <a:lstStyle/>
            <a:p>
              <a:pPr algn="ctr"/>
              <a:r>
                <a:rPr lang="en-US" b="1" dirty="0" smtClean="0">
                  <a:latin typeface="Segoe Semibold" pitchFamily="34" charset="0"/>
                </a:rPr>
                <a:t>H2 2008</a:t>
              </a:r>
              <a:endParaRPr lang="en-US" b="1" dirty="0">
                <a:latin typeface="Segoe Semibold" pitchFamily="34" charset="0"/>
              </a:endParaRPr>
            </a:p>
            <a:p>
              <a:pPr algn="ctr"/>
              <a:r>
                <a:rPr lang="en-US" b="1" dirty="0" smtClean="0">
                  <a:latin typeface="Segoe Semibold" pitchFamily="34" charset="0"/>
                </a:rPr>
                <a:t>SCCM 2007 “R2”</a:t>
              </a:r>
              <a:endParaRPr lang="en-US" b="1" dirty="0">
                <a:latin typeface="Segoe Semibold" pitchFamily="34" charset="0"/>
              </a:endParaRPr>
            </a:p>
          </p:txBody>
        </p:sp>
      </p:grpSp>
      <p:sp>
        <p:nvSpPr>
          <p:cNvPr id="213008" name="Rectangle 16"/>
          <p:cNvSpPr>
            <a:spLocks noGrp="1" noChangeArrowheads="1"/>
          </p:cNvSpPr>
          <p:nvPr>
            <p:ph type="title"/>
          </p:nvPr>
        </p:nvSpPr>
        <p:spPr>
          <a:xfrm>
            <a:off x="266700" y="228600"/>
            <a:ext cx="8763000" cy="867930"/>
          </a:xfrm>
        </p:spPr>
        <p:txBody>
          <a:bodyPr/>
          <a:lstStyle/>
          <a:p>
            <a:pPr eaLnBrk="1" hangingPunct="1"/>
            <a:r>
              <a:rPr lang="en-US" sz="3200" dirty="0" smtClean="0">
                <a:solidFill>
                  <a:srgbClr val="FFCC29"/>
                </a:solidFill>
              </a:rPr>
              <a:t>System Center Configuration Manager 2007</a:t>
            </a:r>
            <a:r>
              <a:rPr lang="en-US" dirty="0" smtClean="0">
                <a:solidFill>
                  <a:srgbClr val="FFCC29"/>
                </a:solidFill>
              </a:rPr>
              <a:t/>
            </a:r>
            <a:br>
              <a:rPr lang="en-US" dirty="0" smtClean="0">
                <a:solidFill>
                  <a:srgbClr val="FFCC29"/>
                </a:solidFill>
              </a:rPr>
            </a:br>
            <a:r>
              <a:rPr lang="fr-FR" sz="2400" dirty="0" smtClean="0">
                <a:solidFill>
                  <a:srgbClr val="FCEB98"/>
                </a:solidFill>
              </a:rPr>
              <a:t>Feuille de route</a:t>
            </a:r>
            <a:endParaRPr lang="en-US" sz="2400" dirty="0" smtClean="0">
              <a:solidFill>
                <a:srgbClr val="FCEB98"/>
              </a:solidFill>
            </a:endParaRPr>
          </a:p>
        </p:txBody>
      </p:sp>
      <p:pic>
        <p:nvPicPr>
          <p:cNvPr id="54281" name="Picture 2" descr="blue box"/>
          <p:cNvPicPr>
            <a:picLocks noChangeAspect="1" noChangeArrowheads="1"/>
          </p:cNvPicPr>
          <p:nvPr/>
        </p:nvPicPr>
        <p:blipFill>
          <a:blip r:embed="rId5"/>
          <a:srcRect/>
          <a:stretch>
            <a:fillRect/>
          </a:stretch>
        </p:blipFill>
        <p:spPr bwMode="auto">
          <a:xfrm>
            <a:off x="227013" y="2735263"/>
            <a:ext cx="8361362" cy="3930650"/>
          </a:xfrm>
          <a:prstGeom prst="rect">
            <a:avLst/>
          </a:prstGeom>
          <a:noFill/>
          <a:ln w="9525">
            <a:noFill/>
            <a:miter lim="800000"/>
            <a:headEnd/>
            <a:tailEnd/>
          </a:ln>
        </p:spPr>
      </p:pic>
      <p:sp>
        <p:nvSpPr>
          <p:cNvPr id="212995" name="Text Box 3"/>
          <p:cNvSpPr txBox="1">
            <a:spLocks noChangeArrowheads="1"/>
          </p:cNvSpPr>
          <p:nvPr/>
        </p:nvSpPr>
        <p:spPr bwMode="auto">
          <a:xfrm>
            <a:off x="404813" y="3000372"/>
            <a:ext cx="7310459" cy="3330142"/>
          </a:xfrm>
          <a:prstGeom prst="rect">
            <a:avLst/>
          </a:prstGeom>
          <a:noFill/>
          <a:ln w="9525" algn="ctr">
            <a:noFill/>
            <a:miter lim="800000"/>
            <a:headEnd/>
            <a:tailEnd/>
          </a:ln>
          <a:effectLst/>
        </p:spPr>
        <p:txBody>
          <a:bodyPr wrap="square">
            <a:spAutoFit/>
          </a:bodyPr>
          <a:lstStyle/>
          <a:p>
            <a:r>
              <a:rPr lang="fr-FR" sz="2000" b="1" dirty="0" smtClean="0"/>
              <a:t>Configuration Manager 2007 SP1 – H1 2008</a:t>
            </a:r>
          </a:p>
          <a:p>
            <a:pPr lvl="1"/>
            <a:r>
              <a:rPr lang="fr-FR" dirty="0" smtClean="0"/>
              <a:t>Support de Windows Server 2008 et de Windows Vista SP1</a:t>
            </a:r>
          </a:p>
          <a:p>
            <a:pPr lvl="1"/>
            <a:r>
              <a:rPr lang="fr-FR" dirty="0" smtClean="0"/>
              <a:t>Intégration des correctifs</a:t>
            </a:r>
          </a:p>
          <a:p>
            <a:pPr lvl="1"/>
            <a:r>
              <a:rPr lang="fr-FR" dirty="0" smtClean="0"/>
              <a:t>Intégration Intel </a:t>
            </a:r>
            <a:r>
              <a:rPr lang="fr-FR" dirty="0" err="1" smtClean="0"/>
              <a:t>vPro</a:t>
            </a:r>
            <a:endParaRPr lang="fr-FR" dirty="0" smtClean="0"/>
          </a:p>
          <a:p>
            <a:pPr lvl="1"/>
            <a:r>
              <a:rPr lang="fr-FR" dirty="0" err="1" smtClean="0"/>
              <a:t>Asset</a:t>
            </a:r>
            <a:r>
              <a:rPr lang="fr-FR" dirty="0" smtClean="0"/>
              <a:t> Intelligence 1.5</a:t>
            </a:r>
          </a:p>
          <a:p>
            <a:pPr lvl="1"/>
            <a:endParaRPr lang="fr-FR" sz="1200" dirty="0" smtClean="0"/>
          </a:p>
          <a:p>
            <a:r>
              <a:rPr lang="fr-FR" sz="2000" b="1" dirty="0" smtClean="0"/>
              <a:t>Configuration Manager 2007 R2 – H2 2008</a:t>
            </a:r>
          </a:p>
          <a:p>
            <a:pPr lvl="1"/>
            <a:r>
              <a:rPr lang="fr-FR" dirty="0" smtClean="0"/>
              <a:t>Déploiement d’OS : Multicast (avec Windows Server 2008)</a:t>
            </a:r>
          </a:p>
          <a:p>
            <a:pPr lvl="1"/>
            <a:r>
              <a:rPr lang="fr-FR" dirty="0" smtClean="0"/>
              <a:t>Intégration avec </a:t>
            </a:r>
            <a:r>
              <a:rPr lang="fr-FR" dirty="0" err="1" smtClean="0"/>
              <a:t>SoftGrid</a:t>
            </a:r>
            <a:r>
              <a:rPr lang="fr-FR" dirty="0" smtClean="0"/>
              <a:t> (4.5)</a:t>
            </a:r>
          </a:p>
          <a:p>
            <a:pPr lvl="1"/>
            <a:r>
              <a:rPr lang="fr-FR" dirty="0" smtClean="0"/>
              <a:t>SQL Server </a:t>
            </a:r>
            <a:r>
              <a:rPr lang="fr-FR" dirty="0" err="1" smtClean="0"/>
              <a:t>Reporting</a:t>
            </a:r>
            <a:r>
              <a:rPr lang="fr-FR" dirty="0" smtClean="0"/>
              <a:t> Services pour les rapports !</a:t>
            </a:r>
          </a:p>
          <a:p>
            <a:pPr lvl="1"/>
            <a:r>
              <a:rPr lang="fr-FR" dirty="0" err="1" smtClean="0"/>
              <a:t>Integration</a:t>
            </a:r>
            <a:r>
              <a:rPr lang="fr-FR" dirty="0" smtClean="0"/>
              <a:t> </a:t>
            </a:r>
            <a:r>
              <a:rPr lang="fr-FR" dirty="0" err="1" smtClean="0"/>
              <a:t>ForeFront</a:t>
            </a:r>
            <a:r>
              <a:rPr lang="fr-FR" dirty="0" smtClean="0"/>
              <a:t> pour le </a:t>
            </a:r>
            <a:r>
              <a:rPr lang="fr-FR" dirty="0" err="1" smtClean="0"/>
              <a:t>reporting</a:t>
            </a:r>
            <a:endParaRPr lang="fr-FR" dirty="0" smtClean="0"/>
          </a:p>
          <a:p>
            <a:pPr marL="960438" lvl="1" indent="-388938">
              <a:lnSpc>
                <a:spcPct val="90000"/>
              </a:lnSpc>
              <a:spcBef>
                <a:spcPct val="30000"/>
              </a:spcBef>
              <a:buClr>
                <a:schemeClr val="accent1"/>
              </a:buClr>
              <a:buSzPct val="105000"/>
              <a:buFont typeface="Wingdings" pitchFamily="2" charset="2"/>
              <a:buNone/>
            </a:pPr>
            <a:endParaRPr lang="fr-FR" sz="1200" b="0" dirty="0"/>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2592" name="Picture 16" descr="IT Woman standing wires servers man laptop technical tech shadow"/>
          <p:cNvPicPr>
            <a:picLocks noChangeAspect="1" noChangeArrowheads="1"/>
          </p:cNvPicPr>
          <p:nvPr/>
        </p:nvPicPr>
        <p:blipFill>
          <a:blip r:embed="rId3">
            <a:duotone>
              <a:prstClr val="black"/>
              <a:srgbClr val="D9C3A5">
                <a:tint val="50000"/>
                <a:satMod val="180000"/>
              </a:srgbClr>
            </a:duotone>
          </a:blip>
          <a:srcRect/>
          <a:stretch>
            <a:fillRect/>
          </a:stretch>
        </p:blipFill>
        <p:spPr bwMode="auto">
          <a:xfrm flipH="1">
            <a:off x="3849497" y="1800225"/>
            <a:ext cx="2440178" cy="2759490"/>
          </a:xfrm>
          <a:prstGeom prst="rect">
            <a:avLst/>
          </a:prstGeom>
          <a:noFill/>
        </p:spPr>
      </p:pic>
      <p:pic>
        <p:nvPicPr>
          <p:cNvPr id="792593" name="Picture 17" descr="IT Work working man laptop technical tech"/>
          <p:cNvPicPr>
            <a:picLocks noChangeAspect="1" noChangeArrowheads="1"/>
          </p:cNvPicPr>
          <p:nvPr/>
        </p:nvPicPr>
        <p:blipFill>
          <a:blip r:embed="rId4">
            <a:duotone>
              <a:prstClr val="black"/>
              <a:srgbClr val="D9C3A5">
                <a:tint val="50000"/>
                <a:satMod val="180000"/>
              </a:srgbClr>
            </a:duotone>
          </a:blip>
          <a:srcRect/>
          <a:stretch>
            <a:fillRect/>
          </a:stretch>
        </p:blipFill>
        <p:spPr bwMode="auto">
          <a:xfrm>
            <a:off x="2593975" y="2820327"/>
            <a:ext cx="2099222" cy="1397125"/>
          </a:xfrm>
          <a:prstGeom prst="rect">
            <a:avLst/>
          </a:prstGeom>
          <a:noFill/>
        </p:spPr>
      </p:pic>
      <p:pic>
        <p:nvPicPr>
          <p:cNvPr id="792594" name="Picture 18" descr="MSD Developer Chad man desk laptop working smiling harware concentrating monitor"/>
          <p:cNvPicPr>
            <a:picLocks noChangeAspect="1" noChangeArrowheads="1"/>
          </p:cNvPicPr>
          <p:nvPr/>
        </p:nvPicPr>
        <p:blipFill>
          <a:blip r:embed="rId5">
            <a:duotone>
              <a:prstClr val="black"/>
              <a:srgbClr val="D9C3A5">
                <a:tint val="50000"/>
                <a:satMod val="180000"/>
              </a:srgbClr>
            </a:duotone>
          </a:blip>
          <a:srcRect/>
          <a:stretch>
            <a:fillRect/>
          </a:stretch>
        </p:blipFill>
        <p:spPr bwMode="auto">
          <a:xfrm>
            <a:off x="3373495" y="3774918"/>
            <a:ext cx="2309144" cy="1752757"/>
          </a:xfrm>
          <a:prstGeom prst="rect">
            <a:avLst/>
          </a:prstGeom>
          <a:noFill/>
        </p:spPr>
      </p:pic>
      <p:sp>
        <p:nvSpPr>
          <p:cNvPr id="35" name="Oval 34"/>
          <p:cNvSpPr/>
          <p:nvPr/>
        </p:nvSpPr>
        <p:spPr bwMode="auto">
          <a:xfrm>
            <a:off x="2414016" y="1447800"/>
            <a:ext cx="4340352" cy="4428744"/>
          </a:xfrm>
          <a:prstGeom prst="ellipse">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Segoe UI" pitchFamily="34" charset="0"/>
              <a:cs typeface="Segoe UI" pitchFamily="34" charset="0"/>
            </a:endParaRPr>
          </a:p>
        </p:txBody>
      </p:sp>
      <p:sp>
        <p:nvSpPr>
          <p:cNvPr id="792581" name="Oval 5"/>
          <p:cNvSpPr>
            <a:spLocks noChangeArrowheads="1"/>
          </p:cNvSpPr>
          <p:nvPr/>
        </p:nvSpPr>
        <p:spPr bwMode="auto">
          <a:xfrm>
            <a:off x="2474913" y="1519238"/>
            <a:ext cx="4210050" cy="4210050"/>
          </a:xfrm>
          <a:prstGeom prst="ellipse">
            <a:avLst/>
          </a:prstGeom>
          <a:noFill/>
          <a:ln w="161925">
            <a:solidFill>
              <a:schemeClr val="tx2">
                <a:alpha val="11000"/>
              </a:schemeClr>
            </a:solidFill>
            <a:round/>
            <a:headEnd/>
            <a:tailEnd/>
          </a:ln>
          <a:effectLst/>
        </p:spPr>
        <p:txBody>
          <a:bodyPr wrap="none" anchor="ctr"/>
          <a:lstStyle/>
          <a:p>
            <a:endParaRPr lang="fr-FR" dirty="0">
              <a:latin typeface="Segoe UI" pitchFamily="34" charset="0"/>
              <a:cs typeface="Segoe UI" pitchFamily="34" charset="0"/>
            </a:endParaRPr>
          </a:p>
        </p:txBody>
      </p:sp>
      <p:sp>
        <p:nvSpPr>
          <p:cNvPr id="792620" name="Rectangle 44"/>
          <p:cNvSpPr>
            <a:spLocks noGrp="1" noChangeArrowheads="1"/>
          </p:cNvSpPr>
          <p:nvPr>
            <p:ph type="title"/>
          </p:nvPr>
        </p:nvSpPr>
        <p:spPr>
          <a:xfrm>
            <a:off x="0" y="241150"/>
            <a:ext cx="9143999" cy="473206"/>
          </a:xfrm>
        </p:spPr>
        <p:txBody>
          <a:bodyPr/>
          <a:lstStyle/>
          <a:p>
            <a:pPr marL="0" indent="0"/>
            <a:r>
              <a:rPr lang="en-US" sz="2750" kern="1200" spc="-150" dirty="0" err="1"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ea typeface="+mn-ea"/>
                <a:cs typeface="Arial" charset="0"/>
              </a:rPr>
              <a:t>Une</a:t>
            </a:r>
            <a:r>
              <a:rPr lang="en-US" sz="2750" kern="1200" spc="-150" dirty="0"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ea typeface="+mn-ea"/>
                <a:cs typeface="Arial" charset="0"/>
              </a:rPr>
              <a:t> </a:t>
            </a:r>
            <a:r>
              <a:rPr lang="en-US" sz="2750" kern="1200" spc="-150" dirty="0" err="1"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ea typeface="+mn-ea"/>
                <a:cs typeface="Arial" charset="0"/>
              </a:rPr>
              <a:t>pression</a:t>
            </a:r>
            <a:r>
              <a:rPr lang="en-US" sz="2750" kern="1200" spc="-150" dirty="0"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ea typeface="+mn-ea"/>
                <a:cs typeface="Arial" charset="0"/>
              </a:rPr>
              <a:t> </a:t>
            </a:r>
            <a:r>
              <a:rPr lang="en-US" sz="2750" kern="1200" spc="-150" dirty="0" err="1"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ea typeface="+mn-ea"/>
                <a:cs typeface="Arial" charset="0"/>
              </a:rPr>
              <a:t>croissante</a:t>
            </a:r>
            <a:r>
              <a:rPr lang="en-US" sz="2750" kern="1200" spc="-150" dirty="0"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ea typeface="+mn-ea"/>
                <a:cs typeface="Arial" charset="0"/>
              </a:rPr>
              <a:t> </a:t>
            </a:r>
            <a:r>
              <a:rPr lang="en-US" sz="2750" kern="1200" spc="-150" dirty="0" err="1"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ea typeface="+mn-ea"/>
                <a:cs typeface="Arial" charset="0"/>
              </a:rPr>
              <a:t>sur</a:t>
            </a:r>
            <a:r>
              <a:rPr lang="en-US" sz="2750" kern="1200" spc="-150" dirty="0"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ea typeface="+mn-ea"/>
                <a:cs typeface="Arial" charset="0"/>
              </a:rPr>
              <a:t> les </a:t>
            </a:r>
            <a:r>
              <a:rPr lang="en-US" sz="2750" kern="1200" spc="-150" dirty="0" err="1"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ea typeface="+mn-ea"/>
                <a:cs typeface="Arial" charset="0"/>
              </a:rPr>
              <a:t>responsables</a:t>
            </a:r>
            <a:r>
              <a:rPr lang="en-US" sz="2750" kern="1200" spc="-150" dirty="0"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ea typeface="+mn-ea"/>
                <a:cs typeface="Arial" charset="0"/>
              </a:rPr>
              <a:t> </a:t>
            </a:r>
            <a:r>
              <a:rPr lang="en-US" sz="2750" kern="1200" spc="-150" dirty="0" err="1"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ea typeface="+mn-ea"/>
                <a:cs typeface="Arial" charset="0"/>
              </a:rPr>
              <a:t>informatiques</a:t>
            </a:r>
            <a:endParaRPr lang="en-US" sz="2750" kern="1200" spc="-150"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ea typeface="+mn-ea"/>
              <a:cs typeface="Arial" charset="0"/>
            </a:endParaRPr>
          </a:p>
        </p:txBody>
      </p:sp>
      <p:grpSp>
        <p:nvGrpSpPr>
          <p:cNvPr id="2" name="Group 42"/>
          <p:cNvGrpSpPr/>
          <p:nvPr/>
        </p:nvGrpSpPr>
        <p:grpSpPr>
          <a:xfrm>
            <a:off x="2514600" y="1600200"/>
            <a:ext cx="4343400" cy="4038600"/>
            <a:chOff x="2514600" y="1600200"/>
            <a:chExt cx="4343400" cy="4038600"/>
          </a:xfrm>
        </p:grpSpPr>
        <p:sp>
          <p:nvSpPr>
            <p:cNvPr id="40" name="Oval 39"/>
            <p:cNvSpPr/>
            <p:nvPr/>
          </p:nvSpPr>
          <p:spPr bwMode="auto">
            <a:xfrm>
              <a:off x="2563906" y="1600200"/>
              <a:ext cx="4065494" cy="4038600"/>
            </a:xfrm>
            <a:prstGeom prst="ellipse">
              <a:avLst/>
            </a:prstGeom>
            <a:solidFill>
              <a:schemeClr val="bg2">
                <a:lumMod val="75000"/>
                <a:lumOff val="25000"/>
                <a:alpha val="9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Segoe UI" pitchFamily="34" charset="0"/>
                <a:cs typeface="Segoe UI" pitchFamily="34" charset="0"/>
              </a:endParaRPr>
            </a:p>
          </p:txBody>
        </p:sp>
        <p:graphicFrame>
          <p:nvGraphicFramePr>
            <p:cNvPr id="36" name="Content Placeholder 46"/>
            <p:cNvGraphicFramePr>
              <a:graphicFrameLocks/>
            </p:cNvGraphicFramePr>
            <p:nvPr/>
          </p:nvGraphicFramePr>
          <p:xfrm>
            <a:off x="2514600" y="2133600"/>
            <a:ext cx="4343400" cy="3276600"/>
          </p:xfrm>
          <a:graphic>
            <a:graphicData uri="http://schemas.openxmlformats.org/drawingml/2006/chart">
              <c:chart xmlns:c="http://schemas.openxmlformats.org/drawingml/2006/chart" xmlns:r="http://schemas.openxmlformats.org/officeDocument/2006/relationships" r:id="rId6"/>
            </a:graphicData>
          </a:graphic>
        </p:graphicFrame>
        <p:sp>
          <p:nvSpPr>
            <p:cNvPr id="37" name="Rectangle 36"/>
            <p:cNvSpPr>
              <a:spLocks noChangeArrowheads="1"/>
            </p:cNvSpPr>
            <p:nvPr/>
          </p:nvSpPr>
          <p:spPr bwMode="auto">
            <a:xfrm>
              <a:off x="3048000" y="2743200"/>
              <a:ext cx="1371600" cy="575055"/>
            </a:xfrm>
            <a:prstGeom prst="rect">
              <a:avLst/>
            </a:prstGeom>
            <a:noFill/>
            <a:ln w="9525">
              <a:noFill/>
              <a:miter lim="800000"/>
              <a:headEnd/>
              <a:tailEnd/>
            </a:ln>
          </p:spPr>
          <p:txBody>
            <a:bodyPr wrap="square" lIns="130581" tIns="65291" rIns="130581" bIns="65291">
              <a:spAutoFit/>
            </a:bodyPr>
            <a:lstStyle/>
            <a:p>
              <a:pPr algn="ctr" eaLnBrk="0" hangingPunct="0">
                <a:lnSpc>
                  <a:spcPct val="80000"/>
                </a:lnSpc>
              </a:pPr>
              <a:r>
                <a:rPr lang="fr-FR" b="1" dirty="0" smtClean="0">
                  <a:effectLst>
                    <a:outerShdw blurRad="38100" dist="38100" dir="2700000" algn="tl">
                      <a:srgbClr val="000000">
                        <a:alpha val="43137"/>
                      </a:srgbClr>
                    </a:outerShdw>
                  </a:effectLst>
                  <a:latin typeface="Segoe UI" pitchFamily="34" charset="0"/>
                  <a:cs typeface="Segoe UI" pitchFamily="34" charset="0"/>
                </a:rPr>
                <a:t>30%</a:t>
              </a:r>
              <a:br>
                <a:rPr lang="fr-FR" b="1" dirty="0" smtClean="0">
                  <a:effectLst>
                    <a:outerShdw blurRad="38100" dist="38100" dir="2700000" algn="tl">
                      <a:srgbClr val="000000">
                        <a:alpha val="43137"/>
                      </a:srgbClr>
                    </a:outerShdw>
                  </a:effectLst>
                  <a:latin typeface="Segoe UI" pitchFamily="34" charset="0"/>
                  <a:cs typeface="Segoe UI" pitchFamily="34" charset="0"/>
                </a:rPr>
              </a:br>
              <a:r>
                <a:rPr lang="fr-FR" b="1" dirty="0" smtClean="0">
                  <a:effectLst>
                    <a:outerShdw blurRad="38100" dist="38100" dir="2700000" algn="tl">
                      <a:srgbClr val="000000">
                        <a:alpha val="43137"/>
                      </a:srgbClr>
                    </a:outerShdw>
                  </a:effectLst>
                  <a:latin typeface="Segoe UI" pitchFamily="34" charset="0"/>
                  <a:cs typeface="Segoe UI" pitchFamily="34" charset="0"/>
                </a:rPr>
                <a:t>Nouveau</a:t>
              </a:r>
              <a:endParaRPr lang="fr-FR" b="1" dirty="0">
                <a:effectLst>
                  <a:outerShdw blurRad="38100" dist="38100" dir="2700000" algn="tl">
                    <a:srgbClr val="000000">
                      <a:alpha val="43137"/>
                    </a:srgbClr>
                  </a:outerShdw>
                </a:effectLst>
                <a:latin typeface="Segoe UI" pitchFamily="34" charset="0"/>
                <a:cs typeface="Segoe UI" pitchFamily="34" charset="0"/>
              </a:endParaRPr>
            </a:p>
          </p:txBody>
        </p:sp>
        <p:sp>
          <p:nvSpPr>
            <p:cNvPr id="38" name="Rectangle 37"/>
            <p:cNvSpPr>
              <a:spLocks noChangeArrowheads="1"/>
            </p:cNvSpPr>
            <p:nvPr/>
          </p:nvSpPr>
          <p:spPr bwMode="auto">
            <a:xfrm>
              <a:off x="4267200" y="3276600"/>
              <a:ext cx="1956248" cy="577685"/>
            </a:xfrm>
            <a:prstGeom prst="rect">
              <a:avLst/>
            </a:prstGeom>
            <a:noFill/>
            <a:ln w="9525">
              <a:noFill/>
              <a:miter lim="800000"/>
              <a:headEnd/>
              <a:tailEnd/>
            </a:ln>
          </p:spPr>
          <p:txBody>
            <a:bodyPr wrap="square" lIns="130581" tIns="65291" rIns="130581" bIns="65291">
              <a:spAutoFit/>
            </a:bodyPr>
            <a:lstStyle/>
            <a:p>
              <a:pPr algn="ctr" eaLnBrk="0" hangingPunct="0">
                <a:lnSpc>
                  <a:spcPct val="80000"/>
                </a:lnSpc>
              </a:pPr>
              <a:r>
                <a:rPr lang="fr-FR" b="1" dirty="0" smtClean="0">
                  <a:effectLst>
                    <a:outerShdw blurRad="38100" dist="38100" dir="2700000" algn="tl">
                      <a:srgbClr val="000000">
                        <a:alpha val="43137"/>
                      </a:srgbClr>
                    </a:outerShdw>
                  </a:effectLst>
                  <a:latin typeface="Segoe UI" pitchFamily="34" charset="0"/>
                  <a:cs typeface="Segoe UI" pitchFamily="34" charset="0"/>
                </a:rPr>
                <a:t>70%</a:t>
              </a:r>
              <a:br>
                <a:rPr lang="fr-FR" b="1" dirty="0" smtClean="0">
                  <a:effectLst>
                    <a:outerShdw blurRad="38100" dist="38100" dir="2700000" algn="tl">
                      <a:srgbClr val="000000">
                        <a:alpha val="43137"/>
                      </a:srgbClr>
                    </a:outerShdw>
                  </a:effectLst>
                  <a:latin typeface="Segoe UI" pitchFamily="34" charset="0"/>
                  <a:cs typeface="Segoe UI" pitchFamily="34" charset="0"/>
                </a:rPr>
              </a:br>
              <a:r>
                <a:rPr lang="fr-FR" b="1" dirty="0" smtClean="0">
                  <a:effectLst>
                    <a:outerShdw blurRad="38100" dist="38100" dir="2700000" algn="tl">
                      <a:srgbClr val="000000">
                        <a:alpha val="43137"/>
                      </a:srgbClr>
                    </a:outerShdw>
                  </a:effectLst>
                  <a:latin typeface="Segoe UI" pitchFamily="34" charset="0"/>
                  <a:cs typeface="Segoe UI" pitchFamily="34" charset="0"/>
                </a:rPr>
                <a:t>Maintenance</a:t>
              </a:r>
              <a:endParaRPr lang="fr-FR" b="1" dirty="0">
                <a:effectLst>
                  <a:outerShdw blurRad="38100" dist="38100" dir="2700000" algn="tl">
                    <a:srgbClr val="000000">
                      <a:alpha val="43137"/>
                    </a:srgbClr>
                  </a:outerShdw>
                </a:effectLst>
                <a:latin typeface="Segoe UI" pitchFamily="34" charset="0"/>
                <a:cs typeface="Segoe UI" pitchFamily="34" charset="0"/>
              </a:endParaRPr>
            </a:p>
          </p:txBody>
        </p:sp>
        <p:sp>
          <p:nvSpPr>
            <p:cNvPr id="39" name="TextBox 38"/>
            <p:cNvSpPr txBox="1"/>
            <p:nvPr/>
          </p:nvSpPr>
          <p:spPr>
            <a:xfrm>
              <a:off x="2743200" y="4114800"/>
              <a:ext cx="3733800" cy="1200329"/>
            </a:xfrm>
            <a:prstGeom prst="rect">
              <a:avLst/>
            </a:prstGeom>
            <a:noFill/>
          </p:spPr>
          <p:txBody>
            <a:bodyPr wrap="square" rtlCol="0">
              <a:spAutoFit/>
            </a:bodyPr>
            <a:lstStyle/>
            <a:p>
              <a:pPr algn="ctr"/>
              <a:r>
                <a:rPr lang="fr-FR" sz="2400" spc="-150" dirty="0"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UI" pitchFamily="34" charset="0"/>
                  <a:cs typeface="Segoe UI" pitchFamily="34" charset="0"/>
                </a:rPr>
                <a:t>…avec des ressources limitées pour des investissements productifs</a:t>
              </a:r>
            </a:p>
          </p:txBody>
        </p:sp>
      </p:grpSp>
      <p:grpSp>
        <p:nvGrpSpPr>
          <p:cNvPr id="3" name="Group 2"/>
          <p:cNvGrpSpPr>
            <a:grpSpLocks/>
          </p:cNvGrpSpPr>
          <p:nvPr/>
        </p:nvGrpSpPr>
        <p:grpSpPr bwMode="auto">
          <a:xfrm>
            <a:off x="3497262" y="5507035"/>
            <a:ext cx="2216149" cy="1054099"/>
            <a:chOff x="2203" y="3494"/>
            <a:chExt cx="1396" cy="664"/>
          </a:xfrm>
        </p:grpSpPr>
        <p:pic>
          <p:nvPicPr>
            <p:cNvPr id="792579" name="Picture 3" descr="arrow-green"/>
            <p:cNvPicPr>
              <a:picLocks noChangeArrowheads="1"/>
            </p:cNvPicPr>
            <p:nvPr/>
          </p:nvPicPr>
          <p:blipFill>
            <a:blip r:embed="rId7"/>
            <a:srcRect/>
            <a:stretch>
              <a:fillRect/>
            </a:stretch>
          </p:blipFill>
          <p:spPr bwMode="auto">
            <a:xfrm>
              <a:off x="2489" y="3494"/>
              <a:ext cx="777" cy="472"/>
            </a:xfrm>
            <a:prstGeom prst="rect">
              <a:avLst/>
            </a:prstGeom>
            <a:noFill/>
          </p:spPr>
        </p:pic>
        <p:sp>
          <p:nvSpPr>
            <p:cNvPr id="792580" name="Rectangle 4"/>
            <p:cNvSpPr>
              <a:spLocks noChangeArrowheads="1"/>
            </p:cNvSpPr>
            <p:nvPr/>
          </p:nvSpPr>
          <p:spPr bwMode="auto">
            <a:xfrm>
              <a:off x="2203" y="3759"/>
              <a:ext cx="1396" cy="399"/>
            </a:xfrm>
            <a:prstGeom prst="rect">
              <a:avLst/>
            </a:prstGeom>
            <a:noFill/>
            <a:ln w="12700" algn="ctr">
              <a:noFill/>
              <a:miter lim="800000"/>
              <a:headEnd/>
              <a:tailEnd/>
            </a:ln>
            <a:effectLst/>
          </p:spPr>
          <p:txBody>
            <a:bodyPr wrap="none">
              <a:spAutoFit/>
            </a:bodyPr>
            <a:lstStyle/>
            <a:p>
              <a:pPr algn="ctr" eaLnBrk="0" hangingPunct="0">
                <a:lnSpc>
                  <a:spcPct val="80000"/>
                </a:lnSpc>
              </a:pPr>
              <a:r>
                <a:rPr lang="fr-FR" sz="2200" i="0" dirty="0" smtClean="0">
                  <a:effectLst>
                    <a:outerShdw blurRad="38100" dist="38100" dir="2700000" algn="tl">
                      <a:srgbClr val="000000"/>
                    </a:outerShdw>
                  </a:effectLst>
                  <a:latin typeface="Segoe UI" pitchFamily="34" charset="0"/>
                  <a:cs typeface="Segoe UI" pitchFamily="34" charset="0"/>
                </a:rPr>
                <a:t>Impact métier &amp;</a:t>
              </a:r>
            </a:p>
            <a:p>
              <a:pPr algn="ctr" eaLnBrk="0" hangingPunct="0">
                <a:lnSpc>
                  <a:spcPct val="80000"/>
                </a:lnSpc>
              </a:pPr>
              <a:r>
                <a:rPr lang="fr-FR" sz="2200" dirty="0" smtClean="0">
                  <a:effectLst>
                    <a:outerShdw blurRad="38100" dist="38100" dir="2700000" algn="tl">
                      <a:srgbClr val="000000"/>
                    </a:outerShdw>
                  </a:effectLst>
                  <a:latin typeface="Segoe UI" pitchFamily="34" charset="0"/>
                  <a:cs typeface="Segoe UI" pitchFamily="34" charset="0"/>
                </a:rPr>
                <a:t>nouvelle valeur</a:t>
              </a:r>
              <a:endParaRPr lang="fr-FR" sz="2200" i="0" dirty="0">
                <a:effectLst>
                  <a:outerShdw blurRad="38100" dist="38100" dir="2700000" algn="tl">
                    <a:srgbClr val="000000"/>
                  </a:outerShdw>
                </a:effectLst>
                <a:latin typeface="Segoe UI" pitchFamily="34" charset="0"/>
                <a:cs typeface="Segoe UI" pitchFamily="34" charset="0"/>
              </a:endParaRPr>
            </a:p>
          </p:txBody>
        </p:sp>
      </p:grpSp>
      <p:grpSp>
        <p:nvGrpSpPr>
          <p:cNvPr id="4" name="Group 6"/>
          <p:cNvGrpSpPr>
            <a:grpSpLocks/>
          </p:cNvGrpSpPr>
          <p:nvPr/>
        </p:nvGrpSpPr>
        <p:grpSpPr bwMode="auto">
          <a:xfrm>
            <a:off x="5665780" y="4745041"/>
            <a:ext cx="2768596" cy="908050"/>
            <a:chOff x="3569" y="3014"/>
            <a:chExt cx="1744" cy="572"/>
          </a:xfrm>
        </p:grpSpPr>
        <p:pic>
          <p:nvPicPr>
            <p:cNvPr id="792583" name="Picture 7" descr="arrow-green"/>
            <p:cNvPicPr>
              <a:picLocks noChangeArrowheads="1"/>
            </p:cNvPicPr>
            <p:nvPr/>
          </p:nvPicPr>
          <p:blipFill>
            <a:blip r:embed="rId8" cstate="email"/>
            <a:srcRect/>
            <a:stretch>
              <a:fillRect/>
            </a:stretch>
          </p:blipFill>
          <p:spPr bwMode="auto">
            <a:xfrm rot="8116403">
              <a:off x="3569" y="3014"/>
              <a:ext cx="777" cy="472"/>
            </a:xfrm>
            <a:prstGeom prst="rect">
              <a:avLst/>
            </a:prstGeom>
            <a:noFill/>
          </p:spPr>
        </p:pic>
        <p:sp>
          <p:nvSpPr>
            <p:cNvPr id="792584" name="Rectangle 8"/>
            <p:cNvSpPr>
              <a:spLocks noChangeArrowheads="1"/>
            </p:cNvSpPr>
            <p:nvPr/>
          </p:nvSpPr>
          <p:spPr bwMode="auto">
            <a:xfrm>
              <a:off x="3891" y="3187"/>
              <a:ext cx="1422" cy="399"/>
            </a:xfrm>
            <a:prstGeom prst="rect">
              <a:avLst/>
            </a:prstGeom>
            <a:noFill/>
            <a:ln w="12700" algn="ctr">
              <a:noFill/>
              <a:miter lim="800000"/>
              <a:headEnd/>
              <a:tailEnd/>
            </a:ln>
            <a:effectLst/>
          </p:spPr>
          <p:txBody>
            <a:bodyPr wrap="none">
              <a:spAutoFit/>
            </a:bodyPr>
            <a:lstStyle/>
            <a:p>
              <a:pPr algn="ctr" eaLnBrk="0" hangingPunct="0">
                <a:lnSpc>
                  <a:spcPct val="80000"/>
                </a:lnSpc>
              </a:pPr>
              <a:r>
                <a:rPr lang="fr-FR" sz="2200" i="0" dirty="0" smtClean="0">
                  <a:effectLst>
                    <a:outerShdw blurRad="38100" dist="38100" dir="2700000" algn="tl">
                      <a:srgbClr val="000000"/>
                    </a:outerShdw>
                  </a:effectLst>
                  <a:latin typeface="Segoe UI" pitchFamily="34" charset="0"/>
                  <a:cs typeface="Segoe UI" pitchFamily="34" charset="0"/>
                </a:rPr>
                <a:t>Productivité des </a:t>
              </a:r>
            </a:p>
            <a:p>
              <a:pPr algn="ctr" eaLnBrk="0" hangingPunct="0">
                <a:lnSpc>
                  <a:spcPct val="80000"/>
                </a:lnSpc>
              </a:pPr>
              <a:r>
                <a:rPr lang="fr-FR" sz="2200" dirty="0" smtClean="0">
                  <a:effectLst>
                    <a:outerShdw blurRad="38100" dist="38100" dir="2700000" algn="tl">
                      <a:srgbClr val="000000"/>
                    </a:outerShdw>
                  </a:effectLst>
                  <a:latin typeface="Segoe UI" pitchFamily="34" charset="0"/>
                  <a:cs typeface="Segoe UI" pitchFamily="34" charset="0"/>
                </a:rPr>
                <a:t>utilisateurs</a:t>
              </a:r>
              <a:endParaRPr lang="fr-FR" sz="2200" i="0" dirty="0">
                <a:effectLst>
                  <a:outerShdw blurRad="38100" dist="38100" dir="2700000" algn="tl">
                    <a:srgbClr val="000000"/>
                  </a:outerShdw>
                </a:effectLst>
                <a:latin typeface="Segoe UI" pitchFamily="34" charset="0"/>
                <a:cs typeface="Segoe UI" pitchFamily="34" charset="0"/>
              </a:endParaRPr>
            </a:p>
          </p:txBody>
        </p:sp>
      </p:grpSp>
      <p:grpSp>
        <p:nvGrpSpPr>
          <p:cNvPr id="5" name="Group 9"/>
          <p:cNvGrpSpPr>
            <a:grpSpLocks/>
          </p:cNvGrpSpPr>
          <p:nvPr/>
        </p:nvGrpSpPr>
        <p:grpSpPr bwMode="auto">
          <a:xfrm>
            <a:off x="1555750" y="4745034"/>
            <a:ext cx="2225676" cy="1179511"/>
            <a:chOff x="980" y="3014"/>
            <a:chExt cx="1402" cy="743"/>
          </a:xfrm>
        </p:grpSpPr>
        <p:pic>
          <p:nvPicPr>
            <p:cNvPr id="792586" name="Picture 10" descr="arrow-green"/>
            <p:cNvPicPr>
              <a:picLocks noChangeArrowheads="1"/>
            </p:cNvPicPr>
            <p:nvPr/>
          </p:nvPicPr>
          <p:blipFill>
            <a:blip r:embed="rId9" cstate="email"/>
            <a:srcRect/>
            <a:stretch>
              <a:fillRect/>
            </a:stretch>
          </p:blipFill>
          <p:spPr bwMode="auto">
            <a:xfrm rot="13483597" flipH="1">
              <a:off x="1491" y="3014"/>
              <a:ext cx="777" cy="472"/>
            </a:xfrm>
            <a:prstGeom prst="rect">
              <a:avLst/>
            </a:prstGeom>
            <a:noFill/>
          </p:spPr>
        </p:pic>
        <p:sp>
          <p:nvSpPr>
            <p:cNvPr id="792587" name="Rectangle 11"/>
            <p:cNvSpPr>
              <a:spLocks noChangeArrowheads="1"/>
            </p:cNvSpPr>
            <p:nvPr/>
          </p:nvSpPr>
          <p:spPr bwMode="auto">
            <a:xfrm>
              <a:off x="980" y="3187"/>
              <a:ext cx="1402" cy="570"/>
            </a:xfrm>
            <a:prstGeom prst="rect">
              <a:avLst/>
            </a:prstGeom>
            <a:noFill/>
            <a:ln w="12700" algn="ctr">
              <a:noFill/>
              <a:miter lim="800000"/>
              <a:headEnd/>
              <a:tailEnd/>
            </a:ln>
            <a:effectLst/>
          </p:spPr>
          <p:txBody>
            <a:bodyPr wrap="none">
              <a:spAutoFit/>
            </a:bodyPr>
            <a:lstStyle/>
            <a:p>
              <a:pPr algn="ctr" eaLnBrk="0" hangingPunct="0">
                <a:lnSpc>
                  <a:spcPct val="80000"/>
                </a:lnSpc>
              </a:pPr>
              <a:r>
                <a:rPr lang="fr-FR" sz="2200" i="0" dirty="0" smtClean="0">
                  <a:effectLst>
                    <a:outerShdw blurRad="38100" dist="38100" dir="2700000" algn="tl">
                      <a:srgbClr val="000000"/>
                    </a:outerShdw>
                  </a:effectLst>
                  <a:latin typeface="Segoe UI" pitchFamily="34" charset="0"/>
                  <a:cs typeface="Segoe UI" pitchFamily="34" charset="0"/>
                </a:rPr>
                <a:t>Connexion avec </a:t>
              </a:r>
            </a:p>
            <a:p>
              <a:pPr algn="ctr" eaLnBrk="0" hangingPunct="0">
                <a:lnSpc>
                  <a:spcPct val="80000"/>
                </a:lnSpc>
              </a:pPr>
              <a:r>
                <a:rPr lang="fr-FR" sz="2200" dirty="0" smtClean="0">
                  <a:effectLst>
                    <a:outerShdw blurRad="38100" dist="38100" dir="2700000" algn="tl">
                      <a:srgbClr val="000000"/>
                    </a:outerShdw>
                  </a:effectLst>
                  <a:latin typeface="Segoe UI" pitchFamily="34" charset="0"/>
                  <a:cs typeface="Segoe UI" pitchFamily="34" charset="0"/>
                </a:rPr>
                <a:t>les clients et </a:t>
              </a:r>
            </a:p>
            <a:p>
              <a:pPr algn="ctr" eaLnBrk="0" hangingPunct="0">
                <a:lnSpc>
                  <a:spcPct val="80000"/>
                </a:lnSpc>
              </a:pPr>
              <a:r>
                <a:rPr lang="fr-FR" sz="2200" i="0" dirty="0" smtClean="0">
                  <a:effectLst>
                    <a:outerShdw blurRad="38100" dist="38100" dir="2700000" algn="tl">
                      <a:srgbClr val="000000"/>
                    </a:outerShdw>
                  </a:effectLst>
                  <a:latin typeface="Segoe UI" pitchFamily="34" charset="0"/>
                  <a:cs typeface="Segoe UI" pitchFamily="34" charset="0"/>
                </a:rPr>
                <a:t>usagers</a:t>
              </a:r>
              <a:endParaRPr lang="fr-FR" sz="2200" i="0" dirty="0">
                <a:effectLst>
                  <a:outerShdw blurRad="38100" dist="38100" dir="2700000" algn="tl">
                    <a:srgbClr val="000000"/>
                  </a:outerShdw>
                </a:effectLst>
                <a:latin typeface="Segoe UI" pitchFamily="34" charset="0"/>
                <a:cs typeface="Segoe UI" pitchFamily="34" charset="0"/>
              </a:endParaRPr>
            </a:p>
          </p:txBody>
        </p:sp>
      </p:grpSp>
      <p:grpSp>
        <p:nvGrpSpPr>
          <p:cNvPr id="6" name="Group 31"/>
          <p:cNvGrpSpPr>
            <a:grpSpLocks/>
          </p:cNvGrpSpPr>
          <p:nvPr/>
        </p:nvGrpSpPr>
        <p:grpSpPr bwMode="auto">
          <a:xfrm>
            <a:off x="1076325" y="3200400"/>
            <a:ext cx="1654176" cy="1236663"/>
            <a:chOff x="678" y="2041"/>
            <a:chExt cx="1042" cy="779"/>
          </a:xfrm>
        </p:grpSpPr>
        <p:pic>
          <p:nvPicPr>
            <p:cNvPr id="792608" name="Picture 32" descr="arrow-red"/>
            <p:cNvPicPr>
              <a:picLocks noChangeAspect="1" noChangeArrowheads="1"/>
            </p:cNvPicPr>
            <p:nvPr/>
          </p:nvPicPr>
          <p:blipFill>
            <a:blip r:embed="rId10"/>
            <a:srcRect/>
            <a:stretch>
              <a:fillRect/>
            </a:stretch>
          </p:blipFill>
          <p:spPr bwMode="auto">
            <a:xfrm>
              <a:off x="1245" y="2041"/>
              <a:ext cx="475" cy="779"/>
            </a:xfrm>
            <a:prstGeom prst="rect">
              <a:avLst/>
            </a:prstGeom>
            <a:noFill/>
          </p:spPr>
        </p:pic>
        <p:sp>
          <p:nvSpPr>
            <p:cNvPr id="792609" name="Rectangle 33"/>
            <p:cNvSpPr>
              <a:spLocks noChangeArrowheads="1"/>
            </p:cNvSpPr>
            <p:nvPr/>
          </p:nvSpPr>
          <p:spPr bwMode="auto">
            <a:xfrm>
              <a:off x="678" y="2239"/>
              <a:ext cx="955" cy="399"/>
            </a:xfrm>
            <a:prstGeom prst="rect">
              <a:avLst/>
            </a:prstGeom>
            <a:noFill/>
            <a:ln w="12700" algn="ctr">
              <a:noFill/>
              <a:miter lim="800000"/>
              <a:headEnd/>
              <a:tailEnd/>
            </a:ln>
            <a:effectLst/>
          </p:spPr>
          <p:txBody>
            <a:bodyPr wrap="none">
              <a:spAutoFit/>
            </a:bodyPr>
            <a:lstStyle/>
            <a:p>
              <a:pPr algn="ctr" eaLnBrk="0" hangingPunct="0">
                <a:lnSpc>
                  <a:spcPct val="80000"/>
                </a:lnSpc>
              </a:pPr>
              <a:r>
                <a:rPr lang="fr-FR" sz="2200" i="0" dirty="0" smtClean="0">
                  <a:effectLst>
                    <a:outerShdw blurRad="38100" dist="38100" dir="2700000" algn="tl">
                      <a:srgbClr val="000000"/>
                    </a:outerShdw>
                  </a:effectLst>
                  <a:latin typeface="Segoe UI" pitchFamily="34" charset="0"/>
                  <a:cs typeface="Segoe UI" pitchFamily="34" charset="0"/>
                </a:rPr>
                <a:t>Réduction </a:t>
              </a:r>
            </a:p>
            <a:p>
              <a:pPr algn="ctr" eaLnBrk="0" hangingPunct="0">
                <a:lnSpc>
                  <a:spcPct val="80000"/>
                </a:lnSpc>
              </a:pPr>
              <a:r>
                <a:rPr lang="fr-FR" sz="2200" i="0" dirty="0" smtClean="0">
                  <a:effectLst>
                    <a:outerShdw blurRad="38100" dist="38100" dir="2700000" algn="tl">
                      <a:srgbClr val="000000"/>
                    </a:outerShdw>
                  </a:effectLst>
                  <a:latin typeface="Segoe UI" pitchFamily="34" charset="0"/>
                  <a:cs typeface="Segoe UI" pitchFamily="34" charset="0"/>
                </a:rPr>
                <a:t>des coûts</a:t>
              </a:r>
              <a:endParaRPr lang="fr-FR" sz="2200" i="0" dirty="0">
                <a:effectLst>
                  <a:outerShdw blurRad="38100" dist="38100" dir="2700000" algn="tl">
                    <a:srgbClr val="000000"/>
                  </a:outerShdw>
                </a:effectLst>
                <a:latin typeface="Segoe UI" pitchFamily="34" charset="0"/>
                <a:cs typeface="Segoe UI" pitchFamily="34" charset="0"/>
              </a:endParaRPr>
            </a:p>
          </p:txBody>
        </p:sp>
      </p:grpSp>
      <p:grpSp>
        <p:nvGrpSpPr>
          <p:cNvPr id="7" name="Group 22"/>
          <p:cNvGrpSpPr>
            <a:grpSpLocks/>
          </p:cNvGrpSpPr>
          <p:nvPr/>
        </p:nvGrpSpPr>
        <p:grpSpPr bwMode="auto">
          <a:xfrm>
            <a:off x="1071563" y="1860550"/>
            <a:ext cx="1935162" cy="1236663"/>
            <a:chOff x="675" y="1197"/>
            <a:chExt cx="1219" cy="779"/>
          </a:xfrm>
        </p:grpSpPr>
        <p:pic>
          <p:nvPicPr>
            <p:cNvPr id="792599" name="Picture 23" descr="arrow-red"/>
            <p:cNvPicPr>
              <a:picLocks noChangeAspect="1" noChangeArrowheads="1"/>
            </p:cNvPicPr>
            <p:nvPr/>
          </p:nvPicPr>
          <p:blipFill>
            <a:blip r:embed="rId11" cstate="email"/>
            <a:srcRect/>
            <a:stretch>
              <a:fillRect/>
            </a:stretch>
          </p:blipFill>
          <p:spPr bwMode="auto">
            <a:xfrm rot="7158978" flipH="1">
              <a:off x="1267" y="1349"/>
              <a:ext cx="779" cy="475"/>
            </a:xfrm>
            <a:prstGeom prst="rect">
              <a:avLst/>
            </a:prstGeom>
            <a:noFill/>
          </p:spPr>
        </p:pic>
        <p:sp>
          <p:nvSpPr>
            <p:cNvPr id="792600" name="Rectangle 24"/>
            <p:cNvSpPr>
              <a:spLocks noChangeArrowheads="1"/>
            </p:cNvSpPr>
            <p:nvPr/>
          </p:nvSpPr>
          <p:spPr bwMode="auto">
            <a:xfrm>
              <a:off x="675" y="1407"/>
              <a:ext cx="1094" cy="271"/>
            </a:xfrm>
            <a:prstGeom prst="rect">
              <a:avLst/>
            </a:prstGeom>
            <a:noFill/>
            <a:ln w="12700" algn="ctr">
              <a:noFill/>
              <a:miter lim="800000"/>
              <a:headEnd/>
              <a:tailEnd/>
            </a:ln>
            <a:effectLst/>
          </p:spPr>
          <p:txBody>
            <a:bodyPr wrap="none">
              <a:spAutoFit/>
            </a:bodyPr>
            <a:lstStyle/>
            <a:p>
              <a:pPr algn="ctr" eaLnBrk="0" hangingPunct="0"/>
              <a:r>
                <a:rPr lang="fr-FR" sz="2200" i="0" dirty="0" smtClean="0">
                  <a:effectLst>
                    <a:outerShdw blurRad="38100" dist="38100" dir="2700000" algn="tl">
                      <a:srgbClr val="000000"/>
                    </a:outerShdw>
                  </a:effectLst>
                  <a:latin typeface="Segoe UI" pitchFamily="34" charset="0"/>
                  <a:cs typeface="Segoe UI" pitchFamily="34" charset="0"/>
                </a:rPr>
                <a:t>Compétition</a:t>
              </a:r>
              <a:endParaRPr lang="fr-FR" sz="2200" i="0" dirty="0">
                <a:effectLst>
                  <a:outerShdw blurRad="38100" dist="38100" dir="2700000" algn="tl">
                    <a:srgbClr val="000000"/>
                  </a:outerShdw>
                </a:effectLst>
                <a:latin typeface="Segoe UI" pitchFamily="34" charset="0"/>
                <a:cs typeface="Segoe UI" pitchFamily="34" charset="0"/>
              </a:endParaRPr>
            </a:p>
          </p:txBody>
        </p:sp>
      </p:grpSp>
      <p:grpSp>
        <p:nvGrpSpPr>
          <p:cNvPr id="8" name="Group 25"/>
          <p:cNvGrpSpPr>
            <a:grpSpLocks/>
          </p:cNvGrpSpPr>
          <p:nvPr/>
        </p:nvGrpSpPr>
        <p:grpSpPr bwMode="auto">
          <a:xfrm>
            <a:off x="2359026" y="1085850"/>
            <a:ext cx="2106615" cy="820738"/>
            <a:chOff x="1486" y="709"/>
            <a:chExt cx="1327" cy="517"/>
          </a:xfrm>
        </p:grpSpPr>
        <p:pic>
          <p:nvPicPr>
            <p:cNvPr id="792602" name="Picture 26" descr="arrow-red"/>
            <p:cNvPicPr>
              <a:picLocks noChangeAspect="1" noChangeArrowheads="1"/>
            </p:cNvPicPr>
            <p:nvPr/>
          </p:nvPicPr>
          <p:blipFill>
            <a:blip r:embed="rId11" cstate="email"/>
            <a:srcRect/>
            <a:stretch>
              <a:fillRect/>
            </a:stretch>
          </p:blipFill>
          <p:spPr bwMode="auto">
            <a:xfrm rot="8806844" flipH="1">
              <a:off x="1968" y="751"/>
              <a:ext cx="779" cy="475"/>
            </a:xfrm>
            <a:prstGeom prst="rect">
              <a:avLst/>
            </a:prstGeom>
            <a:noFill/>
          </p:spPr>
        </p:pic>
        <p:sp>
          <p:nvSpPr>
            <p:cNvPr id="792603" name="Rectangle 27"/>
            <p:cNvSpPr>
              <a:spLocks noChangeArrowheads="1"/>
            </p:cNvSpPr>
            <p:nvPr/>
          </p:nvSpPr>
          <p:spPr bwMode="auto">
            <a:xfrm>
              <a:off x="1486" y="709"/>
              <a:ext cx="1327" cy="399"/>
            </a:xfrm>
            <a:prstGeom prst="rect">
              <a:avLst/>
            </a:prstGeom>
            <a:noFill/>
            <a:ln w="12700" algn="ctr">
              <a:noFill/>
              <a:miter lim="800000"/>
              <a:headEnd/>
              <a:tailEnd/>
            </a:ln>
            <a:effectLst/>
          </p:spPr>
          <p:txBody>
            <a:bodyPr wrap="none">
              <a:spAutoFit/>
            </a:bodyPr>
            <a:lstStyle/>
            <a:p>
              <a:pPr algn="ctr" eaLnBrk="0" hangingPunct="0">
                <a:lnSpc>
                  <a:spcPct val="80000"/>
                </a:lnSpc>
              </a:pPr>
              <a:r>
                <a:rPr lang="fr-FR" sz="2200" i="0" dirty="0" smtClean="0">
                  <a:effectLst>
                    <a:outerShdw blurRad="38100" dist="38100" dir="2700000" algn="tl">
                      <a:srgbClr val="000000"/>
                    </a:outerShdw>
                  </a:effectLst>
                  <a:latin typeface="Segoe UI" pitchFamily="34" charset="0"/>
                  <a:cs typeface="Segoe UI" pitchFamily="34" charset="0"/>
                </a:rPr>
                <a:t>Evolutions </a:t>
              </a:r>
            </a:p>
            <a:p>
              <a:pPr algn="ctr" eaLnBrk="0" hangingPunct="0">
                <a:lnSpc>
                  <a:spcPct val="80000"/>
                </a:lnSpc>
              </a:pPr>
              <a:r>
                <a:rPr lang="fr-FR" sz="2200" i="0" dirty="0" smtClean="0">
                  <a:effectLst>
                    <a:outerShdw blurRad="38100" dist="38100" dir="2700000" algn="tl">
                      <a:srgbClr val="000000"/>
                    </a:outerShdw>
                  </a:effectLst>
                  <a:latin typeface="Segoe UI" pitchFamily="34" charset="0"/>
                  <a:cs typeface="Segoe UI" pitchFamily="34" charset="0"/>
                </a:rPr>
                <a:t>technologiques</a:t>
              </a:r>
              <a:endParaRPr lang="fr-FR" sz="2200" i="0" dirty="0">
                <a:effectLst>
                  <a:outerShdw blurRad="38100" dist="38100" dir="2700000" algn="tl">
                    <a:srgbClr val="000000"/>
                  </a:outerShdw>
                </a:effectLst>
                <a:latin typeface="Segoe UI" pitchFamily="34" charset="0"/>
                <a:cs typeface="Segoe UI" pitchFamily="34" charset="0"/>
              </a:endParaRPr>
            </a:p>
          </p:txBody>
        </p:sp>
      </p:grpSp>
      <p:grpSp>
        <p:nvGrpSpPr>
          <p:cNvPr id="9" name="Group 28"/>
          <p:cNvGrpSpPr>
            <a:grpSpLocks/>
          </p:cNvGrpSpPr>
          <p:nvPr/>
        </p:nvGrpSpPr>
        <p:grpSpPr bwMode="auto">
          <a:xfrm>
            <a:off x="4819660" y="1085850"/>
            <a:ext cx="2338393" cy="820738"/>
            <a:chOff x="3036" y="709"/>
            <a:chExt cx="1473" cy="517"/>
          </a:xfrm>
        </p:grpSpPr>
        <p:pic>
          <p:nvPicPr>
            <p:cNvPr id="792605" name="Picture 29" descr="arrow-red"/>
            <p:cNvPicPr>
              <a:picLocks noChangeAspect="1" noChangeArrowheads="1"/>
            </p:cNvPicPr>
            <p:nvPr/>
          </p:nvPicPr>
          <p:blipFill>
            <a:blip r:embed="rId11" cstate="email"/>
            <a:srcRect/>
            <a:stretch>
              <a:fillRect/>
            </a:stretch>
          </p:blipFill>
          <p:spPr bwMode="auto">
            <a:xfrm rot="12793156">
              <a:off x="3036" y="751"/>
              <a:ext cx="779" cy="475"/>
            </a:xfrm>
            <a:prstGeom prst="rect">
              <a:avLst/>
            </a:prstGeom>
            <a:noFill/>
          </p:spPr>
        </p:pic>
        <p:sp>
          <p:nvSpPr>
            <p:cNvPr id="792606" name="Rectangle 30"/>
            <p:cNvSpPr>
              <a:spLocks noChangeArrowheads="1"/>
            </p:cNvSpPr>
            <p:nvPr/>
          </p:nvSpPr>
          <p:spPr bwMode="auto">
            <a:xfrm>
              <a:off x="3305" y="709"/>
              <a:ext cx="1204" cy="399"/>
            </a:xfrm>
            <a:prstGeom prst="rect">
              <a:avLst/>
            </a:prstGeom>
            <a:noFill/>
            <a:ln w="12700" algn="ctr">
              <a:noFill/>
              <a:miter lim="800000"/>
              <a:headEnd/>
              <a:tailEnd/>
            </a:ln>
            <a:effectLst/>
          </p:spPr>
          <p:txBody>
            <a:bodyPr wrap="none">
              <a:spAutoFit/>
            </a:bodyPr>
            <a:lstStyle/>
            <a:p>
              <a:pPr algn="ctr" eaLnBrk="0" hangingPunct="0">
                <a:lnSpc>
                  <a:spcPct val="80000"/>
                </a:lnSpc>
              </a:pPr>
              <a:r>
                <a:rPr lang="fr-FR" sz="2200" i="0" dirty="0" smtClean="0">
                  <a:effectLst>
                    <a:outerShdw blurRad="38100" dist="38100" dir="2700000" algn="tl">
                      <a:srgbClr val="000000"/>
                    </a:outerShdw>
                  </a:effectLst>
                  <a:latin typeface="Segoe UI" pitchFamily="34" charset="0"/>
                  <a:cs typeface="Segoe UI" pitchFamily="34" charset="0"/>
                </a:rPr>
                <a:t>Conformité </a:t>
              </a:r>
            </a:p>
            <a:p>
              <a:pPr algn="ctr" eaLnBrk="0" hangingPunct="0">
                <a:lnSpc>
                  <a:spcPct val="80000"/>
                </a:lnSpc>
              </a:pPr>
              <a:r>
                <a:rPr lang="fr-FR" sz="2200" i="0" dirty="0" smtClean="0">
                  <a:effectLst>
                    <a:outerShdw blurRad="38100" dist="38100" dir="2700000" algn="tl">
                      <a:srgbClr val="000000"/>
                    </a:outerShdw>
                  </a:effectLst>
                  <a:latin typeface="Segoe UI" pitchFamily="34" charset="0"/>
                  <a:cs typeface="Segoe UI" pitchFamily="34" charset="0"/>
                </a:rPr>
                <a:t>réglementaire</a:t>
              </a:r>
              <a:endParaRPr lang="fr-FR" sz="2200" i="0" dirty="0">
                <a:effectLst>
                  <a:outerShdw blurRad="38100" dist="38100" dir="2700000" algn="tl">
                    <a:srgbClr val="000000"/>
                  </a:outerShdw>
                </a:effectLst>
                <a:latin typeface="Segoe UI" pitchFamily="34" charset="0"/>
                <a:cs typeface="Segoe UI" pitchFamily="34" charset="0"/>
              </a:endParaRPr>
            </a:p>
          </p:txBody>
        </p:sp>
      </p:grpSp>
      <p:grpSp>
        <p:nvGrpSpPr>
          <p:cNvPr id="10" name="Group 19"/>
          <p:cNvGrpSpPr>
            <a:grpSpLocks/>
          </p:cNvGrpSpPr>
          <p:nvPr/>
        </p:nvGrpSpPr>
        <p:grpSpPr bwMode="auto">
          <a:xfrm>
            <a:off x="6149983" y="1860550"/>
            <a:ext cx="1522415" cy="1236663"/>
            <a:chOff x="3874" y="1197"/>
            <a:chExt cx="959" cy="779"/>
          </a:xfrm>
        </p:grpSpPr>
        <p:pic>
          <p:nvPicPr>
            <p:cNvPr id="792596" name="Picture 20" descr="arrow-red"/>
            <p:cNvPicPr>
              <a:picLocks noChangeAspect="1" noChangeArrowheads="1"/>
            </p:cNvPicPr>
            <p:nvPr/>
          </p:nvPicPr>
          <p:blipFill>
            <a:blip r:embed="rId11" cstate="email"/>
            <a:srcRect/>
            <a:stretch>
              <a:fillRect/>
            </a:stretch>
          </p:blipFill>
          <p:spPr bwMode="auto">
            <a:xfrm rot="14441022">
              <a:off x="3722" y="1349"/>
              <a:ext cx="779" cy="475"/>
            </a:xfrm>
            <a:prstGeom prst="rect">
              <a:avLst/>
            </a:prstGeom>
            <a:noFill/>
          </p:spPr>
        </p:pic>
        <p:sp>
          <p:nvSpPr>
            <p:cNvPr id="792597" name="Rectangle 21"/>
            <p:cNvSpPr>
              <a:spLocks noChangeArrowheads="1"/>
            </p:cNvSpPr>
            <p:nvPr/>
          </p:nvSpPr>
          <p:spPr bwMode="auto">
            <a:xfrm>
              <a:off x="4089" y="1407"/>
              <a:ext cx="744" cy="271"/>
            </a:xfrm>
            <a:prstGeom prst="rect">
              <a:avLst/>
            </a:prstGeom>
            <a:noFill/>
            <a:ln w="12700" algn="ctr">
              <a:noFill/>
              <a:miter lim="800000"/>
              <a:headEnd/>
              <a:tailEnd/>
            </a:ln>
            <a:effectLst/>
          </p:spPr>
          <p:txBody>
            <a:bodyPr wrap="none">
              <a:spAutoFit/>
            </a:bodyPr>
            <a:lstStyle/>
            <a:p>
              <a:pPr algn="ctr" eaLnBrk="0" hangingPunct="0"/>
              <a:r>
                <a:rPr lang="fr-FR" sz="2200" i="0" dirty="0" smtClean="0">
                  <a:effectLst>
                    <a:outerShdw blurRad="38100" dist="38100" dir="2700000" algn="tl">
                      <a:srgbClr val="000000"/>
                    </a:outerShdw>
                  </a:effectLst>
                  <a:latin typeface="Segoe UI" pitchFamily="34" charset="0"/>
                  <a:cs typeface="Segoe UI" pitchFamily="34" charset="0"/>
                </a:rPr>
                <a:t>Sécurité</a:t>
              </a:r>
              <a:endParaRPr lang="fr-FR" sz="2200" i="0" dirty="0">
                <a:effectLst>
                  <a:outerShdw blurRad="38100" dist="38100" dir="2700000" algn="tl">
                    <a:srgbClr val="000000"/>
                  </a:outerShdw>
                </a:effectLst>
                <a:latin typeface="Segoe UI" pitchFamily="34" charset="0"/>
                <a:cs typeface="Segoe UI" pitchFamily="34" charset="0"/>
              </a:endParaRPr>
            </a:p>
          </p:txBody>
        </p:sp>
      </p:grpSp>
      <p:grpSp>
        <p:nvGrpSpPr>
          <p:cNvPr id="11" name="Group 12"/>
          <p:cNvGrpSpPr>
            <a:grpSpLocks/>
          </p:cNvGrpSpPr>
          <p:nvPr/>
        </p:nvGrpSpPr>
        <p:grpSpPr bwMode="auto">
          <a:xfrm>
            <a:off x="6496068" y="3200400"/>
            <a:ext cx="2233619" cy="1236663"/>
            <a:chOff x="4092" y="2041"/>
            <a:chExt cx="1407" cy="779"/>
          </a:xfrm>
        </p:grpSpPr>
        <p:pic>
          <p:nvPicPr>
            <p:cNvPr id="792589" name="Picture 13" descr="arrow-red"/>
            <p:cNvPicPr>
              <a:picLocks noChangeAspect="1" noChangeArrowheads="1"/>
            </p:cNvPicPr>
            <p:nvPr/>
          </p:nvPicPr>
          <p:blipFill>
            <a:blip r:embed="rId12"/>
            <a:srcRect/>
            <a:stretch>
              <a:fillRect/>
            </a:stretch>
          </p:blipFill>
          <p:spPr bwMode="auto">
            <a:xfrm>
              <a:off x="4092" y="2041"/>
              <a:ext cx="475" cy="779"/>
            </a:xfrm>
            <a:prstGeom prst="rect">
              <a:avLst/>
            </a:prstGeom>
            <a:noFill/>
          </p:spPr>
        </p:pic>
        <p:sp>
          <p:nvSpPr>
            <p:cNvPr id="792590" name="Rectangle 14"/>
            <p:cNvSpPr>
              <a:spLocks noChangeArrowheads="1"/>
            </p:cNvSpPr>
            <p:nvPr/>
          </p:nvSpPr>
          <p:spPr bwMode="auto">
            <a:xfrm>
              <a:off x="4300" y="2239"/>
              <a:ext cx="1199" cy="570"/>
            </a:xfrm>
            <a:prstGeom prst="rect">
              <a:avLst/>
            </a:prstGeom>
            <a:noFill/>
            <a:ln w="12700" algn="ctr">
              <a:noFill/>
              <a:miter lim="800000"/>
              <a:headEnd/>
              <a:tailEnd/>
            </a:ln>
            <a:effectLst/>
          </p:spPr>
          <p:txBody>
            <a:bodyPr wrap="none">
              <a:spAutoFit/>
            </a:bodyPr>
            <a:lstStyle/>
            <a:p>
              <a:pPr algn="ctr" eaLnBrk="0" hangingPunct="0">
                <a:lnSpc>
                  <a:spcPct val="80000"/>
                </a:lnSpc>
              </a:pPr>
              <a:r>
                <a:rPr lang="fr-FR" sz="2200" i="0" dirty="0" smtClean="0">
                  <a:effectLst>
                    <a:outerShdw blurRad="38100" dist="38100" dir="2700000" algn="tl">
                      <a:srgbClr val="000000"/>
                    </a:outerShdw>
                  </a:effectLst>
                  <a:latin typeface="Segoe UI" pitchFamily="34" charset="0"/>
                  <a:cs typeface="Segoe UI" pitchFamily="34" charset="0"/>
                </a:rPr>
                <a:t>Préserver </a:t>
              </a:r>
              <a:r>
                <a:rPr lang="fr-FR" sz="2200" dirty="0" smtClean="0">
                  <a:effectLst>
                    <a:outerShdw blurRad="38100" dist="38100" dir="2700000" algn="tl">
                      <a:srgbClr val="000000"/>
                    </a:outerShdw>
                  </a:effectLst>
                  <a:latin typeface="Segoe UI" pitchFamily="34" charset="0"/>
                  <a:cs typeface="Segoe UI" pitchFamily="34" charset="0"/>
                </a:rPr>
                <a:t>la</a:t>
              </a:r>
            </a:p>
            <a:p>
              <a:pPr algn="ctr" eaLnBrk="0" hangingPunct="0">
                <a:lnSpc>
                  <a:spcPct val="80000"/>
                </a:lnSpc>
              </a:pPr>
              <a:r>
                <a:rPr lang="fr-FR" sz="2200" dirty="0" smtClean="0">
                  <a:effectLst>
                    <a:outerShdw blurRad="38100" dist="38100" dir="2700000" algn="tl">
                      <a:srgbClr val="000000"/>
                    </a:outerShdw>
                  </a:effectLst>
                  <a:latin typeface="Segoe UI" pitchFamily="34" charset="0"/>
                  <a:cs typeface="Segoe UI" pitchFamily="34" charset="0"/>
                </a:rPr>
                <a:t>c</a:t>
              </a:r>
              <a:r>
                <a:rPr lang="fr-FR" sz="2200" i="0" dirty="0" smtClean="0">
                  <a:effectLst>
                    <a:outerShdw blurRad="38100" dist="38100" dir="2700000" algn="tl">
                      <a:srgbClr val="000000"/>
                    </a:outerShdw>
                  </a:effectLst>
                  <a:latin typeface="Segoe UI" pitchFamily="34" charset="0"/>
                  <a:cs typeface="Segoe UI" pitchFamily="34" charset="0"/>
                </a:rPr>
                <a:t>ontinuité de </a:t>
              </a:r>
            </a:p>
            <a:p>
              <a:pPr algn="ctr" eaLnBrk="0" hangingPunct="0">
                <a:lnSpc>
                  <a:spcPct val="80000"/>
                </a:lnSpc>
              </a:pPr>
              <a:r>
                <a:rPr lang="fr-FR" sz="2200" i="0" dirty="0" smtClean="0">
                  <a:effectLst>
                    <a:outerShdw blurRad="38100" dist="38100" dir="2700000" algn="tl">
                      <a:srgbClr val="000000"/>
                    </a:outerShdw>
                  </a:effectLst>
                  <a:latin typeface="Segoe UI" pitchFamily="34" charset="0"/>
                  <a:cs typeface="Segoe UI" pitchFamily="34" charset="0"/>
                </a:rPr>
                <a:t>l’activité</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slide(fromTop)">
                                      <p:cBhvr>
                                        <p:cTn id="7" dur="1000"/>
                                        <p:tgtEl>
                                          <p:spTgt spid="9"/>
                                        </p:tgtEl>
                                      </p:cBhvr>
                                    </p:animEffect>
                                  </p:childTnLst>
                                </p:cTn>
                              </p:par>
                              <p:par>
                                <p:cTn id="8" presetID="12" presetClass="entr" presetSubtype="1"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slide(fromTop)">
                                      <p:cBhvr>
                                        <p:cTn id="10" dur="1000"/>
                                        <p:tgtEl>
                                          <p:spTgt spid="8"/>
                                        </p:tgtEl>
                                      </p:cBhvr>
                                    </p:animEffect>
                                  </p:childTnLst>
                                </p:cTn>
                              </p:par>
                              <p:par>
                                <p:cTn id="11" presetID="12" presetClass="entr" presetSubtype="8"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slide(fromLeft)">
                                      <p:cBhvr>
                                        <p:cTn id="13" dur="1000"/>
                                        <p:tgtEl>
                                          <p:spTgt spid="7"/>
                                        </p:tgtEl>
                                      </p:cBhvr>
                                    </p:animEffect>
                                  </p:childTnLst>
                                </p:cTn>
                              </p:par>
                              <p:par>
                                <p:cTn id="14" presetID="12" presetClass="entr" presetSubtype="8"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slide(fromLeft)">
                                      <p:cBhvr>
                                        <p:cTn id="16" dur="1000"/>
                                        <p:tgtEl>
                                          <p:spTgt spid="6"/>
                                        </p:tgtEl>
                                      </p:cBhvr>
                                    </p:animEffect>
                                  </p:childTnLst>
                                </p:cTn>
                              </p:par>
                              <p:par>
                                <p:cTn id="17" presetID="12" presetClass="entr" presetSubtype="4"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slide(fromBottom)">
                                      <p:cBhvr>
                                        <p:cTn id="19" dur="1000"/>
                                        <p:tgtEl>
                                          <p:spTgt spid="5"/>
                                        </p:tgtEl>
                                      </p:cBhvr>
                                    </p:animEffect>
                                  </p:childTnLst>
                                </p:cTn>
                              </p:par>
                              <p:par>
                                <p:cTn id="20" presetID="12" presetClass="entr" presetSubtype="4" fill="hold"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slide(fromBottom)">
                                      <p:cBhvr>
                                        <p:cTn id="22" dur="1000"/>
                                        <p:tgtEl>
                                          <p:spTgt spid="3"/>
                                        </p:tgtEl>
                                      </p:cBhvr>
                                    </p:animEffect>
                                  </p:childTnLst>
                                </p:cTn>
                              </p:par>
                              <p:par>
                                <p:cTn id="23" presetID="12" presetClass="entr" presetSubtype="4" fill="hold" nodeType="with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slide(fromBottom)">
                                      <p:cBhvr>
                                        <p:cTn id="25" dur="1000"/>
                                        <p:tgtEl>
                                          <p:spTgt spid="4"/>
                                        </p:tgtEl>
                                      </p:cBhvr>
                                    </p:animEffect>
                                  </p:childTnLst>
                                </p:cTn>
                              </p:par>
                              <p:par>
                                <p:cTn id="26" presetID="12" presetClass="entr" presetSubtype="2" fill="hold"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slide(fromRight)">
                                      <p:cBhvr>
                                        <p:cTn id="28" dur="1000"/>
                                        <p:tgtEl>
                                          <p:spTgt spid="11"/>
                                        </p:tgtEl>
                                      </p:cBhvr>
                                    </p:animEffect>
                                  </p:childTnLst>
                                </p:cTn>
                              </p:par>
                              <p:par>
                                <p:cTn id="29" presetID="12" presetClass="entr" presetSubtype="2" fill="hold"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slide(fromRight)">
                                      <p:cBhvr>
                                        <p:cTn id="31" dur="1000"/>
                                        <p:tgtEl>
                                          <p:spTgt spid="10"/>
                                        </p:tgtEl>
                                      </p:cBhvr>
                                    </p:animEffect>
                                  </p:childTnLst>
                                </p:cTn>
                              </p:par>
                            </p:childTnLst>
                          </p:cTn>
                        </p:par>
                        <p:par>
                          <p:cTn id="32" fill="hold">
                            <p:stCondLst>
                              <p:cond delay="1000"/>
                            </p:stCondLst>
                            <p:childTnLst>
                              <p:par>
                                <p:cTn id="33" presetID="10" presetClass="entr" presetSubtype="0"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fade">
                                      <p:cBhvr>
                                        <p:cTn id="35"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210" name="Rectangle 2"/>
          <p:cNvSpPr>
            <a:spLocks noGrp="1" noChangeArrowheads="1"/>
          </p:cNvSpPr>
          <p:nvPr>
            <p:ph type="ctrTitle"/>
          </p:nvPr>
        </p:nvSpPr>
        <p:spPr>
          <a:xfrm>
            <a:off x="350860" y="3997115"/>
            <a:ext cx="7364412" cy="646331"/>
          </a:xfrm>
          <a:noFill/>
        </p:spPr>
        <p:txBody>
          <a:bodyPr anchor="b"/>
          <a:lstStyle/>
          <a:p>
            <a:r>
              <a:rPr lang="fr-FR" sz="4000" dirty="0" smtClean="0"/>
              <a:t>System Center Configuration Manager 2007 </a:t>
            </a:r>
            <a:endParaRPr lang="fr-FR" sz="4000" dirty="0"/>
          </a:p>
        </p:txBody>
      </p:sp>
      <p:sp>
        <p:nvSpPr>
          <p:cNvPr id="350211" name="Rectangle 3"/>
          <p:cNvSpPr>
            <a:spLocks noGrp="1" noChangeArrowheads="1"/>
          </p:cNvSpPr>
          <p:nvPr>
            <p:ph type="subTitle" idx="1"/>
          </p:nvPr>
        </p:nvSpPr>
        <p:spPr>
          <a:xfrm>
            <a:off x="400073" y="5214950"/>
            <a:ext cx="7386637" cy="535531"/>
          </a:xfrm>
        </p:spPr>
        <p:txBody>
          <a:bodyPr/>
          <a:lstStyle/>
          <a:p>
            <a:endParaRPr lang="en-US" dirty="0"/>
          </a:p>
        </p:txBody>
      </p:sp>
      <p:sp>
        <p:nvSpPr>
          <p:cNvPr id="6" name="TextBox 5"/>
          <p:cNvSpPr txBox="1"/>
          <p:nvPr/>
        </p:nvSpPr>
        <p:spPr>
          <a:xfrm>
            <a:off x="214282" y="1928802"/>
            <a:ext cx="3972560" cy="1323439"/>
          </a:xfrm>
          <a:prstGeom prst="rect">
            <a:avLst/>
          </a:prstGeom>
          <a:noFill/>
        </p:spPr>
        <p:txBody>
          <a:bodyPr wrap="square" rtlCol="0">
            <a:spAutoFit/>
          </a:bodyPr>
          <a:lstStyle/>
          <a:p>
            <a:r>
              <a:rPr lang="fr-FR" sz="8000" b="1" i="1" spc="-642"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latin typeface="Segoe" pitchFamily="34" charset="0"/>
              </a:rPr>
              <a:t>Démo</a:t>
            </a:r>
            <a:endParaRPr lang="fr-FR" sz="8000" b="1" i="1" spc="-642" dirty="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latin typeface="Segoe" pitchFamily="34" charset="0"/>
            </a:endParaRPr>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Oval 87"/>
          <p:cNvSpPr/>
          <p:nvPr/>
        </p:nvSpPr>
        <p:spPr bwMode="auto">
          <a:xfrm>
            <a:off x="0" y="948446"/>
            <a:ext cx="9144000" cy="4385554"/>
          </a:xfrm>
          <a:prstGeom prst="ellipse">
            <a:avLst/>
          </a:prstGeom>
          <a:solidFill>
            <a:srgbClr val="000000">
              <a:alpha val="12157"/>
            </a:srgbClr>
          </a:solidFill>
          <a:ln>
            <a:solidFill>
              <a:srgbClr val="FFFFFF">
                <a:alpha val="25000"/>
              </a:srgbClr>
            </a:solidFill>
            <a:headEnd type="none" w="sm" len="sm"/>
            <a:tailEnd type="none" w="sm" len="sm"/>
          </a:ln>
          <a:effectLst>
            <a:outerShdw blurRad="44450" dir="5400000" algn="ctr">
              <a:srgbClr val="000000">
                <a:alpha val="0"/>
              </a:srgbClr>
            </a:outerShdw>
            <a:softEdge rad="317500"/>
          </a:effectLst>
          <a:scene3d>
            <a:camera prst="orthographicFront">
              <a:rot lat="0" lon="0" rev="0"/>
            </a:camera>
            <a:lightRig rig="threePt" dir="t"/>
          </a:scene3d>
          <a:sp3d>
            <a:bevelT w="635000" h="254000"/>
            <a:bevelB w="635000" h="0"/>
            <a:contourClr>
              <a:srgbClr val="777777"/>
            </a:contourClr>
          </a:sp3d>
        </p:spPr>
        <p:style>
          <a:lnRef idx="0">
            <a:schemeClr val="accent2"/>
          </a:lnRef>
          <a:fillRef idx="3">
            <a:schemeClr val="accent2"/>
          </a:fillRef>
          <a:effectRef idx="3">
            <a:schemeClr val="accent2"/>
          </a:effectRef>
          <a:fontRef idx="minor">
            <a:schemeClr val="lt1"/>
          </a:fontRef>
        </p:style>
        <p:txBody>
          <a:bodyPr vert="horz" wrap="square" lIns="91425" tIns="45713" rIns="91425" bIns="45713" numCol="1" anchor="ctr" anchorCtr="0" compatLnSpc="1">
            <a:prstTxWarp prst="textNoShape">
              <a:avLst/>
            </a:prstTxWarp>
          </a:bodyPr>
          <a:lstStyle/>
          <a:p>
            <a:pPr algn="ctr" defTabSz="914099" eaLnBrk="0" hangingPunct="0">
              <a:lnSpc>
                <a:spcPct val="85000"/>
              </a:lnSpc>
              <a:spcBef>
                <a:spcPct val="20000"/>
              </a:spcBef>
            </a:pPr>
            <a:endParaRPr lang="en-US" sz="2300" dirty="0" smtClean="0">
              <a:solidFill>
                <a:schemeClr val="tx1"/>
              </a:solidFill>
            </a:endParaRPr>
          </a:p>
        </p:txBody>
      </p:sp>
      <p:pic>
        <p:nvPicPr>
          <p:cNvPr id="10325" name="Picture 81" descr="MSN icon member center"/>
          <p:cNvPicPr>
            <a:picLocks noChangeAspect="1" noChangeArrowheads="1"/>
          </p:cNvPicPr>
          <p:nvPr/>
        </p:nvPicPr>
        <p:blipFill>
          <a:blip r:embed="rId4"/>
          <a:srcRect/>
          <a:stretch>
            <a:fillRect/>
          </a:stretch>
        </p:blipFill>
        <p:spPr bwMode="auto">
          <a:xfrm>
            <a:off x="980552" y="1859149"/>
            <a:ext cx="495299" cy="809591"/>
          </a:xfrm>
          <a:prstGeom prst="rect">
            <a:avLst/>
          </a:prstGeom>
          <a:noFill/>
          <a:ln w="9525" algn="ctr">
            <a:noFill/>
            <a:miter lim="800000"/>
            <a:headEnd/>
            <a:tailEnd/>
          </a:ln>
        </p:spPr>
      </p:pic>
      <p:pic>
        <p:nvPicPr>
          <p:cNvPr id="10326" name="Picture 84" descr="XP icon add or remove"/>
          <p:cNvPicPr>
            <a:picLocks noChangeAspect="1" noChangeArrowheads="1"/>
          </p:cNvPicPr>
          <p:nvPr/>
        </p:nvPicPr>
        <p:blipFill>
          <a:blip r:embed="rId5"/>
          <a:srcRect/>
          <a:stretch>
            <a:fillRect/>
          </a:stretch>
        </p:blipFill>
        <p:spPr bwMode="auto">
          <a:xfrm>
            <a:off x="1420289" y="1659132"/>
            <a:ext cx="265113" cy="266689"/>
          </a:xfrm>
          <a:prstGeom prst="rect">
            <a:avLst/>
          </a:prstGeom>
          <a:noFill/>
          <a:ln w="9525">
            <a:noFill/>
            <a:miter lim="800000"/>
            <a:headEnd/>
            <a:tailEnd/>
          </a:ln>
        </p:spPr>
      </p:pic>
      <p:pic>
        <p:nvPicPr>
          <p:cNvPr id="10327" name="Picture 85" descr="XP icon credential manager"/>
          <p:cNvPicPr>
            <a:picLocks noChangeAspect="1" noChangeArrowheads="1"/>
          </p:cNvPicPr>
          <p:nvPr/>
        </p:nvPicPr>
        <p:blipFill>
          <a:blip r:embed="rId6"/>
          <a:srcRect/>
          <a:stretch>
            <a:fillRect/>
          </a:stretch>
        </p:blipFill>
        <p:spPr bwMode="auto">
          <a:xfrm>
            <a:off x="1626664" y="1955982"/>
            <a:ext cx="277813" cy="322249"/>
          </a:xfrm>
          <a:prstGeom prst="rect">
            <a:avLst/>
          </a:prstGeom>
          <a:noFill/>
          <a:ln w="9525">
            <a:noFill/>
            <a:miter lim="800000"/>
            <a:headEnd/>
            <a:tailEnd/>
          </a:ln>
        </p:spPr>
      </p:pic>
      <p:pic>
        <p:nvPicPr>
          <p:cNvPr id="10321" name="Picture 83" descr="MSN icon my msn"/>
          <p:cNvPicPr>
            <a:picLocks noChangeAspect="1" noChangeArrowheads="1"/>
          </p:cNvPicPr>
          <p:nvPr/>
        </p:nvPicPr>
        <p:blipFill>
          <a:blip r:embed="rId7"/>
          <a:srcRect/>
          <a:stretch>
            <a:fillRect/>
          </a:stretch>
        </p:blipFill>
        <p:spPr bwMode="auto">
          <a:xfrm>
            <a:off x="7426372" y="1852622"/>
            <a:ext cx="471488" cy="771496"/>
          </a:xfrm>
          <a:prstGeom prst="rect">
            <a:avLst/>
          </a:prstGeom>
          <a:noFill/>
          <a:ln w="9525">
            <a:noFill/>
            <a:miter lim="800000"/>
            <a:headEnd/>
            <a:tailEnd/>
          </a:ln>
        </p:spPr>
      </p:pic>
      <p:grpSp>
        <p:nvGrpSpPr>
          <p:cNvPr id="2" name="Group 98"/>
          <p:cNvGrpSpPr>
            <a:grpSpLocks/>
          </p:cNvGrpSpPr>
          <p:nvPr/>
        </p:nvGrpSpPr>
        <p:grpSpPr bwMode="auto">
          <a:xfrm>
            <a:off x="4000500" y="1114353"/>
            <a:ext cx="755651" cy="679424"/>
            <a:chOff x="-360" y="2860"/>
            <a:chExt cx="476" cy="428"/>
          </a:xfrm>
        </p:grpSpPr>
        <p:pic>
          <p:nvPicPr>
            <p:cNvPr id="10290" name="Picture 99" descr="Template document"/>
            <p:cNvPicPr>
              <a:picLocks noChangeAspect="1" noChangeArrowheads="1"/>
            </p:cNvPicPr>
            <p:nvPr/>
          </p:nvPicPr>
          <p:blipFill>
            <a:blip r:embed="rId8"/>
            <a:srcRect/>
            <a:stretch>
              <a:fillRect/>
            </a:stretch>
          </p:blipFill>
          <p:spPr bwMode="auto">
            <a:xfrm>
              <a:off x="47" y="2864"/>
              <a:ext cx="69" cy="147"/>
            </a:xfrm>
            <a:prstGeom prst="rect">
              <a:avLst/>
            </a:prstGeom>
            <a:noFill/>
            <a:ln w="9525">
              <a:noFill/>
              <a:miter lim="800000"/>
              <a:headEnd/>
              <a:tailEnd/>
            </a:ln>
          </p:spPr>
        </p:pic>
        <p:pic>
          <p:nvPicPr>
            <p:cNvPr id="10291" name="Picture 100" descr="arrow 0 gold  arrow double headed 1-3"/>
            <p:cNvPicPr>
              <a:picLocks noChangeAspect="1" noChangeArrowheads="1"/>
            </p:cNvPicPr>
            <p:nvPr/>
          </p:nvPicPr>
          <p:blipFill>
            <a:blip r:embed="rId9"/>
            <a:srcRect/>
            <a:stretch>
              <a:fillRect/>
            </a:stretch>
          </p:blipFill>
          <p:spPr bwMode="auto">
            <a:xfrm>
              <a:off x="-207" y="2914"/>
              <a:ext cx="221" cy="57"/>
            </a:xfrm>
            <a:prstGeom prst="rect">
              <a:avLst/>
            </a:prstGeom>
            <a:noFill/>
            <a:ln w="9525">
              <a:noFill/>
              <a:miter lim="800000"/>
              <a:headEnd/>
              <a:tailEnd/>
            </a:ln>
          </p:spPr>
        </p:pic>
        <p:sp>
          <p:nvSpPr>
            <p:cNvPr id="225381" name="Rectangle 101"/>
            <p:cNvSpPr>
              <a:spLocks noChangeAspect="1" noChangeArrowheads="1"/>
            </p:cNvSpPr>
            <p:nvPr/>
          </p:nvSpPr>
          <p:spPr bwMode="auto">
            <a:xfrm>
              <a:off x="-190" y="2968"/>
              <a:ext cx="184" cy="34"/>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defRPr/>
              </a:pPr>
              <a:endParaRPr lang="en-US" sz="400" dirty="0">
                <a:solidFill>
                  <a:schemeClr val="accent1"/>
                </a:solidFill>
                <a:effectLst>
                  <a:outerShdw blurRad="38100" dist="38100" dir="2700000" algn="tl">
                    <a:srgbClr val="000000"/>
                  </a:outerShdw>
                </a:effectLst>
              </a:endParaRPr>
            </a:p>
          </p:txBody>
        </p:sp>
        <p:sp>
          <p:nvSpPr>
            <p:cNvPr id="225382" name="Rectangle 102"/>
            <p:cNvSpPr>
              <a:spLocks noChangeAspect="1" noChangeArrowheads="1"/>
            </p:cNvSpPr>
            <p:nvPr/>
          </p:nvSpPr>
          <p:spPr bwMode="auto">
            <a:xfrm>
              <a:off x="-99" y="3247"/>
              <a:ext cx="0" cy="41"/>
            </a:xfrm>
            <a:prstGeom prst="rect">
              <a:avLst/>
            </a:prstGeom>
            <a:noFill/>
            <a:ln w="9525">
              <a:noFill/>
              <a:miter lim="800000"/>
              <a:headEnd/>
              <a:tailEnd/>
            </a:ln>
          </p:spPr>
          <p:txBody>
            <a:bodyPr wrap="none" lIns="0" tIns="0" rIns="0" bIns="0">
              <a:spAutoFit/>
            </a:bodyPr>
            <a:lstStyle/>
            <a:p>
              <a:pPr algn="ctr" eaLnBrk="0" hangingPunct="0">
                <a:lnSpc>
                  <a:spcPct val="85000"/>
                </a:lnSpc>
                <a:spcBef>
                  <a:spcPct val="20000"/>
                </a:spcBef>
                <a:defRPr/>
              </a:pPr>
              <a:endParaRPr lang="en-US" sz="500" dirty="0">
                <a:effectLst>
                  <a:outerShdw blurRad="38100" dist="38100" dir="2700000" algn="tl">
                    <a:srgbClr val="000000"/>
                  </a:outerShdw>
                </a:effectLst>
              </a:endParaRPr>
            </a:p>
          </p:txBody>
        </p:sp>
        <p:pic>
          <p:nvPicPr>
            <p:cNvPr id="10294" name="Picture 103" descr="empty blue rectangle"/>
            <p:cNvPicPr>
              <a:picLocks noChangeAspect="1" noChangeArrowheads="1"/>
            </p:cNvPicPr>
            <p:nvPr/>
          </p:nvPicPr>
          <p:blipFill>
            <a:blip r:embed="rId10"/>
            <a:srcRect/>
            <a:stretch>
              <a:fillRect/>
            </a:stretch>
          </p:blipFill>
          <p:spPr bwMode="auto">
            <a:xfrm>
              <a:off x="-170" y="3107"/>
              <a:ext cx="143" cy="138"/>
            </a:xfrm>
            <a:prstGeom prst="rect">
              <a:avLst/>
            </a:prstGeom>
            <a:noFill/>
            <a:ln w="9525">
              <a:noFill/>
              <a:miter lim="800000"/>
              <a:headEnd/>
              <a:tailEnd/>
            </a:ln>
          </p:spPr>
        </p:pic>
        <p:pic>
          <p:nvPicPr>
            <p:cNvPr id="10295" name="Picture 104" descr="world map Transparent blue"/>
            <p:cNvPicPr>
              <a:picLocks noChangeAspect="1" noChangeArrowheads="1"/>
            </p:cNvPicPr>
            <p:nvPr/>
          </p:nvPicPr>
          <p:blipFill>
            <a:blip r:embed="rId11"/>
            <a:srcRect/>
            <a:stretch>
              <a:fillRect/>
            </a:stretch>
          </p:blipFill>
          <p:spPr bwMode="auto">
            <a:xfrm>
              <a:off x="-175" y="3153"/>
              <a:ext cx="146" cy="79"/>
            </a:xfrm>
            <a:prstGeom prst="rect">
              <a:avLst/>
            </a:prstGeom>
            <a:noFill/>
            <a:ln w="9525">
              <a:noFill/>
              <a:miter lim="800000"/>
              <a:headEnd/>
              <a:tailEnd/>
            </a:ln>
          </p:spPr>
        </p:pic>
        <p:pic>
          <p:nvPicPr>
            <p:cNvPr id="10296" name="Picture 105" descr="User green"/>
            <p:cNvPicPr>
              <a:picLocks noChangeAspect="1" noChangeArrowheads="1"/>
            </p:cNvPicPr>
            <p:nvPr/>
          </p:nvPicPr>
          <p:blipFill>
            <a:blip r:embed="rId12"/>
            <a:srcRect/>
            <a:stretch>
              <a:fillRect/>
            </a:stretch>
          </p:blipFill>
          <p:spPr bwMode="auto">
            <a:xfrm>
              <a:off x="-149" y="3151"/>
              <a:ext cx="31" cy="42"/>
            </a:xfrm>
            <a:prstGeom prst="rect">
              <a:avLst/>
            </a:prstGeom>
            <a:noFill/>
            <a:ln w="9525">
              <a:noFill/>
              <a:miter lim="800000"/>
              <a:headEnd/>
              <a:tailEnd/>
            </a:ln>
          </p:spPr>
        </p:pic>
        <p:pic>
          <p:nvPicPr>
            <p:cNvPr id="10297" name="Picture 106" descr="User red"/>
            <p:cNvPicPr>
              <a:picLocks noChangeAspect="1" noChangeArrowheads="1"/>
            </p:cNvPicPr>
            <p:nvPr/>
          </p:nvPicPr>
          <p:blipFill>
            <a:blip r:embed="rId13"/>
            <a:srcRect/>
            <a:stretch>
              <a:fillRect/>
            </a:stretch>
          </p:blipFill>
          <p:spPr bwMode="auto">
            <a:xfrm>
              <a:off x="-80" y="3127"/>
              <a:ext cx="38" cy="50"/>
            </a:xfrm>
            <a:prstGeom prst="rect">
              <a:avLst/>
            </a:prstGeom>
            <a:noFill/>
            <a:ln w="9525">
              <a:noFill/>
              <a:miter lim="800000"/>
              <a:headEnd/>
              <a:tailEnd/>
            </a:ln>
          </p:spPr>
        </p:pic>
        <p:pic>
          <p:nvPicPr>
            <p:cNvPr id="10298" name="Picture 107" descr="User yellow"/>
            <p:cNvPicPr>
              <a:picLocks noChangeAspect="1" noChangeArrowheads="1"/>
            </p:cNvPicPr>
            <p:nvPr/>
          </p:nvPicPr>
          <p:blipFill>
            <a:blip r:embed="rId14"/>
            <a:srcRect/>
            <a:stretch>
              <a:fillRect/>
            </a:stretch>
          </p:blipFill>
          <p:spPr bwMode="auto">
            <a:xfrm>
              <a:off x="-117" y="3172"/>
              <a:ext cx="47" cy="62"/>
            </a:xfrm>
            <a:prstGeom prst="rect">
              <a:avLst/>
            </a:prstGeom>
            <a:noFill/>
            <a:ln w="9525">
              <a:noFill/>
              <a:miter lim="800000"/>
              <a:headEnd/>
              <a:tailEnd/>
            </a:ln>
          </p:spPr>
        </p:pic>
        <p:pic>
          <p:nvPicPr>
            <p:cNvPr id="10299" name="Picture 108" descr="arrow 0 gold  arrow double headed 1-3"/>
            <p:cNvPicPr>
              <a:picLocks noChangeAspect="1" noChangeArrowheads="1"/>
            </p:cNvPicPr>
            <p:nvPr/>
          </p:nvPicPr>
          <p:blipFill>
            <a:blip r:embed="rId9"/>
            <a:srcRect/>
            <a:stretch>
              <a:fillRect/>
            </a:stretch>
          </p:blipFill>
          <p:spPr bwMode="auto">
            <a:xfrm rot="-3600000">
              <a:off x="-73" y="3093"/>
              <a:ext cx="221" cy="57"/>
            </a:xfrm>
            <a:prstGeom prst="rect">
              <a:avLst/>
            </a:prstGeom>
            <a:noFill/>
            <a:ln w="9525">
              <a:noFill/>
              <a:miter lim="800000"/>
              <a:headEnd/>
              <a:tailEnd/>
            </a:ln>
          </p:spPr>
        </p:pic>
        <p:pic>
          <p:nvPicPr>
            <p:cNvPr id="10300" name="Picture 109" descr="arrow 0 gold  arrow double headed 1-3"/>
            <p:cNvPicPr>
              <a:picLocks noChangeAspect="1" noChangeArrowheads="1"/>
            </p:cNvPicPr>
            <p:nvPr/>
          </p:nvPicPr>
          <p:blipFill>
            <a:blip r:embed="rId9"/>
            <a:srcRect/>
            <a:stretch>
              <a:fillRect/>
            </a:stretch>
          </p:blipFill>
          <p:spPr bwMode="auto">
            <a:xfrm rot="3600000" flipV="1">
              <a:off x="-350" y="3088"/>
              <a:ext cx="221" cy="58"/>
            </a:xfrm>
            <a:prstGeom prst="rect">
              <a:avLst/>
            </a:prstGeom>
            <a:noFill/>
            <a:ln w="9525">
              <a:noFill/>
              <a:miter lim="800000"/>
              <a:headEnd/>
              <a:tailEnd/>
            </a:ln>
          </p:spPr>
        </p:pic>
        <p:sp>
          <p:nvSpPr>
            <p:cNvPr id="225390" name="Rectangle 110"/>
            <p:cNvSpPr>
              <a:spLocks noChangeAspect="1" noChangeArrowheads="1"/>
            </p:cNvSpPr>
            <p:nvPr/>
          </p:nvSpPr>
          <p:spPr bwMode="auto">
            <a:xfrm>
              <a:off x="-118" y="3119"/>
              <a:ext cx="0" cy="148"/>
            </a:xfrm>
            <a:prstGeom prst="rect">
              <a:avLst/>
            </a:prstGeom>
            <a:noFill/>
            <a:ln w="9525">
              <a:noFill/>
              <a:miter lim="800000"/>
              <a:headEnd/>
              <a:tailEnd/>
            </a:ln>
          </p:spPr>
          <p:txBody>
            <a:bodyPr wrap="none" lIns="0" tIns="0" rIns="0" bIns="0">
              <a:spAutoFit/>
            </a:bodyPr>
            <a:lstStyle/>
            <a:p>
              <a:pPr algn="ctr" eaLnBrk="0" hangingPunct="0">
                <a:lnSpc>
                  <a:spcPct val="85000"/>
                </a:lnSpc>
                <a:spcBef>
                  <a:spcPct val="20000"/>
                </a:spcBef>
                <a:defRPr/>
              </a:pPr>
              <a:endParaRPr lang="en-US">
                <a:effectLst>
                  <a:outerShdw blurRad="38100" dist="38100" dir="2700000" algn="tl">
                    <a:srgbClr val="000000"/>
                  </a:outerShdw>
                </a:effectLst>
                <a:latin typeface="Segoe Semibold" pitchFamily="34" charset="0"/>
                <a:cs typeface="+mn-cs"/>
              </a:endParaRPr>
            </a:p>
          </p:txBody>
        </p:sp>
        <p:grpSp>
          <p:nvGrpSpPr>
            <p:cNvPr id="3" name="Group 111"/>
            <p:cNvGrpSpPr>
              <a:grpSpLocks noChangeAspect="1"/>
            </p:cNvGrpSpPr>
            <p:nvPr/>
          </p:nvGrpSpPr>
          <p:grpSpPr bwMode="auto">
            <a:xfrm>
              <a:off x="-360" y="2860"/>
              <a:ext cx="143" cy="179"/>
              <a:chOff x="5494" y="2864"/>
              <a:chExt cx="272" cy="340"/>
            </a:xfrm>
          </p:grpSpPr>
          <p:sp>
            <p:nvSpPr>
              <p:cNvPr id="225392" name="Rectangle 112"/>
              <p:cNvSpPr>
                <a:spLocks noChangeAspect="1" noChangeArrowheads="1"/>
              </p:cNvSpPr>
              <p:nvPr/>
            </p:nvSpPr>
            <p:spPr bwMode="auto">
              <a:xfrm>
                <a:off x="5631" y="3126"/>
                <a:ext cx="0" cy="78"/>
              </a:xfrm>
              <a:prstGeom prst="rect">
                <a:avLst/>
              </a:prstGeom>
              <a:noFill/>
              <a:ln w="9525" algn="ctr">
                <a:noFill/>
                <a:miter lim="800000"/>
                <a:headEnd/>
                <a:tailEnd/>
              </a:ln>
              <a:effectLst/>
            </p:spPr>
            <p:txBody>
              <a:bodyPr wrap="none" lIns="0" tIns="0" rIns="0" bIns="0">
                <a:spAutoFit/>
              </a:bodyPr>
              <a:lstStyle/>
              <a:p>
                <a:pPr algn="ctr" eaLnBrk="0" hangingPunct="0">
                  <a:lnSpc>
                    <a:spcPct val="85000"/>
                  </a:lnSpc>
                  <a:spcBef>
                    <a:spcPct val="20000"/>
                  </a:spcBef>
                  <a:defRPr/>
                </a:pPr>
                <a:endParaRPr lang="en-US" sz="500" dirty="0">
                  <a:solidFill>
                    <a:srgbClr val="FFFFFF"/>
                  </a:solidFill>
                  <a:effectLst>
                    <a:outerShdw blurRad="38100" dist="38100" dir="2700000" algn="tl">
                      <a:srgbClr val="000000"/>
                    </a:outerShdw>
                  </a:effectLst>
                </a:endParaRPr>
              </a:p>
            </p:txBody>
          </p:sp>
          <p:pic>
            <p:nvPicPr>
              <p:cNvPr id="10305" name="Picture 113" descr="empty red rectangle"/>
              <p:cNvPicPr>
                <a:picLocks noChangeAspect="1" noChangeArrowheads="1"/>
              </p:cNvPicPr>
              <p:nvPr/>
            </p:nvPicPr>
            <p:blipFill>
              <a:blip r:embed="rId15"/>
              <a:srcRect/>
              <a:stretch>
                <a:fillRect/>
              </a:stretch>
            </p:blipFill>
            <p:spPr bwMode="auto">
              <a:xfrm>
                <a:off x="5494" y="2864"/>
                <a:ext cx="272" cy="262"/>
              </a:xfrm>
              <a:prstGeom prst="rect">
                <a:avLst/>
              </a:prstGeom>
              <a:noFill/>
              <a:ln w="9525">
                <a:noFill/>
                <a:miter lim="800000"/>
                <a:headEnd/>
                <a:tailEnd/>
              </a:ln>
            </p:spPr>
          </p:pic>
          <p:sp>
            <p:nvSpPr>
              <p:cNvPr id="225394" name="Rectangle 114"/>
              <p:cNvSpPr>
                <a:spLocks noChangeAspect="1" noChangeArrowheads="1"/>
              </p:cNvSpPr>
              <p:nvPr/>
            </p:nvSpPr>
            <p:spPr bwMode="auto">
              <a:xfrm>
                <a:off x="5631" y="2874"/>
                <a:ext cx="0" cy="78"/>
              </a:xfrm>
              <a:prstGeom prst="rect">
                <a:avLst/>
              </a:prstGeom>
              <a:noFill/>
              <a:ln w="9525">
                <a:noFill/>
                <a:miter lim="800000"/>
                <a:headEnd/>
                <a:tailEnd/>
              </a:ln>
            </p:spPr>
            <p:txBody>
              <a:bodyPr wrap="none" lIns="0" tIns="0" rIns="0" bIns="0">
                <a:spAutoFit/>
              </a:bodyPr>
              <a:lstStyle/>
              <a:p>
                <a:pPr algn="ctr" eaLnBrk="0" hangingPunct="0">
                  <a:lnSpc>
                    <a:spcPct val="85000"/>
                  </a:lnSpc>
                  <a:spcBef>
                    <a:spcPct val="20000"/>
                  </a:spcBef>
                  <a:defRPr/>
                </a:pPr>
                <a:endParaRPr lang="en-US" sz="500" dirty="0">
                  <a:solidFill>
                    <a:srgbClr val="FFFFFF"/>
                  </a:solidFill>
                  <a:effectLst>
                    <a:outerShdw blurRad="38100" dist="38100" dir="2700000" algn="tl">
                      <a:srgbClr val="000000"/>
                    </a:outerShdw>
                  </a:effectLst>
                </a:endParaRPr>
              </a:p>
            </p:txBody>
          </p:sp>
          <p:sp>
            <p:nvSpPr>
              <p:cNvPr id="10307" name="Line 115"/>
              <p:cNvSpPr>
                <a:spLocks noChangeAspect="1" noChangeShapeType="1"/>
              </p:cNvSpPr>
              <p:nvPr/>
            </p:nvSpPr>
            <p:spPr bwMode="auto">
              <a:xfrm flipH="1" flipV="1">
                <a:off x="5555" y="3065"/>
                <a:ext cx="53" cy="6"/>
              </a:xfrm>
              <a:prstGeom prst="line">
                <a:avLst/>
              </a:prstGeom>
              <a:noFill/>
              <a:ln w="6350">
                <a:solidFill>
                  <a:schemeClr val="tx1"/>
                </a:solidFill>
                <a:round/>
                <a:headEnd/>
                <a:tailEnd/>
              </a:ln>
            </p:spPr>
            <p:txBody>
              <a:bodyPr anchor="ctr"/>
              <a:lstStyle/>
              <a:p>
                <a:endParaRPr lang="en-US"/>
              </a:p>
            </p:txBody>
          </p:sp>
          <p:sp>
            <p:nvSpPr>
              <p:cNvPr id="10308" name="Line 116"/>
              <p:cNvSpPr>
                <a:spLocks noChangeAspect="1" noChangeShapeType="1"/>
              </p:cNvSpPr>
              <p:nvPr/>
            </p:nvSpPr>
            <p:spPr bwMode="auto">
              <a:xfrm flipH="1">
                <a:off x="5641" y="3065"/>
                <a:ext cx="53" cy="6"/>
              </a:xfrm>
              <a:prstGeom prst="line">
                <a:avLst/>
              </a:prstGeom>
              <a:noFill/>
              <a:ln w="6350">
                <a:solidFill>
                  <a:schemeClr val="tx1"/>
                </a:solidFill>
                <a:round/>
                <a:headEnd/>
                <a:tailEnd/>
              </a:ln>
            </p:spPr>
            <p:txBody>
              <a:bodyPr anchor="ctr"/>
              <a:lstStyle/>
              <a:p>
                <a:endParaRPr lang="en-US"/>
              </a:p>
            </p:txBody>
          </p:sp>
          <p:sp>
            <p:nvSpPr>
              <p:cNvPr id="10309" name="Line 117"/>
              <p:cNvSpPr>
                <a:spLocks noChangeAspect="1" noChangeShapeType="1"/>
              </p:cNvSpPr>
              <p:nvPr/>
            </p:nvSpPr>
            <p:spPr bwMode="auto">
              <a:xfrm flipH="1" flipV="1">
                <a:off x="5555" y="2968"/>
                <a:ext cx="61" cy="93"/>
              </a:xfrm>
              <a:prstGeom prst="line">
                <a:avLst/>
              </a:prstGeom>
              <a:noFill/>
              <a:ln w="6350">
                <a:solidFill>
                  <a:schemeClr val="tx1"/>
                </a:solidFill>
                <a:round/>
                <a:headEnd/>
                <a:tailEnd/>
              </a:ln>
            </p:spPr>
            <p:txBody>
              <a:bodyPr anchor="ctr"/>
              <a:lstStyle/>
              <a:p>
                <a:endParaRPr lang="en-US"/>
              </a:p>
            </p:txBody>
          </p:sp>
          <p:sp>
            <p:nvSpPr>
              <p:cNvPr id="10310" name="Line 118"/>
              <p:cNvSpPr>
                <a:spLocks noChangeAspect="1" noChangeShapeType="1"/>
              </p:cNvSpPr>
              <p:nvPr/>
            </p:nvSpPr>
            <p:spPr bwMode="auto">
              <a:xfrm flipV="1">
                <a:off x="5638" y="2967"/>
                <a:ext cx="61" cy="93"/>
              </a:xfrm>
              <a:prstGeom prst="line">
                <a:avLst/>
              </a:prstGeom>
              <a:noFill/>
              <a:ln w="6350">
                <a:solidFill>
                  <a:schemeClr val="tx1"/>
                </a:solidFill>
                <a:round/>
                <a:headEnd/>
                <a:tailEnd/>
              </a:ln>
            </p:spPr>
            <p:txBody>
              <a:bodyPr anchor="ctr"/>
              <a:lstStyle/>
              <a:p>
                <a:endParaRPr lang="en-US"/>
              </a:p>
            </p:txBody>
          </p:sp>
          <p:sp>
            <p:nvSpPr>
              <p:cNvPr id="10311" name="Line 119"/>
              <p:cNvSpPr>
                <a:spLocks noChangeAspect="1" noChangeShapeType="1"/>
              </p:cNvSpPr>
              <p:nvPr/>
            </p:nvSpPr>
            <p:spPr bwMode="auto">
              <a:xfrm>
                <a:off x="5624" y="2978"/>
                <a:ext cx="0" cy="60"/>
              </a:xfrm>
              <a:prstGeom prst="line">
                <a:avLst/>
              </a:prstGeom>
              <a:noFill/>
              <a:ln w="6350">
                <a:solidFill>
                  <a:schemeClr val="tx1"/>
                </a:solidFill>
                <a:round/>
                <a:headEnd/>
                <a:tailEnd/>
              </a:ln>
            </p:spPr>
            <p:txBody>
              <a:bodyPr anchor="ctr"/>
              <a:lstStyle/>
              <a:p>
                <a:endParaRPr lang="en-US"/>
              </a:p>
            </p:txBody>
          </p:sp>
          <p:pic>
            <p:nvPicPr>
              <p:cNvPr id="10312" name="Picture 120" descr="User green"/>
              <p:cNvPicPr>
                <a:picLocks noChangeAspect="1" noChangeArrowheads="1"/>
              </p:cNvPicPr>
              <p:nvPr/>
            </p:nvPicPr>
            <p:blipFill>
              <a:blip r:embed="rId16"/>
              <a:srcRect/>
              <a:stretch>
                <a:fillRect/>
              </a:stretch>
            </p:blipFill>
            <p:spPr bwMode="auto">
              <a:xfrm>
                <a:off x="5591" y="3020"/>
                <a:ext cx="68" cy="91"/>
              </a:xfrm>
              <a:prstGeom prst="rect">
                <a:avLst/>
              </a:prstGeom>
              <a:noFill/>
              <a:ln w="9525">
                <a:noFill/>
                <a:miter lim="800000"/>
                <a:headEnd/>
                <a:tailEnd/>
              </a:ln>
            </p:spPr>
          </p:pic>
          <p:pic>
            <p:nvPicPr>
              <p:cNvPr id="10313" name="Picture 121" descr="server box"/>
              <p:cNvPicPr>
                <a:picLocks noChangeAspect="1" noChangeArrowheads="1"/>
              </p:cNvPicPr>
              <p:nvPr/>
            </p:nvPicPr>
            <p:blipFill>
              <a:blip r:embed="rId17"/>
              <a:srcRect/>
              <a:stretch>
                <a:fillRect/>
              </a:stretch>
            </p:blipFill>
            <p:spPr bwMode="auto">
              <a:xfrm>
                <a:off x="5680" y="2911"/>
                <a:ext cx="55" cy="104"/>
              </a:xfrm>
              <a:prstGeom prst="rect">
                <a:avLst/>
              </a:prstGeom>
              <a:noFill/>
              <a:ln w="9525">
                <a:noFill/>
                <a:miter lim="800000"/>
                <a:headEnd/>
                <a:tailEnd/>
              </a:ln>
            </p:spPr>
          </p:pic>
          <p:pic>
            <p:nvPicPr>
              <p:cNvPr id="10314" name="Picture 122" descr="barrel yellow data storage"/>
              <p:cNvPicPr>
                <a:picLocks noChangeAspect="1" noChangeArrowheads="1"/>
              </p:cNvPicPr>
              <p:nvPr/>
            </p:nvPicPr>
            <p:blipFill>
              <a:blip r:embed="rId18"/>
              <a:srcRect/>
              <a:stretch>
                <a:fillRect/>
              </a:stretch>
            </p:blipFill>
            <p:spPr bwMode="auto">
              <a:xfrm>
                <a:off x="5685" y="3028"/>
                <a:ext cx="46" cy="69"/>
              </a:xfrm>
              <a:prstGeom prst="rect">
                <a:avLst/>
              </a:prstGeom>
              <a:noFill/>
              <a:ln w="9525">
                <a:noFill/>
                <a:miter lim="800000"/>
                <a:headEnd/>
                <a:tailEnd/>
              </a:ln>
            </p:spPr>
          </p:pic>
          <p:pic>
            <p:nvPicPr>
              <p:cNvPr id="10315" name="Picture 123" descr="application server"/>
              <p:cNvPicPr>
                <a:picLocks noChangeAspect="1" noChangeArrowheads="1"/>
              </p:cNvPicPr>
              <p:nvPr/>
            </p:nvPicPr>
            <p:blipFill>
              <a:blip r:embed="rId19"/>
              <a:srcRect/>
              <a:stretch>
                <a:fillRect/>
              </a:stretch>
            </p:blipFill>
            <p:spPr bwMode="auto">
              <a:xfrm>
                <a:off x="5517" y="2914"/>
                <a:ext cx="53" cy="74"/>
              </a:xfrm>
              <a:prstGeom prst="rect">
                <a:avLst/>
              </a:prstGeom>
              <a:noFill/>
              <a:ln w="9525">
                <a:noFill/>
                <a:miter lim="800000"/>
                <a:headEnd/>
                <a:tailEnd/>
              </a:ln>
            </p:spPr>
          </p:pic>
          <p:pic>
            <p:nvPicPr>
              <p:cNvPr id="10316" name="Picture 124" descr="barrel yellow data storage"/>
              <p:cNvPicPr>
                <a:picLocks noChangeAspect="1" noChangeArrowheads="1"/>
              </p:cNvPicPr>
              <p:nvPr/>
            </p:nvPicPr>
            <p:blipFill>
              <a:blip r:embed="rId18"/>
              <a:srcRect/>
              <a:stretch>
                <a:fillRect/>
              </a:stretch>
            </p:blipFill>
            <p:spPr bwMode="auto">
              <a:xfrm>
                <a:off x="5520" y="3028"/>
                <a:ext cx="46" cy="69"/>
              </a:xfrm>
              <a:prstGeom prst="rect">
                <a:avLst/>
              </a:prstGeom>
              <a:noFill/>
              <a:ln w="9525">
                <a:noFill/>
                <a:miter lim="800000"/>
                <a:headEnd/>
                <a:tailEnd/>
              </a:ln>
            </p:spPr>
          </p:pic>
          <p:pic>
            <p:nvPicPr>
              <p:cNvPr id="10317" name="Picture 125" descr="barrel yellow data storage"/>
              <p:cNvPicPr>
                <a:picLocks noChangeAspect="1" noChangeArrowheads="1"/>
              </p:cNvPicPr>
              <p:nvPr/>
            </p:nvPicPr>
            <p:blipFill>
              <a:blip r:embed="rId18"/>
              <a:srcRect/>
              <a:stretch>
                <a:fillRect/>
              </a:stretch>
            </p:blipFill>
            <p:spPr bwMode="auto">
              <a:xfrm>
                <a:off x="5602" y="2915"/>
                <a:ext cx="46" cy="69"/>
              </a:xfrm>
              <a:prstGeom prst="rect">
                <a:avLst/>
              </a:prstGeom>
              <a:noFill/>
              <a:ln w="9525">
                <a:noFill/>
                <a:miter lim="800000"/>
                <a:headEnd/>
                <a:tailEnd/>
              </a:ln>
            </p:spPr>
          </p:pic>
        </p:grpSp>
        <p:pic>
          <p:nvPicPr>
            <p:cNvPr id="10303" name="Picture 126" descr="Server"/>
            <p:cNvPicPr>
              <a:picLocks noChangeAspect="1" noChangeArrowheads="1"/>
            </p:cNvPicPr>
            <p:nvPr/>
          </p:nvPicPr>
          <p:blipFill>
            <a:blip r:embed="rId20"/>
            <a:srcRect/>
            <a:stretch>
              <a:fillRect/>
            </a:stretch>
          </p:blipFill>
          <p:spPr bwMode="auto">
            <a:xfrm>
              <a:off x="-142" y="2964"/>
              <a:ext cx="98" cy="144"/>
            </a:xfrm>
            <a:prstGeom prst="rect">
              <a:avLst/>
            </a:prstGeom>
            <a:noFill/>
            <a:ln w="9525">
              <a:noFill/>
              <a:miter lim="800000"/>
              <a:headEnd/>
              <a:tailEnd/>
            </a:ln>
          </p:spPr>
        </p:pic>
      </p:grpSp>
      <p:grpSp>
        <p:nvGrpSpPr>
          <p:cNvPr id="4" name="Group 84"/>
          <p:cNvGrpSpPr>
            <a:grpSpLocks/>
          </p:cNvGrpSpPr>
          <p:nvPr/>
        </p:nvGrpSpPr>
        <p:grpSpPr bwMode="auto">
          <a:xfrm>
            <a:off x="-9525" y="5130801"/>
            <a:ext cx="9144000" cy="1408113"/>
            <a:chOff x="0" y="4792929"/>
            <a:chExt cx="9144000" cy="1408111"/>
          </a:xfrm>
        </p:grpSpPr>
        <p:pic>
          <p:nvPicPr>
            <p:cNvPr id="10257" name="Rectangle 6146"/>
            <p:cNvPicPr>
              <a:picLocks noChangeAspect="1" noChangeArrowheads="1"/>
            </p:cNvPicPr>
            <p:nvPr/>
          </p:nvPicPr>
          <p:blipFill>
            <a:blip r:embed="rId21">
              <a:lum bright="-34000"/>
            </a:blip>
            <a:srcRect/>
            <a:stretch>
              <a:fillRect/>
            </a:stretch>
          </p:blipFill>
          <p:spPr bwMode="auto">
            <a:xfrm>
              <a:off x="0" y="4797690"/>
              <a:ext cx="9144000" cy="1403350"/>
            </a:xfrm>
            <a:prstGeom prst="rect">
              <a:avLst/>
            </a:prstGeom>
            <a:noFill/>
            <a:ln w="9525">
              <a:noFill/>
              <a:miter lim="800000"/>
              <a:headEnd/>
              <a:tailEnd/>
            </a:ln>
          </p:spPr>
        </p:pic>
        <p:pic>
          <p:nvPicPr>
            <p:cNvPr id="10258" name="Picture 6" descr="purple gel cylinder"/>
            <p:cNvPicPr>
              <a:picLocks noChangeAspect="1" noChangeArrowheads="1"/>
            </p:cNvPicPr>
            <p:nvPr/>
          </p:nvPicPr>
          <p:blipFill>
            <a:blip r:embed="rId22"/>
            <a:srcRect/>
            <a:stretch>
              <a:fillRect/>
            </a:stretch>
          </p:blipFill>
          <p:spPr bwMode="auto">
            <a:xfrm>
              <a:off x="4230089" y="5093083"/>
              <a:ext cx="537222" cy="499854"/>
            </a:xfrm>
            <a:prstGeom prst="rect">
              <a:avLst/>
            </a:prstGeom>
            <a:noFill/>
            <a:ln w="9525">
              <a:noFill/>
              <a:miter lim="800000"/>
              <a:headEnd/>
              <a:tailEnd/>
            </a:ln>
          </p:spPr>
        </p:pic>
        <p:grpSp>
          <p:nvGrpSpPr>
            <p:cNvPr id="5" name="Group 11"/>
            <p:cNvGrpSpPr>
              <a:grpSpLocks/>
            </p:cNvGrpSpPr>
            <p:nvPr/>
          </p:nvGrpSpPr>
          <p:grpSpPr bwMode="auto">
            <a:xfrm>
              <a:off x="4369127" y="5149053"/>
              <a:ext cx="495838" cy="381737"/>
              <a:chOff x="2639" y="3660"/>
              <a:chExt cx="419" cy="348"/>
            </a:xfrm>
          </p:grpSpPr>
          <p:sp>
            <p:nvSpPr>
              <p:cNvPr id="10273" name="Freeform 12"/>
              <p:cNvSpPr>
                <a:spLocks noChangeAspect="1"/>
              </p:cNvSpPr>
              <p:nvPr/>
            </p:nvSpPr>
            <p:spPr bwMode="auto">
              <a:xfrm rot="-2614074">
                <a:off x="2807" y="3750"/>
                <a:ext cx="83" cy="79"/>
              </a:xfrm>
              <a:custGeom>
                <a:avLst/>
                <a:gdLst>
                  <a:gd name="T0" fmla="*/ 83 w 83"/>
                  <a:gd name="T1" fmla="*/ 0 h 79"/>
                  <a:gd name="T2" fmla="*/ 0 w 83"/>
                  <a:gd name="T3" fmla="*/ 79 h 79"/>
                  <a:gd name="T4" fmla="*/ 0 60000 65536"/>
                  <a:gd name="T5" fmla="*/ 0 60000 65536"/>
                  <a:gd name="T6" fmla="*/ 0 w 83"/>
                  <a:gd name="T7" fmla="*/ 0 h 79"/>
                  <a:gd name="T8" fmla="*/ 83 w 83"/>
                  <a:gd name="T9" fmla="*/ 79 h 79"/>
                </a:gdLst>
                <a:ahLst/>
                <a:cxnLst>
                  <a:cxn ang="T4">
                    <a:pos x="T0" y="T1"/>
                  </a:cxn>
                  <a:cxn ang="T5">
                    <a:pos x="T2" y="T3"/>
                  </a:cxn>
                </a:cxnLst>
                <a:rect l="T6" t="T7" r="T8" b="T9"/>
                <a:pathLst>
                  <a:path w="83" h="79">
                    <a:moveTo>
                      <a:pt x="83" y="0"/>
                    </a:moveTo>
                    <a:lnTo>
                      <a:pt x="0" y="79"/>
                    </a:lnTo>
                  </a:path>
                </a:pathLst>
              </a:custGeom>
              <a:noFill/>
              <a:ln w="12700">
                <a:solidFill>
                  <a:schemeClr val="tx1"/>
                </a:solidFill>
                <a:prstDash val="dash"/>
                <a:round/>
                <a:headEnd/>
                <a:tailEnd/>
              </a:ln>
            </p:spPr>
            <p:txBody>
              <a:bodyPr anchor="ctr"/>
              <a:lstStyle/>
              <a:p>
                <a:endParaRPr lang="en-GB"/>
              </a:p>
            </p:txBody>
          </p:sp>
          <p:sp>
            <p:nvSpPr>
              <p:cNvPr id="10274" name="Freeform 13"/>
              <p:cNvSpPr>
                <a:spLocks noChangeAspect="1"/>
              </p:cNvSpPr>
              <p:nvPr/>
            </p:nvSpPr>
            <p:spPr bwMode="auto">
              <a:xfrm rot="-2860312">
                <a:off x="2939" y="3802"/>
                <a:ext cx="83" cy="79"/>
              </a:xfrm>
              <a:custGeom>
                <a:avLst/>
                <a:gdLst>
                  <a:gd name="T0" fmla="*/ 83 w 83"/>
                  <a:gd name="T1" fmla="*/ 0 h 79"/>
                  <a:gd name="T2" fmla="*/ 0 w 83"/>
                  <a:gd name="T3" fmla="*/ 79 h 79"/>
                  <a:gd name="T4" fmla="*/ 0 60000 65536"/>
                  <a:gd name="T5" fmla="*/ 0 60000 65536"/>
                  <a:gd name="T6" fmla="*/ 0 w 83"/>
                  <a:gd name="T7" fmla="*/ 0 h 79"/>
                  <a:gd name="T8" fmla="*/ 83 w 83"/>
                  <a:gd name="T9" fmla="*/ 79 h 79"/>
                </a:gdLst>
                <a:ahLst/>
                <a:cxnLst>
                  <a:cxn ang="T4">
                    <a:pos x="T0" y="T1"/>
                  </a:cxn>
                  <a:cxn ang="T5">
                    <a:pos x="T2" y="T3"/>
                  </a:cxn>
                </a:cxnLst>
                <a:rect l="T6" t="T7" r="T8" b="T9"/>
                <a:pathLst>
                  <a:path w="83" h="79">
                    <a:moveTo>
                      <a:pt x="83" y="0"/>
                    </a:moveTo>
                    <a:lnTo>
                      <a:pt x="0" y="79"/>
                    </a:lnTo>
                  </a:path>
                </a:pathLst>
              </a:custGeom>
              <a:noFill/>
              <a:ln w="12700">
                <a:solidFill>
                  <a:schemeClr val="tx1"/>
                </a:solidFill>
                <a:prstDash val="dash"/>
                <a:round/>
                <a:headEnd/>
                <a:tailEnd/>
              </a:ln>
            </p:spPr>
            <p:txBody>
              <a:bodyPr anchor="ctr"/>
              <a:lstStyle/>
              <a:p>
                <a:endParaRPr lang="en-GB"/>
              </a:p>
            </p:txBody>
          </p:sp>
          <p:pic>
            <p:nvPicPr>
              <p:cNvPr id="10275" name="Picture 14" descr="pc"/>
              <p:cNvPicPr>
                <a:picLocks noChangeAspect="1" noChangeArrowheads="1"/>
              </p:cNvPicPr>
              <p:nvPr/>
            </p:nvPicPr>
            <p:blipFill>
              <a:blip r:embed="rId23"/>
              <a:srcRect/>
              <a:stretch>
                <a:fillRect/>
              </a:stretch>
            </p:blipFill>
            <p:spPr bwMode="auto">
              <a:xfrm>
                <a:off x="2639" y="3753"/>
                <a:ext cx="171" cy="173"/>
              </a:xfrm>
              <a:prstGeom prst="rect">
                <a:avLst/>
              </a:prstGeom>
              <a:noFill/>
              <a:ln w="9525">
                <a:noFill/>
                <a:miter lim="800000"/>
                <a:headEnd/>
                <a:tailEnd/>
              </a:ln>
            </p:spPr>
          </p:pic>
          <p:pic>
            <p:nvPicPr>
              <p:cNvPr id="10276" name="Picture 15" descr="laptop notebook portable Computer"/>
              <p:cNvPicPr>
                <a:picLocks noChangeAspect="1" noChangeArrowheads="1"/>
              </p:cNvPicPr>
              <p:nvPr/>
            </p:nvPicPr>
            <p:blipFill>
              <a:blip r:embed="rId24"/>
              <a:srcRect/>
              <a:stretch>
                <a:fillRect/>
              </a:stretch>
            </p:blipFill>
            <p:spPr bwMode="auto">
              <a:xfrm>
                <a:off x="2748" y="3832"/>
                <a:ext cx="186" cy="176"/>
              </a:xfrm>
              <a:prstGeom prst="rect">
                <a:avLst/>
              </a:prstGeom>
              <a:noFill/>
              <a:ln w="9525">
                <a:noFill/>
                <a:miter lim="800000"/>
                <a:headEnd/>
                <a:tailEnd/>
              </a:ln>
            </p:spPr>
          </p:pic>
          <p:pic>
            <p:nvPicPr>
              <p:cNvPr id="10277" name="Picture 16" descr="software CD product package"/>
              <p:cNvPicPr>
                <a:picLocks noChangeAspect="1" noChangeArrowheads="1"/>
              </p:cNvPicPr>
              <p:nvPr/>
            </p:nvPicPr>
            <p:blipFill>
              <a:blip r:embed="rId25"/>
              <a:srcRect/>
              <a:stretch>
                <a:fillRect/>
              </a:stretch>
            </p:blipFill>
            <p:spPr bwMode="auto">
              <a:xfrm>
                <a:off x="2945" y="3867"/>
                <a:ext cx="113" cy="104"/>
              </a:xfrm>
              <a:prstGeom prst="rect">
                <a:avLst/>
              </a:prstGeom>
              <a:noFill/>
              <a:ln w="9525">
                <a:noFill/>
                <a:miter lim="800000"/>
                <a:headEnd/>
                <a:tailEnd/>
              </a:ln>
            </p:spPr>
          </p:pic>
          <p:pic>
            <p:nvPicPr>
              <p:cNvPr id="10278" name="Picture 17" descr="user business man"/>
              <p:cNvPicPr>
                <a:picLocks noChangeAspect="1" noChangeArrowheads="1"/>
              </p:cNvPicPr>
              <p:nvPr/>
            </p:nvPicPr>
            <p:blipFill>
              <a:blip r:embed="rId26"/>
              <a:srcRect/>
              <a:stretch>
                <a:fillRect/>
              </a:stretch>
            </p:blipFill>
            <p:spPr bwMode="auto">
              <a:xfrm>
                <a:off x="2897" y="3698"/>
                <a:ext cx="113" cy="150"/>
              </a:xfrm>
              <a:prstGeom prst="rect">
                <a:avLst/>
              </a:prstGeom>
              <a:noFill/>
              <a:ln w="9525">
                <a:noFill/>
                <a:miter lim="800000"/>
                <a:headEnd/>
                <a:tailEnd/>
              </a:ln>
            </p:spPr>
          </p:pic>
          <p:sp>
            <p:nvSpPr>
              <p:cNvPr id="10279" name="Freeform 18"/>
              <p:cNvSpPr>
                <a:spLocks noChangeAspect="1"/>
              </p:cNvSpPr>
              <p:nvPr/>
            </p:nvSpPr>
            <p:spPr bwMode="auto">
              <a:xfrm>
                <a:off x="2727" y="3722"/>
                <a:ext cx="83" cy="79"/>
              </a:xfrm>
              <a:custGeom>
                <a:avLst/>
                <a:gdLst>
                  <a:gd name="T0" fmla="*/ 83 w 83"/>
                  <a:gd name="T1" fmla="*/ 0 h 79"/>
                  <a:gd name="T2" fmla="*/ 0 w 83"/>
                  <a:gd name="T3" fmla="*/ 79 h 79"/>
                  <a:gd name="T4" fmla="*/ 0 60000 65536"/>
                  <a:gd name="T5" fmla="*/ 0 60000 65536"/>
                  <a:gd name="T6" fmla="*/ 0 w 83"/>
                  <a:gd name="T7" fmla="*/ 0 h 79"/>
                  <a:gd name="T8" fmla="*/ 83 w 83"/>
                  <a:gd name="T9" fmla="*/ 79 h 79"/>
                </a:gdLst>
                <a:ahLst/>
                <a:cxnLst>
                  <a:cxn ang="T4">
                    <a:pos x="T0" y="T1"/>
                  </a:cxn>
                  <a:cxn ang="T5">
                    <a:pos x="T2" y="T3"/>
                  </a:cxn>
                </a:cxnLst>
                <a:rect l="T6" t="T7" r="T8" b="T9"/>
                <a:pathLst>
                  <a:path w="83" h="79">
                    <a:moveTo>
                      <a:pt x="83" y="0"/>
                    </a:moveTo>
                    <a:lnTo>
                      <a:pt x="0" y="79"/>
                    </a:lnTo>
                  </a:path>
                </a:pathLst>
              </a:custGeom>
              <a:noFill/>
              <a:ln w="12700">
                <a:solidFill>
                  <a:schemeClr val="tx1"/>
                </a:solidFill>
                <a:prstDash val="dash"/>
                <a:round/>
                <a:headEnd/>
                <a:tailEnd/>
              </a:ln>
            </p:spPr>
            <p:txBody>
              <a:bodyPr anchor="ctr"/>
              <a:lstStyle/>
              <a:p>
                <a:endParaRPr lang="en-GB"/>
              </a:p>
            </p:txBody>
          </p:sp>
          <p:sp>
            <p:nvSpPr>
              <p:cNvPr id="10280" name="Freeform 19"/>
              <p:cNvSpPr>
                <a:spLocks noChangeAspect="1"/>
              </p:cNvSpPr>
              <p:nvPr/>
            </p:nvSpPr>
            <p:spPr bwMode="auto">
              <a:xfrm rot="4948755">
                <a:off x="2844" y="3720"/>
                <a:ext cx="104" cy="73"/>
              </a:xfrm>
              <a:custGeom>
                <a:avLst/>
                <a:gdLst>
                  <a:gd name="T0" fmla="*/ 104 w 104"/>
                  <a:gd name="T1" fmla="*/ 0 h 73"/>
                  <a:gd name="T2" fmla="*/ 0 w 104"/>
                  <a:gd name="T3" fmla="*/ 73 h 73"/>
                  <a:gd name="T4" fmla="*/ 0 60000 65536"/>
                  <a:gd name="T5" fmla="*/ 0 60000 65536"/>
                  <a:gd name="T6" fmla="*/ 0 w 104"/>
                  <a:gd name="T7" fmla="*/ 0 h 73"/>
                  <a:gd name="T8" fmla="*/ 104 w 104"/>
                  <a:gd name="T9" fmla="*/ 73 h 73"/>
                </a:gdLst>
                <a:ahLst/>
                <a:cxnLst>
                  <a:cxn ang="T4">
                    <a:pos x="T0" y="T1"/>
                  </a:cxn>
                  <a:cxn ang="T5">
                    <a:pos x="T2" y="T3"/>
                  </a:cxn>
                </a:cxnLst>
                <a:rect l="T6" t="T7" r="T8" b="T9"/>
                <a:pathLst>
                  <a:path w="104" h="73">
                    <a:moveTo>
                      <a:pt x="104" y="0"/>
                    </a:moveTo>
                    <a:lnTo>
                      <a:pt x="0" y="73"/>
                    </a:lnTo>
                  </a:path>
                </a:pathLst>
              </a:custGeom>
              <a:noFill/>
              <a:ln w="12700">
                <a:solidFill>
                  <a:schemeClr val="tx1"/>
                </a:solidFill>
                <a:round/>
                <a:headEnd/>
                <a:tailEnd/>
              </a:ln>
            </p:spPr>
            <p:txBody>
              <a:bodyPr anchor="ctr"/>
              <a:lstStyle/>
              <a:p>
                <a:endParaRPr lang="en-GB"/>
              </a:p>
            </p:txBody>
          </p:sp>
          <p:pic>
            <p:nvPicPr>
              <p:cNvPr id="10281" name="Picture 20" descr="policy rules"/>
              <p:cNvPicPr>
                <a:picLocks noChangeAspect="1" noChangeArrowheads="1"/>
              </p:cNvPicPr>
              <p:nvPr/>
            </p:nvPicPr>
            <p:blipFill>
              <a:blip r:embed="rId27"/>
              <a:srcRect/>
              <a:stretch>
                <a:fillRect/>
              </a:stretch>
            </p:blipFill>
            <p:spPr bwMode="auto">
              <a:xfrm>
                <a:off x="2799" y="3660"/>
                <a:ext cx="84" cy="97"/>
              </a:xfrm>
              <a:prstGeom prst="rect">
                <a:avLst/>
              </a:prstGeom>
              <a:noFill/>
              <a:ln w="9525">
                <a:noFill/>
                <a:miter lim="800000"/>
                <a:headEnd/>
                <a:tailEnd/>
              </a:ln>
            </p:spPr>
          </p:pic>
        </p:grpSp>
        <p:sp>
          <p:nvSpPr>
            <p:cNvPr id="225325" name="Text Box 45"/>
            <p:cNvSpPr txBox="1">
              <a:spLocks noChangeArrowheads="1"/>
            </p:cNvSpPr>
            <p:nvPr/>
          </p:nvSpPr>
          <p:spPr bwMode="auto">
            <a:xfrm>
              <a:off x="3857626" y="5600965"/>
              <a:ext cx="1362075" cy="298450"/>
            </a:xfrm>
            <a:prstGeom prst="rect">
              <a:avLst/>
            </a:prstGeom>
            <a:noFill/>
            <a:ln w="9525" algn="ctr">
              <a:noFill/>
              <a:miter lim="800000"/>
              <a:headEnd/>
              <a:tailEnd/>
            </a:ln>
            <a:effectLst/>
          </p:spPr>
          <p:txBody>
            <a:bodyPr/>
            <a:lstStyle/>
            <a:p>
              <a:pPr algn="ctr" eaLnBrk="0" hangingPunct="0">
                <a:lnSpc>
                  <a:spcPct val="80000"/>
                </a:lnSpc>
                <a:spcBef>
                  <a:spcPct val="20000"/>
                </a:spcBef>
                <a:defRPr/>
              </a:pPr>
              <a:r>
                <a:rPr lang="en-US" sz="1300" b="1" dirty="0">
                  <a:effectLst>
                    <a:outerShdw blurRad="38100" dist="38100" dir="2700000" algn="tl">
                      <a:srgbClr val="000000">
                        <a:alpha val="43137"/>
                      </a:srgbClr>
                    </a:outerShdw>
                  </a:effectLst>
                </a:rPr>
                <a:t>CMDB</a:t>
              </a:r>
            </a:p>
          </p:txBody>
        </p:sp>
        <p:sp>
          <p:nvSpPr>
            <p:cNvPr id="100" name="Text Box 74"/>
            <p:cNvSpPr txBox="1">
              <a:spLocks noChangeArrowheads="1"/>
            </p:cNvSpPr>
            <p:nvPr/>
          </p:nvSpPr>
          <p:spPr bwMode="auto">
            <a:xfrm>
              <a:off x="6735763" y="5421579"/>
              <a:ext cx="1333500" cy="285750"/>
            </a:xfrm>
            <a:prstGeom prst="rect">
              <a:avLst/>
            </a:prstGeom>
            <a:noFill/>
            <a:ln w="9525" algn="ctr">
              <a:noFill/>
              <a:miter lim="800000"/>
              <a:headEnd/>
              <a:tailEnd/>
            </a:ln>
            <a:effectLst/>
          </p:spPr>
          <p:txBody>
            <a:bodyPr/>
            <a:lstStyle/>
            <a:p>
              <a:pPr algn="ctr" eaLnBrk="0" hangingPunct="0">
                <a:lnSpc>
                  <a:spcPct val="80000"/>
                </a:lnSpc>
                <a:defRPr/>
              </a:pPr>
              <a:r>
                <a:rPr lang="en-US" sz="1300" b="1" dirty="0">
                  <a:effectLst>
                    <a:outerShdw blurRad="38100" dist="38100" dir="2700000" algn="tl">
                      <a:srgbClr val="000000">
                        <a:alpha val="43137"/>
                      </a:srgbClr>
                    </a:outerShdw>
                  </a:effectLst>
                </a:rPr>
                <a:t>Workflow</a:t>
              </a:r>
              <a:br>
                <a:rPr lang="en-US" sz="1300" b="1" dirty="0">
                  <a:effectLst>
                    <a:outerShdw blurRad="38100" dist="38100" dir="2700000" algn="tl">
                      <a:srgbClr val="000000">
                        <a:alpha val="43137"/>
                      </a:srgbClr>
                    </a:outerShdw>
                  </a:effectLst>
                </a:rPr>
              </a:br>
              <a:endParaRPr lang="en-US" sz="1300" b="1" dirty="0">
                <a:effectLst>
                  <a:outerShdw blurRad="38100" dist="38100" dir="2700000" algn="tl">
                    <a:srgbClr val="000000">
                      <a:alpha val="43137"/>
                    </a:srgbClr>
                  </a:outerShdw>
                </a:effectLst>
              </a:endParaRPr>
            </a:p>
          </p:txBody>
        </p:sp>
        <p:pic>
          <p:nvPicPr>
            <p:cNvPr id="10262" name="Picture 75" descr="visio process chart 1"/>
            <p:cNvPicPr>
              <a:picLocks noChangeAspect="1" noChangeArrowheads="1"/>
            </p:cNvPicPr>
            <p:nvPr/>
          </p:nvPicPr>
          <p:blipFill>
            <a:blip r:embed="rId28"/>
            <a:srcRect/>
            <a:stretch>
              <a:fillRect/>
            </a:stretch>
          </p:blipFill>
          <p:spPr bwMode="auto">
            <a:xfrm>
              <a:off x="6986588" y="4867541"/>
              <a:ext cx="831850" cy="482600"/>
            </a:xfrm>
            <a:prstGeom prst="rect">
              <a:avLst/>
            </a:prstGeom>
            <a:noFill/>
            <a:ln w="9525">
              <a:noFill/>
              <a:miter lim="800000"/>
              <a:headEnd/>
              <a:tailEnd/>
            </a:ln>
          </p:spPr>
        </p:pic>
        <p:sp>
          <p:nvSpPr>
            <p:cNvPr id="103" name="Text Box 77"/>
            <p:cNvSpPr txBox="1">
              <a:spLocks noChangeArrowheads="1"/>
            </p:cNvSpPr>
            <p:nvPr/>
          </p:nvSpPr>
          <p:spPr bwMode="auto">
            <a:xfrm>
              <a:off x="1004888" y="5302517"/>
              <a:ext cx="1362075" cy="284162"/>
            </a:xfrm>
            <a:prstGeom prst="rect">
              <a:avLst/>
            </a:prstGeom>
            <a:noFill/>
            <a:ln w="9525" algn="ctr">
              <a:noFill/>
              <a:miter lim="800000"/>
              <a:headEnd/>
              <a:tailEnd/>
            </a:ln>
            <a:effectLst/>
          </p:spPr>
          <p:txBody>
            <a:bodyPr/>
            <a:lstStyle/>
            <a:p>
              <a:pPr lvl="0" algn="ctr" defTabSz="914400" eaLnBrk="0" hangingPunct="0">
                <a:lnSpc>
                  <a:spcPct val="80000"/>
                </a:lnSpc>
                <a:defRPr/>
              </a:pPr>
              <a:r>
                <a:rPr lang="fr-FR" sz="1200" b="1" kern="0" dirty="0" smtClean="0">
                  <a:solidFill>
                    <a:srgbClr val="FFFFFF"/>
                  </a:solidFill>
                  <a:effectLst>
                    <a:outerShdw blurRad="38100" dist="38100" dir="2700000" algn="tl">
                      <a:srgbClr val="000000">
                        <a:alpha val="43137"/>
                      </a:srgbClr>
                    </a:outerShdw>
                  </a:effectLst>
                  <a:latin typeface="Segoe Semibold" pitchFamily="34" charset="0"/>
                </a:rPr>
                <a:t>Connaissance</a:t>
              </a:r>
            </a:p>
          </p:txBody>
        </p:sp>
        <p:pic>
          <p:nvPicPr>
            <p:cNvPr id="10264" name="Picture 78" descr="i408_ClassID_GlobalCatalog_80"/>
            <p:cNvPicPr>
              <a:picLocks noChangeAspect="1" noChangeArrowheads="1"/>
            </p:cNvPicPr>
            <p:nvPr/>
          </p:nvPicPr>
          <p:blipFill>
            <a:blip r:embed="rId29"/>
            <a:srcRect/>
            <a:stretch>
              <a:fillRect/>
            </a:stretch>
          </p:blipFill>
          <p:spPr bwMode="auto">
            <a:xfrm>
              <a:off x="1354138" y="4792929"/>
              <a:ext cx="628650" cy="628650"/>
            </a:xfrm>
            <a:prstGeom prst="rect">
              <a:avLst/>
            </a:prstGeom>
            <a:noFill/>
            <a:ln w="9525">
              <a:noFill/>
              <a:miter lim="800000"/>
              <a:headEnd/>
              <a:tailEnd/>
            </a:ln>
          </p:spPr>
        </p:pic>
        <p:sp>
          <p:nvSpPr>
            <p:cNvPr id="106" name="Text Box 80"/>
            <p:cNvSpPr txBox="1">
              <a:spLocks noChangeArrowheads="1"/>
            </p:cNvSpPr>
            <p:nvPr/>
          </p:nvSpPr>
          <p:spPr bwMode="auto">
            <a:xfrm>
              <a:off x="5146675" y="5542228"/>
              <a:ext cx="1492250" cy="258763"/>
            </a:xfrm>
            <a:prstGeom prst="rect">
              <a:avLst/>
            </a:prstGeom>
            <a:noFill/>
            <a:ln w="9525" algn="ctr">
              <a:noFill/>
              <a:miter lim="800000"/>
              <a:headEnd/>
              <a:tailEnd/>
            </a:ln>
            <a:effectLst/>
          </p:spPr>
          <p:txBody>
            <a:bodyPr/>
            <a:lstStyle/>
            <a:p>
              <a:pPr algn="ctr" eaLnBrk="0" hangingPunct="0">
                <a:lnSpc>
                  <a:spcPct val="80000"/>
                </a:lnSpc>
                <a:defRPr/>
              </a:pPr>
              <a:r>
                <a:rPr lang="en-US" sz="1300" b="1" dirty="0">
                  <a:effectLst>
                    <a:outerShdw blurRad="38100" dist="38100" dir="2700000" algn="tl">
                      <a:srgbClr val="000000">
                        <a:alpha val="43137"/>
                      </a:srgbClr>
                    </a:outerShdw>
                  </a:effectLst>
                </a:rPr>
                <a:t>Data Warehouse</a:t>
              </a:r>
            </a:p>
          </p:txBody>
        </p:sp>
        <p:grpSp>
          <p:nvGrpSpPr>
            <p:cNvPr id="6" name="Group 81"/>
            <p:cNvGrpSpPr>
              <a:grpSpLocks/>
            </p:cNvGrpSpPr>
            <p:nvPr/>
          </p:nvGrpSpPr>
          <p:grpSpPr bwMode="auto">
            <a:xfrm>
              <a:off x="5683250" y="4972316"/>
              <a:ext cx="419100" cy="523875"/>
              <a:chOff x="4238" y="3530"/>
              <a:chExt cx="264" cy="330"/>
            </a:xfrm>
          </p:grpSpPr>
          <p:pic>
            <p:nvPicPr>
              <p:cNvPr id="10271" name="Picture 82" descr="Database blue"/>
              <p:cNvPicPr>
                <a:picLocks noChangeAspect="1" noChangeArrowheads="1"/>
              </p:cNvPicPr>
              <p:nvPr/>
            </p:nvPicPr>
            <p:blipFill>
              <a:blip r:embed="rId30"/>
              <a:srcRect/>
              <a:stretch>
                <a:fillRect/>
              </a:stretch>
            </p:blipFill>
            <p:spPr bwMode="auto">
              <a:xfrm>
                <a:off x="4238" y="3570"/>
                <a:ext cx="240" cy="290"/>
              </a:xfrm>
              <a:prstGeom prst="rect">
                <a:avLst/>
              </a:prstGeom>
              <a:noFill/>
              <a:ln w="9525">
                <a:noFill/>
                <a:miter lim="800000"/>
                <a:headEnd/>
                <a:tailEnd/>
              </a:ln>
            </p:spPr>
          </p:pic>
          <p:pic>
            <p:nvPicPr>
              <p:cNvPr id="10272" name="Picture 83" descr="XP icon date and time"/>
              <p:cNvPicPr>
                <a:picLocks noChangeAspect="1" noChangeArrowheads="1"/>
              </p:cNvPicPr>
              <p:nvPr/>
            </p:nvPicPr>
            <p:blipFill>
              <a:blip r:embed="rId31"/>
              <a:srcRect/>
              <a:stretch>
                <a:fillRect/>
              </a:stretch>
            </p:blipFill>
            <p:spPr bwMode="auto">
              <a:xfrm>
                <a:off x="4239" y="3530"/>
                <a:ext cx="263" cy="263"/>
              </a:xfrm>
              <a:prstGeom prst="rect">
                <a:avLst/>
              </a:prstGeom>
              <a:noFill/>
              <a:ln w="9525">
                <a:noFill/>
                <a:miter lim="800000"/>
                <a:headEnd/>
                <a:tailEnd/>
              </a:ln>
            </p:spPr>
          </p:pic>
        </p:grpSp>
        <p:sp>
          <p:nvSpPr>
            <p:cNvPr id="81" name="Text Box 77"/>
            <p:cNvSpPr txBox="1">
              <a:spLocks noChangeArrowheads="1"/>
            </p:cNvSpPr>
            <p:nvPr/>
          </p:nvSpPr>
          <p:spPr bwMode="auto">
            <a:xfrm>
              <a:off x="2409825" y="5481904"/>
              <a:ext cx="1362075" cy="284163"/>
            </a:xfrm>
            <a:prstGeom prst="rect">
              <a:avLst/>
            </a:prstGeom>
            <a:noFill/>
            <a:ln w="9525" algn="ctr">
              <a:noFill/>
              <a:miter lim="800000"/>
              <a:headEnd/>
              <a:tailEnd/>
            </a:ln>
            <a:effectLst/>
          </p:spPr>
          <p:txBody>
            <a:bodyPr/>
            <a:lstStyle/>
            <a:p>
              <a:pPr algn="ctr" eaLnBrk="0" hangingPunct="0">
                <a:lnSpc>
                  <a:spcPct val="80000"/>
                </a:lnSpc>
                <a:defRPr/>
              </a:pPr>
              <a:r>
                <a:rPr lang="en-US" sz="1300" b="1" dirty="0" err="1" smtClean="0">
                  <a:effectLst>
                    <a:outerShdw blurRad="38100" dist="38100" dir="2700000" algn="tl">
                      <a:srgbClr val="000000">
                        <a:alpha val="43137"/>
                      </a:srgbClr>
                    </a:outerShdw>
                  </a:effectLst>
                </a:rPr>
                <a:t>Formulaires</a:t>
              </a:r>
              <a:endParaRPr lang="en-US" sz="1300" b="1" dirty="0">
                <a:effectLst>
                  <a:outerShdw blurRad="38100" dist="38100" dir="2700000" algn="tl">
                    <a:srgbClr val="000000">
                      <a:alpha val="43137"/>
                    </a:srgbClr>
                  </a:outerShdw>
                </a:effectLst>
              </a:endParaRPr>
            </a:p>
          </p:txBody>
        </p:sp>
        <p:grpSp>
          <p:nvGrpSpPr>
            <p:cNvPr id="7" name="Group 35"/>
            <p:cNvGrpSpPr>
              <a:grpSpLocks/>
            </p:cNvGrpSpPr>
            <p:nvPr/>
          </p:nvGrpSpPr>
          <p:grpSpPr bwMode="auto">
            <a:xfrm rot="259261">
              <a:off x="2775954" y="5041582"/>
              <a:ext cx="715848" cy="421912"/>
              <a:chOff x="2982" y="1916"/>
              <a:chExt cx="929" cy="556"/>
            </a:xfrm>
          </p:grpSpPr>
          <p:pic>
            <p:nvPicPr>
              <p:cNvPr id="10269" name="Picture 36" descr="Portal ang presence screen"/>
              <p:cNvPicPr>
                <a:picLocks noChangeAspect="1" noChangeArrowheads="1"/>
              </p:cNvPicPr>
              <p:nvPr/>
            </p:nvPicPr>
            <p:blipFill>
              <a:blip r:embed="rId32"/>
              <a:srcRect/>
              <a:stretch>
                <a:fillRect/>
              </a:stretch>
            </p:blipFill>
            <p:spPr bwMode="auto">
              <a:xfrm>
                <a:off x="2982" y="1926"/>
                <a:ext cx="738" cy="546"/>
              </a:xfrm>
              <a:prstGeom prst="rect">
                <a:avLst/>
              </a:prstGeom>
              <a:noFill/>
              <a:ln w="9525">
                <a:noFill/>
                <a:miter lim="800000"/>
                <a:headEnd/>
                <a:tailEnd/>
              </a:ln>
            </p:spPr>
          </p:pic>
          <p:pic>
            <p:nvPicPr>
              <p:cNvPr id="10270" name="Picture 37" descr="Portal ang team screen"/>
              <p:cNvPicPr>
                <a:picLocks noChangeAspect="1" noChangeArrowheads="1"/>
              </p:cNvPicPr>
              <p:nvPr/>
            </p:nvPicPr>
            <p:blipFill>
              <a:blip r:embed="rId33"/>
              <a:srcRect/>
              <a:stretch>
                <a:fillRect/>
              </a:stretch>
            </p:blipFill>
            <p:spPr bwMode="auto">
              <a:xfrm rot="1500000">
                <a:off x="3185" y="1916"/>
                <a:ext cx="726" cy="537"/>
              </a:xfrm>
              <a:prstGeom prst="rect">
                <a:avLst/>
              </a:prstGeom>
              <a:noFill/>
              <a:ln w="9525">
                <a:noFill/>
                <a:miter lim="800000"/>
                <a:headEnd/>
                <a:tailEnd/>
              </a:ln>
            </p:spPr>
          </p:pic>
        </p:grpSp>
      </p:grpSp>
      <p:pic>
        <p:nvPicPr>
          <p:cNvPr id="10246" name="Picture 77" descr="3 blue Arrows in funnel gradients"/>
          <p:cNvPicPr>
            <a:picLocks noChangeAspect="1" noChangeArrowheads="1"/>
          </p:cNvPicPr>
          <p:nvPr/>
        </p:nvPicPr>
        <p:blipFill>
          <a:blip r:embed="rId34"/>
          <a:srcRect/>
          <a:stretch>
            <a:fillRect/>
          </a:stretch>
        </p:blipFill>
        <p:spPr bwMode="auto">
          <a:xfrm>
            <a:off x="1447153" y="2917825"/>
            <a:ext cx="6191250" cy="1308118"/>
          </a:xfrm>
          <a:prstGeom prst="rect">
            <a:avLst/>
          </a:prstGeom>
          <a:noFill/>
          <a:ln w="9525">
            <a:noFill/>
            <a:miter lim="800000"/>
            <a:headEnd/>
            <a:tailEnd/>
          </a:ln>
        </p:spPr>
      </p:pic>
      <p:pic>
        <p:nvPicPr>
          <p:cNvPr id="10247" name="Picture 60" descr="3 GOLD RAYS"/>
          <p:cNvPicPr>
            <a:picLocks noChangeAspect="1" noChangeArrowheads="1"/>
          </p:cNvPicPr>
          <p:nvPr/>
        </p:nvPicPr>
        <p:blipFill>
          <a:blip r:embed="rId35"/>
          <a:srcRect/>
          <a:stretch>
            <a:fillRect/>
          </a:stretch>
        </p:blipFill>
        <p:spPr bwMode="auto">
          <a:xfrm>
            <a:off x="1200151" y="4686332"/>
            <a:ext cx="6638925" cy="606393"/>
          </a:xfrm>
          <a:prstGeom prst="rect">
            <a:avLst/>
          </a:prstGeom>
          <a:noFill/>
          <a:ln w="9525">
            <a:noFill/>
            <a:miter lim="800000"/>
            <a:headEnd/>
            <a:tailEnd/>
          </a:ln>
        </p:spPr>
      </p:pic>
      <p:grpSp>
        <p:nvGrpSpPr>
          <p:cNvPr id="8" name="Group 54"/>
          <p:cNvGrpSpPr>
            <a:grpSpLocks/>
          </p:cNvGrpSpPr>
          <p:nvPr/>
        </p:nvGrpSpPr>
        <p:grpSpPr bwMode="auto">
          <a:xfrm>
            <a:off x="4261644" y="4182108"/>
            <a:ext cx="566738" cy="431778"/>
            <a:chOff x="4830" y="1512"/>
            <a:chExt cx="477" cy="398"/>
          </a:xfrm>
        </p:grpSpPr>
        <p:pic>
          <p:nvPicPr>
            <p:cNvPr id="10252" name="Picture 55" descr="Green User sm"/>
            <p:cNvPicPr preferRelativeResize="0">
              <a:picLocks noChangeAspect="1" noChangeArrowheads="1"/>
            </p:cNvPicPr>
            <p:nvPr/>
          </p:nvPicPr>
          <p:blipFill>
            <a:blip r:embed="rId36"/>
            <a:srcRect/>
            <a:stretch>
              <a:fillRect/>
            </a:stretch>
          </p:blipFill>
          <p:spPr bwMode="auto">
            <a:xfrm>
              <a:off x="4830" y="1652"/>
              <a:ext cx="119" cy="160"/>
            </a:xfrm>
            <a:prstGeom prst="rect">
              <a:avLst/>
            </a:prstGeom>
            <a:noFill/>
            <a:ln w="9525">
              <a:noFill/>
              <a:miter lim="800000"/>
              <a:headEnd/>
              <a:tailEnd/>
            </a:ln>
          </p:spPr>
        </p:pic>
        <p:pic>
          <p:nvPicPr>
            <p:cNvPr id="10253" name="Picture 56" descr="circular arrow clockwise green yellow gradient"/>
            <p:cNvPicPr preferRelativeResize="0">
              <a:picLocks noChangeAspect="1" noChangeArrowheads="1"/>
            </p:cNvPicPr>
            <p:nvPr/>
          </p:nvPicPr>
          <p:blipFill>
            <a:blip r:embed="rId37"/>
            <a:srcRect/>
            <a:stretch>
              <a:fillRect/>
            </a:stretch>
          </p:blipFill>
          <p:spPr bwMode="auto">
            <a:xfrm>
              <a:off x="4928" y="1655"/>
              <a:ext cx="273" cy="178"/>
            </a:xfrm>
            <a:prstGeom prst="rect">
              <a:avLst/>
            </a:prstGeom>
            <a:noFill/>
            <a:ln w="9525">
              <a:noFill/>
              <a:miter lim="800000"/>
              <a:headEnd/>
              <a:tailEnd/>
            </a:ln>
          </p:spPr>
        </p:pic>
        <p:pic>
          <p:nvPicPr>
            <p:cNvPr id="10254" name="Picture 57" descr="Yellow User sm"/>
            <p:cNvPicPr preferRelativeResize="0">
              <a:picLocks noChangeAspect="1" noChangeArrowheads="1"/>
            </p:cNvPicPr>
            <p:nvPr/>
          </p:nvPicPr>
          <p:blipFill>
            <a:blip r:embed="rId38"/>
            <a:srcRect/>
            <a:stretch>
              <a:fillRect/>
            </a:stretch>
          </p:blipFill>
          <p:spPr bwMode="auto">
            <a:xfrm>
              <a:off x="4998" y="1512"/>
              <a:ext cx="119" cy="159"/>
            </a:xfrm>
            <a:prstGeom prst="rect">
              <a:avLst/>
            </a:prstGeom>
            <a:noFill/>
            <a:ln w="9525">
              <a:noFill/>
              <a:miter lim="800000"/>
              <a:headEnd/>
              <a:tailEnd/>
            </a:ln>
          </p:spPr>
        </p:pic>
        <p:pic>
          <p:nvPicPr>
            <p:cNvPr id="10255" name="Picture 58" descr="Green User sm"/>
            <p:cNvPicPr preferRelativeResize="0">
              <a:picLocks noChangeAspect="1" noChangeArrowheads="1"/>
            </p:cNvPicPr>
            <p:nvPr/>
          </p:nvPicPr>
          <p:blipFill>
            <a:blip r:embed="rId36"/>
            <a:srcRect/>
            <a:stretch>
              <a:fillRect/>
            </a:stretch>
          </p:blipFill>
          <p:spPr bwMode="auto">
            <a:xfrm>
              <a:off x="5188" y="1632"/>
              <a:ext cx="119" cy="160"/>
            </a:xfrm>
            <a:prstGeom prst="rect">
              <a:avLst/>
            </a:prstGeom>
            <a:noFill/>
            <a:ln w="9525">
              <a:noFill/>
              <a:miter lim="800000"/>
              <a:headEnd/>
              <a:tailEnd/>
            </a:ln>
          </p:spPr>
        </p:pic>
        <p:pic>
          <p:nvPicPr>
            <p:cNvPr id="10256" name="Picture 59" descr="Yellow User sm"/>
            <p:cNvPicPr preferRelativeResize="0">
              <a:picLocks noChangeAspect="1" noChangeArrowheads="1"/>
            </p:cNvPicPr>
            <p:nvPr/>
          </p:nvPicPr>
          <p:blipFill>
            <a:blip r:embed="rId38"/>
            <a:srcRect/>
            <a:stretch>
              <a:fillRect/>
            </a:stretch>
          </p:blipFill>
          <p:spPr bwMode="auto">
            <a:xfrm>
              <a:off x="5015" y="1750"/>
              <a:ext cx="119" cy="160"/>
            </a:xfrm>
            <a:prstGeom prst="rect">
              <a:avLst/>
            </a:prstGeom>
            <a:noFill/>
            <a:ln w="9525">
              <a:noFill/>
              <a:miter lim="800000"/>
              <a:headEnd/>
              <a:tailEnd/>
            </a:ln>
          </p:spPr>
        </p:pic>
      </p:grpSp>
      <p:sp>
        <p:nvSpPr>
          <p:cNvPr id="225331" name="Text Box 51"/>
          <p:cNvSpPr txBox="1">
            <a:spLocks noChangeArrowheads="1"/>
          </p:cNvSpPr>
          <p:nvPr/>
        </p:nvSpPr>
        <p:spPr bwMode="auto">
          <a:xfrm>
            <a:off x="3192464" y="4603749"/>
            <a:ext cx="2705099" cy="277813"/>
          </a:xfrm>
          <a:prstGeom prst="rect">
            <a:avLst/>
          </a:prstGeom>
          <a:noFill/>
          <a:ln w="9525" algn="ctr">
            <a:noFill/>
            <a:miter lim="800000"/>
            <a:headEnd/>
            <a:tailEnd/>
          </a:ln>
          <a:effectLst/>
        </p:spPr>
        <p:txBody>
          <a:bodyPr lIns="76197" tIns="38098" rIns="76197" bIns="38098"/>
          <a:lstStyle/>
          <a:p>
            <a:pPr algn="ctr" eaLnBrk="0" hangingPunct="0">
              <a:lnSpc>
                <a:spcPct val="80000"/>
              </a:lnSpc>
              <a:spcBef>
                <a:spcPct val="20000"/>
              </a:spcBef>
              <a:defRPr/>
            </a:pPr>
            <a:r>
              <a:rPr lang="en-US" sz="2700" dirty="0">
                <a:effectLst>
                  <a:outerShdw blurRad="38100" dist="38100" dir="2700000" algn="tl">
                    <a:srgbClr val="000000"/>
                  </a:outerShdw>
                </a:effectLst>
              </a:rPr>
              <a:t>Collaboration</a:t>
            </a:r>
          </a:p>
        </p:txBody>
      </p:sp>
      <p:sp>
        <p:nvSpPr>
          <p:cNvPr id="225408" name="Text Box 128"/>
          <p:cNvSpPr txBox="1">
            <a:spLocks noChangeArrowheads="1"/>
          </p:cNvSpPr>
          <p:nvPr/>
        </p:nvSpPr>
        <p:spPr bwMode="auto">
          <a:xfrm>
            <a:off x="2667001" y="1770062"/>
            <a:ext cx="3823138" cy="1754188"/>
          </a:xfrm>
          <a:prstGeom prst="rect">
            <a:avLst/>
          </a:prstGeom>
          <a:noFill/>
          <a:ln w="9525" algn="ctr">
            <a:noFill/>
            <a:miter lim="800000"/>
            <a:headEnd/>
            <a:tailEnd/>
          </a:ln>
          <a:effectLst/>
        </p:spPr>
        <p:txBody>
          <a:bodyPr lIns="36000" tIns="38098" rIns="76197" bIns="38098"/>
          <a:lstStyle/>
          <a:p>
            <a:pPr lvl="0" algn="ctr" defTabSz="914400" eaLnBrk="0" hangingPunct="0">
              <a:lnSpc>
                <a:spcPct val="80000"/>
              </a:lnSpc>
              <a:spcBef>
                <a:spcPct val="20000"/>
              </a:spcBef>
              <a:defRPr/>
            </a:pPr>
            <a:r>
              <a:rPr lang="fr-FR" sz="2000" kern="0" dirty="0" smtClean="0">
                <a:solidFill>
                  <a:srgbClr val="FFFFFF"/>
                </a:solidFill>
                <a:effectLst>
                  <a:outerShdw blurRad="38100" dist="38100" dir="2700000" algn="tl">
                    <a:srgbClr val="000000"/>
                  </a:outerShdw>
                </a:effectLst>
              </a:rPr>
              <a:t>Automatisation des processus ITIL/MOF</a:t>
            </a:r>
          </a:p>
          <a:p>
            <a:pPr marL="630238" lvl="1" indent="-244475" defTabSz="914400" eaLnBrk="0" hangingPunct="0">
              <a:lnSpc>
                <a:spcPct val="90000"/>
              </a:lnSpc>
              <a:spcBef>
                <a:spcPct val="30000"/>
              </a:spcBef>
              <a:buClr>
                <a:srgbClr val="FFFFFF"/>
              </a:buClr>
              <a:buSzPct val="80000"/>
              <a:buBlip>
                <a:blip r:embed="rId39"/>
              </a:buBlip>
              <a:defRPr/>
            </a:pPr>
            <a:r>
              <a:rPr lang="fr-FR" sz="1600" kern="0" dirty="0" smtClean="0">
                <a:solidFill>
                  <a:srgbClr val="FFFFFF"/>
                </a:solidFill>
                <a:effectLst>
                  <a:outerShdw blurRad="38100" dist="38100" dir="2700000" algn="tl">
                    <a:srgbClr val="000000"/>
                  </a:outerShdw>
                </a:effectLst>
                <a:latin typeface="Segoe" pitchFamily="2" charset="0"/>
              </a:rPr>
              <a:t> </a:t>
            </a:r>
            <a:r>
              <a:rPr lang="fr-FR" sz="1600" kern="0" dirty="0" smtClean="0">
                <a:solidFill>
                  <a:srgbClr val="FFFFFF"/>
                </a:solidFill>
                <a:latin typeface="Segoe" pitchFamily="2" charset="0"/>
              </a:rPr>
              <a:t>Gestion des Incidents</a:t>
            </a:r>
          </a:p>
          <a:p>
            <a:pPr marL="630238" lvl="1" indent="-244475" defTabSz="914400" eaLnBrk="0" hangingPunct="0">
              <a:lnSpc>
                <a:spcPct val="90000"/>
              </a:lnSpc>
              <a:spcBef>
                <a:spcPct val="30000"/>
              </a:spcBef>
              <a:buClr>
                <a:srgbClr val="FFFFFF"/>
              </a:buClr>
              <a:buSzPct val="80000"/>
              <a:buBlip>
                <a:blip r:embed="rId39"/>
              </a:buBlip>
              <a:defRPr/>
            </a:pPr>
            <a:r>
              <a:rPr lang="fr-FR" sz="1600" kern="0" dirty="0" smtClean="0">
                <a:solidFill>
                  <a:srgbClr val="FFFFFF"/>
                </a:solidFill>
                <a:latin typeface="Segoe" pitchFamily="2" charset="0"/>
              </a:rPr>
              <a:t> Gestion des Problèmes</a:t>
            </a:r>
          </a:p>
          <a:p>
            <a:pPr marL="630238" lvl="1" indent="-244475" defTabSz="914400" eaLnBrk="0" hangingPunct="0">
              <a:lnSpc>
                <a:spcPct val="90000"/>
              </a:lnSpc>
              <a:spcBef>
                <a:spcPct val="30000"/>
              </a:spcBef>
              <a:buClr>
                <a:srgbClr val="FFFFFF"/>
              </a:buClr>
              <a:buSzPct val="80000"/>
              <a:buBlip>
                <a:blip r:embed="rId39"/>
              </a:buBlip>
              <a:defRPr/>
            </a:pPr>
            <a:r>
              <a:rPr lang="fr-FR" sz="1600" kern="0" dirty="0" smtClean="0">
                <a:solidFill>
                  <a:srgbClr val="FFFFFF"/>
                </a:solidFill>
                <a:latin typeface="Segoe" pitchFamily="2" charset="0"/>
              </a:rPr>
              <a:t> Gestion des Changements</a:t>
            </a:r>
          </a:p>
          <a:p>
            <a:pPr marL="630238" lvl="1" indent="-244475" defTabSz="914400" eaLnBrk="0" hangingPunct="0">
              <a:lnSpc>
                <a:spcPct val="90000"/>
              </a:lnSpc>
              <a:spcBef>
                <a:spcPct val="30000"/>
              </a:spcBef>
              <a:buClr>
                <a:srgbClr val="FFFFFF"/>
              </a:buClr>
              <a:buSzPct val="80000"/>
              <a:buBlip>
                <a:blip r:embed="rId39"/>
              </a:buBlip>
              <a:defRPr/>
            </a:pPr>
            <a:r>
              <a:rPr lang="fr-FR" sz="1600" kern="0" dirty="0" smtClean="0">
                <a:solidFill>
                  <a:srgbClr val="FFFFFF"/>
                </a:solidFill>
                <a:latin typeface="Segoe" pitchFamily="2" charset="0"/>
              </a:rPr>
              <a:t> Gestion des </a:t>
            </a:r>
            <a:r>
              <a:rPr lang="fr-FR" sz="1600" kern="0" dirty="0" err="1" smtClean="0">
                <a:solidFill>
                  <a:srgbClr val="FFFFFF"/>
                </a:solidFill>
                <a:latin typeface="Segoe" pitchFamily="2" charset="0"/>
              </a:rPr>
              <a:t>Assets</a:t>
            </a:r>
            <a:endParaRPr lang="fr-FR" sz="1600" kern="0" dirty="0" smtClean="0">
              <a:solidFill>
                <a:srgbClr val="FFFFFF"/>
              </a:solidFill>
              <a:latin typeface="Segoe" pitchFamily="2" charset="0"/>
            </a:endParaRPr>
          </a:p>
          <a:p>
            <a:pPr lvl="1" eaLnBrk="0" hangingPunct="0">
              <a:lnSpc>
                <a:spcPct val="80000"/>
              </a:lnSpc>
              <a:spcBef>
                <a:spcPct val="20000"/>
              </a:spcBef>
              <a:buFontTx/>
              <a:buChar char="•"/>
              <a:defRPr/>
            </a:pPr>
            <a:endParaRPr lang="en-US" sz="1500" dirty="0">
              <a:effectLst>
                <a:outerShdw blurRad="38100" dist="38100" dir="2700000" algn="tl">
                  <a:srgbClr val="000000"/>
                </a:outerShdw>
              </a:effectLst>
              <a:latin typeface="Segoe" pitchFamily="34" charset="0"/>
            </a:endParaRPr>
          </a:p>
          <a:p>
            <a:pPr algn="ctr" eaLnBrk="0" hangingPunct="0">
              <a:lnSpc>
                <a:spcPct val="80000"/>
              </a:lnSpc>
              <a:spcBef>
                <a:spcPct val="20000"/>
              </a:spcBef>
              <a:defRPr/>
            </a:pPr>
            <a:endParaRPr lang="en-US" sz="1100" dirty="0">
              <a:solidFill>
                <a:schemeClr val="tx2"/>
              </a:solidFill>
              <a:effectLst>
                <a:outerShdw blurRad="38100" dist="38100" dir="2700000" algn="tl">
                  <a:srgbClr val="000000"/>
                </a:outerShdw>
              </a:effectLst>
            </a:endParaRPr>
          </a:p>
        </p:txBody>
      </p:sp>
      <p:sp>
        <p:nvSpPr>
          <p:cNvPr id="225417" name="Text Box 137"/>
          <p:cNvSpPr txBox="1">
            <a:spLocks noChangeArrowheads="1"/>
          </p:cNvSpPr>
          <p:nvPr/>
        </p:nvSpPr>
        <p:spPr bwMode="auto">
          <a:xfrm>
            <a:off x="6643688" y="2509838"/>
            <a:ext cx="2500312" cy="1077913"/>
          </a:xfrm>
          <a:prstGeom prst="rect">
            <a:avLst/>
          </a:prstGeom>
          <a:noFill/>
          <a:ln w="9525" algn="ctr">
            <a:noFill/>
            <a:miter lim="800000"/>
            <a:headEnd/>
            <a:tailEnd/>
          </a:ln>
          <a:effectLst/>
        </p:spPr>
        <p:txBody>
          <a:bodyPr lIns="36000" tIns="38098" rIns="76197" bIns="38098"/>
          <a:lstStyle/>
          <a:p>
            <a:pPr lvl="0" defTabSz="914400" eaLnBrk="0" hangingPunct="0">
              <a:lnSpc>
                <a:spcPct val="80000"/>
              </a:lnSpc>
              <a:spcBef>
                <a:spcPct val="20000"/>
              </a:spcBef>
              <a:defRPr/>
            </a:pPr>
            <a:r>
              <a:rPr lang="fr-FR" sz="2000" kern="0" dirty="0" smtClean="0">
                <a:solidFill>
                  <a:srgbClr val="FFFFFF"/>
                </a:solidFill>
                <a:effectLst>
                  <a:outerShdw blurRad="38100" dist="38100" dir="2700000" algn="tl">
                    <a:srgbClr val="000000"/>
                  </a:outerShdw>
                </a:effectLst>
              </a:rPr>
              <a:t>Rapports intégrés</a:t>
            </a:r>
          </a:p>
          <a:p>
            <a:pPr marL="284163" lvl="1" indent="-223838" defTabSz="914400" eaLnBrk="0" hangingPunct="0">
              <a:lnSpc>
                <a:spcPct val="90000"/>
              </a:lnSpc>
              <a:spcBef>
                <a:spcPct val="30000"/>
              </a:spcBef>
              <a:buClr>
                <a:srgbClr val="FFFFFF"/>
              </a:buClr>
              <a:buSzPct val="80000"/>
              <a:buBlip>
                <a:blip r:embed="rId39"/>
              </a:buBlip>
              <a:defRPr/>
            </a:pPr>
            <a:r>
              <a:rPr lang="fr-FR" sz="1600" kern="0" dirty="0" smtClean="0">
                <a:solidFill>
                  <a:srgbClr val="FFFFFF"/>
                </a:solidFill>
                <a:latin typeface="Segoe" pitchFamily="2" charset="0"/>
              </a:rPr>
              <a:t> Rapports de tendance</a:t>
            </a:r>
          </a:p>
          <a:p>
            <a:pPr marL="284163" lvl="1" indent="-223838" defTabSz="914400" eaLnBrk="0" hangingPunct="0">
              <a:lnSpc>
                <a:spcPct val="90000"/>
              </a:lnSpc>
              <a:spcBef>
                <a:spcPct val="30000"/>
              </a:spcBef>
              <a:buClr>
                <a:srgbClr val="FFFFFF"/>
              </a:buClr>
              <a:buSzPct val="80000"/>
              <a:buBlip>
                <a:blip r:embed="rId39"/>
              </a:buBlip>
              <a:defRPr/>
            </a:pPr>
            <a:r>
              <a:rPr lang="fr-FR" sz="1600" kern="0" dirty="0" smtClean="0">
                <a:solidFill>
                  <a:srgbClr val="FFFFFF"/>
                </a:solidFill>
                <a:latin typeface="Segoe" pitchFamily="2" charset="0"/>
              </a:rPr>
              <a:t> Requêtes</a:t>
            </a:r>
          </a:p>
          <a:p>
            <a:pPr marL="284163" lvl="1" indent="-223838" defTabSz="914400" eaLnBrk="0" hangingPunct="0">
              <a:lnSpc>
                <a:spcPct val="90000"/>
              </a:lnSpc>
              <a:spcBef>
                <a:spcPct val="30000"/>
              </a:spcBef>
              <a:buClr>
                <a:srgbClr val="FFFFFF"/>
              </a:buClr>
              <a:buSzPct val="80000"/>
              <a:buBlip>
                <a:blip r:embed="rId39"/>
              </a:buBlip>
              <a:defRPr/>
            </a:pPr>
            <a:r>
              <a:rPr lang="fr-FR" sz="1600" kern="0" dirty="0" smtClean="0">
                <a:solidFill>
                  <a:srgbClr val="FFFFFF"/>
                </a:solidFill>
                <a:latin typeface="Segoe" pitchFamily="2" charset="0"/>
              </a:rPr>
              <a:t> Métriques de performance</a:t>
            </a:r>
          </a:p>
          <a:p>
            <a:pPr marL="284163" lvl="1" indent="-223838" defTabSz="914400" eaLnBrk="0" hangingPunct="0">
              <a:lnSpc>
                <a:spcPct val="90000"/>
              </a:lnSpc>
              <a:spcBef>
                <a:spcPct val="30000"/>
              </a:spcBef>
              <a:buClr>
                <a:srgbClr val="FFFFFF"/>
              </a:buClr>
              <a:buSzPct val="80000"/>
              <a:buBlip>
                <a:blip r:embed="rId39"/>
              </a:buBlip>
              <a:defRPr/>
            </a:pPr>
            <a:r>
              <a:rPr lang="fr-FR" sz="1600" kern="0" dirty="0" smtClean="0">
                <a:solidFill>
                  <a:srgbClr val="FFFFFF"/>
                </a:solidFill>
                <a:latin typeface="Segoe" pitchFamily="2" charset="0"/>
              </a:rPr>
              <a:t> Tableaux de bord</a:t>
            </a:r>
          </a:p>
        </p:txBody>
      </p:sp>
      <p:sp>
        <p:nvSpPr>
          <p:cNvPr id="225362" name="Text Box 82"/>
          <p:cNvSpPr txBox="1">
            <a:spLocks noChangeArrowheads="1"/>
          </p:cNvSpPr>
          <p:nvPr/>
        </p:nvSpPr>
        <p:spPr bwMode="auto">
          <a:xfrm>
            <a:off x="357158" y="2500306"/>
            <a:ext cx="2357453" cy="925513"/>
          </a:xfrm>
          <a:prstGeom prst="rect">
            <a:avLst/>
          </a:prstGeom>
          <a:noFill/>
          <a:ln w="9525" algn="ctr">
            <a:noFill/>
            <a:miter lim="800000"/>
            <a:headEnd/>
            <a:tailEnd/>
          </a:ln>
          <a:effectLst/>
        </p:spPr>
        <p:txBody>
          <a:bodyPr lIns="36000" tIns="38098" rIns="76197" bIns="38098"/>
          <a:lstStyle/>
          <a:p>
            <a:pPr lvl="0" defTabSz="436563" eaLnBrk="0" hangingPunct="0">
              <a:lnSpc>
                <a:spcPct val="80000"/>
              </a:lnSpc>
              <a:spcBef>
                <a:spcPct val="20000"/>
              </a:spcBef>
              <a:defRPr/>
            </a:pPr>
            <a:r>
              <a:rPr lang="fr-FR" sz="2000" kern="0" dirty="0" smtClean="0">
                <a:solidFill>
                  <a:srgbClr val="FFFFFF"/>
                </a:solidFill>
                <a:effectLst>
                  <a:outerShdw blurRad="38100" dist="38100" dir="2700000" algn="tl">
                    <a:srgbClr val="000000"/>
                  </a:outerShdw>
                </a:effectLst>
              </a:rPr>
              <a:t>Libre-service</a:t>
            </a:r>
          </a:p>
          <a:p>
            <a:pPr marL="355600" lvl="1" indent="-260350" defTabSz="914400" eaLnBrk="0" hangingPunct="0">
              <a:lnSpc>
                <a:spcPct val="90000"/>
              </a:lnSpc>
              <a:spcBef>
                <a:spcPct val="30000"/>
              </a:spcBef>
              <a:buClr>
                <a:srgbClr val="FFFFFF"/>
              </a:buClr>
              <a:buSzPct val="80000"/>
              <a:buBlip>
                <a:blip r:embed="rId39"/>
              </a:buBlip>
              <a:defRPr/>
            </a:pPr>
            <a:r>
              <a:rPr lang="fr-FR" sz="1600" kern="0" dirty="0" smtClean="0">
                <a:solidFill>
                  <a:srgbClr val="FFFFFF"/>
                </a:solidFill>
                <a:latin typeface="Segoe" pitchFamily="2" charset="0"/>
              </a:rPr>
              <a:t> </a:t>
            </a:r>
            <a:r>
              <a:rPr lang="fr-FR" sz="1600" kern="0" dirty="0" err="1" smtClean="0">
                <a:solidFill>
                  <a:srgbClr val="FFFFFF"/>
                </a:solidFill>
                <a:latin typeface="Segoe" pitchFamily="2" charset="0"/>
              </a:rPr>
              <a:t>Provisioning</a:t>
            </a:r>
            <a:endParaRPr lang="fr-FR" sz="1600" kern="0" dirty="0" smtClean="0">
              <a:solidFill>
                <a:srgbClr val="FFFFFF"/>
              </a:solidFill>
              <a:latin typeface="Segoe" pitchFamily="2" charset="0"/>
            </a:endParaRPr>
          </a:p>
          <a:p>
            <a:pPr marL="355600" lvl="1" indent="-260350" defTabSz="914400" eaLnBrk="0" hangingPunct="0">
              <a:lnSpc>
                <a:spcPct val="90000"/>
              </a:lnSpc>
              <a:spcBef>
                <a:spcPct val="30000"/>
              </a:spcBef>
              <a:buClr>
                <a:srgbClr val="FFFFFF"/>
              </a:buClr>
              <a:buSzPct val="80000"/>
              <a:buBlip>
                <a:blip r:embed="rId39"/>
              </a:buBlip>
              <a:defRPr/>
            </a:pPr>
            <a:r>
              <a:rPr lang="fr-FR" sz="1600" kern="0" dirty="0" smtClean="0">
                <a:solidFill>
                  <a:srgbClr val="FFFFFF"/>
                </a:solidFill>
                <a:latin typeface="Segoe" pitchFamily="2" charset="0"/>
              </a:rPr>
              <a:t> Recherche base de connaissance</a:t>
            </a:r>
          </a:p>
          <a:p>
            <a:pPr marL="355600" lvl="1" indent="-260350" defTabSz="914400" eaLnBrk="0" hangingPunct="0">
              <a:lnSpc>
                <a:spcPct val="90000"/>
              </a:lnSpc>
              <a:spcBef>
                <a:spcPct val="30000"/>
              </a:spcBef>
              <a:buClr>
                <a:srgbClr val="FFFFFF"/>
              </a:buClr>
              <a:buSzPct val="80000"/>
              <a:buBlip>
                <a:blip r:embed="rId39"/>
              </a:buBlip>
              <a:defRPr/>
            </a:pPr>
            <a:r>
              <a:rPr lang="fr-FR" sz="1600" kern="0" dirty="0" smtClean="0">
                <a:solidFill>
                  <a:srgbClr val="FFFFFF"/>
                </a:solidFill>
                <a:latin typeface="Segoe" pitchFamily="2" charset="0"/>
              </a:rPr>
              <a:t> Tickets</a:t>
            </a:r>
          </a:p>
          <a:p>
            <a:pPr marL="355600" lvl="1" indent="-260350" eaLnBrk="0" hangingPunct="0">
              <a:lnSpc>
                <a:spcPct val="80000"/>
              </a:lnSpc>
              <a:spcBef>
                <a:spcPct val="20000"/>
              </a:spcBef>
              <a:defRPr/>
            </a:pPr>
            <a:endParaRPr lang="en-US" sz="1000" dirty="0">
              <a:effectLst>
                <a:outerShdw blurRad="38100" dist="38100" dir="2700000" algn="tl">
                  <a:srgbClr val="000000"/>
                </a:outerShdw>
              </a:effectLst>
            </a:endParaRPr>
          </a:p>
        </p:txBody>
      </p:sp>
      <p:sp>
        <p:nvSpPr>
          <p:cNvPr id="76" name="Title 75"/>
          <p:cNvSpPr>
            <a:spLocks noGrp="1"/>
          </p:cNvSpPr>
          <p:nvPr>
            <p:ph type="title"/>
          </p:nvPr>
        </p:nvSpPr>
        <p:spPr>
          <a:xfrm>
            <a:off x="357158" y="285728"/>
            <a:ext cx="8432560" cy="553998"/>
          </a:xfrm>
        </p:spPr>
        <p:txBody>
          <a:bodyPr/>
          <a:lstStyle/>
          <a:p>
            <a:r>
              <a:rPr lang="fr-FR" sz="4000" dirty="0" smtClean="0"/>
              <a:t>System Center Service Manager</a:t>
            </a:r>
            <a:endParaRPr lang="fr-FR" sz="4000" dirty="0"/>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Sample_Report"/>
          <p:cNvPicPr>
            <a:picLocks noGrp="1" noChangeAspect="1" noChangeArrowheads="1"/>
          </p:cNvPicPr>
          <p:nvPr>
            <p:ph sz="half" idx="4294967295"/>
          </p:nvPr>
        </p:nvPicPr>
        <p:blipFill>
          <a:blip r:embed="rId3" cstate="screen"/>
          <a:stretch>
            <a:fillRect/>
          </a:stretch>
        </p:blipFill>
        <p:spPr>
          <a:xfrm>
            <a:off x="4286248" y="1571612"/>
            <a:ext cx="4576764" cy="3088385"/>
          </a:xfrm>
          <a:effectLst>
            <a:reflection blurRad="6350" stA="50000" endA="300" endPos="55000" dir="5400000" sy="-100000" algn="bl" rotWithShape="0"/>
          </a:effectLst>
          <a:scene3d>
            <a:camera prst="perspectiveHeroicExtremeLeftFacing">
              <a:rot lat="600000" lon="600000" rev="21594000"/>
            </a:camera>
            <a:lightRig rig="threePt" dir="t"/>
          </a:scene3d>
        </p:spPr>
      </p:pic>
      <p:pic>
        <p:nvPicPr>
          <p:cNvPr id="46083" name="Picture 3" descr="system-center"/>
          <p:cNvPicPr>
            <a:picLocks noChangeAspect="1" noChangeArrowheads="1"/>
          </p:cNvPicPr>
          <p:nvPr/>
        </p:nvPicPr>
        <p:blipFill>
          <a:blip r:embed="rId4"/>
          <a:srcRect/>
          <a:stretch>
            <a:fillRect/>
          </a:stretch>
        </p:blipFill>
        <p:spPr bwMode="auto">
          <a:xfrm>
            <a:off x="214282" y="0"/>
            <a:ext cx="3611562" cy="1214438"/>
          </a:xfrm>
          <a:prstGeom prst="rect">
            <a:avLst/>
          </a:prstGeom>
          <a:noFill/>
          <a:ln w="9525">
            <a:noFill/>
            <a:miter lim="800000"/>
            <a:headEnd/>
            <a:tailEnd/>
          </a:ln>
        </p:spPr>
      </p:pic>
      <p:sp>
        <p:nvSpPr>
          <p:cNvPr id="183300" name="Text Box 4"/>
          <p:cNvSpPr txBox="1">
            <a:spLocks noChangeArrowheads="1"/>
          </p:cNvSpPr>
          <p:nvPr/>
        </p:nvSpPr>
        <p:spPr bwMode="auto">
          <a:xfrm>
            <a:off x="285720" y="3929066"/>
            <a:ext cx="3571905" cy="2475293"/>
          </a:xfrm>
          <a:prstGeom prst="rect">
            <a:avLst/>
          </a:prstGeom>
          <a:noFill/>
          <a:ln w="12700" algn="ctr">
            <a:noFill/>
            <a:miter lim="800000"/>
            <a:headEnd/>
            <a:tailEnd/>
          </a:ln>
          <a:effectLst/>
        </p:spPr>
        <p:txBody>
          <a:bodyPr wrap="square">
            <a:spAutoFit/>
          </a:bodyPr>
          <a:lstStyle/>
          <a:p>
            <a:pPr>
              <a:lnSpc>
                <a:spcPct val="85000"/>
              </a:lnSpc>
              <a:buClr>
                <a:schemeClr val="tx1">
                  <a:lumMod val="85000"/>
                </a:schemeClr>
              </a:buClr>
              <a:buSzPct val="100000"/>
              <a:buFont typeface="Arial" pitchFamily="34" charset="0"/>
              <a:buChar char="•"/>
              <a:defRPr/>
            </a:pPr>
            <a:r>
              <a:rPr lang="fr-FR" dirty="0" smtClean="0">
                <a:latin typeface="+mn-lt"/>
              </a:rPr>
              <a:t> </a:t>
            </a:r>
            <a:r>
              <a:rPr lang="fr-FR" sz="2000" dirty="0" smtClean="0">
                <a:latin typeface="+mn-lt"/>
              </a:rPr>
              <a:t>Installation simple</a:t>
            </a:r>
          </a:p>
          <a:p>
            <a:pPr>
              <a:lnSpc>
                <a:spcPct val="85000"/>
              </a:lnSpc>
              <a:buClr>
                <a:schemeClr val="tx1">
                  <a:lumMod val="85000"/>
                </a:schemeClr>
              </a:buClr>
              <a:buSzPct val="100000"/>
              <a:buFont typeface="Arial" pitchFamily="34" charset="0"/>
              <a:buChar char="•"/>
              <a:defRPr/>
            </a:pPr>
            <a:endParaRPr lang="fr-FR" sz="700" dirty="0" smtClean="0">
              <a:latin typeface="+mn-lt"/>
            </a:endParaRPr>
          </a:p>
          <a:p>
            <a:pPr>
              <a:lnSpc>
                <a:spcPct val="85000"/>
              </a:lnSpc>
              <a:buClr>
                <a:schemeClr val="tx1">
                  <a:lumMod val="85000"/>
                </a:schemeClr>
              </a:buClr>
              <a:buSzPct val="100000"/>
              <a:buFont typeface="Arial" pitchFamily="34" charset="0"/>
              <a:buChar char="•"/>
              <a:defRPr/>
            </a:pPr>
            <a:r>
              <a:rPr lang="fr-FR" sz="2000" dirty="0" smtClean="0">
                <a:latin typeface="+mn-lt"/>
              </a:rPr>
              <a:t> Console unique</a:t>
            </a:r>
          </a:p>
          <a:p>
            <a:pPr>
              <a:lnSpc>
                <a:spcPct val="85000"/>
              </a:lnSpc>
              <a:buClr>
                <a:schemeClr val="tx1">
                  <a:lumMod val="85000"/>
                </a:schemeClr>
              </a:buClr>
              <a:buSzPct val="100000"/>
              <a:buFont typeface="Arial" pitchFamily="34" charset="0"/>
              <a:buChar char="•"/>
              <a:defRPr/>
            </a:pPr>
            <a:endParaRPr lang="fr-FR" sz="700" dirty="0" smtClean="0">
              <a:latin typeface="+mn-lt"/>
            </a:endParaRPr>
          </a:p>
          <a:p>
            <a:pPr>
              <a:lnSpc>
                <a:spcPct val="85000"/>
              </a:lnSpc>
              <a:buClr>
                <a:schemeClr val="tx1">
                  <a:lumMod val="85000"/>
                </a:schemeClr>
              </a:buClr>
              <a:buSzPct val="100000"/>
              <a:buFont typeface="Arial" pitchFamily="34" charset="0"/>
              <a:buChar char="•"/>
              <a:defRPr/>
            </a:pPr>
            <a:r>
              <a:rPr lang="fr-FR" sz="2000" dirty="0" smtClean="0">
                <a:latin typeface="+mn-lt"/>
              </a:rPr>
              <a:t> Surveillance globale</a:t>
            </a:r>
          </a:p>
          <a:p>
            <a:pPr>
              <a:lnSpc>
                <a:spcPct val="85000"/>
              </a:lnSpc>
              <a:buClr>
                <a:schemeClr val="tx1">
                  <a:lumMod val="85000"/>
                </a:schemeClr>
              </a:buClr>
              <a:buSzPct val="100000"/>
              <a:buFont typeface="Arial" pitchFamily="34" charset="0"/>
              <a:buChar char="•"/>
              <a:defRPr/>
            </a:pPr>
            <a:endParaRPr lang="fr-FR" sz="700" dirty="0" smtClean="0">
              <a:latin typeface="+mn-lt"/>
            </a:endParaRPr>
          </a:p>
          <a:p>
            <a:pPr>
              <a:lnSpc>
                <a:spcPct val="85000"/>
              </a:lnSpc>
              <a:buClr>
                <a:schemeClr val="tx1">
                  <a:lumMod val="85000"/>
                </a:schemeClr>
              </a:buClr>
              <a:buSzPct val="100000"/>
              <a:buFont typeface="Arial" pitchFamily="34" charset="0"/>
              <a:buChar char="•"/>
              <a:defRPr/>
            </a:pPr>
            <a:r>
              <a:rPr lang="fr-FR" sz="2000" dirty="0" smtClean="0">
                <a:latin typeface="+mn-lt"/>
              </a:rPr>
              <a:t> </a:t>
            </a:r>
            <a:r>
              <a:rPr lang="fr-FR" sz="2000" dirty="0">
                <a:latin typeface="+mn-lt"/>
              </a:rPr>
              <a:t>Gestion des mises à jour</a:t>
            </a:r>
          </a:p>
          <a:p>
            <a:pPr>
              <a:lnSpc>
                <a:spcPct val="85000"/>
              </a:lnSpc>
              <a:buClr>
                <a:schemeClr val="tx1">
                  <a:lumMod val="85000"/>
                </a:schemeClr>
              </a:buClr>
              <a:buSzPct val="100000"/>
              <a:buFont typeface="Arial" pitchFamily="34" charset="0"/>
              <a:buChar char="•"/>
              <a:defRPr/>
            </a:pPr>
            <a:endParaRPr lang="fr-FR" sz="700" dirty="0">
              <a:latin typeface="+mn-lt"/>
            </a:endParaRPr>
          </a:p>
          <a:p>
            <a:pPr>
              <a:lnSpc>
                <a:spcPct val="85000"/>
              </a:lnSpc>
              <a:buClr>
                <a:schemeClr val="tx1">
                  <a:lumMod val="85000"/>
                </a:schemeClr>
              </a:buClr>
              <a:buSzPct val="100000"/>
              <a:buFont typeface="Arial" pitchFamily="34" charset="0"/>
              <a:buChar char="•"/>
              <a:defRPr/>
            </a:pPr>
            <a:r>
              <a:rPr lang="fr-FR" sz="2000" dirty="0" smtClean="0">
                <a:latin typeface="+mn-lt"/>
              </a:rPr>
              <a:t> Inventaire logiciel et matériel</a:t>
            </a:r>
          </a:p>
          <a:p>
            <a:pPr>
              <a:lnSpc>
                <a:spcPct val="85000"/>
              </a:lnSpc>
              <a:buClr>
                <a:schemeClr val="tx1">
                  <a:lumMod val="85000"/>
                </a:schemeClr>
              </a:buClr>
              <a:buSzPct val="100000"/>
              <a:buFont typeface="Arial" pitchFamily="34" charset="0"/>
              <a:buChar char="•"/>
              <a:defRPr/>
            </a:pPr>
            <a:endParaRPr lang="fr-FR" sz="700" dirty="0" smtClean="0">
              <a:latin typeface="+mn-lt"/>
            </a:endParaRPr>
          </a:p>
          <a:p>
            <a:pPr>
              <a:lnSpc>
                <a:spcPct val="85000"/>
              </a:lnSpc>
              <a:buClr>
                <a:schemeClr val="tx1">
                  <a:lumMod val="85000"/>
                </a:schemeClr>
              </a:buClr>
              <a:buSzPct val="100000"/>
              <a:buFont typeface="Arial" pitchFamily="34" charset="0"/>
              <a:buChar char="•"/>
              <a:defRPr/>
            </a:pPr>
            <a:r>
              <a:rPr lang="fr-FR" sz="2000" dirty="0" smtClean="0">
                <a:latin typeface="+mn-lt"/>
              </a:rPr>
              <a:t> Déploiement logiciel</a:t>
            </a:r>
          </a:p>
          <a:p>
            <a:pPr>
              <a:lnSpc>
                <a:spcPct val="85000"/>
              </a:lnSpc>
              <a:buClr>
                <a:schemeClr val="tx1">
                  <a:lumMod val="85000"/>
                </a:schemeClr>
              </a:buClr>
              <a:buSzPct val="100000"/>
              <a:buFont typeface="Arial" pitchFamily="34" charset="0"/>
              <a:buChar char="•"/>
              <a:defRPr/>
            </a:pPr>
            <a:endParaRPr lang="fr-FR" sz="700" dirty="0" smtClean="0">
              <a:latin typeface="+mn-lt"/>
            </a:endParaRPr>
          </a:p>
          <a:p>
            <a:pPr>
              <a:lnSpc>
                <a:spcPct val="85000"/>
              </a:lnSpc>
              <a:buClr>
                <a:schemeClr val="tx1">
                  <a:lumMod val="85000"/>
                </a:schemeClr>
              </a:buClr>
              <a:buSzPct val="100000"/>
              <a:buFont typeface="Arial" pitchFamily="34" charset="0"/>
              <a:buChar char="•"/>
              <a:defRPr/>
            </a:pPr>
            <a:r>
              <a:rPr lang="fr-FR" sz="2000" dirty="0" smtClean="0">
                <a:latin typeface="+mn-lt"/>
              </a:rPr>
              <a:t> Rapports intégrés</a:t>
            </a:r>
            <a:endParaRPr lang="fr-FR" sz="2000" dirty="0">
              <a:latin typeface="+mn-lt"/>
            </a:endParaRPr>
          </a:p>
        </p:txBody>
      </p:sp>
      <p:sp>
        <p:nvSpPr>
          <p:cNvPr id="7" name="Titre 1"/>
          <p:cNvSpPr txBox="1">
            <a:spLocks/>
          </p:cNvSpPr>
          <p:nvPr/>
        </p:nvSpPr>
        <p:spPr>
          <a:xfrm>
            <a:off x="-285784" y="1500174"/>
            <a:ext cx="4357718" cy="1928811"/>
          </a:xfrm>
          <a:prstGeom prst="rect">
            <a:avLst/>
          </a:prstGeom>
        </p:spPr>
        <p:txBody>
          <a:bodyPr/>
          <a:lstStyle/>
          <a:p>
            <a:pPr marL="342900" indent="-342900" algn="ctr" defTabSz="-13873163" eaLnBrk="0" hangingPunct="0">
              <a:defRPr/>
            </a:pPr>
            <a:r>
              <a:rPr lang="fr-FR" sz="2000" b="1" i="1" kern="0" dirty="0">
                <a:solidFill>
                  <a:schemeClr val="tx2">
                    <a:lumMod val="75000"/>
                  </a:schemeClr>
                </a:solidFill>
                <a:latin typeface="+mj-lt"/>
                <a:ea typeface="+mj-ea"/>
                <a:cs typeface="+mj-cs"/>
              </a:rPr>
              <a:t>La solution </a:t>
            </a:r>
            <a:r>
              <a:rPr lang="fr-FR" sz="2000" b="1" i="1" kern="0" dirty="0" smtClean="0">
                <a:solidFill>
                  <a:schemeClr val="tx2">
                    <a:lumMod val="75000"/>
                  </a:schemeClr>
                </a:solidFill>
                <a:latin typeface="+mj-lt"/>
                <a:ea typeface="+mj-ea"/>
                <a:cs typeface="+mj-cs"/>
              </a:rPr>
              <a:t>d’administration</a:t>
            </a:r>
            <a:br>
              <a:rPr lang="fr-FR" sz="2000" b="1" i="1" kern="0" dirty="0" smtClean="0">
                <a:solidFill>
                  <a:schemeClr val="tx2">
                    <a:lumMod val="75000"/>
                  </a:schemeClr>
                </a:solidFill>
                <a:latin typeface="+mj-lt"/>
                <a:ea typeface="+mj-ea"/>
                <a:cs typeface="+mj-cs"/>
              </a:rPr>
            </a:br>
            <a:r>
              <a:rPr lang="fr-FR" sz="2000" b="1" i="1" kern="0" dirty="0" smtClean="0">
                <a:solidFill>
                  <a:schemeClr val="tx2">
                    <a:lumMod val="75000"/>
                  </a:schemeClr>
                </a:solidFill>
                <a:latin typeface="+mj-lt"/>
                <a:ea typeface="+mj-ea"/>
                <a:cs typeface="+mj-cs"/>
              </a:rPr>
              <a:t>des </a:t>
            </a:r>
            <a:r>
              <a:rPr lang="fr-FR" sz="2000" b="1" i="1" kern="0" dirty="0">
                <a:solidFill>
                  <a:schemeClr val="tx2">
                    <a:lumMod val="75000"/>
                  </a:schemeClr>
                </a:solidFill>
                <a:latin typeface="+mj-lt"/>
                <a:ea typeface="+mj-ea"/>
                <a:cs typeface="+mj-cs"/>
              </a:rPr>
              <a:t>environnements Microsoft pour les </a:t>
            </a:r>
            <a:r>
              <a:rPr lang="fr-FR" sz="2000" b="1" i="1" kern="0" dirty="0" smtClean="0">
                <a:solidFill>
                  <a:schemeClr val="tx2">
                    <a:lumMod val="75000"/>
                  </a:schemeClr>
                </a:solidFill>
                <a:latin typeface="+mj-lt"/>
                <a:ea typeface="+mj-ea"/>
                <a:cs typeface="+mj-cs"/>
              </a:rPr>
              <a:t>organisations </a:t>
            </a:r>
            <a:br>
              <a:rPr lang="fr-FR" sz="2000" b="1" i="1" kern="0" dirty="0" smtClean="0">
                <a:solidFill>
                  <a:schemeClr val="tx2">
                    <a:lumMod val="75000"/>
                  </a:schemeClr>
                </a:solidFill>
                <a:latin typeface="+mj-lt"/>
                <a:ea typeface="+mj-ea"/>
                <a:cs typeface="+mj-cs"/>
              </a:rPr>
            </a:br>
            <a:r>
              <a:rPr lang="fr-FR" sz="2000" b="1" i="1" kern="0" dirty="0" smtClean="0">
                <a:solidFill>
                  <a:schemeClr val="tx2">
                    <a:lumMod val="75000"/>
                  </a:schemeClr>
                </a:solidFill>
                <a:latin typeface="+mj-lt"/>
                <a:ea typeface="+mj-ea"/>
                <a:cs typeface="+mj-cs"/>
              </a:rPr>
              <a:t>de </a:t>
            </a:r>
            <a:r>
              <a:rPr lang="fr-FR" sz="2000" b="1" i="1" kern="0" dirty="0">
                <a:solidFill>
                  <a:schemeClr val="tx2">
                    <a:lumMod val="75000"/>
                  </a:schemeClr>
                </a:solidFill>
                <a:latin typeface="+mj-lt"/>
                <a:ea typeface="+mj-ea"/>
                <a:cs typeface="+mj-cs"/>
              </a:rPr>
              <a:t>taille </a:t>
            </a:r>
            <a:r>
              <a:rPr lang="fr-FR" sz="2000" b="1" i="1" kern="0" dirty="0" smtClean="0">
                <a:solidFill>
                  <a:schemeClr val="tx2">
                    <a:lumMod val="75000"/>
                  </a:schemeClr>
                </a:solidFill>
                <a:latin typeface="+mj-lt"/>
                <a:ea typeface="+mj-ea"/>
                <a:cs typeface="+mj-cs"/>
              </a:rPr>
              <a:t>moyenne : </a:t>
            </a:r>
          </a:p>
          <a:p>
            <a:pPr marL="993775" lvl="2" indent="-155575" defTabSz="-13873163" eaLnBrk="0" hangingPunct="0">
              <a:buFont typeface="Arial" pitchFamily="34" charset="0"/>
              <a:buChar char="•"/>
              <a:defRPr/>
            </a:pPr>
            <a:r>
              <a:rPr lang="fr-FR" sz="2000" b="1" i="1" kern="0" dirty="0" smtClean="0">
                <a:solidFill>
                  <a:schemeClr val="tx2">
                    <a:lumMod val="75000"/>
                  </a:schemeClr>
                </a:solidFill>
                <a:latin typeface="+mj-lt"/>
                <a:ea typeface="+mj-ea"/>
                <a:cs typeface="+mj-cs"/>
              </a:rPr>
              <a:t>de 5 à 30</a:t>
            </a:r>
            <a:r>
              <a:rPr lang="fr-FR" sz="2000" b="1" i="1" kern="0" dirty="0">
                <a:solidFill>
                  <a:schemeClr val="tx2">
                    <a:lumMod val="75000"/>
                  </a:schemeClr>
                </a:solidFill>
                <a:latin typeface="+mj-lt"/>
                <a:ea typeface="+mj-ea"/>
                <a:cs typeface="+mj-cs"/>
              </a:rPr>
              <a:t> serveurs </a:t>
            </a:r>
            <a:endParaRPr lang="fr-FR" sz="2000" b="1" i="1" kern="0" dirty="0" smtClean="0">
              <a:solidFill>
                <a:schemeClr val="tx2">
                  <a:lumMod val="75000"/>
                </a:schemeClr>
              </a:solidFill>
              <a:latin typeface="+mj-lt"/>
              <a:ea typeface="+mj-ea"/>
              <a:cs typeface="+mj-cs"/>
            </a:endParaRPr>
          </a:p>
          <a:p>
            <a:pPr marL="993775" lvl="2" indent="-155575" defTabSz="-13873163" eaLnBrk="0" hangingPunct="0">
              <a:buFont typeface="Arial" pitchFamily="34" charset="0"/>
              <a:buChar char="•"/>
              <a:defRPr/>
            </a:pPr>
            <a:r>
              <a:rPr lang="fr-FR" sz="2000" b="1" i="1" kern="0" dirty="0" smtClean="0">
                <a:solidFill>
                  <a:schemeClr val="tx2">
                    <a:lumMod val="75000"/>
                  </a:schemeClr>
                </a:solidFill>
                <a:latin typeface="+mj-lt"/>
                <a:ea typeface="+mj-ea"/>
                <a:cs typeface="+mj-cs"/>
              </a:rPr>
              <a:t>de 50 à 500</a:t>
            </a:r>
            <a:r>
              <a:rPr lang="fr-FR" sz="2000" b="1" i="1" kern="0" dirty="0">
                <a:solidFill>
                  <a:schemeClr val="tx2">
                    <a:lumMod val="75000"/>
                  </a:schemeClr>
                </a:solidFill>
                <a:latin typeface="+mj-lt"/>
                <a:ea typeface="+mj-ea"/>
                <a:cs typeface="+mj-cs"/>
              </a:rPr>
              <a:t> </a:t>
            </a:r>
            <a:r>
              <a:rPr lang="fr-FR" sz="2000" b="1" i="1" kern="0" dirty="0" smtClean="0">
                <a:solidFill>
                  <a:schemeClr val="tx2">
                    <a:lumMod val="75000"/>
                  </a:schemeClr>
                </a:solidFill>
                <a:latin typeface="+mj-lt"/>
                <a:ea typeface="+mj-ea"/>
                <a:cs typeface="+mj-cs"/>
              </a:rPr>
              <a:t>clients</a:t>
            </a:r>
          </a:p>
          <a:p>
            <a:pPr marL="800100" lvl="1" indent="-342900" defTabSz="-13873163" eaLnBrk="0" hangingPunct="0">
              <a:lnSpc>
                <a:spcPct val="150000"/>
              </a:lnSpc>
              <a:defRPr/>
            </a:pPr>
            <a:r>
              <a:rPr lang="fr-FR" sz="2000" b="1" i="1" kern="0" dirty="0" smtClean="0">
                <a:solidFill>
                  <a:schemeClr val="tx2">
                    <a:lumMod val="75000"/>
                  </a:schemeClr>
                </a:solidFill>
                <a:latin typeface="+mj-lt"/>
                <a:ea typeface="+mj-ea"/>
                <a:cs typeface="+mj-cs"/>
              </a:rPr>
              <a:t>Et également non Microsoft !</a:t>
            </a:r>
            <a:endParaRPr lang="fr-FR" sz="2000" b="1" i="1" kern="0" dirty="0">
              <a:solidFill>
                <a:schemeClr val="tx2">
                  <a:lumMod val="75000"/>
                </a:schemeClr>
              </a:solidFill>
              <a:latin typeface="+mj-lt"/>
              <a:ea typeface="+mj-ea"/>
              <a:cs typeface="+mj-cs"/>
            </a:endParaRPr>
          </a:p>
          <a:p>
            <a:pPr marL="342900" indent="-342900" algn="ctr" defTabSz="-13873163" eaLnBrk="0" hangingPunct="0">
              <a:defRPr/>
            </a:pPr>
            <a:endParaRPr lang="fr-FR" sz="3200" b="1" i="1" kern="0" dirty="0">
              <a:solidFill>
                <a:schemeClr val="tx2">
                  <a:lumMod val="75000"/>
                </a:schemeClr>
              </a:solidFill>
              <a:latin typeface="+mj-lt"/>
              <a:ea typeface="+mj-ea"/>
              <a:cs typeface="+mj-cs"/>
            </a:endParaRPr>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e 61"/>
          <p:cNvGrpSpPr/>
          <p:nvPr/>
        </p:nvGrpSpPr>
        <p:grpSpPr>
          <a:xfrm>
            <a:off x="304800" y="1506668"/>
            <a:ext cx="8650288" cy="5003688"/>
            <a:chOff x="304800" y="1506668"/>
            <a:chExt cx="8650288" cy="5003688"/>
          </a:xfrm>
        </p:grpSpPr>
        <p:grpSp>
          <p:nvGrpSpPr>
            <p:cNvPr id="5" name="Groupe 67"/>
            <p:cNvGrpSpPr/>
            <p:nvPr/>
          </p:nvGrpSpPr>
          <p:grpSpPr>
            <a:xfrm>
              <a:off x="357158" y="1509734"/>
              <a:ext cx="8597930" cy="4991100"/>
              <a:chOff x="357158" y="1509734"/>
              <a:chExt cx="8597930" cy="4991100"/>
            </a:xfrm>
          </p:grpSpPr>
          <p:sp>
            <p:nvSpPr>
              <p:cNvPr id="35" name="AutoShape 57"/>
              <p:cNvSpPr>
                <a:spLocks noChangeArrowheads="1"/>
              </p:cNvSpPr>
              <p:nvPr/>
            </p:nvSpPr>
            <p:spPr bwMode="auto">
              <a:xfrm>
                <a:off x="4819650" y="1509734"/>
                <a:ext cx="4135438" cy="4991100"/>
              </a:xfrm>
              <a:prstGeom prst="roundRect">
                <a:avLst>
                  <a:gd name="adj" fmla="val 6069"/>
                </a:avLst>
              </a:prstGeom>
              <a:solidFill>
                <a:srgbClr val="FF9900"/>
              </a:solidFill>
              <a:ln w="12700">
                <a:noFill/>
                <a:round/>
                <a:headEnd/>
                <a:tailEnd/>
              </a:ln>
            </p:spPr>
            <p:txBody>
              <a:bodyPr wrap="none" anchor="ctr"/>
              <a:lstStyle/>
              <a:p>
                <a:endParaRPr lang="fr-FR"/>
              </a:p>
            </p:txBody>
          </p:sp>
          <p:sp>
            <p:nvSpPr>
              <p:cNvPr id="66" name="AutoShape 57"/>
              <p:cNvSpPr>
                <a:spLocks noChangeArrowheads="1"/>
              </p:cNvSpPr>
              <p:nvPr/>
            </p:nvSpPr>
            <p:spPr bwMode="auto">
              <a:xfrm>
                <a:off x="357158" y="4071942"/>
                <a:ext cx="5072098" cy="2428892"/>
              </a:xfrm>
              <a:prstGeom prst="roundRect">
                <a:avLst>
                  <a:gd name="adj" fmla="val 6069"/>
                </a:avLst>
              </a:prstGeom>
              <a:solidFill>
                <a:srgbClr val="FF9900"/>
              </a:solidFill>
              <a:ln w="12700">
                <a:noFill/>
                <a:round/>
                <a:headEnd/>
                <a:tailEnd/>
              </a:ln>
            </p:spPr>
            <p:txBody>
              <a:bodyPr wrap="none" anchor="ctr"/>
              <a:lstStyle/>
              <a:p>
                <a:endParaRPr lang="fr-FR"/>
              </a:p>
            </p:txBody>
          </p:sp>
        </p:grpSp>
        <p:sp>
          <p:nvSpPr>
            <p:cNvPr id="36" name="Rectangle 4"/>
            <p:cNvSpPr>
              <a:spLocks noChangeArrowheads="1"/>
            </p:cNvSpPr>
            <p:nvPr/>
          </p:nvSpPr>
          <p:spPr bwMode="auto">
            <a:xfrm>
              <a:off x="5072063" y="1506668"/>
              <a:ext cx="3743325" cy="646331"/>
            </a:xfrm>
            <a:prstGeom prst="rect">
              <a:avLst/>
            </a:prstGeom>
            <a:noFill/>
            <a:ln w="9525">
              <a:noFill/>
              <a:miter lim="800000"/>
              <a:headEnd/>
              <a:tailEnd/>
            </a:ln>
            <a:effectLst/>
          </p:spPr>
          <p:txBody>
            <a:bodyPr>
              <a:spAutoFit/>
            </a:bodyPr>
            <a:lstStyle/>
            <a:p>
              <a:pPr algn="ctr">
                <a:spcBef>
                  <a:spcPct val="20000"/>
                </a:spcBef>
                <a:spcAft>
                  <a:spcPct val="20000"/>
                </a:spcAft>
                <a:buClr>
                  <a:schemeClr val="tx1"/>
                </a:buClr>
                <a:buSzPct val="135000"/>
                <a:defRPr/>
              </a:pPr>
              <a:r>
                <a:rPr lang="en-US" b="1" i="1" dirty="0">
                  <a:latin typeface="Segoe Semibold" pitchFamily="34" charset="0"/>
                </a:rPr>
                <a:t>Supervision hétérogène en direct</a:t>
              </a:r>
            </a:p>
          </p:txBody>
        </p:sp>
        <p:pic>
          <p:nvPicPr>
            <p:cNvPr id="39" name="Picture 11" descr="MOM opalis-logo"/>
            <p:cNvPicPr>
              <a:picLocks noChangeAspect="1" noChangeArrowheads="1"/>
            </p:cNvPicPr>
            <p:nvPr/>
          </p:nvPicPr>
          <p:blipFill>
            <a:blip r:embed="rId3" cstate="email">
              <a:clrChange>
                <a:clrFrom>
                  <a:srgbClr val="FFFFFF"/>
                </a:clrFrom>
                <a:clrTo>
                  <a:srgbClr val="FFFFFF">
                    <a:alpha val="0"/>
                  </a:srgbClr>
                </a:clrTo>
              </a:clrChange>
              <a:lum bright="100000"/>
            </a:blip>
            <a:srcRect/>
            <a:stretch>
              <a:fillRect/>
            </a:stretch>
          </p:blipFill>
          <p:spPr bwMode="auto">
            <a:xfrm>
              <a:off x="7786710" y="5214950"/>
              <a:ext cx="949325" cy="485775"/>
            </a:xfrm>
            <a:prstGeom prst="rect">
              <a:avLst/>
            </a:prstGeom>
            <a:noFill/>
            <a:ln w="9525">
              <a:noFill/>
              <a:miter lim="800000"/>
              <a:headEnd/>
              <a:tailEnd/>
            </a:ln>
          </p:spPr>
        </p:pic>
        <p:pic>
          <p:nvPicPr>
            <p:cNvPr id="40" name="Picture 12" descr="Quest Software logo"/>
            <p:cNvPicPr>
              <a:picLocks noChangeAspect="1" noChangeArrowheads="1"/>
            </p:cNvPicPr>
            <p:nvPr/>
          </p:nvPicPr>
          <p:blipFill>
            <a:blip r:embed="rId4" cstate="email">
              <a:lum bright="100000"/>
            </a:blip>
            <a:srcRect/>
            <a:stretch>
              <a:fillRect/>
            </a:stretch>
          </p:blipFill>
          <p:spPr bwMode="auto">
            <a:xfrm>
              <a:off x="7143778" y="2357430"/>
              <a:ext cx="1500188" cy="282575"/>
            </a:xfrm>
            <a:prstGeom prst="rect">
              <a:avLst/>
            </a:prstGeom>
            <a:noFill/>
            <a:ln w="9525">
              <a:noFill/>
              <a:miter lim="800000"/>
              <a:headEnd/>
              <a:tailEnd/>
            </a:ln>
          </p:spPr>
        </p:pic>
        <p:pic>
          <p:nvPicPr>
            <p:cNvPr id="41" name="Picture 67" descr="centrify2"/>
            <p:cNvPicPr>
              <a:picLocks noChangeAspect="1" noChangeArrowheads="1"/>
            </p:cNvPicPr>
            <p:nvPr/>
          </p:nvPicPr>
          <p:blipFill>
            <a:blip r:embed="rId5" cstate="email">
              <a:lum bright="100000"/>
            </a:blip>
            <a:srcRect/>
            <a:stretch>
              <a:fillRect/>
            </a:stretch>
          </p:blipFill>
          <p:spPr bwMode="auto">
            <a:xfrm>
              <a:off x="2428860" y="5000636"/>
              <a:ext cx="1368425" cy="506413"/>
            </a:xfrm>
            <a:prstGeom prst="rect">
              <a:avLst/>
            </a:prstGeom>
            <a:noFill/>
            <a:ln w="9525">
              <a:noFill/>
              <a:miter lim="800000"/>
              <a:headEnd/>
              <a:tailEnd/>
            </a:ln>
          </p:spPr>
        </p:pic>
        <p:pic>
          <p:nvPicPr>
            <p:cNvPr id="42" name="Picture 68" descr="tidal"/>
            <p:cNvPicPr>
              <a:picLocks noChangeAspect="1" noChangeArrowheads="1"/>
            </p:cNvPicPr>
            <p:nvPr/>
          </p:nvPicPr>
          <p:blipFill>
            <a:blip r:embed="rId6" cstate="email"/>
            <a:srcRect/>
            <a:stretch>
              <a:fillRect/>
            </a:stretch>
          </p:blipFill>
          <p:spPr bwMode="auto">
            <a:xfrm>
              <a:off x="4786314" y="4214818"/>
              <a:ext cx="1744663" cy="347662"/>
            </a:xfrm>
            <a:prstGeom prst="rect">
              <a:avLst/>
            </a:prstGeom>
            <a:noFill/>
            <a:ln w="9525">
              <a:noFill/>
              <a:miter lim="800000"/>
              <a:headEnd/>
              <a:tailEnd/>
            </a:ln>
          </p:spPr>
        </p:pic>
        <p:grpSp>
          <p:nvGrpSpPr>
            <p:cNvPr id="6" name="Group 29"/>
            <p:cNvGrpSpPr>
              <a:grpSpLocks/>
            </p:cNvGrpSpPr>
            <p:nvPr/>
          </p:nvGrpSpPr>
          <p:grpSpPr bwMode="auto">
            <a:xfrm>
              <a:off x="5072066" y="2928934"/>
              <a:ext cx="1328738" cy="323850"/>
              <a:chOff x="5243" y="3136"/>
              <a:chExt cx="897" cy="219"/>
            </a:xfrm>
          </p:grpSpPr>
          <p:sp>
            <p:nvSpPr>
              <p:cNvPr id="44" name="AutoShape 30"/>
              <p:cNvSpPr>
                <a:spLocks noChangeArrowheads="1"/>
              </p:cNvSpPr>
              <p:nvPr/>
            </p:nvSpPr>
            <p:spPr bwMode="auto">
              <a:xfrm>
                <a:off x="5243" y="3136"/>
                <a:ext cx="897" cy="219"/>
              </a:xfrm>
              <a:prstGeom prst="roundRect">
                <a:avLst>
                  <a:gd name="adj" fmla="val 50000"/>
                </a:avLst>
              </a:prstGeom>
              <a:solidFill>
                <a:schemeClr val="tx1"/>
              </a:solidFill>
              <a:ln w="9525">
                <a:noFill/>
                <a:round/>
                <a:headEnd/>
                <a:tailEnd/>
              </a:ln>
            </p:spPr>
            <p:txBody>
              <a:bodyPr wrap="none" anchor="ctr"/>
              <a:lstStyle/>
              <a:p>
                <a:endParaRPr lang="fr-FR"/>
              </a:p>
            </p:txBody>
          </p:sp>
          <p:pic>
            <p:nvPicPr>
              <p:cNvPr id="45" name="Picture 9" descr="JalasoftSmall"/>
              <p:cNvPicPr>
                <a:picLocks noChangeAspect="1" noChangeArrowheads="1"/>
              </p:cNvPicPr>
              <p:nvPr/>
            </p:nvPicPr>
            <p:blipFill>
              <a:blip r:embed="rId7" cstate="email">
                <a:clrChange>
                  <a:clrFrom>
                    <a:srgbClr val="FEFFFF"/>
                  </a:clrFrom>
                  <a:clrTo>
                    <a:srgbClr val="FEFFFF">
                      <a:alpha val="0"/>
                    </a:srgbClr>
                  </a:clrTo>
                </a:clrChange>
              </a:blip>
              <a:srcRect/>
              <a:stretch>
                <a:fillRect/>
              </a:stretch>
            </p:blipFill>
            <p:spPr bwMode="auto">
              <a:xfrm>
                <a:off x="5304" y="3143"/>
                <a:ext cx="775" cy="204"/>
              </a:xfrm>
              <a:prstGeom prst="rect">
                <a:avLst/>
              </a:prstGeom>
              <a:noFill/>
              <a:ln w="9525">
                <a:noFill/>
                <a:miter lim="800000"/>
                <a:headEnd/>
                <a:tailEnd/>
              </a:ln>
            </p:spPr>
          </p:pic>
        </p:grpSp>
        <p:pic>
          <p:nvPicPr>
            <p:cNvPr id="69" name="Picture 2"/>
            <p:cNvPicPr>
              <a:picLocks noChangeAspect="1" noChangeArrowheads="1"/>
            </p:cNvPicPr>
            <p:nvPr/>
          </p:nvPicPr>
          <p:blipFill>
            <a:blip r:embed="rId8" cstate="screen"/>
            <a:srcRect/>
            <a:stretch>
              <a:fillRect/>
            </a:stretch>
          </p:blipFill>
          <p:spPr bwMode="auto">
            <a:xfrm>
              <a:off x="7715272" y="3500438"/>
              <a:ext cx="952498" cy="293369"/>
            </a:xfrm>
            <a:prstGeom prst="rect">
              <a:avLst/>
            </a:prstGeom>
            <a:noFill/>
            <a:ln w="9525">
              <a:noFill/>
              <a:miter lim="800000"/>
              <a:headEnd/>
              <a:tailEnd/>
            </a:ln>
          </p:spPr>
        </p:pic>
        <p:pic>
          <p:nvPicPr>
            <p:cNvPr id="70" name="Picture 4"/>
            <p:cNvPicPr>
              <a:picLocks noChangeArrowheads="1"/>
            </p:cNvPicPr>
            <p:nvPr/>
          </p:nvPicPr>
          <p:blipFill>
            <a:blip r:embed="rId9" cstate="screen"/>
            <a:srcRect/>
            <a:stretch>
              <a:fillRect/>
            </a:stretch>
          </p:blipFill>
          <p:spPr bwMode="auto">
            <a:xfrm>
              <a:off x="5810272" y="4643446"/>
              <a:ext cx="1905000" cy="287337"/>
            </a:xfrm>
            <a:prstGeom prst="rect">
              <a:avLst/>
            </a:prstGeom>
            <a:noFill/>
            <a:ln w="9525">
              <a:noFill/>
              <a:miter lim="800000"/>
              <a:headEnd/>
              <a:tailEnd/>
            </a:ln>
          </p:spPr>
        </p:pic>
        <p:pic>
          <p:nvPicPr>
            <p:cNvPr id="72" name="Picture 8"/>
            <p:cNvPicPr>
              <a:picLocks noChangeAspect="1" noChangeArrowheads="1"/>
            </p:cNvPicPr>
            <p:nvPr/>
          </p:nvPicPr>
          <p:blipFill>
            <a:blip r:embed="rId10" cstate="screen"/>
            <a:srcRect/>
            <a:stretch>
              <a:fillRect/>
            </a:stretch>
          </p:blipFill>
          <p:spPr bwMode="auto">
            <a:xfrm>
              <a:off x="428596" y="6000768"/>
              <a:ext cx="1636000" cy="388000"/>
            </a:xfrm>
            <a:prstGeom prst="rect">
              <a:avLst/>
            </a:prstGeom>
            <a:noFill/>
            <a:ln w="9525">
              <a:noFill/>
              <a:miter lim="800000"/>
              <a:headEnd/>
              <a:tailEnd/>
            </a:ln>
          </p:spPr>
        </p:pic>
        <p:pic>
          <p:nvPicPr>
            <p:cNvPr id="73" name="Picture 11"/>
            <p:cNvPicPr>
              <a:picLocks noChangeArrowheads="1"/>
            </p:cNvPicPr>
            <p:nvPr/>
          </p:nvPicPr>
          <p:blipFill>
            <a:blip r:embed="rId11">
              <a:lum bright="100000"/>
            </a:blip>
            <a:srcRect/>
            <a:stretch>
              <a:fillRect/>
            </a:stretch>
          </p:blipFill>
          <p:spPr bwMode="auto">
            <a:xfrm>
              <a:off x="3086100" y="6024563"/>
              <a:ext cx="990600" cy="481012"/>
            </a:xfrm>
            <a:prstGeom prst="rect">
              <a:avLst/>
            </a:prstGeom>
            <a:noFill/>
            <a:ln w="9525">
              <a:noFill/>
              <a:miter lim="800000"/>
              <a:headEnd/>
              <a:tailEnd/>
            </a:ln>
            <a:effectLst>
              <a:outerShdw dist="35921" dir="2700000" algn="ctr" rotWithShape="0">
                <a:srgbClr val="808080"/>
              </a:outerShdw>
            </a:effectLst>
          </p:spPr>
        </p:pic>
        <p:pic>
          <p:nvPicPr>
            <p:cNvPr id="74" name="Picture 12"/>
            <p:cNvPicPr>
              <a:picLocks noChangeArrowheads="1"/>
            </p:cNvPicPr>
            <p:nvPr/>
          </p:nvPicPr>
          <p:blipFill>
            <a:blip r:embed="rId12" cstate="screen"/>
            <a:srcRect/>
            <a:stretch>
              <a:fillRect/>
            </a:stretch>
          </p:blipFill>
          <p:spPr bwMode="auto">
            <a:xfrm>
              <a:off x="4929190" y="2285992"/>
              <a:ext cx="1162050" cy="477837"/>
            </a:xfrm>
            <a:prstGeom prst="rect">
              <a:avLst/>
            </a:prstGeom>
            <a:noFill/>
            <a:ln w="9525">
              <a:noFill/>
              <a:miter lim="800000"/>
              <a:headEnd/>
              <a:tailEnd/>
            </a:ln>
          </p:spPr>
        </p:pic>
        <p:pic>
          <p:nvPicPr>
            <p:cNvPr id="75" name="Picture 14"/>
            <p:cNvPicPr>
              <a:picLocks noChangeArrowheads="1"/>
            </p:cNvPicPr>
            <p:nvPr/>
          </p:nvPicPr>
          <p:blipFill>
            <a:blip r:embed="rId13" cstate="screen"/>
            <a:srcRect/>
            <a:stretch>
              <a:fillRect/>
            </a:stretch>
          </p:blipFill>
          <p:spPr bwMode="auto">
            <a:xfrm>
              <a:off x="6286512" y="3857628"/>
              <a:ext cx="866775" cy="304800"/>
            </a:xfrm>
            <a:prstGeom prst="rect">
              <a:avLst/>
            </a:prstGeom>
            <a:noFill/>
            <a:ln w="9525">
              <a:noFill/>
              <a:miter lim="800000"/>
              <a:headEnd/>
              <a:tailEnd/>
            </a:ln>
            <a:effectLst>
              <a:outerShdw dist="17961" dir="2700000" algn="ctr" rotWithShape="0">
                <a:srgbClr val="808080"/>
              </a:outerShdw>
            </a:effectLst>
          </p:spPr>
        </p:pic>
        <p:pic>
          <p:nvPicPr>
            <p:cNvPr id="76" name="Picture 15"/>
            <p:cNvPicPr>
              <a:picLocks noChangeArrowheads="1"/>
            </p:cNvPicPr>
            <p:nvPr/>
          </p:nvPicPr>
          <p:blipFill>
            <a:blip r:embed="rId14"/>
            <a:srcRect/>
            <a:stretch>
              <a:fillRect/>
            </a:stretch>
          </p:blipFill>
          <p:spPr bwMode="auto">
            <a:xfrm>
              <a:off x="304800" y="5127625"/>
              <a:ext cx="1257300" cy="695325"/>
            </a:xfrm>
            <a:prstGeom prst="rect">
              <a:avLst/>
            </a:prstGeom>
            <a:noFill/>
            <a:ln w="9525">
              <a:noFill/>
              <a:miter lim="800000"/>
              <a:headEnd/>
              <a:tailEnd/>
            </a:ln>
          </p:spPr>
        </p:pic>
        <p:pic>
          <p:nvPicPr>
            <p:cNvPr id="77" name="Picture 19"/>
            <p:cNvPicPr>
              <a:picLocks noChangeArrowheads="1"/>
            </p:cNvPicPr>
            <p:nvPr/>
          </p:nvPicPr>
          <p:blipFill>
            <a:blip r:embed="rId15"/>
            <a:srcRect/>
            <a:stretch>
              <a:fillRect/>
            </a:stretch>
          </p:blipFill>
          <p:spPr bwMode="auto">
            <a:xfrm>
              <a:off x="304800" y="4495800"/>
              <a:ext cx="1792288" cy="430213"/>
            </a:xfrm>
            <a:prstGeom prst="rect">
              <a:avLst/>
            </a:prstGeom>
            <a:noFill/>
            <a:ln w="9525">
              <a:noFill/>
              <a:miter lim="800000"/>
              <a:headEnd/>
              <a:tailEnd/>
            </a:ln>
          </p:spPr>
        </p:pic>
        <p:pic>
          <p:nvPicPr>
            <p:cNvPr id="78" name="Picture 21"/>
            <p:cNvPicPr>
              <a:picLocks noChangeArrowheads="1"/>
            </p:cNvPicPr>
            <p:nvPr/>
          </p:nvPicPr>
          <p:blipFill>
            <a:blip r:embed="rId16"/>
            <a:srcRect/>
            <a:stretch>
              <a:fillRect/>
            </a:stretch>
          </p:blipFill>
          <p:spPr bwMode="auto">
            <a:xfrm>
              <a:off x="5000628" y="3429000"/>
              <a:ext cx="1046162" cy="641350"/>
            </a:xfrm>
            <a:prstGeom prst="rect">
              <a:avLst/>
            </a:prstGeom>
            <a:noFill/>
            <a:ln w="9525">
              <a:noFill/>
              <a:miter lim="800000"/>
              <a:headEnd/>
              <a:tailEnd/>
            </a:ln>
          </p:spPr>
        </p:pic>
        <p:pic>
          <p:nvPicPr>
            <p:cNvPr id="79" name="Picture 25"/>
            <p:cNvPicPr>
              <a:picLocks noChangeArrowheads="1"/>
            </p:cNvPicPr>
            <p:nvPr/>
          </p:nvPicPr>
          <p:blipFill>
            <a:blip r:embed="rId17"/>
            <a:srcRect/>
            <a:stretch>
              <a:fillRect/>
            </a:stretch>
          </p:blipFill>
          <p:spPr bwMode="auto">
            <a:xfrm>
              <a:off x="7548563" y="5705475"/>
              <a:ext cx="1143000" cy="723900"/>
            </a:xfrm>
            <a:prstGeom prst="rect">
              <a:avLst/>
            </a:prstGeom>
            <a:noFill/>
            <a:ln w="9525">
              <a:noFill/>
              <a:miter lim="800000"/>
              <a:headEnd/>
              <a:tailEnd/>
            </a:ln>
          </p:spPr>
        </p:pic>
        <p:pic>
          <p:nvPicPr>
            <p:cNvPr id="80" name="Picture 27"/>
            <p:cNvPicPr>
              <a:picLocks noChangeArrowheads="1"/>
            </p:cNvPicPr>
            <p:nvPr/>
          </p:nvPicPr>
          <p:blipFill>
            <a:blip r:embed="rId18"/>
            <a:srcRect/>
            <a:stretch>
              <a:fillRect/>
            </a:stretch>
          </p:blipFill>
          <p:spPr bwMode="auto">
            <a:xfrm>
              <a:off x="4143372" y="5357826"/>
              <a:ext cx="1446213" cy="515938"/>
            </a:xfrm>
            <a:prstGeom prst="rect">
              <a:avLst/>
            </a:prstGeom>
            <a:noFill/>
            <a:ln w="9525">
              <a:noFill/>
              <a:miter lim="800000"/>
              <a:headEnd/>
              <a:tailEnd/>
            </a:ln>
          </p:spPr>
        </p:pic>
        <p:pic>
          <p:nvPicPr>
            <p:cNvPr id="81" name="Picture 28"/>
            <p:cNvPicPr>
              <a:picLocks noChangeArrowheads="1"/>
            </p:cNvPicPr>
            <p:nvPr/>
          </p:nvPicPr>
          <p:blipFill>
            <a:blip r:embed="rId19"/>
            <a:srcRect/>
            <a:stretch>
              <a:fillRect/>
            </a:stretch>
          </p:blipFill>
          <p:spPr bwMode="auto">
            <a:xfrm>
              <a:off x="5715008" y="5214950"/>
              <a:ext cx="1057275" cy="903287"/>
            </a:xfrm>
            <a:prstGeom prst="rect">
              <a:avLst/>
            </a:prstGeom>
            <a:noFill/>
            <a:ln w="9525">
              <a:noFill/>
              <a:miter lim="800000"/>
              <a:headEnd/>
              <a:tailEnd/>
            </a:ln>
          </p:spPr>
        </p:pic>
        <p:pic>
          <p:nvPicPr>
            <p:cNvPr id="83" name="Picture 30"/>
            <p:cNvPicPr>
              <a:picLocks noChangeArrowheads="1"/>
            </p:cNvPicPr>
            <p:nvPr/>
          </p:nvPicPr>
          <p:blipFill>
            <a:blip r:embed="rId20"/>
            <a:srcRect/>
            <a:stretch>
              <a:fillRect/>
            </a:stretch>
          </p:blipFill>
          <p:spPr bwMode="auto">
            <a:xfrm>
              <a:off x="6858016" y="5214950"/>
              <a:ext cx="704850" cy="714375"/>
            </a:xfrm>
            <a:prstGeom prst="rect">
              <a:avLst/>
            </a:prstGeom>
            <a:noFill/>
            <a:ln w="9525">
              <a:noFill/>
              <a:miter lim="800000"/>
              <a:headEnd/>
              <a:tailEnd/>
            </a:ln>
          </p:spPr>
        </p:pic>
        <p:pic>
          <p:nvPicPr>
            <p:cNvPr id="84" name="Picture 33"/>
            <p:cNvPicPr>
              <a:picLocks noChangeArrowheads="1"/>
            </p:cNvPicPr>
            <p:nvPr/>
          </p:nvPicPr>
          <p:blipFill>
            <a:blip r:embed="rId21"/>
            <a:srcRect/>
            <a:stretch>
              <a:fillRect/>
            </a:stretch>
          </p:blipFill>
          <p:spPr bwMode="auto">
            <a:xfrm>
              <a:off x="4514850" y="6096000"/>
              <a:ext cx="1419225" cy="333375"/>
            </a:xfrm>
            <a:prstGeom prst="rect">
              <a:avLst/>
            </a:prstGeom>
            <a:noFill/>
            <a:ln w="9525">
              <a:noFill/>
              <a:miter lim="800000"/>
              <a:headEnd/>
              <a:tailEnd/>
            </a:ln>
          </p:spPr>
        </p:pic>
        <p:pic>
          <p:nvPicPr>
            <p:cNvPr id="86" name="Picture 35"/>
            <p:cNvPicPr>
              <a:picLocks noChangeArrowheads="1"/>
            </p:cNvPicPr>
            <p:nvPr/>
          </p:nvPicPr>
          <p:blipFill>
            <a:blip r:embed="rId22"/>
            <a:srcRect/>
            <a:stretch>
              <a:fillRect/>
            </a:stretch>
          </p:blipFill>
          <p:spPr bwMode="auto">
            <a:xfrm>
              <a:off x="1643042" y="5500702"/>
              <a:ext cx="1181100" cy="342900"/>
            </a:xfrm>
            <a:prstGeom prst="rect">
              <a:avLst/>
            </a:prstGeom>
            <a:noFill/>
            <a:ln w="9525">
              <a:noFill/>
              <a:miter lim="800000"/>
              <a:headEnd/>
              <a:tailEnd/>
            </a:ln>
          </p:spPr>
        </p:pic>
        <p:pic>
          <p:nvPicPr>
            <p:cNvPr id="87" name="Picture 36"/>
            <p:cNvPicPr>
              <a:picLocks noChangeArrowheads="1"/>
            </p:cNvPicPr>
            <p:nvPr/>
          </p:nvPicPr>
          <p:blipFill>
            <a:blip r:embed="rId23"/>
            <a:srcRect/>
            <a:stretch>
              <a:fillRect/>
            </a:stretch>
          </p:blipFill>
          <p:spPr bwMode="auto">
            <a:xfrm>
              <a:off x="2343150" y="4514850"/>
              <a:ext cx="1590675" cy="504825"/>
            </a:xfrm>
            <a:prstGeom prst="rect">
              <a:avLst/>
            </a:prstGeom>
            <a:noFill/>
            <a:ln w="9525">
              <a:noFill/>
              <a:miter lim="800000"/>
              <a:headEnd/>
              <a:tailEnd/>
            </a:ln>
          </p:spPr>
        </p:pic>
        <p:pic>
          <p:nvPicPr>
            <p:cNvPr id="88" name="Picture 45"/>
            <p:cNvPicPr>
              <a:picLocks noChangeArrowheads="1"/>
            </p:cNvPicPr>
            <p:nvPr/>
          </p:nvPicPr>
          <p:blipFill>
            <a:blip r:embed="rId24"/>
            <a:srcRect/>
            <a:stretch>
              <a:fillRect/>
            </a:stretch>
          </p:blipFill>
          <p:spPr bwMode="auto">
            <a:xfrm>
              <a:off x="7429520" y="3000372"/>
              <a:ext cx="1466850" cy="180975"/>
            </a:xfrm>
            <a:prstGeom prst="rect">
              <a:avLst/>
            </a:prstGeom>
            <a:noFill/>
            <a:ln w="9525">
              <a:noFill/>
              <a:miter lim="800000"/>
              <a:headEnd/>
              <a:tailEnd/>
            </a:ln>
          </p:spPr>
        </p:pic>
        <p:pic>
          <p:nvPicPr>
            <p:cNvPr id="89" name="Picture 46"/>
            <p:cNvPicPr>
              <a:picLocks noChangeArrowheads="1"/>
            </p:cNvPicPr>
            <p:nvPr/>
          </p:nvPicPr>
          <p:blipFill>
            <a:blip r:embed="rId25"/>
            <a:srcRect/>
            <a:stretch>
              <a:fillRect/>
            </a:stretch>
          </p:blipFill>
          <p:spPr bwMode="auto">
            <a:xfrm>
              <a:off x="1390650" y="4038600"/>
              <a:ext cx="1190625" cy="361950"/>
            </a:xfrm>
            <a:prstGeom prst="rect">
              <a:avLst/>
            </a:prstGeom>
            <a:noFill/>
            <a:ln w="9525">
              <a:noFill/>
              <a:miter lim="800000"/>
              <a:headEnd/>
              <a:tailEnd/>
            </a:ln>
          </p:spPr>
        </p:pic>
        <p:pic>
          <p:nvPicPr>
            <p:cNvPr id="90" name="Picture 51"/>
            <p:cNvPicPr>
              <a:picLocks noChangeArrowheads="1"/>
            </p:cNvPicPr>
            <p:nvPr/>
          </p:nvPicPr>
          <p:blipFill>
            <a:blip r:embed="rId26"/>
            <a:srcRect/>
            <a:stretch>
              <a:fillRect/>
            </a:stretch>
          </p:blipFill>
          <p:spPr bwMode="auto">
            <a:xfrm>
              <a:off x="7858148" y="4572008"/>
              <a:ext cx="990600" cy="552450"/>
            </a:xfrm>
            <a:prstGeom prst="rect">
              <a:avLst/>
            </a:prstGeom>
            <a:noFill/>
            <a:ln w="9525">
              <a:noFill/>
              <a:miter lim="800000"/>
              <a:headEnd/>
              <a:tailEnd/>
            </a:ln>
          </p:spPr>
        </p:pic>
        <p:pic>
          <p:nvPicPr>
            <p:cNvPr id="91" name="Picture 52"/>
            <p:cNvPicPr>
              <a:picLocks noChangeArrowheads="1"/>
            </p:cNvPicPr>
            <p:nvPr/>
          </p:nvPicPr>
          <p:blipFill>
            <a:blip r:embed="rId27"/>
            <a:srcRect/>
            <a:stretch>
              <a:fillRect/>
            </a:stretch>
          </p:blipFill>
          <p:spPr bwMode="auto">
            <a:xfrm>
              <a:off x="4214810" y="4643446"/>
              <a:ext cx="1390650" cy="563563"/>
            </a:xfrm>
            <a:prstGeom prst="rect">
              <a:avLst/>
            </a:prstGeom>
            <a:noFill/>
            <a:ln w="9525">
              <a:noFill/>
              <a:miter lim="800000"/>
              <a:headEnd/>
              <a:tailEnd/>
            </a:ln>
          </p:spPr>
        </p:pic>
        <p:pic>
          <p:nvPicPr>
            <p:cNvPr id="92" name="Picture 54"/>
            <p:cNvPicPr>
              <a:picLocks noChangeArrowheads="1"/>
            </p:cNvPicPr>
            <p:nvPr/>
          </p:nvPicPr>
          <p:blipFill>
            <a:blip r:embed="rId28"/>
            <a:srcRect/>
            <a:stretch>
              <a:fillRect/>
            </a:stretch>
          </p:blipFill>
          <p:spPr bwMode="auto">
            <a:xfrm>
              <a:off x="2824163" y="5586413"/>
              <a:ext cx="1309687" cy="390525"/>
            </a:xfrm>
            <a:prstGeom prst="rect">
              <a:avLst/>
            </a:prstGeom>
            <a:noFill/>
            <a:ln w="9525">
              <a:noFill/>
              <a:miter lim="800000"/>
              <a:headEnd/>
              <a:tailEnd/>
            </a:ln>
          </p:spPr>
        </p:pic>
        <p:pic>
          <p:nvPicPr>
            <p:cNvPr id="93" name="Picture 5"/>
            <p:cNvPicPr>
              <a:picLocks noChangeArrowheads="1"/>
            </p:cNvPicPr>
            <p:nvPr/>
          </p:nvPicPr>
          <p:blipFill>
            <a:blip r:embed="rId29" cstate="screen"/>
            <a:srcRect/>
            <a:stretch>
              <a:fillRect/>
            </a:stretch>
          </p:blipFill>
          <p:spPr bwMode="auto">
            <a:xfrm>
              <a:off x="6429388" y="2786058"/>
              <a:ext cx="1125538" cy="863600"/>
            </a:xfrm>
            <a:prstGeom prst="rect">
              <a:avLst/>
            </a:prstGeom>
            <a:noFill/>
            <a:ln w="9525">
              <a:noFill/>
              <a:miter lim="800000"/>
              <a:headEnd/>
              <a:tailEnd/>
            </a:ln>
          </p:spPr>
        </p:pic>
        <p:pic>
          <p:nvPicPr>
            <p:cNvPr id="94" name="Picture 48"/>
            <p:cNvPicPr>
              <a:picLocks noChangeArrowheads="1"/>
            </p:cNvPicPr>
            <p:nvPr/>
          </p:nvPicPr>
          <p:blipFill>
            <a:blip r:embed="rId30"/>
            <a:srcRect/>
            <a:stretch>
              <a:fillRect/>
            </a:stretch>
          </p:blipFill>
          <p:spPr bwMode="auto">
            <a:xfrm>
              <a:off x="6191264" y="2139945"/>
              <a:ext cx="752475" cy="533400"/>
            </a:xfrm>
            <a:prstGeom prst="rect">
              <a:avLst/>
            </a:prstGeom>
            <a:noFill/>
            <a:ln w="9525">
              <a:noFill/>
              <a:miter lim="800000"/>
              <a:headEnd/>
              <a:tailEnd/>
            </a:ln>
          </p:spPr>
        </p:pic>
        <p:pic>
          <p:nvPicPr>
            <p:cNvPr id="95" name="Picture 42"/>
            <p:cNvPicPr>
              <a:picLocks noChangeArrowheads="1"/>
            </p:cNvPicPr>
            <p:nvPr/>
          </p:nvPicPr>
          <p:blipFill>
            <a:blip r:embed="rId31"/>
            <a:srcRect/>
            <a:stretch>
              <a:fillRect/>
            </a:stretch>
          </p:blipFill>
          <p:spPr bwMode="auto">
            <a:xfrm>
              <a:off x="6072198" y="6000768"/>
              <a:ext cx="1352550" cy="447675"/>
            </a:xfrm>
            <a:prstGeom prst="rect">
              <a:avLst/>
            </a:prstGeom>
            <a:noFill/>
            <a:ln w="9525">
              <a:noFill/>
              <a:miter lim="800000"/>
              <a:headEnd/>
              <a:tailEnd/>
            </a:ln>
          </p:spPr>
        </p:pic>
        <p:pic>
          <p:nvPicPr>
            <p:cNvPr id="97" name="Picture 9"/>
            <p:cNvPicPr>
              <a:picLocks noChangeArrowheads="1"/>
            </p:cNvPicPr>
            <p:nvPr/>
          </p:nvPicPr>
          <p:blipFill>
            <a:blip r:embed="rId32" cstate="screen"/>
            <a:srcRect/>
            <a:stretch>
              <a:fillRect/>
            </a:stretch>
          </p:blipFill>
          <p:spPr bwMode="auto">
            <a:xfrm>
              <a:off x="7429520" y="4000504"/>
              <a:ext cx="1430338" cy="398462"/>
            </a:xfrm>
            <a:prstGeom prst="rect">
              <a:avLst/>
            </a:prstGeom>
            <a:noFill/>
            <a:ln w="9525">
              <a:noFill/>
              <a:miter lim="800000"/>
              <a:headEnd/>
              <a:tailEnd/>
            </a:ln>
          </p:spPr>
        </p:pic>
        <p:pic>
          <p:nvPicPr>
            <p:cNvPr id="98" name="Picture 40"/>
            <p:cNvPicPr>
              <a:picLocks noChangeArrowheads="1"/>
            </p:cNvPicPr>
            <p:nvPr/>
          </p:nvPicPr>
          <p:blipFill>
            <a:blip r:embed="rId33"/>
            <a:srcRect/>
            <a:stretch>
              <a:fillRect/>
            </a:stretch>
          </p:blipFill>
          <p:spPr bwMode="auto">
            <a:xfrm>
              <a:off x="3929058" y="4071942"/>
              <a:ext cx="790573" cy="428628"/>
            </a:xfrm>
            <a:prstGeom prst="rect">
              <a:avLst/>
            </a:prstGeom>
            <a:noFill/>
            <a:ln w="9525">
              <a:noFill/>
              <a:miter lim="800000"/>
              <a:headEnd/>
              <a:tailEnd/>
            </a:ln>
          </p:spPr>
        </p:pic>
        <p:pic>
          <p:nvPicPr>
            <p:cNvPr id="99" name="Picture 47"/>
            <p:cNvPicPr>
              <a:picLocks noChangeArrowheads="1"/>
            </p:cNvPicPr>
            <p:nvPr/>
          </p:nvPicPr>
          <p:blipFill>
            <a:blip r:embed="rId34"/>
            <a:srcRect/>
            <a:stretch>
              <a:fillRect/>
            </a:stretch>
          </p:blipFill>
          <p:spPr bwMode="auto">
            <a:xfrm>
              <a:off x="2214546" y="6072206"/>
              <a:ext cx="657225" cy="438150"/>
            </a:xfrm>
            <a:prstGeom prst="rect">
              <a:avLst/>
            </a:prstGeom>
            <a:noFill/>
            <a:ln w="9525">
              <a:noFill/>
              <a:miter lim="800000"/>
              <a:headEnd/>
              <a:tailEnd/>
            </a:ln>
          </p:spPr>
        </p:pic>
      </p:grpSp>
      <p:sp>
        <p:nvSpPr>
          <p:cNvPr id="2" name="Titre 1"/>
          <p:cNvSpPr>
            <a:spLocks noGrp="1"/>
          </p:cNvSpPr>
          <p:nvPr>
            <p:ph type="title"/>
          </p:nvPr>
        </p:nvSpPr>
        <p:spPr/>
        <p:txBody>
          <a:bodyPr/>
          <a:lstStyle/>
          <a:p>
            <a:r>
              <a:rPr lang="en-US" dirty="0" smtClean="0">
                <a:sym typeface="Wingdings" pitchFamily="2" charset="2"/>
              </a:rPr>
              <a:t>Un </a:t>
            </a:r>
            <a:r>
              <a:rPr lang="en-US" dirty="0" err="1" smtClean="0">
                <a:sym typeface="Wingdings" pitchFamily="2" charset="2"/>
              </a:rPr>
              <a:t>écosystème</a:t>
            </a:r>
            <a:r>
              <a:rPr lang="en-US" dirty="0" smtClean="0">
                <a:sym typeface="Wingdings" pitchFamily="2" charset="2"/>
              </a:rPr>
              <a:t> au </a:t>
            </a:r>
            <a:r>
              <a:rPr lang="en-US" dirty="0" err="1" smtClean="0">
                <a:sym typeface="Wingdings" pitchFamily="2" charset="2"/>
              </a:rPr>
              <a:t>delà</a:t>
            </a:r>
            <a:r>
              <a:rPr lang="en-US" dirty="0" smtClean="0">
                <a:sym typeface="Wingdings" pitchFamily="2" charset="2"/>
              </a:rPr>
              <a:t> de Microsoft</a:t>
            </a:r>
            <a:endParaRPr lang="fr-FR" dirty="0"/>
          </a:p>
        </p:txBody>
      </p:sp>
      <p:grpSp>
        <p:nvGrpSpPr>
          <p:cNvPr id="7" name="Groupe 60"/>
          <p:cNvGrpSpPr/>
          <p:nvPr/>
        </p:nvGrpSpPr>
        <p:grpSpPr>
          <a:xfrm>
            <a:off x="357158" y="1481124"/>
            <a:ext cx="4144980" cy="2400300"/>
            <a:chOff x="357158" y="1481124"/>
            <a:chExt cx="4144980" cy="2400300"/>
          </a:xfrm>
        </p:grpSpPr>
        <p:sp>
          <p:nvSpPr>
            <p:cNvPr id="4" name="AutoShape 57"/>
            <p:cNvSpPr>
              <a:spLocks noChangeArrowheads="1"/>
            </p:cNvSpPr>
            <p:nvPr/>
          </p:nvSpPr>
          <p:spPr bwMode="auto">
            <a:xfrm>
              <a:off x="357158" y="1500174"/>
              <a:ext cx="4135438" cy="2357454"/>
            </a:xfrm>
            <a:prstGeom prst="roundRect">
              <a:avLst>
                <a:gd name="adj" fmla="val 6069"/>
              </a:avLst>
            </a:prstGeom>
            <a:solidFill>
              <a:srgbClr val="FF9900"/>
            </a:solidFill>
            <a:ln w="12700">
              <a:noFill/>
              <a:round/>
              <a:headEnd/>
              <a:tailEnd/>
            </a:ln>
          </p:spPr>
          <p:txBody>
            <a:bodyPr wrap="none" anchor="ctr"/>
            <a:lstStyle/>
            <a:p>
              <a:endParaRPr lang="fr-FR"/>
            </a:p>
          </p:txBody>
        </p:sp>
        <p:sp>
          <p:nvSpPr>
            <p:cNvPr id="16" name="Rectangle 28"/>
            <p:cNvSpPr>
              <a:spLocks noChangeArrowheads="1"/>
            </p:cNvSpPr>
            <p:nvPr/>
          </p:nvSpPr>
          <p:spPr bwMode="auto">
            <a:xfrm>
              <a:off x="395258" y="1481124"/>
              <a:ext cx="4089400" cy="533400"/>
            </a:xfrm>
            <a:prstGeom prst="rect">
              <a:avLst/>
            </a:prstGeom>
            <a:noFill/>
            <a:ln w="9525">
              <a:noFill/>
              <a:miter lim="800000"/>
              <a:headEnd/>
              <a:tailEnd/>
            </a:ln>
          </p:spPr>
          <p:txBody>
            <a:bodyPr/>
            <a:lstStyle/>
            <a:p>
              <a:pPr algn="ctr" eaLnBrk="0" hangingPunct="0">
                <a:lnSpc>
                  <a:spcPct val="90000"/>
                </a:lnSpc>
                <a:spcBef>
                  <a:spcPct val="30000"/>
                </a:spcBef>
                <a:buClr>
                  <a:schemeClr val="tx2"/>
                </a:buClr>
                <a:buFont typeface="Wingdings 2" pitchFamily="18" charset="2"/>
                <a:buNone/>
                <a:defRPr/>
              </a:pPr>
              <a:r>
                <a:rPr lang="en-US" b="1" i="1" dirty="0">
                  <a:latin typeface="Segoe Semibold" pitchFamily="34" charset="0"/>
                </a:rPr>
                <a:t>Intégration de Superviseur à </a:t>
              </a:r>
              <a:r>
                <a:rPr lang="en-US" b="1" i="1" dirty="0" err="1" smtClean="0">
                  <a:latin typeface="Segoe Semibold" pitchFamily="34" charset="0"/>
                </a:rPr>
                <a:t>Superviseur</a:t>
              </a:r>
              <a:r>
                <a:rPr lang="en-US" b="1" i="1" dirty="0" smtClean="0">
                  <a:latin typeface="Segoe Semibold" pitchFamily="34" charset="0"/>
                </a:rPr>
                <a:t> :</a:t>
              </a:r>
            </a:p>
            <a:p>
              <a:pPr algn="ctr" eaLnBrk="0" hangingPunct="0">
                <a:buClr>
                  <a:schemeClr val="tx2"/>
                </a:buClr>
                <a:buFont typeface="Wingdings 2" pitchFamily="18" charset="2"/>
                <a:buNone/>
                <a:defRPr/>
              </a:pPr>
              <a:r>
                <a:rPr lang="en-US" b="1" i="1" dirty="0" err="1" smtClean="0">
                  <a:latin typeface="Segoe Semibold" pitchFamily="34" charset="0"/>
                </a:rPr>
                <a:t>Connecteurs</a:t>
              </a:r>
              <a:r>
                <a:rPr lang="en-US" b="1" i="1" dirty="0" smtClean="0">
                  <a:latin typeface="Segoe Semibold" pitchFamily="34" charset="0"/>
                </a:rPr>
                <a:t> Microsoft (</a:t>
              </a:r>
              <a:r>
                <a:rPr lang="en-US" b="1" i="1" dirty="0" err="1" smtClean="0">
                  <a:latin typeface="Segoe Semibold" pitchFamily="34" charset="0"/>
                </a:rPr>
                <a:t>Engyro</a:t>
              </a:r>
              <a:r>
                <a:rPr lang="en-US" b="1" i="1" dirty="0" smtClean="0">
                  <a:latin typeface="Segoe Semibold" pitchFamily="34" charset="0"/>
                </a:rPr>
                <a:t>)</a:t>
              </a:r>
              <a:endParaRPr lang="en-US" b="1" i="1" dirty="0">
                <a:latin typeface="Segoe Semibold" pitchFamily="34" charset="0"/>
              </a:endParaRPr>
            </a:p>
          </p:txBody>
        </p:sp>
        <p:grpSp>
          <p:nvGrpSpPr>
            <p:cNvPr id="8" name="Group 32"/>
            <p:cNvGrpSpPr>
              <a:grpSpLocks noChangeAspect="1"/>
            </p:cNvGrpSpPr>
            <p:nvPr/>
          </p:nvGrpSpPr>
          <p:grpSpPr bwMode="auto">
            <a:xfrm>
              <a:off x="428596" y="2714620"/>
              <a:ext cx="1433506" cy="217869"/>
              <a:chOff x="3602" y="1535"/>
              <a:chExt cx="2362" cy="477"/>
            </a:xfrm>
          </p:grpSpPr>
          <p:sp>
            <p:nvSpPr>
              <p:cNvPr id="23" name="Freeform 33"/>
              <p:cNvSpPr>
                <a:spLocks/>
              </p:cNvSpPr>
              <p:nvPr/>
            </p:nvSpPr>
            <p:spPr bwMode="black">
              <a:xfrm>
                <a:off x="4226" y="1689"/>
                <a:ext cx="314" cy="284"/>
              </a:xfrm>
              <a:custGeom>
                <a:avLst/>
                <a:gdLst>
                  <a:gd name="T0" fmla="*/ 246 w 314"/>
                  <a:gd name="T1" fmla="*/ 112 h 286"/>
                  <a:gd name="T2" fmla="*/ 244 w 314"/>
                  <a:gd name="T3" fmla="*/ 92 h 286"/>
                  <a:gd name="T4" fmla="*/ 240 w 314"/>
                  <a:gd name="T5" fmla="*/ 78 h 286"/>
                  <a:gd name="T6" fmla="*/ 230 w 314"/>
                  <a:gd name="T7" fmla="*/ 70 h 286"/>
                  <a:gd name="T8" fmla="*/ 220 w 314"/>
                  <a:gd name="T9" fmla="*/ 68 h 286"/>
                  <a:gd name="T10" fmla="*/ 208 w 314"/>
                  <a:gd name="T11" fmla="*/ 72 h 286"/>
                  <a:gd name="T12" fmla="*/ 198 w 314"/>
                  <a:gd name="T13" fmla="*/ 80 h 286"/>
                  <a:gd name="T14" fmla="*/ 194 w 314"/>
                  <a:gd name="T15" fmla="*/ 92 h 286"/>
                  <a:gd name="T16" fmla="*/ 192 w 314"/>
                  <a:gd name="T17" fmla="*/ 108 h 286"/>
                  <a:gd name="T18" fmla="*/ 192 w 314"/>
                  <a:gd name="T19" fmla="*/ 286 h 286"/>
                  <a:gd name="T20" fmla="*/ 124 w 314"/>
                  <a:gd name="T21" fmla="*/ 286 h 286"/>
                  <a:gd name="T22" fmla="*/ 124 w 314"/>
                  <a:gd name="T23" fmla="*/ 112 h 286"/>
                  <a:gd name="T24" fmla="*/ 122 w 314"/>
                  <a:gd name="T25" fmla="*/ 90 h 286"/>
                  <a:gd name="T26" fmla="*/ 116 w 314"/>
                  <a:gd name="T27" fmla="*/ 78 h 286"/>
                  <a:gd name="T28" fmla="*/ 108 w 314"/>
                  <a:gd name="T29" fmla="*/ 70 h 286"/>
                  <a:gd name="T30" fmla="*/ 100 w 314"/>
                  <a:gd name="T31" fmla="*/ 68 h 286"/>
                  <a:gd name="T32" fmla="*/ 86 w 314"/>
                  <a:gd name="T33" fmla="*/ 72 h 286"/>
                  <a:gd name="T34" fmla="*/ 76 w 314"/>
                  <a:gd name="T35" fmla="*/ 86 h 286"/>
                  <a:gd name="T36" fmla="*/ 70 w 314"/>
                  <a:gd name="T37" fmla="*/ 104 h 286"/>
                  <a:gd name="T38" fmla="*/ 70 w 314"/>
                  <a:gd name="T39" fmla="*/ 128 h 286"/>
                  <a:gd name="T40" fmla="*/ 70 w 314"/>
                  <a:gd name="T41" fmla="*/ 286 h 286"/>
                  <a:gd name="T42" fmla="*/ 2 w 314"/>
                  <a:gd name="T43" fmla="*/ 286 h 286"/>
                  <a:gd name="T44" fmla="*/ 2 w 314"/>
                  <a:gd name="T45" fmla="*/ 64 h 286"/>
                  <a:gd name="T46" fmla="*/ 0 w 314"/>
                  <a:gd name="T47" fmla="*/ 30 h 286"/>
                  <a:gd name="T48" fmla="*/ 0 w 314"/>
                  <a:gd name="T49" fmla="*/ 6 h 286"/>
                  <a:gd name="T50" fmla="*/ 62 w 314"/>
                  <a:gd name="T51" fmla="*/ 6 h 286"/>
                  <a:gd name="T52" fmla="*/ 62 w 314"/>
                  <a:gd name="T53" fmla="*/ 26 h 286"/>
                  <a:gd name="T54" fmla="*/ 64 w 314"/>
                  <a:gd name="T55" fmla="*/ 52 h 286"/>
                  <a:gd name="T56" fmla="*/ 64 w 314"/>
                  <a:gd name="T57" fmla="*/ 52 h 286"/>
                  <a:gd name="T58" fmla="*/ 74 w 314"/>
                  <a:gd name="T59" fmla="*/ 30 h 286"/>
                  <a:gd name="T60" fmla="*/ 86 w 314"/>
                  <a:gd name="T61" fmla="*/ 14 h 286"/>
                  <a:gd name="T62" fmla="*/ 104 w 314"/>
                  <a:gd name="T63" fmla="*/ 4 h 286"/>
                  <a:gd name="T64" fmla="*/ 128 w 314"/>
                  <a:gd name="T65" fmla="*/ 0 h 286"/>
                  <a:gd name="T66" fmla="*/ 150 w 314"/>
                  <a:gd name="T67" fmla="*/ 4 h 286"/>
                  <a:gd name="T68" fmla="*/ 166 w 314"/>
                  <a:gd name="T69" fmla="*/ 14 h 286"/>
                  <a:gd name="T70" fmla="*/ 178 w 314"/>
                  <a:gd name="T71" fmla="*/ 28 h 286"/>
                  <a:gd name="T72" fmla="*/ 186 w 314"/>
                  <a:gd name="T73" fmla="*/ 48 h 286"/>
                  <a:gd name="T74" fmla="*/ 196 w 314"/>
                  <a:gd name="T75" fmla="*/ 30 h 286"/>
                  <a:gd name="T76" fmla="*/ 208 w 314"/>
                  <a:gd name="T77" fmla="*/ 14 h 286"/>
                  <a:gd name="T78" fmla="*/ 226 w 314"/>
                  <a:gd name="T79" fmla="*/ 4 h 286"/>
                  <a:gd name="T80" fmla="*/ 248 w 314"/>
                  <a:gd name="T81" fmla="*/ 0 h 286"/>
                  <a:gd name="T82" fmla="*/ 270 w 314"/>
                  <a:gd name="T83" fmla="*/ 4 h 286"/>
                  <a:gd name="T84" fmla="*/ 288 w 314"/>
                  <a:gd name="T85" fmla="*/ 14 h 286"/>
                  <a:gd name="T86" fmla="*/ 300 w 314"/>
                  <a:gd name="T87" fmla="*/ 30 h 286"/>
                  <a:gd name="T88" fmla="*/ 308 w 314"/>
                  <a:gd name="T89" fmla="*/ 50 h 286"/>
                  <a:gd name="T90" fmla="*/ 314 w 314"/>
                  <a:gd name="T91" fmla="*/ 76 h 286"/>
                  <a:gd name="T92" fmla="*/ 314 w 314"/>
                  <a:gd name="T93" fmla="*/ 102 h 286"/>
                  <a:gd name="T94" fmla="*/ 314 w 314"/>
                  <a:gd name="T95" fmla="*/ 286 h 286"/>
                  <a:gd name="T96" fmla="*/ 246 w 314"/>
                  <a:gd name="T97" fmla="*/ 286 h 286"/>
                  <a:gd name="T98" fmla="*/ 246 w 314"/>
                  <a:gd name="T99" fmla="*/ 112 h 286"/>
                  <a:gd name="T100" fmla="*/ 0 1 256"/>
                  <a:gd name="T101" fmla="*/ 0 1 256"/>
                  <a:gd name="T102" fmla="*/ 0 1 256"/>
                  <a:gd name="T103" fmla="*/ 0 1 256"/>
                  <a:gd name="T104" fmla="*/ 0 1 256"/>
                  <a:gd name="T105" fmla="*/ 0 1 256"/>
                  <a:gd name="T106" fmla="*/ 0 1 256"/>
                  <a:gd name="T107" fmla="*/ 0 1 256"/>
                  <a:gd name="T108" fmla="*/ 0 1 256"/>
                  <a:gd name="T109" fmla="*/ 0 1 256"/>
                  <a:gd name="T110" fmla="*/ 0 1 256"/>
                  <a:gd name="T111" fmla="*/ 0 1 256"/>
                  <a:gd name="T112" fmla="*/ 0 1 256"/>
                  <a:gd name="T113" fmla="*/ 0 1 256"/>
                  <a:gd name="T114" fmla="*/ 0 1 256"/>
                  <a:gd name="T115" fmla="*/ 0 1 256"/>
                  <a:gd name="T116" fmla="*/ 0 1 256"/>
                  <a:gd name="T117" fmla="*/ 0 1 256"/>
                  <a:gd name="T118" fmla="*/ 0 1 256"/>
                  <a:gd name="T119" fmla="*/ 0 1 256"/>
                  <a:gd name="T120" fmla="*/ 0 1 256"/>
                  <a:gd name="T121" fmla="*/ 0 1 256"/>
                  <a:gd name="T122" fmla="*/ 0 1 256"/>
                  <a:gd name="T123" fmla="*/ 0 1 256"/>
                  <a:gd name="T124" fmla="*/ 0 1 256"/>
                  <a:gd name="T125" fmla="*/ 0 1 256"/>
                  <a:gd name="T126" fmla="*/ 0 1 256"/>
                  <a:gd name="T127" fmla="*/ 0 1 256"/>
                  <a:gd name="T128" fmla="*/ 0 1 256"/>
                  <a:gd name="T129" fmla="*/ 0 1 256"/>
                  <a:gd name="T130" fmla="*/ 0 1 256"/>
                  <a:gd name="T131" fmla="*/ 0 1 256"/>
                  <a:gd name="T132" fmla="*/ 0 1 256"/>
                  <a:gd name="T133" fmla="*/ 0 1 256"/>
                  <a:gd name="T134" fmla="*/ 0 1 256"/>
                  <a:gd name="T135" fmla="*/ 0 1 256"/>
                  <a:gd name="T136" fmla="*/ 0 1 256"/>
                  <a:gd name="T137" fmla="*/ 0 1 256"/>
                  <a:gd name="T138" fmla="*/ 0 1 256"/>
                  <a:gd name="T139" fmla="*/ 0 1 256"/>
                  <a:gd name="T140" fmla="*/ 0 1 256"/>
                  <a:gd name="T141" fmla="*/ 0 1 256"/>
                  <a:gd name="T142" fmla="*/ 0 1 256"/>
                  <a:gd name="T143" fmla="*/ 0 1 256"/>
                  <a:gd name="T144" fmla="*/ 0 1 256"/>
                  <a:gd name="T145" fmla="*/ 0 1 256"/>
                  <a:gd name="T146" fmla="*/ 0 1 256"/>
                  <a:gd name="T147" fmla="*/ 0 1 256"/>
                  <a:gd name="T148" fmla="*/ 0 1 256"/>
                  <a:gd name="T149" fmla="*/ 0 1 256"/>
                  <a:gd name="T150" fmla="*/ 0 w 314"/>
                  <a:gd name="T151" fmla="*/ 0 h 286"/>
                  <a:gd name="T152" fmla="*/ 314 w 314"/>
                  <a:gd name="T153" fmla="*/ 286 h 28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14" h="286">
                    <a:moveTo>
                      <a:pt x="246" y="112"/>
                    </a:moveTo>
                    <a:lnTo>
                      <a:pt x="244" y="92"/>
                    </a:lnTo>
                    <a:lnTo>
                      <a:pt x="240" y="78"/>
                    </a:lnTo>
                    <a:lnTo>
                      <a:pt x="230" y="70"/>
                    </a:lnTo>
                    <a:lnTo>
                      <a:pt x="220" y="68"/>
                    </a:lnTo>
                    <a:lnTo>
                      <a:pt x="208" y="72"/>
                    </a:lnTo>
                    <a:lnTo>
                      <a:pt x="198" y="80"/>
                    </a:lnTo>
                    <a:lnTo>
                      <a:pt x="194" y="92"/>
                    </a:lnTo>
                    <a:lnTo>
                      <a:pt x="192" y="108"/>
                    </a:lnTo>
                    <a:lnTo>
                      <a:pt x="192" y="286"/>
                    </a:lnTo>
                    <a:lnTo>
                      <a:pt x="124" y="286"/>
                    </a:lnTo>
                    <a:lnTo>
                      <a:pt x="124" y="112"/>
                    </a:lnTo>
                    <a:lnTo>
                      <a:pt x="122" y="90"/>
                    </a:lnTo>
                    <a:lnTo>
                      <a:pt x="116" y="78"/>
                    </a:lnTo>
                    <a:lnTo>
                      <a:pt x="108" y="70"/>
                    </a:lnTo>
                    <a:lnTo>
                      <a:pt x="100" y="68"/>
                    </a:lnTo>
                    <a:lnTo>
                      <a:pt x="86" y="72"/>
                    </a:lnTo>
                    <a:lnTo>
                      <a:pt x="76" y="86"/>
                    </a:lnTo>
                    <a:lnTo>
                      <a:pt x="70" y="104"/>
                    </a:lnTo>
                    <a:lnTo>
                      <a:pt x="70" y="128"/>
                    </a:lnTo>
                    <a:lnTo>
                      <a:pt x="70" y="286"/>
                    </a:lnTo>
                    <a:lnTo>
                      <a:pt x="2" y="286"/>
                    </a:lnTo>
                    <a:lnTo>
                      <a:pt x="2" y="64"/>
                    </a:lnTo>
                    <a:lnTo>
                      <a:pt x="0" y="30"/>
                    </a:lnTo>
                    <a:lnTo>
                      <a:pt x="0" y="6"/>
                    </a:lnTo>
                    <a:lnTo>
                      <a:pt x="62" y="6"/>
                    </a:lnTo>
                    <a:lnTo>
                      <a:pt x="62" y="26"/>
                    </a:lnTo>
                    <a:lnTo>
                      <a:pt x="64" y="52"/>
                    </a:lnTo>
                    <a:lnTo>
                      <a:pt x="74" y="30"/>
                    </a:lnTo>
                    <a:lnTo>
                      <a:pt x="86" y="14"/>
                    </a:lnTo>
                    <a:lnTo>
                      <a:pt x="104" y="4"/>
                    </a:lnTo>
                    <a:lnTo>
                      <a:pt x="128" y="0"/>
                    </a:lnTo>
                    <a:lnTo>
                      <a:pt x="150" y="4"/>
                    </a:lnTo>
                    <a:lnTo>
                      <a:pt x="166" y="14"/>
                    </a:lnTo>
                    <a:lnTo>
                      <a:pt x="178" y="28"/>
                    </a:lnTo>
                    <a:lnTo>
                      <a:pt x="186" y="48"/>
                    </a:lnTo>
                    <a:lnTo>
                      <a:pt x="196" y="30"/>
                    </a:lnTo>
                    <a:lnTo>
                      <a:pt x="208" y="14"/>
                    </a:lnTo>
                    <a:lnTo>
                      <a:pt x="226" y="4"/>
                    </a:lnTo>
                    <a:lnTo>
                      <a:pt x="248" y="0"/>
                    </a:lnTo>
                    <a:lnTo>
                      <a:pt x="270" y="4"/>
                    </a:lnTo>
                    <a:lnTo>
                      <a:pt x="288" y="14"/>
                    </a:lnTo>
                    <a:lnTo>
                      <a:pt x="300" y="30"/>
                    </a:lnTo>
                    <a:lnTo>
                      <a:pt x="308" y="50"/>
                    </a:lnTo>
                    <a:lnTo>
                      <a:pt x="314" y="76"/>
                    </a:lnTo>
                    <a:lnTo>
                      <a:pt x="314" y="102"/>
                    </a:lnTo>
                    <a:lnTo>
                      <a:pt x="314" y="286"/>
                    </a:lnTo>
                    <a:lnTo>
                      <a:pt x="246" y="286"/>
                    </a:lnTo>
                    <a:lnTo>
                      <a:pt x="246" y="112"/>
                    </a:lnTo>
                    <a:close/>
                  </a:path>
                </a:pathLst>
              </a:custGeom>
              <a:solidFill>
                <a:schemeClr val="tx1"/>
              </a:solidFill>
              <a:ln w="0">
                <a:noFill/>
                <a:round/>
                <a:headEnd/>
                <a:tailEnd/>
              </a:ln>
              <a:effectLst>
                <a:outerShdw dist="17961" dir="2700000" algn="ctr" rotWithShape="0">
                  <a:srgbClr val="333333"/>
                </a:outerShdw>
              </a:effectLst>
            </p:spPr>
            <p:txBody>
              <a:bodyPr/>
              <a:lstStyle/>
              <a:p>
                <a:pPr>
                  <a:defRPr/>
                </a:pPr>
                <a:endParaRPr lang="en-US" dirty="0">
                  <a:latin typeface="Segoe Semibold" pitchFamily="34" charset="0"/>
                </a:endParaRPr>
              </a:p>
            </p:txBody>
          </p:sp>
          <p:sp>
            <p:nvSpPr>
              <p:cNvPr id="24" name="Freeform 34"/>
              <p:cNvSpPr>
                <a:spLocks/>
              </p:cNvSpPr>
              <p:nvPr/>
            </p:nvSpPr>
            <p:spPr bwMode="black">
              <a:xfrm>
                <a:off x="4555" y="1689"/>
                <a:ext cx="169" cy="289"/>
              </a:xfrm>
              <a:custGeom>
                <a:avLst/>
                <a:gdLst>
                  <a:gd name="T0" fmla="*/ 168 w 168"/>
                  <a:gd name="T1" fmla="*/ 278 h 290"/>
                  <a:gd name="T2" fmla="*/ 138 w 168"/>
                  <a:gd name="T3" fmla="*/ 286 h 290"/>
                  <a:gd name="T4" fmla="*/ 106 w 168"/>
                  <a:gd name="T5" fmla="*/ 290 h 290"/>
                  <a:gd name="T6" fmla="*/ 76 w 168"/>
                  <a:gd name="T7" fmla="*/ 286 h 290"/>
                  <a:gd name="T8" fmla="*/ 52 w 168"/>
                  <a:gd name="T9" fmla="*/ 276 h 290"/>
                  <a:gd name="T10" fmla="*/ 34 w 168"/>
                  <a:gd name="T11" fmla="*/ 258 h 290"/>
                  <a:gd name="T12" fmla="*/ 20 w 168"/>
                  <a:gd name="T13" fmla="*/ 238 h 290"/>
                  <a:gd name="T14" fmla="*/ 10 w 168"/>
                  <a:gd name="T15" fmla="*/ 216 h 290"/>
                  <a:gd name="T16" fmla="*/ 4 w 168"/>
                  <a:gd name="T17" fmla="*/ 192 h 290"/>
                  <a:gd name="T18" fmla="*/ 0 w 168"/>
                  <a:gd name="T19" fmla="*/ 170 h 290"/>
                  <a:gd name="T20" fmla="*/ 0 w 168"/>
                  <a:gd name="T21" fmla="*/ 148 h 290"/>
                  <a:gd name="T22" fmla="*/ 4 w 168"/>
                  <a:gd name="T23" fmla="*/ 108 h 290"/>
                  <a:gd name="T24" fmla="*/ 12 w 168"/>
                  <a:gd name="T25" fmla="*/ 72 h 290"/>
                  <a:gd name="T26" fmla="*/ 28 w 168"/>
                  <a:gd name="T27" fmla="*/ 42 h 290"/>
                  <a:gd name="T28" fmla="*/ 50 w 168"/>
                  <a:gd name="T29" fmla="*/ 20 h 290"/>
                  <a:gd name="T30" fmla="*/ 78 w 168"/>
                  <a:gd name="T31" fmla="*/ 6 h 290"/>
                  <a:gd name="T32" fmla="*/ 110 w 168"/>
                  <a:gd name="T33" fmla="*/ 0 h 290"/>
                  <a:gd name="T34" fmla="*/ 130 w 168"/>
                  <a:gd name="T35" fmla="*/ 2 h 290"/>
                  <a:gd name="T36" fmla="*/ 148 w 168"/>
                  <a:gd name="T37" fmla="*/ 8 h 290"/>
                  <a:gd name="T38" fmla="*/ 166 w 168"/>
                  <a:gd name="T39" fmla="*/ 14 h 290"/>
                  <a:gd name="T40" fmla="*/ 162 w 168"/>
                  <a:gd name="T41" fmla="*/ 78 h 290"/>
                  <a:gd name="T42" fmla="*/ 142 w 168"/>
                  <a:gd name="T43" fmla="*/ 70 h 290"/>
                  <a:gd name="T44" fmla="*/ 122 w 168"/>
                  <a:gd name="T45" fmla="*/ 66 h 290"/>
                  <a:gd name="T46" fmla="*/ 102 w 168"/>
                  <a:gd name="T47" fmla="*/ 70 h 290"/>
                  <a:gd name="T48" fmla="*/ 90 w 168"/>
                  <a:gd name="T49" fmla="*/ 80 h 290"/>
                  <a:gd name="T50" fmla="*/ 80 w 168"/>
                  <a:gd name="T51" fmla="*/ 96 h 290"/>
                  <a:gd name="T52" fmla="*/ 74 w 168"/>
                  <a:gd name="T53" fmla="*/ 112 h 290"/>
                  <a:gd name="T54" fmla="*/ 72 w 168"/>
                  <a:gd name="T55" fmla="*/ 128 h 290"/>
                  <a:gd name="T56" fmla="*/ 70 w 168"/>
                  <a:gd name="T57" fmla="*/ 140 h 290"/>
                  <a:gd name="T58" fmla="*/ 70 w 168"/>
                  <a:gd name="T59" fmla="*/ 148 h 290"/>
                  <a:gd name="T60" fmla="*/ 72 w 168"/>
                  <a:gd name="T61" fmla="*/ 176 h 290"/>
                  <a:gd name="T62" fmla="*/ 78 w 168"/>
                  <a:gd name="T63" fmla="*/ 196 h 290"/>
                  <a:gd name="T64" fmla="*/ 88 w 168"/>
                  <a:gd name="T65" fmla="*/ 210 h 290"/>
                  <a:gd name="T66" fmla="*/ 100 w 168"/>
                  <a:gd name="T67" fmla="*/ 220 h 290"/>
                  <a:gd name="T68" fmla="*/ 112 w 168"/>
                  <a:gd name="T69" fmla="*/ 226 h 290"/>
                  <a:gd name="T70" fmla="*/ 126 w 168"/>
                  <a:gd name="T71" fmla="*/ 228 h 290"/>
                  <a:gd name="T72" fmla="*/ 146 w 168"/>
                  <a:gd name="T73" fmla="*/ 224 h 290"/>
                  <a:gd name="T74" fmla="*/ 166 w 168"/>
                  <a:gd name="T75" fmla="*/ 214 h 290"/>
                  <a:gd name="T76" fmla="*/ 168 w 168"/>
                  <a:gd name="T77" fmla="*/ 278 h 290"/>
                  <a:gd name="T78" fmla="*/ 0 1 256"/>
                  <a:gd name="T79" fmla="*/ 0 1 256"/>
                  <a:gd name="T80" fmla="*/ 0 1 256"/>
                  <a:gd name="T81" fmla="*/ 0 1 256"/>
                  <a:gd name="T82" fmla="*/ 0 1 256"/>
                  <a:gd name="T83" fmla="*/ 0 1 256"/>
                  <a:gd name="T84" fmla="*/ 0 1 256"/>
                  <a:gd name="T85" fmla="*/ 0 1 256"/>
                  <a:gd name="T86" fmla="*/ 0 1 256"/>
                  <a:gd name="T87" fmla="*/ 0 1 256"/>
                  <a:gd name="T88" fmla="*/ 0 1 256"/>
                  <a:gd name="T89" fmla="*/ 0 1 256"/>
                  <a:gd name="T90" fmla="*/ 0 1 256"/>
                  <a:gd name="T91" fmla="*/ 0 1 256"/>
                  <a:gd name="T92" fmla="*/ 0 1 256"/>
                  <a:gd name="T93" fmla="*/ 0 1 256"/>
                  <a:gd name="T94" fmla="*/ 0 1 256"/>
                  <a:gd name="T95" fmla="*/ 0 1 256"/>
                  <a:gd name="T96" fmla="*/ 0 1 256"/>
                  <a:gd name="T97" fmla="*/ 0 1 256"/>
                  <a:gd name="T98" fmla="*/ 0 1 256"/>
                  <a:gd name="T99" fmla="*/ 0 1 256"/>
                  <a:gd name="T100" fmla="*/ 0 1 256"/>
                  <a:gd name="T101" fmla="*/ 0 1 256"/>
                  <a:gd name="T102" fmla="*/ 0 1 256"/>
                  <a:gd name="T103" fmla="*/ 0 1 256"/>
                  <a:gd name="T104" fmla="*/ 0 1 256"/>
                  <a:gd name="T105" fmla="*/ 0 1 256"/>
                  <a:gd name="T106" fmla="*/ 0 1 256"/>
                  <a:gd name="T107" fmla="*/ 0 1 256"/>
                  <a:gd name="T108" fmla="*/ 0 1 256"/>
                  <a:gd name="T109" fmla="*/ 0 1 256"/>
                  <a:gd name="T110" fmla="*/ 0 1 256"/>
                  <a:gd name="T111" fmla="*/ 0 1 256"/>
                  <a:gd name="T112" fmla="*/ 0 1 256"/>
                  <a:gd name="T113" fmla="*/ 0 1 256"/>
                  <a:gd name="T114" fmla="*/ 0 1 256"/>
                  <a:gd name="T115" fmla="*/ 0 1 256"/>
                  <a:gd name="T116" fmla="*/ 0 1 256"/>
                  <a:gd name="T117" fmla="*/ 0 w 168"/>
                  <a:gd name="T118" fmla="*/ 0 h 290"/>
                  <a:gd name="T119" fmla="*/ 168 w 168"/>
                  <a:gd name="T120" fmla="*/ 290 h 29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68" h="290">
                    <a:moveTo>
                      <a:pt x="168" y="278"/>
                    </a:moveTo>
                    <a:lnTo>
                      <a:pt x="138" y="286"/>
                    </a:lnTo>
                    <a:lnTo>
                      <a:pt x="106" y="290"/>
                    </a:lnTo>
                    <a:lnTo>
                      <a:pt x="76" y="286"/>
                    </a:lnTo>
                    <a:lnTo>
                      <a:pt x="52" y="276"/>
                    </a:lnTo>
                    <a:lnTo>
                      <a:pt x="34" y="258"/>
                    </a:lnTo>
                    <a:lnTo>
                      <a:pt x="20" y="238"/>
                    </a:lnTo>
                    <a:lnTo>
                      <a:pt x="10" y="216"/>
                    </a:lnTo>
                    <a:lnTo>
                      <a:pt x="4" y="192"/>
                    </a:lnTo>
                    <a:lnTo>
                      <a:pt x="0" y="170"/>
                    </a:lnTo>
                    <a:lnTo>
                      <a:pt x="0" y="148"/>
                    </a:lnTo>
                    <a:lnTo>
                      <a:pt x="4" y="108"/>
                    </a:lnTo>
                    <a:lnTo>
                      <a:pt x="12" y="72"/>
                    </a:lnTo>
                    <a:lnTo>
                      <a:pt x="28" y="42"/>
                    </a:lnTo>
                    <a:lnTo>
                      <a:pt x="50" y="20"/>
                    </a:lnTo>
                    <a:lnTo>
                      <a:pt x="78" y="6"/>
                    </a:lnTo>
                    <a:lnTo>
                      <a:pt x="110" y="0"/>
                    </a:lnTo>
                    <a:lnTo>
                      <a:pt x="130" y="2"/>
                    </a:lnTo>
                    <a:lnTo>
                      <a:pt x="148" y="8"/>
                    </a:lnTo>
                    <a:lnTo>
                      <a:pt x="166" y="14"/>
                    </a:lnTo>
                    <a:lnTo>
                      <a:pt x="162" y="78"/>
                    </a:lnTo>
                    <a:lnTo>
                      <a:pt x="142" y="70"/>
                    </a:lnTo>
                    <a:lnTo>
                      <a:pt x="122" y="66"/>
                    </a:lnTo>
                    <a:lnTo>
                      <a:pt x="102" y="70"/>
                    </a:lnTo>
                    <a:lnTo>
                      <a:pt x="90" y="80"/>
                    </a:lnTo>
                    <a:lnTo>
                      <a:pt x="80" y="96"/>
                    </a:lnTo>
                    <a:lnTo>
                      <a:pt x="74" y="112"/>
                    </a:lnTo>
                    <a:lnTo>
                      <a:pt x="72" y="128"/>
                    </a:lnTo>
                    <a:lnTo>
                      <a:pt x="70" y="140"/>
                    </a:lnTo>
                    <a:lnTo>
                      <a:pt x="70" y="148"/>
                    </a:lnTo>
                    <a:lnTo>
                      <a:pt x="72" y="176"/>
                    </a:lnTo>
                    <a:lnTo>
                      <a:pt x="78" y="196"/>
                    </a:lnTo>
                    <a:lnTo>
                      <a:pt x="88" y="210"/>
                    </a:lnTo>
                    <a:lnTo>
                      <a:pt x="100" y="220"/>
                    </a:lnTo>
                    <a:lnTo>
                      <a:pt x="112" y="226"/>
                    </a:lnTo>
                    <a:lnTo>
                      <a:pt x="126" y="228"/>
                    </a:lnTo>
                    <a:lnTo>
                      <a:pt x="146" y="224"/>
                    </a:lnTo>
                    <a:lnTo>
                      <a:pt x="166" y="214"/>
                    </a:lnTo>
                    <a:lnTo>
                      <a:pt x="168" y="278"/>
                    </a:lnTo>
                    <a:close/>
                  </a:path>
                </a:pathLst>
              </a:custGeom>
              <a:solidFill>
                <a:schemeClr val="tx1"/>
              </a:solidFill>
              <a:ln w="0">
                <a:noFill/>
                <a:round/>
                <a:headEnd/>
                <a:tailEnd/>
              </a:ln>
              <a:effectLst>
                <a:outerShdw dist="17961" dir="2700000" algn="ctr" rotWithShape="0">
                  <a:srgbClr val="333333"/>
                </a:outerShdw>
              </a:effectLst>
            </p:spPr>
            <p:txBody>
              <a:bodyPr/>
              <a:lstStyle/>
              <a:p>
                <a:pPr>
                  <a:defRPr/>
                </a:pPr>
                <a:endParaRPr lang="en-US" dirty="0">
                  <a:latin typeface="Segoe Semibold" pitchFamily="34" charset="0"/>
                </a:endParaRPr>
              </a:p>
            </p:txBody>
          </p:sp>
          <p:sp>
            <p:nvSpPr>
              <p:cNvPr id="25" name="Freeform 35"/>
              <p:cNvSpPr>
                <a:spLocks/>
              </p:cNvSpPr>
              <p:nvPr/>
            </p:nvSpPr>
            <p:spPr bwMode="black">
              <a:xfrm>
                <a:off x="3765" y="1535"/>
                <a:ext cx="169" cy="188"/>
              </a:xfrm>
              <a:custGeom>
                <a:avLst/>
                <a:gdLst>
                  <a:gd name="T0" fmla="*/ 170 w 170"/>
                  <a:gd name="T1" fmla="*/ 186 h 186"/>
                  <a:gd name="T2" fmla="*/ 170 w 170"/>
                  <a:gd name="T3" fmla="*/ 0 h 186"/>
                  <a:gd name="T4" fmla="*/ 0 w 170"/>
                  <a:gd name="T5" fmla="*/ 122 h 186"/>
                  <a:gd name="T6" fmla="*/ 170 w 170"/>
                  <a:gd name="T7" fmla="*/ 186 h 186"/>
                  <a:gd name="T8" fmla="*/ 0 1 256"/>
                  <a:gd name="T9" fmla="*/ 0 1 256"/>
                  <a:gd name="T10" fmla="*/ 0 1 256"/>
                  <a:gd name="T11" fmla="*/ 0 1 256"/>
                  <a:gd name="T12" fmla="*/ 0 w 170"/>
                  <a:gd name="T13" fmla="*/ 0 h 186"/>
                  <a:gd name="T14" fmla="*/ 170 w 170"/>
                  <a:gd name="T15" fmla="*/ 186 h 186"/>
                </a:gdLst>
                <a:ahLst/>
                <a:cxnLst>
                  <a:cxn ang="T8">
                    <a:pos x="T0" y="T1"/>
                  </a:cxn>
                  <a:cxn ang="T9">
                    <a:pos x="T2" y="T3"/>
                  </a:cxn>
                  <a:cxn ang="T10">
                    <a:pos x="T4" y="T5"/>
                  </a:cxn>
                  <a:cxn ang="T11">
                    <a:pos x="T6" y="T7"/>
                  </a:cxn>
                </a:cxnLst>
                <a:rect l="T12" t="T13" r="T14" b="T15"/>
                <a:pathLst>
                  <a:path w="170" h="186">
                    <a:moveTo>
                      <a:pt x="170" y="186"/>
                    </a:moveTo>
                    <a:lnTo>
                      <a:pt x="170" y="0"/>
                    </a:lnTo>
                    <a:lnTo>
                      <a:pt x="0" y="122"/>
                    </a:lnTo>
                    <a:lnTo>
                      <a:pt x="170" y="186"/>
                    </a:lnTo>
                    <a:close/>
                  </a:path>
                </a:pathLst>
              </a:custGeom>
              <a:solidFill>
                <a:schemeClr val="tx1"/>
              </a:solidFill>
              <a:ln w="0">
                <a:noFill/>
                <a:round/>
                <a:headEnd/>
                <a:tailEnd/>
              </a:ln>
              <a:effectLst>
                <a:outerShdw dist="17961" dir="2700000" algn="ctr" rotWithShape="0">
                  <a:srgbClr val="333333"/>
                </a:outerShdw>
              </a:effectLst>
            </p:spPr>
            <p:txBody>
              <a:bodyPr/>
              <a:lstStyle/>
              <a:p>
                <a:pPr>
                  <a:defRPr/>
                </a:pPr>
                <a:endParaRPr lang="en-US" dirty="0">
                  <a:latin typeface="Segoe Semibold" pitchFamily="34" charset="0"/>
                </a:endParaRPr>
              </a:p>
            </p:txBody>
          </p:sp>
          <p:sp>
            <p:nvSpPr>
              <p:cNvPr id="26" name="Freeform 36"/>
              <p:cNvSpPr>
                <a:spLocks/>
              </p:cNvSpPr>
              <p:nvPr/>
            </p:nvSpPr>
            <p:spPr bwMode="black">
              <a:xfrm>
                <a:off x="3765" y="1827"/>
                <a:ext cx="169" cy="185"/>
              </a:xfrm>
              <a:custGeom>
                <a:avLst/>
                <a:gdLst>
                  <a:gd name="T0" fmla="*/ 0 w 170"/>
                  <a:gd name="T1" fmla="*/ 62 h 184"/>
                  <a:gd name="T2" fmla="*/ 170 w 170"/>
                  <a:gd name="T3" fmla="*/ 184 h 184"/>
                  <a:gd name="T4" fmla="*/ 170 w 170"/>
                  <a:gd name="T5" fmla="*/ 0 h 184"/>
                  <a:gd name="T6" fmla="*/ 0 w 170"/>
                  <a:gd name="T7" fmla="*/ 62 h 184"/>
                  <a:gd name="T8" fmla="*/ 0 1 256"/>
                  <a:gd name="T9" fmla="*/ 0 1 256"/>
                  <a:gd name="T10" fmla="*/ 0 1 256"/>
                  <a:gd name="T11" fmla="*/ 0 1 256"/>
                  <a:gd name="T12" fmla="*/ 0 w 170"/>
                  <a:gd name="T13" fmla="*/ 0 h 184"/>
                  <a:gd name="T14" fmla="*/ 170 w 170"/>
                  <a:gd name="T15" fmla="*/ 184 h 184"/>
                </a:gdLst>
                <a:ahLst/>
                <a:cxnLst>
                  <a:cxn ang="T8">
                    <a:pos x="T0" y="T1"/>
                  </a:cxn>
                  <a:cxn ang="T9">
                    <a:pos x="T2" y="T3"/>
                  </a:cxn>
                  <a:cxn ang="T10">
                    <a:pos x="T4" y="T5"/>
                  </a:cxn>
                  <a:cxn ang="T11">
                    <a:pos x="T6" y="T7"/>
                  </a:cxn>
                </a:cxnLst>
                <a:rect l="T12" t="T13" r="T14" b="T15"/>
                <a:pathLst>
                  <a:path w="170" h="184">
                    <a:moveTo>
                      <a:pt x="0" y="62"/>
                    </a:moveTo>
                    <a:lnTo>
                      <a:pt x="170" y="184"/>
                    </a:lnTo>
                    <a:lnTo>
                      <a:pt x="170" y="0"/>
                    </a:lnTo>
                    <a:lnTo>
                      <a:pt x="0" y="62"/>
                    </a:lnTo>
                    <a:close/>
                  </a:path>
                </a:pathLst>
              </a:custGeom>
              <a:solidFill>
                <a:schemeClr val="tx1"/>
              </a:solidFill>
              <a:ln w="0">
                <a:noFill/>
                <a:round/>
                <a:headEnd/>
                <a:tailEnd/>
              </a:ln>
              <a:effectLst>
                <a:outerShdw dist="17961" dir="2700000" algn="ctr" rotWithShape="0">
                  <a:srgbClr val="333333"/>
                </a:outerShdw>
              </a:effectLst>
            </p:spPr>
            <p:txBody>
              <a:bodyPr/>
              <a:lstStyle/>
              <a:p>
                <a:pPr>
                  <a:defRPr/>
                </a:pPr>
                <a:endParaRPr lang="en-US" dirty="0">
                  <a:latin typeface="Segoe Semibold" pitchFamily="34" charset="0"/>
                </a:endParaRPr>
              </a:p>
            </p:txBody>
          </p:sp>
          <p:sp>
            <p:nvSpPr>
              <p:cNvPr id="27" name="Freeform 37"/>
              <p:cNvSpPr>
                <a:spLocks/>
              </p:cNvSpPr>
              <p:nvPr/>
            </p:nvSpPr>
            <p:spPr bwMode="black">
              <a:xfrm>
                <a:off x="3602" y="1658"/>
                <a:ext cx="161" cy="232"/>
              </a:xfrm>
              <a:custGeom>
                <a:avLst/>
                <a:gdLst>
                  <a:gd name="T0" fmla="*/ 160 w 160"/>
                  <a:gd name="T1" fmla="*/ 0 h 232"/>
                  <a:gd name="T2" fmla="*/ 0 w 160"/>
                  <a:gd name="T3" fmla="*/ 118 h 232"/>
                  <a:gd name="T4" fmla="*/ 160 w 160"/>
                  <a:gd name="T5" fmla="*/ 232 h 232"/>
                  <a:gd name="T6" fmla="*/ 160 w 160"/>
                  <a:gd name="T7" fmla="*/ 0 h 232"/>
                  <a:gd name="T8" fmla="*/ 0 1 256"/>
                  <a:gd name="T9" fmla="*/ 0 1 256"/>
                  <a:gd name="T10" fmla="*/ 0 1 256"/>
                  <a:gd name="T11" fmla="*/ 0 1 256"/>
                  <a:gd name="T12" fmla="*/ 0 w 160"/>
                  <a:gd name="T13" fmla="*/ 0 h 232"/>
                  <a:gd name="T14" fmla="*/ 160 w 160"/>
                  <a:gd name="T15" fmla="*/ 232 h 232"/>
                </a:gdLst>
                <a:ahLst/>
                <a:cxnLst>
                  <a:cxn ang="T8">
                    <a:pos x="T0" y="T1"/>
                  </a:cxn>
                  <a:cxn ang="T9">
                    <a:pos x="T2" y="T3"/>
                  </a:cxn>
                  <a:cxn ang="T10">
                    <a:pos x="T4" y="T5"/>
                  </a:cxn>
                  <a:cxn ang="T11">
                    <a:pos x="T6" y="T7"/>
                  </a:cxn>
                </a:cxnLst>
                <a:rect l="T12" t="T13" r="T14" b="T15"/>
                <a:pathLst>
                  <a:path w="160" h="232">
                    <a:moveTo>
                      <a:pt x="160" y="0"/>
                    </a:moveTo>
                    <a:lnTo>
                      <a:pt x="0" y="118"/>
                    </a:lnTo>
                    <a:lnTo>
                      <a:pt x="160" y="232"/>
                    </a:lnTo>
                    <a:lnTo>
                      <a:pt x="160" y="0"/>
                    </a:lnTo>
                    <a:close/>
                  </a:path>
                </a:pathLst>
              </a:custGeom>
              <a:solidFill>
                <a:schemeClr val="tx1"/>
              </a:solidFill>
              <a:ln w="0">
                <a:noFill/>
                <a:round/>
                <a:headEnd/>
                <a:tailEnd/>
              </a:ln>
              <a:effectLst>
                <a:outerShdw dist="17961" dir="2700000" algn="ctr" rotWithShape="0">
                  <a:srgbClr val="333333"/>
                </a:outerShdw>
              </a:effectLst>
            </p:spPr>
            <p:txBody>
              <a:bodyPr/>
              <a:lstStyle/>
              <a:p>
                <a:pPr>
                  <a:defRPr/>
                </a:pPr>
                <a:endParaRPr lang="en-US" dirty="0">
                  <a:latin typeface="Segoe Semibold" pitchFamily="34" charset="0"/>
                </a:endParaRPr>
              </a:p>
            </p:txBody>
          </p:sp>
          <p:sp>
            <p:nvSpPr>
              <p:cNvPr id="28" name="Freeform 38"/>
              <p:cNvSpPr>
                <a:spLocks/>
              </p:cNvSpPr>
              <p:nvPr/>
            </p:nvSpPr>
            <p:spPr bwMode="black">
              <a:xfrm>
                <a:off x="4738" y="1689"/>
                <a:ext cx="131" cy="287"/>
              </a:xfrm>
              <a:custGeom>
                <a:avLst/>
                <a:gdLst>
                  <a:gd name="T0" fmla="*/ 114 w 132"/>
                  <a:gd name="T1" fmla="*/ 42 h 288"/>
                  <a:gd name="T2" fmla="*/ 94 w 132"/>
                  <a:gd name="T3" fmla="*/ 34 h 288"/>
                  <a:gd name="T4" fmla="*/ 74 w 132"/>
                  <a:gd name="T5" fmla="*/ 30 h 288"/>
                  <a:gd name="T6" fmla="*/ 56 w 132"/>
                  <a:gd name="T7" fmla="*/ 34 h 288"/>
                  <a:gd name="T8" fmla="*/ 42 w 132"/>
                  <a:gd name="T9" fmla="*/ 46 h 288"/>
                  <a:gd name="T10" fmla="*/ 36 w 132"/>
                  <a:gd name="T11" fmla="*/ 60 h 288"/>
                  <a:gd name="T12" fmla="*/ 34 w 132"/>
                  <a:gd name="T13" fmla="*/ 74 h 288"/>
                  <a:gd name="T14" fmla="*/ 34 w 132"/>
                  <a:gd name="T15" fmla="*/ 90 h 288"/>
                  <a:gd name="T16" fmla="*/ 42 w 132"/>
                  <a:gd name="T17" fmla="*/ 102 h 288"/>
                  <a:gd name="T18" fmla="*/ 54 w 132"/>
                  <a:gd name="T19" fmla="*/ 114 h 288"/>
                  <a:gd name="T20" fmla="*/ 74 w 132"/>
                  <a:gd name="T21" fmla="*/ 126 h 288"/>
                  <a:gd name="T22" fmla="*/ 92 w 132"/>
                  <a:gd name="T23" fmla="*/ 138 h 288"/>
                  <a:gd name="T24" fmla="*/ 108 w 132"/>
                  <a:gd name="T25" fmla="*/ 150 h 288"/>
                  <a:gd name="T26" fmla="*/ 120 w 132"/>
                  <a:gd name="T27" fmla="*/ 164 h 288"/>
                  <a:gd name="T28" fmla="*/ 128 w 132"/>
                  <a:gd name="T29" fmla="*/ 182 h 288"/>
                  <a:gd name="T30" fmla="*/ 132 w 132"/>
                  <a:gd name="T31" fmla="*/ 206 h 288"/>
                  <a:gd name="T32" fmla="*/ 128 w 132"/>
                  <a:gd name="T33" fmla="*/ 234 h 288"/>
                  <a:gd name="T34" fmla="*/ 118 w 132"/>
                  <a:gd name="T35" fmla="*/ 256 h 288"/>
                  <a:gd name="T36" fmla="*/ 104 w 132"/>
                  <a:gd name="T37" fmla="*/ 274 h 288"/>
                  <a:gd name="T38" fmla="*/ 84 w 132"/>
                  <a:gd name="T39" fmla="*/ 284 h 288"/>
                  <a:gd name="T40" fmla="*/ 62 w 132"/>
                  <a:gd name="T41" fmla="*/ 288 h 288"/>
                  <a:gd name="T42" fmla="*/ 36 w 132"/>
                  <a:gd name="T43" fmla="*/ 286 h 288"/>
                  <a:gd name="T44" fmla="*/ 16 w 132"/>
                  <a:gd name="T45" fmla="*/ 280 h 288"/>
                  <a:gd name="T46" fmla="*/ 0 w 132"/>
                  <a:gd name="T47" fmla="*/ 274 h 288"/>
                  <a:gd name="T48" fmla="*/ 4 w 132"/>
                  <a:gd name="T49" fmla="*/ 238 h 288"/>
                  <a:gd name="T50" fmla="*/ 18 w 132"/>
                  <a:gd name="T51" fmla="*/ 246 h 288"/>
                  <a:gd name="T52" fmla="*/ 36 w 132"/>
                  <a:gd name="T53" fmla="*/ 254 h 288"/>
                  <a:gd name="T54" fmla="*/ 58 w 132"/>
                  <a:gd name="T55" fmla="*/ 258 h 288"/>
                  <a:gd name="T56" fmla="*/ 76 w 132"/>
                  <a:gd name="T57" fmla="*/ 254 h 288"/>
                  <a:gd name="T58" fmla="*/ 90 w 132"/>
                  <a:gd name="T59" fmla="*/ 242 h 288"/>
                  <a:gd name="T60" fmla="*/ 100 w 132"/>
                  <a:gd name="T61" fmla="*/ 228 h 288"/>
                  <a:gd name="T62" fmla="*/ 102 w 132"/>
                  <a:gd name="T63" fmla="*/ 210 h 288"/>
                  <a:gd name="T64" fmla="*/ 100 w 132"/>
                  <a:gd name="T65" fmla="*/ 192 h 288"/>
                  <a:gd name="T66" fmla="*/ 92 w 132"/>
                  <a:gd name="T67" fmla="*/ 178 h 288"/>
                  <a:gd name="T68" fmla="*/ 78 w 132"/>
                  <a:gd name="T69" fmla="*/ 168 h 288"/>
                  <a:gd name="T70" fmla="*/ 60 w 132"/>
                  <a:gd name="T71" fmla="*/ 156 h 288"/>
                  <a:gd name="T72" fmla="*/ 34 w 132"/>
                  <a:gd name="T73" fmla="*/ 140 h 288"/>
                  <a:gd name="T74" fmla="*/ 18 w 132"/>
                  <a:gd name="T75" fmla="*/ 122 h 288"/>
                  <a:gd name="T76" fmla="*/ 8 w 132"/>
                  <a:gd name="T77" fmla="*/ 104 h 288"/>
                  <a:gd name="T78" fmla="*/ 4 w 132"/>
                  <a:gd name="T79" fmla="*/ 78 h 288"/>
                  <a:gd name="T80" fmla="*/ 8 w 132"/>
                  <a:gd name="T81" fmla="*/ 50 h 288"/>
                  <a:gd name="T82" fmla="*/ 20 w 132"/>
                  <a:gd name="T83" fmla="*/ 28 h 288"/>
                  <a:gd name="T84" fmla="*/ 36 w 132"/>
                  <a:gd name="T85" fmla="*/ 12 h 288"/>
                  <a:gd name="T86" fmla="*/ 54 w 132"/>
                  <a:gd name="T87" fmla="*/ 4 h 288"/>
                  <a:gd name="T88" fmla="*/ 74 w 132"/>
                  <a:gd name="T89" fmla="*/ 0 h 288"/>
                  <a:gd name="T90" fmla="*/ 90 w 132"/>
                  <a:gd name="T91" fmla="*/ 2 h 288"/>
                  <a:gd name="T92" fmla="*/ 106 w 132"/>
                  <a:gd name="T93" fmla="*/ 6 h 288"/>
                  <a:gd name="T94" fmla="*/ 118 w 132"/>
                  <a:gd name="T95" fmla="*/ 10 h 288"/>
                  <a:gd name="T96" fmla="*/ 114 w 132"/>
                  <a:gd name="T97" fmla="*/ 42 h 288"/>
                  <a:gd name="T98" fmla="*/ 0 1 256"/>
                  <a:gd name="T99" fmla="*/ 0 1 256"/>
                  <a:gd name="T100" fmla="*/ 0 1 256"/>
                  <a:gd name="T101" fmla="*/ 0 1 256"/>
                  <a:gd name="T102" fmla="*/ 0 1 256"/>
                  <a:gd name="T103" fmla="*/ 0 1 256"/>
                  <a:gd name="T104" fmla="*/ 0 1 256"/>
                  <a:gd name="T105" fmla="*/ 0 1 256"/>
                  <a:gd name="T106" fmla="*/ 0 1 256"/>
                  <a:gd name="T107" fmla="*/ 0 1 256"/>
                  <a:gd name="T108" fmla="*/ 0 1 256"/>
                  <a:gd name="T109" fmla="*/ 0 1 256"/>
                  <a:gd name="T110" fmla="*/ 0 1 256"/>
                  <a:gd name="T111" fmla="*/ 0 1 256"/>
                  <a:gd name="T112" fmla="*/ 0 1 256"/>
                  <a:gd name="T113" fmla="*/ 0 1 256"/>
                  <a:gd name="T114" fmla="*/ 0 1 256"/>
                  <a:gd name="T115" fmla="*/ 0 1 256"/>
                  <a:gd name="T116" fmla="*/ 0 1 256"/>
                  <a:gd name="T117" fmla="*/ 0 1 256"/>
                  <a:gd name="T118" fmla="*/ 0 1 256"/>
                  <a:gd name="T119" fmla="*/ 0 1 256"/>
                  <a:gd name="T120" fmla="*/ 0 1 256"/>
                  <a:gd name="T121" fmla="*/ 0 1 256"/>
                  <a:gd name="T122" fmla="*/ 0 1 256"/>
                  <a:gd name="T123" fmla="*/ 0 1 256"/>
                  <a:gd name="T124" fmla="*/ 0 1 256"/>
                  <a:gd name="T125" fmla="*/ 0 1 256"/>
                  <a:gd name="T126" fmla="*/ 0 1 256"/>
                  <a:gd name="T127" fmla="*/ 0 1 256"/>
                  <a:gd name="T128" fmla="*/ 0 1 256"/>
                  <a:gd name="T129" fmla="*/ 0 1 256"/>
                  <a:gd name="T130" fmla="*/ 0 1 256"/>
                  <a:gd name="T131" fmla="*/ 0 1 256"/>
                  <a:gd name="T132" fmla="*/ 0 1 256"/>
                  <a:gd name="T133" fmla="*/ 0 1 256"/>
                  <a:gd name="T134" fmla="*/ 0 1 256"/>
                  <a:gd name="T135" fmla="*/ 0 1 256"/>
                  <a:gd name="T136" fmla="*/ 0 1 256"/>
                  <a:gd name="T137" fmla="*/ 0 1 256"/>
                  <a:gd name="T138" fmla="*/ 0 1 256"/>
                  <a:gd name="T139" fmla="*/ 0 1 256"/>
                  <a:gd name="T140" fmla="*/ 0 1 256"/>
                  <a:gd name="T141" fmla="*/ 0 1 256"/>
                  <a:gd name="T142" fmla="*/ 0 1 256"/>
                  <a:gd name="T143" fmla="*/ 0 1 256"/>
                  <a:gd name="T144" fmla="*/ 0 1 256"/>
                  <a:gd name="T145" fmla="*/ 0 1 256"/>
                  <a:gd name="T146" fmla="*/ 0 1 256"/>
                  <a:gd name="T147" fmla="*/ 0 w 132"/>
                  <a:gd name="T148" fmla="*/ 0 h 288"/>
                  <a:gd name="T149" fmla="*/ 132 w 132"/>
                  <a:gd name="T150" fmla="*/ 288 h 28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32" h="288">
                    <a:moveTo>
                      <a:pt x="114" y="42"/>
                    </a:moveTo>
                    <a:lnTo>
                      <a:pt x="94" y="34"/>
                    </a:lnTo>
                    <a:lnTo>
                      <a:pt x="74" y="30"/>
                    </a:lnTo>
                    <a:lnTo>
                      <a:pt x="56" y="34"/>
                    </a:lnTo>
                    <a:lnTo>
                      <a:pt x="42" y="46"/>
                    </a:lnTo>
                    <a:lnTo>
                      <a:pt x="36" y="60"/>
                    </a:lnTo>
                    <a:lnTo>
                      <a:pt x="34" y="74"/>
                    </a:lnTo>
                    <a:lnTo>
                      <a:pt x="34" y="90"/>
                    </a:lnTo>
                    <a:lnTo>
                      <a:pt x="42" y="102"/>
                    </a:lnTo>
                    <a:lnTo>
                      <a:pt x="54" y="114"/>
                    </a:lnTo>
                    <a:lnTo>
                      <a:pt x="74" y="126"/>
                    </a:lnTo>
                    <a:lnTo>
                      <a:pt x="92" y="138"/>
                    </a:lnTo>
                    <a:lnTo>
                      <a:pt x="108" y="150"/>
                    </a:lnTo>
                    <a:lnTo>
                      <a:pt x="120" y="164"/>
                    </a:lnTo>
                    <a:lnTo>
                      <a:pt x="128" y="182"/>
                    </a:lnTo>
                    <a:lnTo>
                      <a:pt x="132" y="206"/>
                    </a:lnTo>
                    <a:lnTo>
                      <a:pt x="128" y="234"/>
                    </a:lnTo>
                    <a:lnTo>
                      <a:pt x="118" y="256"/>
                    </a:lnTo>
                    <a:lnTo>
                      <a:pt x="104" y="274"/>
                    </a:lnTo>
                    <a:lnTo>
                      <a:pt x="84" y="284"/>
                    </a:lnTo>
                    <a:lnTo>
                      <a:pt x="62" y="288"/>
                    </a:lnTo>
                    <a:lnTo>
                      <a:pt x="36" y="286"/>
                    </a:lnTo>
                    <a:lnTo>
                      <a:pt x="16" y="280"/>
                    </a:lnTo>
                    <a:lnTo>
                      <a:pt x="0" y="274"/>
                    </a:lnTo>
                    <a:lnTo>
                      <a:pt x="4" y="238"/>
                    </a:lnTo>
                    <a:lnTo>
                      <a:pt x="18" y="246"/>
                    </a:lnTo>
                    <a:lnTo>
                      <a:pt x="36" y="254"/>
                    </a:lnTo>
                    <a:lnTo>
                      <a:pt x="58" y="258"/>
                    </a:lnTo>
                    <a:lnTo>
                      <a:pt x="76" y="254"/>
                    </a:lnTo>
                    <a:lnTo>
                      <a:pt x="90" y="242"/>
                    </a:lnTo>
                    <a:lnTo>
                      <a:pt x="100" y="228"/>
                    </a:lnTo>
                    <a:lnTo>
                      <a:pt x="102" y="210"/>
                    </a:lnTo>
                    <a:lnTo>
                      <a:pt x="100" y="192"/>
                    </a:lnTo>
                    <a:lnTo>
                      <a:pt x="92" y="178"/>
                    </a:lnTo>
                    <a:lnTo>
                      <a:pt x="78" y="168"/>
                    </a:lnTo>
                    <a:lnTo>
                      <a:pt x="60" y="156"/>
                    </a:lnTo>
                    <a:lnTo>
                      <a:pt x="34" y="140"/>
                    </a:lnTo>
                    <a:lnTo>
                      <a:pt x="18" y="122"/>
                    </a:lnTo>
                    <a:lnTo>
                      <a:pt x="8" y="104"/>
                    </a:lnTo>
                    <a:lnTo>
                      <a:pt x="4" y="78"/>
                    </a:lnTo>
                    <a:lnTo>
                      <a:pt x="8" y="50"/>
                    </a:lnTo>
                    <a:lnTo>
                      <a:pt x="20" y="28"/>
                    </a:lnTo>
                    <a:lnTo>
                      <a:pt x="36" y="12"/>
                    </a:lnTo>
                    <a:lnTo>
                      <a:pt x="54" y="4"/>
                    </a:lnTo>
                    <a:lnTo>
                      <a:pt x="74" y="0"/>
                    </a:lnTo>
                    <a:lnTo>
                      <a:pt x="90" y="2"/>
                    </a:lnTo>
                    <a:lnTo>
                      <a:pt x="106" y="6"/>
                    </a:lnTo>
                    <a:lnTo>
                      <a:pt x="118" y="10"/>
                    </a:lnTo>
                    <a:lnTo>
                      <a:pt x="114" y="42"/>
                    </a:lnTo>
                    <a:close/>
                  </a:path>
                </a:pathLst>
              </a:custGeom>
              <a:solidFill>
                <a:schemeClr val="tx1"/>
              </a:solidFill>
              <a:ln w="0">
                <a:noFill/>
                <a:round/>
                <a:headEnd/>
                <a:tailEnd/>
              </a:ln>
              <a:effectLst>
                <a:outerShdw dist="17961" dir="2700000" algn="ctr" rotWithShape="0">
                  <a:srgbClr val="333333"/>
                </a:outerShdw>
              </a:effectLst>
            </p:spPr>
            <p:txBody>
              <a:bodyPr/>
              <a:lstStyle/>
              <a:p>
                <a:pPr>
                  <a:defRPr/>
                </a:pPr>
                <a:endParaRPr lang="en-US" dirty="0">
                  <a:latin typeface="Segoe Semibold" pitchFamily="34" charset="0"/>
                </a:endParaRPr>
              </a:p>
            </p:txBody>
          </p:sp>
          <p:sp>
            <p:nvSpPr>
              <p:cNvPr id="29" name="Freeform 39"/>
              <p:cNvSpPr>
                <a:spLocks noEditPoints="1"/>
              </p:cNvSpPr>
              <p:nvPr/>
            </p:nvSpPr>
            <p:spPr bwMode="black">
              <a:xfrm>
                <a:off x="4881" y="1689"/>
                <a:ext cx="179" cy="287"/>
              </a:xfrm>
              <a:custGeom>
                <a:avLst/>
                <a:gdLst>
                  <a:gd name="T0" fmla="*/ 90 w 178"/>
                  <a:gd name="T1" fmla="*/ 258 h 288"/>
                  <a:gd name="T2" fmla="*/ 70 w 178"/>
                  <a:gd name="T3" fmla="*/ 254 h 288"/>
                  <a:gd name="T4" fmla="*/ 54 w 178"/>
                  <a:gd name="T5" fmla="*/ 242 h 288"/>
                  <a:gd name="T6" fmla="*/ 44 w 178"/>
                  <a:gd name="T7" fmla="*/ 228 h 288"/>
                  <a:gd name="T8" fmla="*/ 36 w 178"/>
                  <a:gd name="T9" fmla="*/ 210 h 288"/>
                  <a:gd name="T10" fmla="*/ 32 w 178"/>
                  <a:gd name="T11" fmla="*/ 190 h 288"/>
                  <a:gd name="T12" fmla="*/ 30 w 178"/>
                  <a:gd name="T13" fmla="*/ 172 h 288"/>
                  <a:gd name="T14" fmla="*/ 30 w 178"/>
                  <a:gd name="T15" fmla="*/ 156 h 288"/>
                  <a:gd name="T16" fmla="*/ 28 w 178"/>
                  <a:gd name="T17" fmla="*/ 144 h 288"/>
                  <a:gd name="T18" fmla="*/ 30 w 178"/>
                  <a:gd name="T19" fmla="*/ 132 h 288"/>
                  <a:gd name="T20" fmla="*/ 30 w 178"/>
                  <a:gd name="T21" fmla="*/ 116 h 288"/>
                  <a:gd name="T22" fmla="*/ 32 w 178"/>
                  <a:gd name="T23" fmla="*/ 98 h 288"/>
                  <a:gd name="T24" fmla="*/ 36 w 178"/>
                  <a:gd name="T25" fmla="*/ 78 h 288"/>
                  <a:gd name="T26" fmla="*/ 44 w 178"/>
                  <a:gd name="T27" fmla="*/ 60 h 288"/>
                  <a:gd name="T28" fmla="*/ 54 w 178"/>
                  <a:gd name="T29" fmla="*/ 46 h 288"/>
                  <a:gd name="T30" fmla="*/ 70 w 178"/>
                  <a:gd name="T31" fmla="*/ 34 h 288"/>
                  <a:gd name="T32" fmla="*/ 90 w 178"/>
                  <a:gd name="T33" fmla="*/ 30 h 288"/>
                  <a:gd name="T34" fmla="*/ 110 w 178"/>
                  <a:gd name="T35" fmla="*/ 34 h 288"/>
                  <a:gd name="T36" fmla="*/ 124 w 178"/>
                  <a:gd name="T37" fmla="*/ 46 h 288"/>
                  <a:gd name="T38" fmla="*/ 136 w 178"/>
                  <a:gd name="T39" fmla="*/ 60 h 288"/>
                  <a:gd name="T40" fmla="*/ 142 w 178"/>
                  <a:gd name="T41" fmla="*/ 78 h 288"/>
                  <a:gd name="T42" fmla="*/ 146 w 178"/>
                  <a:gd name="T43" fmla="*/ 98 h 288"/>
                  <a:gd name="T44" fmla="*/ 148 w 178"/>
                  <a:gd name="T45" fmla="*/ 116 h 288"/>
                  <a:gd name="T46" fmla="*/ 150 w 178"/>
                  <a:gd name="T47" fmla="*/ 132 h 288"/>
                  <a:gd name="T48" fmla="*/ 150 w 178"/>
                  <a:gd name="T49" fmla="*/ 144 h 288"/>
                  <a:gd name="T50" fmla="*/ 150 w 178"/>
                  <a:gd name="T51" fmla="*/ 156 h 288"/>
                  <a:gd name="T52" fmla="*/ 148 w 178"/>
                  <a:gd name="T53" fmla="*/ 172 h 288"/>
                  <a:gd name="T54" fmla="*/ 146 w 178"/>
                  <a:gd name="T55" fmla="*/ 190 h 288"/>
                  <a:gd name="T56" fmla="*/ 142 w 178"/>
                  <a:gd name="T57" fmla="*/ 210 h 288"/>
                  <a:gd name="T58" fmla="*/ 136 w 178"/>
                  <a:gd name="T59" fmla="*/ 228 h 288"/>
                  <a:gd name="T60" fmla="*/ 124 w 178"/>
                  <a:gd name="T61" fmla="*/ 242 h 288"/>
                  <a:gd name="T62" fmla="*/ 110 w 178"/>
                  <a:gd name="T63" fmla="*/ 254 h 288"/>
                  <a:gd name="T64" fmla="*/ 90 w 178"/>
                  <a:gd name="T65" fmla="*/ 258 h 288"/>
                  <a:gd name="T66" fmla="*/ 90 w 178"/>
                  <a:gd name="T67" fmla="*/ 288 h 288"/>
                  <a:gd name="T68" fmla="*/ 116 w 178"/>
                  <a:gd name="T69" fmla="*/ 282 h 288"/>
                  <a:gd name="T70" fmla="*/ 138 w 178"/>
                  <a:gd name="T71" fmla="*/ 272 h 288"/>
                  <a:gd name="T72" fmla="*/ 154 w 178"/>
                  <a:gd name="T73" fmla="*/ 252 h 288"/>
                  <a:gd name="T74" fmla="*/ 166 w 178"/>
                  <a:gd name="T75" fmla="*/ 230 h 288"/>
                  <a:gd name="T76" fmla="*/ 174 w 178"/>
                  <a:gd name="T77" fmla="*/ 202 h 288"/>
                  <a:gd name="T78" fmla="*/ 178 w 178"/>
                  <a:gd name="T79" fmla="*/ 174 h 288"/>
                  <a:gd name="T80" fmla="*/ 178 w 178"/>
                  <a:gd name="T81" fmla="*/ 144 h 288"/>
                  <a:gd name="T82" fmla="*/ 178 w 178"/>
                  <a:gd name="T83" fmla="*/ 114 h 288"/>
                  <a:gd name="T84" fmla="*/ 174 w 178"/>
                  <a:gd name="T85" fmla="*/ 86 h 288"/>
                  <a:gd name="T86" fmla="*/ 166 w 178"/>
                  <a:gd name="T87" fmla="*/ 58 h 288"/>
                  <a:gd name="T88" fmla="*/ 154 w 178"/>
                  <a:gd name="T89" fmla="*/ 36 h 288"/>
                  <a:gd name="T90" fmla="*/ 138 w 178"/>
                  <a:gd name="T91" fmla="*/ 18 h 288"/>
                  <a:gd name="T92" fmla="*/ 116 w 178"/>
                  <a:gd name="T93" fmla="*/ 6 h 288"/>
                  <a:gd name="T94" fmla="*/ 90 w 178"/>
                  <a:gd name="T95" fmla="*/ 0 h 288"/>
                  <a:gd name="T96" fmla="*/ 62 w 178"/>
                  <a:gd name="T97" fmla="*/ 6 h 288"/>
                  <a:gd name="T98" fmla="*/ 42 w 178"/>
                  <a:gd name="T99" fmla="*/ 18 h 288"/>
                  <a:gd name="T100" fmla="*/ 24 w 178"/>
                  <a:gd name="T101" fmla="*/ 36 h 288"/>
                  <a:gd name="T102" fmla="*/ 14 w 178"/>
                  <a:gd name="T103" fmla="*/ 58 h 288"/>
                  <a:gd name="T104" fmla="*/ 6 w 178"/>
                  <a:gd name="T105" fmla="*/ 86 h 288"/>
                  <a:gd name="T106" fmla="*/ 2 w 178"/>
                  <a:gd name="T107" fmla="*/ 114 h 288"/>
                  <a:gd name="T108" fmla="*/ 0 w 178"/>
                  <a:gd name="T109" fmla="*/ 144 h 288"/>
                  <a:gd name="T110" fmla="*/ 2 w 178"/>
                  <a:gd name="T111" fmla="*/ 174 h 288"/>
                  <a:gd name="T112" fmla="*/ 6 w 178"/>
                  <a:gd name="T113" fmla="*/ 202 h 288"/>
                  <a:gd name="T114" fmla="*/ 14 w 178"/>
                  <a:gd name="T115" fmla="*/ 230 h 288"/>
                  <a:gd name="T116" fmla="*/ 24 w 178"/>
                  <a:gd name="T117" fmla="*/ 252 h 288"/>
                  <a:gd name="T118" fmla="*/ 42 w 178"/>
                  <a:gd name="T119" fmla="*/ 272 h 288"/>
                  <a:gd name="T120" fmla="*/ 62 w 178"/>
                  <a:gd name="T121" fmla="*/ 282 h 288"/>
                  <a:gd name="T122" fmla="*/ 90 w 178"/>
                  <a:gd name="T123" fmla="*/ 288 h 288"/>
                  <a:gd name="T124" fmla="*/ 0 1 256"/>
                  <a:gd name="T125" fmla="*/ 0 1 256"/>
                  <a:gd name="T126" fmla="*/ 0 1 256"/>
                  <a:gd name="T127" fmla="*/ 0 1 256"/>
                  <a:gd name="T128" fmla="*/ 0 1 256"/>
                  <a:gd name="T129" fmla="*/ 0 1 256"/>
                  <a:gd name="T130" fmla="*/ 0 1 256"/>
                  <a:gd name="T131" fmla="*/ 0 1 256"/>
                  <a:gd name="T132" fmla="*/ 0 1 256"/>
                  <a:gd name="T133" fmla="*/ 0 1 256"/>
                  <a:gd name="T134" fmla="*/ 0 1 256"/>
                  <a:gd name="T135" fmla="*/ 0 1 256"/>
                  <a:gd name="T136" fmla="*/ 0 1 256"/>
                  <a:gd name="T137" fmla="*/ 0 1 256"/>
                  <a:gd name="T138" fmla="*/ 0 1 256"/>
                  <a:gd name="T139" fmla="*/ 0 1 256"/>
                  <a:gd name="T140" fmla="*/ 0 1 256"/>
                  <a:gd name="T141" fmla="*/ 0 1 256"/>
                  <a:gd name="T142" fmla="*/ 0 1 256"/>
                  <a:gd name="T143" fmla="*/ 0 1 256"/>
                  <a:gd name="T144" fmla="*/ 0 1 256"/>
                  <a:gd name="T145" fmla="*/ 0 1 256"/>
                  <a:gd name="T146" fmla="*/ 0 1 256"/>
                  <a:gd name="T147" fmla="*/ 0 1 256"/>
                  <a:gd name="T148" fmla="*/ 0 1 256"/>
                  <a:gd name="T149" fmla="*/ 0 1 256"/>
                  <a:gd name="T150" fmla="*/ 0 1 256"/>
                  <a:gd name="T151" fmla="*/ 0 1 256"/>
                  <a:gd name="T152" fmla="*/ 0 1 256"/>
                  <a:gd name="T153" fmla="*/ 0 1 256"/>
                  <a:gd name="T154" fmla="*/ 0 1 256"/>
                  <a:gd name="T155" fmla="*/ 0 1 256"/>
                  <a:gd name="T156" fmla="*/ 0 1 256"/>
                  <a:gd name="T157" fmla="*/ 0 1 256"/>
                  <a:gd name="T158" fmla="*/ 0 1 256"/>
                  <a:gd name="T159" fmla="*/ 0 1 256"/>
                  <a:gd name="T160" fmla="*/ 0 1 256"/>
                  <a:gd name="T161" fmla="*/ 0 1 256"/>
                  <a:gd name="T162" fmla="*/ 0 1 256"/>
                  <a:gd name="T163" fmla="*/ 0 1 256"/>
                  <a:gd name="T164" fmla="*/ 0 1 256"/>
                  <a:gd name="T165" fmla="*/ 0 1 256"/>
                  <a:gd name="T166" fmla="*/ 0 1 256"/>
                  <a:gd name="T167" fmla="*/ 0 1 256"/>
                  <a:gd name="T168" fmla="*/ 0 1 256"/>
                  <a:gd name="T169" fmla="*/ 0 1 256"/>
                  <a:gd name="T170" fmla="*/ 0 1 256"/>
                  <a:gd name="T171" fmla="*/ 0 1 256"/>
                  <a:gd name="T172" fmla="*/ 0 1 256"/>
                  <a:gd name="T173" fmla="*/ 0 1 256"/>
                  <a:gd name="T174" fmla="*/ 0 1 256"/>
                  <a:gd name="T175" fmla="*/ 0 1 256"/>
                  <a:gd name="T176" fmla="*/ 0 1 256"/>
                  <a:gd name="T177" fmla="*/ 0 1 256"/>
                  <a:gd name="T178" fmla="*/ 0 1 256"/>
                  <a:gd name="T179" fmla="*/ 0 1 256"/>
                  <a:gd name="T180" fmla="*/ 0 1 256"/>
                  <a:gd name="T181" fmla="*/ 0 1 256"/>
                  <a:gd name="T182" fmla="*/ 0 1 256"/>
                  <a:gd name="T183" fmla="*/ 0 1 256"/>
                  <a:gd name="T184" fmla="*/ 0 1 256"/>
                  <a:gd name="T185" fmla="*/ 0 1 256"/>
                  <a:gd name="T186" fmla="*/ 0 w 178"/>
                  <a:gd name="T187" fmla="*/ 0 h 288"/>
                  <a:gd name="T188" fmla="*/ 178 w 178"/>
                  <a:gd name="T189" fmla="*/ 288 h 28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78" h="288">
                    <a:moveTo>
                      <a:pt x="90" y="258"/>
                    </a:moveTo>
                    <a:lnTo>
                      <a:pt x="70" y="254"/>
                    </a:lnTo>
                    <a:lnTo>
                      <a:pt x="54" y="242"/>
                    </a:lnTo>
                    <a:lnTo>
                      <a:pt x="44" y="228"/>
                    </a:lnTo>
                    <a:lnTo>
                      <a:pt x="36" y="210"/>
                    </a:lnTo>
                    <a:lnTo>
                      <a:pt x="32" y="190"/>
                    </a:lnTo>
                    <a:lnTo>
                      <a:pt x="30" y="172"/>
                    </a:lnTo>
                    <a:lnTo>
                      <a:pt x="30" y="156"/>
                    </a:lnTo>
                    <a:lnTo>
                      <a:pt x="28" y="144"/>
                    </a:lnTo>
                    <a:lnTo>
                      <a:pt x="30" y="132"/>
                    </a:lnTo>
                    <a:lnTo>
                      <a:pt x="30" y="116"/>
                    </a:lnTo>
                    <a:lnTo>
                      <a:pt x="32" y="98"/>
                    </a:lnTo>
                    <a:lnTo>
                      <a:pt x="36" y="78"/>
                    </a:lnTo>
                    <a:lnTo>
                      <a:pt x="44" y="60"/>
                    </a:lnTo>
                    <a:lnTo>
                      <a:pt x="54" y="46"/>
                    </a:lnTo>
                    <a:lnTo>
                      <a:pt x="70" y="34"/>
                    </a:lnTo>
                    <a:lnTo>
                      <a:pt x="90" y="30"/>
                    </a:lnTo>
                    <a:lnTo>
                      <a:pt x="110" y="34"/>
                    </a:lnTo>
                    <a:lnTo>
                      <a:pt x="124" y="46"/>
                    </a:lnTo>
                    <a:lnTo>
                      <a:pt x="136" y="60"/>
                    </a:lnTo>
                    <a:lnTo>
                      <a:pt x="142" y="78"/>
                    </a:lnTo>
                    <a:lnTo>
                      <a:pt x="146" y="98"/>
                    </a:lnTo>
                    <a:lnTo>
                      <a:pt x="148" y="116"/>
                    </a:lnTo>
                    <a:lnTo>
                      <a:pt x="150" y="132"/>
                    </a:lnTo>
                    <a:lnTo>
                      <a:pt x="150" y="144"/>
                    </a:lnTo>
                    <a:lnTo>
                      <a:pt x="150" y="156"/>
                    </a:lnTo>
                    <a:lnTo>
                      <a:pt x="148" y="172"/>
                    </a:lnTo>
                    <a:lnTo>
                      <a:pt x="146" y="190"/>
                    </a:lnTo>
                    <a:lnTo>
                      <a:pt x="142" y="210"/>
                    </a:lnTo>
                    <a:lnTo>
                      <a:pt x="136" y="228"/>
                    </a:lnTo>
                    <a:lnTo>
                      <a:pt x="124" y="242"/>
                    </a:lnTo>
                    <a:lnTo>
                      <a:pt x="110" y="254"/>
                    </a:lnTo>
                    <a:lnTo>
                      <a:pt x="90" y="258"/>
                    </a:lnTo>
                    <a:close/>
                    <a:moveTo>
                      <a:pt x="90" y="288"/>
                    </a:moveTo>
                    <a:lnTo>
                      <a:pt x="116" y="282"/>
                    </a:lnTo>
                    <a:lnTo>
                      <a:pt x="138" y="272"/>
                    </a:lnTo>
                    <a:lnTo>
                      <a:pt x="154" y="252"/>
                    </a:lnTo>
                    <a:lnTo>
                      <a:pt x="166" y="230"/>
                    </a:lnTo>
                    <a:lnTo>
                      <a:pt x="174" y="202"/>
                    </a:lnTo>
                    <a:lnTo>
                      <a:pt x="178" y="174"/>
                    </a:lnTo>
                    <a:lnTo>
                      <a:pt x="178" y="144"/>
                    </a:lnTo>
                    <a:lnTo>
                      <a:pt x="178" y="114"/>
                    </a:lnTo>
                    <a:lnTo>
                      <a:pt x="174" y="86"/>
                    </a:lnTo>
                    <a:lnTo>
                      <a:pt x="166" y="58"/>
                    </a:lnTo>
                    <a:lnTo>
                      <a:pt x="154" y="36"/>
                    </a:lnTo>
                    <a:lnTo>
                      <a:pt x="138" y="18"/>
                    </a:lnTo>
                    <a:lnTo>
                      <a:pt x="116" y="6"/>
                    </a:lnTo>
                    <a:lnTo>
                      <a:pt x="90" y="0"/>
                    </a:lnTo>
                    <a:lnTo>
                      <a:pt x="62" y="6"/>
                    </a:lnTo>
                    <a:lnTo>
                      <a:pt x="42" y="18"/>
                    </a:lnTo>
                    <a:lnTo>
                      <a:pt x="24" y="36"/>
                    </a:lnTo>
                    <a:lnTo>
                      <a:pt x="14" y="58"/>
                    </a:lnTo>
                    <a:lnTo>
                      <a:pt x="6" y="86"/>
                    </a:lnTo>
                    <a:lnTo>
                      <a:pt x="2" y="114"/>
                    </a:lnTo>
                    <a:lnTo>
                      <a:pt x="0" y="144"/>
                    </a:lnTo>
                    <a:lnTo>
                      <a:pt x="2" y="174"/>
                    </a:lnTo>
                    <a:lnTo>
                      <a:pt x="6" y="202"/>
                    </a:lnTo>
                    <a:lnTo>
                      <a:pt x="14" y="230"/>
                    </a:lnTo>
                    <a:lnTo>
                      <a:pt x="24" y="252"/>
                    </a:lnTo>
                    <a:lnTo>
                      <a:pt x="42" y="272"/>
                    </a:lnTo>
                    <a:lnTo>
                      <a:pt x="62" y="282"/>
                    </a:lnTo>
                    <a:lnTo>
                      <a:pt x="90" y="288"/>
                    </a:lnTo>
                    <a:close/>
                  </a:path>
                </a:pathLst>
              </a:custGeom>
              <a:solidFill>
                <a:schemeClr val="tx1"/>
              </a:solidFill>
              <a:ln w="0">
                <a:noFill/>
                <a:round/>
                <a:headEnd/>
                <a:tailEnd/>
              </a:ln>
              <a:effectLst>
                <a:outerShdw dist="17961" dir="2700000" algn="ctr" rotWithShape="0">
                  <a:srgbClr val="333333"/>
                </a:outerShdw>
              </a:effectLst>
            </p:spPr>
            <p:txBody>
              <a:bodyPr/>
              <a:lstStyle/>
              <a:p>
                <a:pPr>
                  <a:defRPr/>
                </a:pPr>
                <a:endParaRPr lang="en-US" dirty="0">
                  <a:latin typeface="Segoe Semibold" pitchFamily="34" charset="0"/>
                </a:endParaRPr>
              </a:p>
            </p:txBody>
          </p:sp>
          <p:sp>
            <p:nvSpPr>
              <p:cNvPr id="30" name="Freeform 40"/>
              <p:cNvSpPr>
                <a:spLocks/>
              </p:cNvSpPr>
              <p:nvPr/>
            </p:nvSpPr>
            <p:spPr bwMode="black">
              <a:xfrm>
                <a:off x="5052" y="1572"/>
                <a:ext cx="485" cy="404"/>
              </a:xfrm>
              <a:custGeom>
                <a:avLst/>
                <a:gdLst>
                  <a:gd name="T0" fmla="*/ 156 w 484"/>
                  <a:gd name="T1" fmla="*/ 56 h 404"/>
                  <a:gd name="T2" fmla="*/ 128 w 484"/>
                  <a:gd name="T3" fmla="*/ 120 h 404"/>
                  <a:gd name="T4" fmla="*/ 64 w 484"/>
                  <a:gd name="T5" fmla="*/ 72 h 404"/>
                  <a:gd name="T6" fmla="*/ 70 w 484"/>
                  <a:gd name="T7" fmla="*/ 44 h 404"/>
                  <a:gd name="T8" fmla="*/ 94 w 484"/>
                  <a:gd name="T9" fmla="*/ 30 h 404"/>
                  <a:gd name="T10" fmla="*/ 110 w 484"/>
                  <a:gd name="T11" fmla="*/ 34 h 404"/>
                  <a:gd name="T12" fmla="*/ 116 w 484"/>
                  <a:gd name="T13" fmla="*/ 4 h 404"/>
                  <a:gd name="T14" fmla="*/ 104 w 484"/>
                  <a:gd name="T15" fmla="*/ 2 h 404"/>
                  <a:gd name="T16" fmla="*/ 74 w 484"/>
                  <a:gd name="T17" fmla="*/ 4 h 404"/>
                  <a:gd name="T18" fmla="*/ 48 w 484"/>
                  <a:gd name="T19" fmla="*/ 24 h 404"/>
                  <a:gd name="T20" fmla="*/ 38 w 484"/>
                  <a:gd name="T21" fmla="*/ 58 h 404"/>
                  <a:gd name="T22" fmla="*/ 36 w 484"/>
                  <a:gd name="T23" fmla="*/ 120 h 404"/>
                  <a:gd name="T24" fmla="*/ 0 w 484"/>
                  <a:gd name="T25" fmla="*/ 150 h 404"/>
                  <a:gd name="T26" fmla="*/ 36 w 484"/>
                  <a:gd name="T27" fmla="*/ 400 h 404"/>
                  <a:gd name="T28" fmla="*/ 64 w 484"/>
                  <a:gd name="T29" fmla="*/ 150 h 404"/>
                  <a:gd name="T30" fmla="*/ 128 w 484"/>
                  <a:gd name="T31" fmla="*/ 340 h 404"/>
                  <a:gd name="T32" fmla="*/ 134 w 484"/>
                  <a:gd name="T33" fmla="*/ 376 h 404"/>
                  <a:gd name="T34" fmla="*/ 154 w 484"/>
                  <a:gd name="T35" fmla="*/ 400 h 404"/>
                  <a:gd name="T36" fmla="*/ 182 w 484"/>
                  <a:gd name="T37" fmla="*/ 402 h 404"/>
                  <a:gd name="T38" fmla="*/ 198 w 484"/>
                  <a:gd name="T39" fmla="*/ 402 h 404"/>
                  <a:gd name="T40" fmla="*/ 204 w 484"/>
                  <a:gd name="T41" fmla="*/ 368 h 404"/>
                  <a:gd name="T42" fmla="*/ 198 w 484"/>
                  <a:gd name="T43" fmla="*/ 370 h 404"/>
                  <a:gd name="T44" fmla="*/ 188 w 484"/>
                  <a:gd name="T45" fmla="*/ 374 h 404"/>
                  <a:gd name="T46" fmla="*/ 168 w 484"/>
                  <a:gd name="T47" fmla="*/ 370 h 404"/>
                  <a:gd name="T48" fmla="*/ 156 w 484"/>
                  <a:gd name="T49" fmla="*/ 348 h 404"/>
                  <a:gd name="T50" fmla="*/ 156 w 484"/>
                  <a:gd name="T51" fmla="*/ 150 h 404"/>
                  <a:gd name="T52" fmla="*/ 256 w 484"/>
                  <a:gd name="T53" fmla="*/ 400 h 404"/>
                  <a:gd name="T54" fmla="*/ 336 w 484"/>
                  <a:gd name="T55" fmla="*/ 156 h 404"/>
                  <a:gd name="T56" fmla="*/ 388 w 484"/>
                  <a:gd name="T57" fmla="*/ 400 h 404"/>
                  <a:gd name="T58" fmla="*/ 484 w 484"/>
                  <a:gd name="T59" fmla="*/ 120 h 404"/>
                  <a:gd name="T60" fmla="*/ 408 w 484"/>
                  <a:gd name="T61" fmla="*/ 366 h 404"/>
                  <a:gd name="T62" fmla="*/ 354 w 484"/>
                  <a:gd name="T63" fmla="*/ 120 h 404"/>
                  <a:gd name="T64" fmla="*/ 272 w 484"/>
                  <a:gd name="T65" fmla="*/ 366 h 404"/>
                  <a:gd name="T66" fmla="*/ 220 w 484"/>
                  <a:gd name="T67" fmla="*/ 120 h 404"/>
                  <a:gd name="T68" fmla="*/ 0 1 256"/>
                  <a:gd name="T69" fmla="*/ 0 1 256"/>
                  <a:gd name="T70" fmla="*/ 0 1 256"/>
                  <a:gd name="T71" fmla="*/ 0 1 256"/>
                  <a:gd name="T72" fmla="*/ 0 1 256"/>
                  <a:gd name="T73" fmla="*/ 0 1 256"/>
                  <a:gd name="T74" fmla="*/ 0 1 256"/>
                  <a:gd name="T75" fmla="*/ 0 1 256"/>
                  <a:gd name="T76" fmla="*/ 0 1 256"/>
                  <a:gd name="T77" fmla="*/ 0 1 256"/>
                  <a:gd name="T78" fmla="*/ 0 1 256"/>
                  <a:gd name="T79" fmla="*/ 0 1 256"/>
                  <a:gd name="T80" fmla="*/ 0 1 256"/>
                  <a:gd name="T81" fmla="*/ 0 1 256"/>
                  <a:gd name="T82" fmla="*/ 0 1 256"/>
                  <a:gd name="T83" fmla="*/ 0 1 256"/>
                  <a:gd name="T84" fmla="*/ 0 1 256"/>
                  <a:gd name="T85" fmla="*/ 0 1 256"/>
                  <a:gd name="T86" fmla="*/ 0 1 256"/>
                  <a:gd name="T87" fmla="*/ 0 1 256"/>
                  <a:gd name="T88" fmla="*/ 0 1 256"/>
                  <a:gd name="T89" fmla="*/ 0 1 256"/>
                  <a:gd name="T90" fmla="*/ 0 1 256"/>
                  <a:gd name="T91" fmla="*/ 0 1 256"/>
                  <a:gd name="T92" fmla="*/ 0 1 256"/>
                  <a:gd name="T93" fmla="*/ 0 1 256"/>
                  <a:gd name="T94" fmla="*/ 0 1 256"/>
                  <a:gd name="T95" fmla="*/ 0 1 256"/>
                  <a:gd name="T96" fmla="*/ 0 1 256"/>
                  <a:gd name="T97" fmla="*/ 0 1 256"/>
                  <a:gd name="T98" fmla="*/ 0 1 256"/>
                  <a:gd name="T99" fmla="*/ 0 1 256"/>
                  <a:gd name="T100" fmla="*/ 0 1 256"/>
                  <a:gd name="T101" fmla="*/ 0 1 256"/>
                  <a:gd name="T102" fmla="*/ 0 w 484"/>
                  <a:gd name="T103" fmla="*/ 0 h 404"/>
                  <a:gd name="T104" fmla="*/ 484 w 484"/>
                  <a:gd name="T105" fmla="*/ 404 h 40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84" h="404">
                    <a:moveTo>
                      <a:pt x="156" y="120"/>
                    </a:moveTo>
                    <a:lnTo>
                      <a:pt x="156" y="56"/>
                    </a:lnTo>
                    <a:lnTo>
                      <a:pt x="128" y="66"/>
                    </a:lnTo>
                    <a:lnTo>
                      <a:pt x="128" y="120"/>
                    </a:lnTo>
                    <a:lnTo>
                      <a:pt x="64" y="120"/>
                    </a:lnTo>
                    <a:lnTo>
                      <a:pt x="64" y="72"/>
                    </a:lnTo>
                    <a:lnTo>
                      <a:pt x="64" y="56"/>
                    </a:lnTo>
                    <a:lnTo>
                      <a:pt x="70" y="44"/>
                    </a:lnTo>
                    <a:lnTo>
                      <a:pt x="78" y="34"/>
                    </a:lnTo>
                    <a:lnTo>
                      <a:pt x="94" y="30"/>
                    </a:lnTo>
                    <a:lnTo>
                      <a:pt x="102" y="32"/>
                    </a:lnTo>
                    <a:lnTo>
                      <a:pt x="110" y="34"/>
                    </a:lnTo>
                    <a:lnTo>
                      <a:pt x="116" y="36"/>
                    </a:lnTo>
                    <a:lnTo>
                      <a:pt x="116" y="4"/>
                    </a:lnTo>
                    <a:lnTo>
                      <a:pt x="110" y="2"/>
                    </a:lnTo>
                    <a:lnTo>
                      <a:pt x="104" y="2"/>
                    </a:lnTo>
                    <a:lnTo>
                      <a:pt x="94" y="0"/>
                    </a:lnTo>
                    <a:lnTo>
                      <a:pt x="74" y="4"/>
                    </a:lnTo>
                    <a:lnTo>
                      <a:pt x="58" y="12"/>
                    </a:lnTo>
                    <a:lnTo>
                      <a:pt x="48" y="24"/>
                    </a:lnTo>
                    <a:lnTo>
                      <a:pt x="40" y="40"/>
                    </a:lnTo>
                    <a:lnTo>
                      <a:pt x="38" y="58"/>
                    </a:lnTo>
                    <a:lnTo>
                      <a:pt x="36" y="78"/>
                    </a:lnTo>
                    <a:lnTo>
                      <a:pt x="36" y="120"/>
                    </a:lnTo>
                    <a:lnTo>
                      <a:pt x="0" y="120"/>
                    </a:lnTo>
                    <a:lnTo>
                      <a:pt x="0" y="150"/>
                    </a:lnTo>
                    <a:lnTo>
                      <a:pt x="36" y="150"/>
                    </a:lnTo>
                    <a:lnTo>
                      <a:pt x="36" y="400"/>
                    </a:lnTo>
                    <a:lnTo>
                      <a:pt x="64" y="400"/>
                    </a:lnTo>
                    <a:lnTo>
                      <a:pt x="64" y="150"/>
                    </a:lnTo>
                    <a:lnTo>
                      <a:pt x="128" y="150"/>
                    </a:lnTo>
                    <a:lnTo>
                      <a:pt x="128" y="340"/>
                    </a:lnTo>
                    <a:lnTo>
                      <a:pt x="130" y="358"/>
                    </a:lnTo>
                    <a:lnTo>
                      <a:pt x="134" y="376"/>
                    </a:lnTo>
                    <a:lnTo>
                      <a:pt x="142" y="390"/>
                    </a:lnTo>
                    <a:lnTo>
                      <a:pt x="154" y="400"/>
                    </a:lnTo>
                    <a:lnTo>
                      <a:pt x="172" y="404"/>
                    </a:lnTo>
                    <a:lnTo>
                      <a:pt x="182" y="402"/>
                    </a:lnTo>
                    <a:lnTo>
                      <a:pt x="190" y="402"/>
                    </a:lnTo>
                    <a:lnTo>
                      <a:pt x="198" y="402"/>
                    </a:lnTo>
                    <a:lnTo>
                      <a:pt x="204" y="400"/>
                    </a:lnTo>
                    <a:lnTo>
                      <a:pt x="204" y="368"/>
                    </a:lnTo>
                    <a:lnTo>
                      <a:pt x="200" y="370"/>
                    </a:lnTo>
                    <a:lnTo>
                      <a:pt x="198" y="370"/>
                    </a:lnTo>
                    <a:lnTo>
                      <a:pt x="194" y="372"/>
                    </a:lnTo>
                    <a:lnTo>
                      <a:pt x="188" y="374"/>
                    </a:lnTo>
                    <a:lnTo>
                      <a:pt x="182" y="374"/>
                    </a:lnTo>
                    <a:lnTo>
                      <a:pt x="168" y="370"/>
                    </a:lnTo>
                    <a:lnTo>
                      <a:pt x="160" y="360"/>
                    </a:lnTo>
                    <a:lnTo>
                      <a:pt x="156" y="348"/>
                    </a:lnTo>
                    <a:lnTo>
                      <a:pt x="156" y="332"/>
                    </a:lnTo>
                    <a:lnTo>
                      <a:pt x="156" y="150"/>
                    </a:lnTo>
                    <a:lnTo>
                      <a:pt x="198" y="150"/>
                    </a:lnTo>
                    <a:lnTo>
                      <a:pt x="256" y="400"/>
                    </a:lnTo>
                    <a:lnTo>
                      <a:pt x="288" y="400"/>
                    </a:lnTo>
                    <a:lnTo>
                      <a:pt x="336" y="156"/>
                    </a:lnTo>
                    <a:lnTo>
                      <a:pt x="338" y="156"/>
                    </a:lnTo>
                    <a:lnTo>
                      <a:pt x="388" y="400"/>
                    </a:lnTo>
                    <a:lnTo>
                      <a:pt x="422" y="400"/>
                    </a:lnTo>
                    <a:lnTo>
                      <a:pt x="484" y="120"/>
                    </a:lnTo>
                    <a:lnTo>
                      <a:pt x="458" y="120"/>
                    </a:lnTo>
                    <a:lnTo>
                      <a:pt x="408" y="366"/>
                    </a:lnTo>
                    <a:lnTo>
                      <a:pt x="406" y="366"/>
                    </a:lnTo>
                    <a:lnTo>
                      <a:pt x="354" y="120"/>
                    </a:lnTo>
                    <a:lnTo>
                      <a:pt x="320" y="120"/>
                    </a:lnTo>
                    <a:lnTo>
                      <a:pt x="272" y="366"/>
                    </a:lnTo>
                    <a:lnTo>
                      <a:pt x="270" y="366"/>
                    </a:lnTo>
                    <a:lnTo>
                      <a:pt x="220" y="120"/>
                    </a:lnTo>
                    <a:lnTo>
                      <a:pt x="156" y="120"/>
                    </a:lnTo>
                    <a:close/>
                  </a:path>
                </a:pathLst>
              </a:custGeom>
              <a:solidFill>
                <a:schemeClr val="tx1"/>
              </a:solidFill>
              <a:ln w="0">
                <a:noFill/>
                <a:round/>
                <a:headEnd/>
                <a:tailEnd/>
              </a:ln>
              <a:effectLst>
                <a:outerShdw dist="17961" dir="2700000" algn="ctr" rotWithShape="0">
                  <a:srgbClr val="333333"/>
                </a:outerShdw>
              </a:effectLst>
            </p:spPr>
            <p:txBody>
              <a:bodyPr/>
              <a:lstStyle/>
              <a:p>
                <a:pPr>
                  <a:defRPr/>
                </a:pPr>
                <a:endParaRPr lang="en-US" dirty="0">
                  <a:latin typeface="Segoe Semibold" pitchFamily="34" charset="0"/>
                </a:endParaRPr>
              </a:p>
            </p:txBody>
          </p:sp>
          <p:sp>
            <p:nvSpPr>
              <p:cNvPr id="31" name="Freeform 41"/>
              <p:cNvSpPr>
                <a:spLocks noEditPoints="1"/>
              </p:cNvSpPr>
              <p:nvPr/>
            </p:nvSpPr>
            <p:spPr bwMode="black">
              <a:xfrm>
                <a:off x="5525" y="1689"/>
                <a:ext cx="159" cy="287"/>
              </a:xfrm>
              <a:custGeom>
                <a:avLst/>
                <a:gdLst>
                  <a:gd name="T0" fmla="*/ 130 w 160"/>
                  <a:gd name="T1" fmla="*/ 204 h 288"/>
                  <a:gd name="T2" fmla="*/ 112 w 160"/>
                  <a:gd name="T3" fmla="*/ 240 h 288"/>
                  <a:gd name="T4" fmla="*/ 90 w 160"/>
                  <a:gd name="T5" fmla="*/ 254 h 288"/>
                  <a:gd name="T6" fmla="*/ 72 w 160"/>
                  <a:gd name="T7" fmla="*/ 258 h 288"/>
                  <a:gd name="T8" fmla="*/ 40 w 160"/>
                  <a:gd name="T9" fmla="*/ 240 h 288"/>
                  <a:gd name="T10" fmla="*/ 28 w 160"/>
                  <a:gd name="T11" fmla="*/ 206 h 288"/>
                  <a:gd name="T12" fmla="*/ 38 w 160"/>
                  <a:gd name="T13" fmla="*/ 166 h 288"/>
                  <a:gd name="T14" fmla="*/ 68 w 160"/>
                  <a:gd name="T15" fmla="*/ 148 h 288"/>
                  <a:gd name="T16" fmla="*/ 108 w 160"/>
                  <a:gd name="T17" fmla="*/ 144 h 288"/>
                  <a:gd name="T18" fmla="*/ 132 w 160"/>
                  <a:gd name="T19" fmla="*/ 176 h 288"/>
                  <a:gd name="T20" fmla="*/ 158 w 160"/>
                  <a:gd name="T21" fmla="*/ 84 h 288"/>
                  <a:gd name="T22" fmla="*/ 154 w 160"/>
                  <a:gd name="T23" fmla="*/ 56 h 288"/>
                  <a:gd name="T24" fmla="*/ 140 w 160"/>
                  <a:gd name="T25" fmla="*/ 24 h 288"/>
                  <a:gd name="T26" fmla="*/ 108 w 160"/>
                  <a:gd name="T27" fmla="*/ 4 h 288"/>
                  <a:gd name="T28" fmla="*/ 60 w 160"/>
                  <a:gd name="T29" fmla="*/ 4 h 288"/>
                  <a:gd name="T30" fmla="*/ 18 w 160"/>
                  <a:gd name="T31" fmla="*/ 26 h 288"/>
                  <a:gd name="T32" fmla="*/ 26 w 160"/>
                  <a:gd name="T33" fmla="*/ 56 h 288"/>
                  <a:gd name="T34" fmla="*/ 48 w 160"/>
                  <a:gd name="T35" fmla="*/ 40 h 288"/>
                  <a:gd name="T36" fmla="*/ 82 w 160"/>
                  <a:gd name="T37" fmla="*/ 30 h 288"/>
                  <a:gd name="T38" fmla="*/ 114 w 160"/>
                  <a:gd name="T39" fmla="*/ 42 h 288"/>
                  <a:gd name="T40" fmla="*/ 128 w 160"/>
                  <a:gd name="T41" fmla="*/ 68 h 288"/>
                  <a:gd name="T42" fmla="*/ 132 w 160"/>
                  <a:gd name="T43" fmla="*/ 100 h 288"/>
                  <a:gd name="T44" fmla="*/ 114 w 160"/>
                  <a:gd name="T45" fmla="*/ 116 h 288"/>
                  <a:gd name="T46" fmla="*/ 82 w 160"/>
                  <a:gd name="T47" fmla="*/ 118 h 288"/>
                  <a:gd name="T48" fmla="*/ 44 w 160"/>
                  <a:gd name="T49" fmla="*/ 128 h 288"/>
                  <a:gd name="T50" fmla="*/ 12 w 160"/>
                  <a:gd name="T51" fmla="*/ 154 h 288"/>
                  <a:gd name="T52" fmla="*/ 0 w 160"/>
                  <a:gd name="T53" fmla="*/ 206 h 288"/>
                  <a:gd name="T54" fmla="*/ 12 w 160"/>
                  <a:gd name="T55" fmla="*/ 254 h 288"/>
                  <a:gd name="T56" fmla="*/ 44 w 160"/>
                  <a:gd name="T57" fmla="*/ 284 h 288"/>
                  <a:gd name="T58" fmla="*/ 86 w 160"/>
                  <a:gd name="T59" fmla="*/ 284 h 288"/>
                  <a:gd name="T60" fmla="*/ 120 w 160"/>
                  <a:gd name="T61" fmla="*/ 264 h 288"/>
                  <a:gd name="T62" fmla="*/ 134 w 160"/>
                  <a:gd name="T63" fmla="*/ 244 h 288"/>
                  <a:gd name="T64" fmla="*/ 160 w 160"/>
                  <a:gd name="T65" fmla="*/ 284 h 288"/>
                  <a:gd name="T66" fmla="*/ 158 w 160"/>
                  <a:gd name="T67" fmla="*/ 222 h 288"/>
                  <a:gd name="T68" fmla="*/ 0 1 256"/>
                  <a:gd name="T69" fmla="*/ 0 1 256"/>
                  <a:gd name="T70" fmla="*/ 0 1 256"/>
                  <a:gd name="T71" fmla="*/ 0 1 256"/>
                  <a:gd name="T72" fmla="*/ 0 1 256"/>
                  <a:gd name="T73" fmla="*/ 0 1 256"/>
                  <a:gd name="T74" fmla="*/ 0 1 256"/>
                  <a:gd name="T75" fmla="*/ 0 1 256"/>
                  <a:gd name="T76" fmla="*/ 0 1 256"/>
                  <a:gd name="T77" fmla="*/ 0 1 256"/>
                  <a:gd name="T78" fmla="*/ 0 1 256"/>
                  <a:gd name="T79" fmla="*/ 0 1 256"/>
                  <a:gd name="T80" fmla="*/ 0 1 256"/>
                  <a:gd name="T81" fmla="*/ 0 1 256"/>
                  <a:gd name="T82" fmla="*/ 0 1 256"/>
                  <a:gd name="T83" fmla="*/ 0 1 256"/>
                  <a:gd name="T84" fmla="*/ 0 1 256"/>
                  <a:gd name="T85" fmla="*/ 0 1 256"/>
                  <a:gd name="T86" fmla="*/ 0 1 256"/>
                  <a:gd name="T87" fmla="*/ 0 1 256"/>
                  <a:gd name="T88" fmla="*/ 0 1 256"/>
                  <a:gd name="T89" fmla="*/ 0 1 256"/>
                  <a:gd name="T90" fmla="*/ 0 1 256"/>
                  <a:gd name="T91" fmla="*/ 0 1 256"/>
                  <a:gd name="T92" fmla="*/ 0 1 256"/>
                  <a:gd name="T93" fmla="*/ 0 1 256"/>
                  <a:gd name="T94" fmla="*/ 0 1 256"/>
                  <a:gd name="T95" fmla="*/ 0 1 256"/>
                  <a:gd name="T96" fmla="*/ 0 1 256"/>
                  <a:gd name="T97" fmla="*/ 0 1 256"/>
                  <a:gd name="T98" fmla="*/ 0 1 256"/>
                  <a:gd name="T99" fmla="*/ 0 1 256"/>
                  <a:gd name="T100" fmla="*/ 0 1 256"/>
                  <a:gd name="T101" fmla="*/ 0 1 256"/>
                  <a:gd name="T102" fmla="*/ 0 w 160"/>
                  <a:gd name="T103" fmla="*/ 0 h 288"/>
                  <a:gd name="T104" fmla="*/ 160 w 160"/>
                  <a:gd name="T105" fmla="*/ 288 h 28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60" h="288">
                    <a:moveTo>
                      <a:pt x="132" y="176"/>
                    </a:moveTo>
                    <a:lnTo>
                      <a:pt x="130" y="204"/>
                    </a:lnTo>
                    <a:lnTo>
                      <a:pt x="122" y="226"/>
                    </a:lnTo>
                    <a:lnTo>
                      <a:pt x="112" y="240"/>
                    </a:lnTo>
                    <a:lnTo>
                      <a:pt x="102" y="250"/>
                    </a:lnTo>
                    <a:lnTo>
                      <a:pt x="90" y="254"/>
                    </a:lnTo>
                    <a:lnTo>
                      <a:pt x="80" y="256"/>
                    </a:lnTo>
                    <a:lnTo>
                      <a:pt x="72" y="258"/>
                    </a:lnTo>
                    <a:lnTo>
                      <a:pt x="52" y="252"/>
                    </a:lnTo>
                    <a:lnTo>
                      <a:pt x="40" y="240"/>
                    </a:lnTo>
                    <a:lnTo>
                      <a:pt x="30" y="224"/>
                    </a:lnTo>
                    <a:lnTo>
                      <a:pt x="28" y="206"/>
                    </a:lnTo>
                    <a:lnTo>
                      <a:pt x="30" y="182"/>
                    </a:lnTo>
                    <a:lnTo>
                      <a:pt x="38" y="166"/>
                    </a:lnTo>
                    <a:lnTo>
                      <a:pt x="52" y="154"/>
                    </a:lnTo>
                    <a:lnTo>
                      <a:pt x="68" y="148"/>
                    </a:lnTo>
                    <a:lnTo>
                      <a:pt x="86" y="144"/>
                    </a:lnTo>
                    <a:lnTo>
                      <a:pt x="108" y="144"/>
                    </a:lnTo>
                    <a:lnTo>
                      <a:pt x="132" y="144"/>
                    </a:lnTo>
                    <a:lnTo>
                      <a:pt x="132" y="176"/>
                    </a:lnTo>
                    <a:close/>
                    <a:moveTo>
                      <a:pt x="158" y="94"/>
                    </a:moveTo>
                    <a:lnTo>
                      <a:pt x="158" y="84"/>
                    </a:lnTo>
                    <a:lnTo>
                      <a:pt x="156" y="70"/>
                    </a:lnTo>
                    <a:lnTo>
                      <a:pt x="154" y="56"/>
                    </a:lnTo>
                    <a:lnTo>
                      <a:pt x="148" y="40"/>
                    </a:lnTo>
                    <a:lnTo>
                      <a:pt x="140" y="24"/>
                    </a:lnTo>
                    <a:lnTo>
                      <a:pt x="126" y="12"/>
                    </a:lnTo>
                    <a:lnTo>
                      <a:pt x="108" y="4"/>
                    </a:lnTo>
                    <a:lnTo>
                      <a:pt x="84" y="0"/>
                    </a:lnTo>
                    <a:lnTo>
                      <a:pt x="60" y="4"/>
                    </a:lnTo>
                    <a:lnTo>
                      <a:pt x="38" y="12"/>
                    </a:lnTo>
                    <a:lnTo>
                      <a:pt x="18" y="26"/>
                    </a:lnTo>
                    <a:lnTo>
                      <a:pt x="22" y="60"/>
                    </a:lnTo>
                    <a:lnTo>
                      <a:pt x="26" y="56"/>
                    </a:lnTo>
                    <a:lnTo>
                      <a:pt x="36" y="48"/>
                    </a:lnTo>
                    <a:lnTo>
                      <a:pt x="48" y="40"/>
                    </a:lnTo>
                    <a:lnTo>
                      <a:pt x="64" y="34"/>
                    </a:lnTo>
                    <a:lnTo>
                      <a:pt x="82" y="30"/>
                    </a:lnTo>
                    <a:lnTo>
                      <a:pt x="100" y="34"/>
                    </a:lnTo>
                    <a:lnTo>
                      <a:pt x="114" y="42"/>
                    </a:lnTo>
                    <a:lnTo>
                      <a:pt x="122" y="54"/>
                    </a:lnTo>
                    <a:lnTo>
                      <a:pt x="128" y="68"/>
                    </a:lnTo>
                    <a:lnTo>
                      <a:pt x="130" y="84"/>
                    </a:lnTo>
                    <a:lnTo>
                      <a:pt x="132" y="100"/>
                    </a:lnTo>
                    <a:lnTo>
                      <a:pt x="132" y="116"/>
                    </a:lnTo>
                    <a:lnTo>
                      <a:pt x="114" y="116"/>
                    </a:lnTo>
                    <a:lnTo>
                      <a:pt x="100" y="116"/>
                    </a:lnTo>
                    <a:lnTo>
                      <a:pt x="82" y="118"/>
                    </a:lnTo>
                    <a:lnTo>
                      <a:pt x="62" y="122"/>
                    </a:lnTo>
                    <a:lnTo>
                      <a:pt x="44" y="128"/>
                    </a:lnTo>
                    <a:lnTo>
                      <a:pt x="26" y="138"/>
                    </a:lnTo>
                    <a:lnTo>
                      <a:pt x="12" y="154"/>
                    </a:lnTo>
                    <a:lnTo>
                      <a:pt x="2" y="178"/>
                    </a:lnTo>
                    <a:lnTo>
                      <a:pt x="0" y="206"/>
                    </a:lnTo>
                    <a:lnTo>
                      <a:pt x="2" y="232"/>
                    </a:lnTo>
                    <a:lnTo>
                      <a:pt x="12" y="254"/>
                    </a:lnTo>
                    <a:lnTo>
                      <a:pt x="26" y="272"/>
                    </a:lnTo>
                    <a:lnTo>
                      <a:pt x="44" y="284"/>
                    </a:lnTo>
                    <a:lnTo>
                      <a:pt x="66" y="288"/>
                    </a:lnTo>
                    <a:lnTo>
                      <a:pt x="86" y="284"/>
                    </a:lnTo>
                    <a:lnTo>
                      <a:pt x="104" y="276"/>
                    </a:lnTo>
                    <a:lnTo>
                      <a:pt x="120" y="264"/>
                    </a:lnTo>
                    <a:lnTo>
                      <a:pt x="132" y="244"/>
                    </a:lnTo>
                    <a:lnTo>
                      <a:pt x="134" y="244"/>
                    </a:lnTo>
                    <a:lnTo>
                      <a:pt x="136" y="284"/>
                    </a:lnTo>
                    <a:lnTo>
                      <a:pt x="160" y="284"/>
                    </a:lnTo>
                    <a:lnTo>
                      <a:pt x="158" y="252"/>
                    </a:lnTo>
                    <a:lnTo>
                      <a:pt x="158" y="222"/>
                    </a:lnTo>
                    <a:lnTo>
                      <a:pt x="158" y="94"/>
                    </a:lnTo>
                    <a:close/>
                  </a:path>
                </a:pathLst>
              </a:custGeom>
              <a:solidFill>
                <a:schemeClr val="tx1"/>
              </a:solidFill>
              <a:ln w="0">
                <a:noFill/>
                <a:round/>
                <a:headEnd/>
                <a:tailEnd/>
              </a:ln>
              <a:effectLst>
                <a:outerShdw dist="17961" dir="2700000" algn="ctr" rotWithShape="0">
                  <a:srgbClr val="333333"/>
                </a:outerShdw>
              </a:effectLst>
            </p:spPr>
            <p:txBody>
              <a:bodyPr/>
              <a:lstStyle/>
              <a:p>
                <a:pPr>
                  <a:defRPr/>
                </a:pPr>
                <a:endParaRPr lang="en-US" dirty="0">
                  <a:latin typeface="Segoe Semibold" pitchFamily="34" charset="0"/>
                </a:endParaRPr>
              </a:p>
            </p:txBody>
          </p:sp>
          <p:sp>
            <p:nvSpPr>
              <p:cNvPr id="32" name="Freeform 42"/>
              <p:cNvSpPr>
                <a:spLocks/>
              </p:cNvSpPr>
              <p:nvPr/>
            </p:nvSpPr>
            <p:spPr bwMode="black">
              <a:xfrm>
                <a:off x="5713" y="1689"/>
                <a:ext cx="90" cy="282"/>
              </a:xfrm>
              <a:custGeom>
                <a:avLst/>
                <a:gdLst>
                  <a:gd name="T0" fmla="*/ 2 w 92"/>
                  <a:gd name="T1" fmla="*/ 92 h 284"/>
                  <a:gd name="T2" fmla="*/ 2 w 92"/>
                  <a:gd name="T3" fmla="*/ 48 h 284"/>
                  <a:gd name="T4" fmla="*/ 0 w 92"/>
                  <a:gd name="T5" fmla="*/ 4 h 284"/>
                  <a:gd name="T6" fmla="*/ 26 w 92"/>
                  <a:gd name="T7" fmla="*/ 4 h 284"/>
                  <a:gd name="T8" fmla="*/ 26 w 92"/>
                  <a:gd name="T9" fmla="*/ 28 h 284"/>
                  <a:gd name="T10" fmla="*/ 28 w 92"/>
                  <a:gd name="T11" fmla="*/ 48 h 284"/>
                  <a:gd name="T12" fmla="*/ 28 w 92"/>
                  <a:gd name="T13" fmla="*/ 48 h 284"/>
                  <a:gd name="T14" fmla="*/ 42 w 92"/>
                  <a:gd name="T15" fmla="*/ 24 h 284"/>
                  <a:gd name="T16" fmla="*/ 56 w 92"/>
                  <a:gd name="T17" fmla="*/ 10 h 284"/>
                  <a:gd name="T18" fmla="*/ 74 w 92"/>
                  <a:gd name="T19" fmla="*/ 2 h 284"/>
                  <a:gd name="T20" fmla="*/ 92 w 92"/>
                  <a:gd name="T21" fmla="*/ 0 h 284"/>
                  <a:gd name="T22" fmla="*/ 92 w 92"/>
                  <a:gd name="T23" fmla="*/ 34 h 284"/>
                  <a:gd name="T24" fmla="*/ 68 w 92"/>
                  <a:gd name="T25" fmla="*/ 38 h 284"/>
                  <a:gd name="T26" fmla="*/ 52 w 92"/>
                  <a:gd name="T27" fmla="*/ 46 h 284"/>
                  <a:gd name="T28" fmla="*/ 38 w 92"/>
                  <a:gd name="T29" fmla="*/ 60 h 284"/>
                  <a:gd name="T30" fmla="*/ 32 w 92"/>
                  <a:gd name="T31" fmla="*/ 80 h 284"/>
                  <a:gd name="T32" fmla="*/ 30 w 92"/>
                  <a:gd name="T33" fmla="*/ 108 h 284"/>
                  <a:gd name="T34" fmla="*/ 30 w 92"/>
                  <a:gd name="T35" fmla="*/ 284 h 284"/>
                  <a:gd name="T36" fmla="*/ 2 w 92"/>
                  <a:gd name="T37" fmla="*/ 284 h 284"/>
                  <a:gd name="T38" fmla="*/ 2 w 92"/>
                  <a:gd name="T39" fmla="*/ 92 h 284"/>
                  <a:gd name="T40" fmla="*/ 0 1 256"/>
                  <a:gd name="T41" fmla="*/ 0 1 256"/>
                  <a:gd name="T42" fmla="*/ 0 1 256"/>
                  <a:gd name="T43" fmla="*/ 0 1 256"/>
                  <a:gd name="T44" fmla="*/ 0 1 256"/>
                  <a:gd name="T45" fmla="*/ 0 1 256"/>
                  <a:gd name="T46" fmla="*/ 0 1 256"/>
                  <a:gd name="T47" fmla="*/ 0 1 256"/>
                  <a:gd name="T48" fmla="*/ 0 1 256"/>
                  <a:gd name="T49" fmla="*/ 0 1 256"/>
                  <a:gd name="T50" fmla="*/ 0 1 256"/>
                  <a:gd name="T51" fmla="*/ 0 1 256"/>
                  <a:gd name="T52" fmla="*/ 0 1 256"/>
                  <a:gd name="T53" fmla="*/ 0 1 256"/>
                  <a:gd name="T54" fmla="*/ 0 1 256"/>
                  <a:gd name="T55" fmla="*/ 0 1 256"/>
                  <a:gd name="T56" fmla="*/ 0 1 256"/>
                  <a:gd name="T57" fmla="*/ 0 1 256"/>
                  <a:gd name="T58" fmla="*/ 0 1 256"/>
                  <a:gd name="T59" fmla="*/ 0 1 256"/>
                  <a:gd name="T60" fmla="*/ 0 w 92"/>
                  <a:gd name="T61" fmla="*/ 0 h 284"/>
                  <a:gd name="T62" fmla="*/ 92 w 92"/>
                  <a:gd name="T63" fmla="*/ 284 h 28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92" h="284">
                    <a:moveTo>
                      <a:pt x="2" y="92"/>
                    </a:moveTo>
                    <a:lnTo>
                      <a:pt x="2" y="48"/>
                    </a:lnTo>
                    <a:lnTo>
                      <a:pt x="0" y="4"/>
                    </a:lnTo>
                    <a:lnTo>
                      <a:pt x="26" y="4"/>
                    </a:lnTo>
                    <a:lnTo>
                      <a:pt x="26" y="28"/>
                    </a:lnTo>
                    <a:lnTo>
                      <a:pt x="28" y="48"/>
                    </a:lnTo>
                    <a:lnTo>
                      <a:pt x="42" y="24"/>
                    </a:lnTo>
                    <a:lnTo>
                      <a:pt x="56" y="10"/>
                    </a:lnTo>
                    <a:lnTo>
                      <a:pt x="74" y="2"/>
                    </a:lnTo>
                    <a:lnTo>
                      <a:pt x="92" y="0"/>
                    </a:lnTo>
                    <a:lnTo>
                      <a:pt x="92" y="34"/>
                    </a:lnTo>
                    <a:lnTo>
                      <a:pt x="68" y="38"/>
                    </a:lnTo>
                    <a:lnTo>
                      <a:pt x="52" y="46"/>
                    </a:lnTo>
                    <a:lnTo>
                      <a:pt x="38" y="60"/>
                    </a:lnTo>
                    <a:lnTo>
                      <a:pt x="32" y="80"/>
                    </a:lnTo>
                    <a:lnTo>
                      <a:pt x="30" y="108"/>
                    </a:lnTo>
                    <a:lnTo>
                      <a:pt x="30" y="284"/>
                    </a:lnTo>
                    <a:lnTo>
                      <a:pt x="2" y="284"/>
                    </a:lnTo>
                    <a:lnTo>
                      <a:pt x="2" y="92"/>
                    </a:lnTo>
                    <a:close/>
                  </a:path>
                </a:pathLst>
              </a:custGeom>
              <a:solidFill>
                <a:schemeClr val="tx1"/>
              </a:solidFill>
              <a:ln w="0">
                <a:noFill/>
                <a:round/>
                <a:headEnd/>
                <a:tailEnd/>
              </a:ln>
              <a:effectLst>
                <a:outerShdw dist="17961" dir="2700000" algn="ctr" rotWithShape="0">
                  <a:srgbClr val="333333"/>
                </a:outerShdw>
              </a:effectLst>
            </p:spPr>
            <p:txBody>
              <a:bodyPr/>
              <a:lstStyle/>
              <a:p>
                <a:pPr>
                  <a:defRPr/>
                </a:pPr>
                <a:endParaRPr lang="en-US" dirty="0">
                  <a:latin typeface="Segoe Semibold" pitchFamily="34" charset="0"/>
                </a:endParaRPr>
              </a:p>
            </p:txBody>
          </p:sp>
          <p:sp>
            <p:nvSpPr>
              <p:cNvPr id="33" name="Freeform 43"/>
              <p:cNvSpPr>
                <a:spLocks noEditPoints="1"/>
              </p:cNvSpPr>
              <p:nvPr/>
            </p:nvSpPr>
            <p:spPr bwMode="black">
              <a:xfrm>
                <a:off x="5801" y="1689"/>
                <a:ext cx="163" cy="287"/>
              </a:xfrm>
              <a:custGeom>
                <a:avLst/>
                <a:gdLst>
                  <a:gd name="T0" fmla="*/ 30 w 162"/>
                  <a:gd name="T1" fmla="*/ 126 h 288"/>
                  <a:gd name="T2" fmla="*/ 32 w 162"/>
                  <a:gd name="T3" fmla="*/ 106 h 288"/>
                  <a:gd name="T4" fmla="*/ 36 w 162"/>
                  <a:gd name="T5" fmla="*/ 84 h 288"/>
                  <a:gd name="T6" fmla="*/ 44 w 162"/>
                  <a:gd name="T7" fmla="*/ 64 h 288"/>
                  <a:gd name="T8" fmla="*/ 54 w 162"/>
                  <a:gd name="T9" fmla="*/ 48 h 288"/>
                  <a:gd name="T10" fmla="*/ 68 w 162"/>
                  <a:gd name="T11" fmla="*/ 36 h 288"/>
                  <a:gd name="T12" fmla="*/ 84 w 162"/>
                  <a:gd name="T13" fmla="*/ 30 h 288"/>
                  <a:gd name="T14" fmla="*/ 96 w 162"/>
                  <a:gd name="T15" fmla="*/ 32 h 288"/>
                  <a:gd name="T16" fmla="*/ 106 w 162"/>
                  <a:gd name="T17" fmla="*/ 38 h 288"/>
                  <a:gd name="T18" fmla="*/ 116 w 162"/>
                  <a:gd name="T19" fmla="*/ 50 h 288"/>
                  <a:gd name="T20" fmla="*/ 124 w 162"/>
                  <a:gd name="T21" fmla="*/ 68 h 288"/>
                  <a:gd name="T22" fmla="*/ 130 w 162"/>
                  <a:gd name="T23" fmla="*/ 92 h 288"/>
                  <a:gd name="T24" fmla="*/ 132 w 162"/>
                  <a:gd name="T25" fmla="*/ 126 h 288"/>
                  <a:gd name="T26" fmla="*/ 30 w 162"/>
                  <a:gd name="T27" fmla="*/ 126 h 288"/>
                  <a:gd name="T28" fmla="*/ 162 w 162"/>
                  <a:gd name="T29" fmla="*/ 154 h 288"/>
                  <a:gd name="T30" fmla="*/ 162 w 162"/>
                  <a:gd name="T31" fmla="*/ 128 h 288"/>
                  <a:gd name="T32" fmla="*/ 160 w 162"/>
                  <a:gd name="T33" fmla="*/ 102 h 288"/>
                  <a:gd name="T34" fmla="*/ 156 w 162"/>
                  <a:gd name="T35" fmla="*/ 76 h 288"/>
                  <a:gd name="T36" fmla="*/ 150 w 162"/>
                  <a:gd name="T37" fmla="*/ 52 h 288"/>
                  <a:gd name="T38" fmla="*/ 140 w 162"/>
                  <a:gd name="T39" fmla="*/ 32 h 288"/>
                  <a:gd name="T40" fmla="*/ 126 w 162"/>
                  <a:gd name="T41" fmla="*/ 16 h 288"/>
                  <a:gd name="T42" fmla="*/ 108 w 162"/>
                  <a:gd name="T43" fmla="*/ 4 h 288"/>
                  <a:gd name="T44" fmla="*/ 86 w 162"/>
                  <a:gd name="T45" fmla="*/ 0 h 288"/>
                  <a:gd name="T46" fmla="*/ 68 w 162"/>
                  <a:gd name="T47" fmla="*/ 4 h 288"/>
                  <a:gd name="T48" fmla="*/ 52 w 162"/>
                  <a:gd name="T49" fmla="*/ 12 h 288"/>
                  <a:gd name="T50" fmla="*/ 36 w 162"/>
                  <a:gd name="T51" fmla="*/ 24 h 288"/>
                  <a:gd name="T52" fmla="*/ 22 w 162"/>
                  <a:gd name="T53" fmla="*/ 44 h 288"/>
                  <a:gd name="T54" fmla="*/ 10 w 162"/>
                  <a:gd name="T55" fmla="*/ 70 h 288"/>
                  <a:gd name="T56" fmla="*/ 4 w 162"/>
                  <a:gd name="T57" fmla="*/ 104 h 288"/>
                  <a:gd name="T58" fmla="*/ 0 w 162"/>
                  <a:gd name="T59" fmla="*/ 144 h 288"/>
                  <a:gd name="T60" fmla="*/ 2 w 162"/>
                  <a:gd name="T61" fmla="*/ 156 h 288"/>
                  <a:gd name="T62" fmla="*/ 2 w 162"/>
                  <a:gd name="T63" fmla="*/ 174 h 288"/>
                  <a:gd name="T64" fmla="*/ 4 w 162"/>
                  <a:gd name="T65" fmla="*/ 194 h 288"/>
                  <a:gd name="T66" fmla="*/ 10 w 162"/>
                  <a:gd name="T67" fmla="*/ 216 h 288"/>
                  <a:gd name="T68" fmla="*/ 16 w 162"/>
                  <a:gd name="T69" fmla="*/ 236 h 288"/>
                  <a:gd name="T70" fmla="*/ 28 w 162"/>
                  <a:gd name="T71" fmla="*/ 256 h 288"/>
                  <a:gd name="T72" fmla="*/ 44 w 162"/>
                  <a:gd name="T73" fmla="*/ 272 h 288"/>
                  <a:gd name="T74" fmla="*/ 66 w 162"/>
                  <a:gd name="T75" fmla="*/ 284 h 288"/>
                  <a:gd name="T76" fmla="*/ 94 w 162"/>
                  <a:gd name="T77" fmla="*/ 288 h 288"/>
                  <a:gd name="T78" fmla="*/ 118 w 162"/>
                  <a:gd name="T79" fmla="*/ 284 h 288"/>
                  <a:gd name="T80" fmla="*/ 136 w 162"/>
                  <a:gd name="T81" fmla="*/ 278 h 288"/>
                  <a:gd name="T82" fmla="*/ 150 w 162"/>
                  <a:gd name="T83" fmla="*/ 272 h 288"/>
                  <a:gd name="T84" fmla="*/ 148 w 162"/>
                  <a:gd name="T85" fmla="*/ 234 h 288"/>
                  <a:gd name="T86" fmla="*/ 132 w 162"/>
                  <a:gd name="T87" fmla="*/ 246 h 288"/>
                  <a:gd name="T88" fmla="*/ 114 w 162"/>
                  <a:gd name="T89" fmla="*/ 254 h 288"/>
                  <a:gd name="T90" fmla="*/ 98 w 162"/>
                  <a:gd name="T91" fmla="*/ 258 h 288"/>
                  <a:gd name="T92" fmla="*/ 92 w 162"/>
                  <a:gd name="T93" fmla="*/ 258 h 288"/>
                  <a:gd name="T94" fmla="*/ 82 w 162"/>
                  <a:gd name="T95" fmla="*/ 256 h 288"/>
                  <a:gd name="T96" fmla="*/ 72 w 162"/>
                  <a:gd name="T97" fmla="*/ 252 h 288"/>
                  <a:gd name="T98" fmla="*/ 60 w 162"/>
                  <a:gd name="T99" fmla="*/ 244 h 288"/>
                  <a:gd name="T100" fmla="*/ 48 w 162"/>
                  <a:gd name="T101" fmla="*/ 232 h 288"/>
                  <a:gd name="T102" fmla="*/ 38 w 162"/>
                  <a:gd name="T103" fmla="*/ 214 h 288"/>
                  <a:gd name="T104" fmla="*/ 32 w 162"/>
                  <a:gd name="T105" fmla="*/ 188 h 288"/>
                  <a:gd name="T106" fmla="*/ 30 w 162"/>
                  <a:gd name="T107" fmla="*/ 154 h 288"/>
                  <a:gd name="T108" fmla="*/ 162 w 162"/>
                  <a:gd name="T109" fmla="*/ 154 h 288"/>
                  <a:gd name="T110" fmla="*/ 0 1 256"/>
                  <a:gd name="T111" fmla="*/ 0 1 256"/>
                  <a:gd name="T112" fmla="*/ 0 1 256"/>
                  <a:gd name="T113" fmla="*/ 0 1 256"/>
                  <a:gd name="T114" fmla="*/ 0 1 256"/>
                  <a:gd name="T115" fmla="*/ 0 1 256"/>
                  <a:gd name="T116" fmla="*/ 0 1 256"/>
                  <a:gd name="T117" fmla="*/ 0 1 256"/>
                  <a:gd name="T118" fmla="*/ 0 1 256"/>
                  <a:gd name="T119" fmla="*/ 0 1 256"/>
                  <a:gd name="T120" fmla="*/ 0 1 256"/>
                  <a:gd name="T121" fmla="*/ 0 1 256"/>
                  <a:gd name="T122" fmla="*/ 0 1 256"/>
                  <a:gd name="T123" fmla="*/ 0 1 256"/>
                  <a:gd name="T124" fmla="*/ 0 1 256"/>
                  <a:gd name="T125" fmla="*/ 0 1 256"/>
                  <a:gd name="T126" fmla="*/ 0 1 256"/>
                  <a:gd name="T127" fmla="*/ 0 1 256"/>
                  <a:gd name="T128" fmla="*/ 0 1 256"/>
                  <a:gd name="T129" fmla="*/ 0 1 256"/>
                  <a:gd name="T130" fmla="*/ 0 1 256"/>
                  <a:gd name="T131" fmla="*/ 0 1 256"/>
                  <a:gd name="T132" fmla="*/ 0 1 256"/>
                  <a:gd name="T133" fmla="*/ 0 1 256"/>
                  <a:gd name="T134" fmla="*/ 0 1 256"/>
                  <a:gd name="T135" fmla="*/ 0 1 256"/>
                  <a:gd name="T136" fmla="*/ 0 1 256"/>
                  <a:gd name="T137" fmla="*/ 0 1 256"/>
                  <a:gd name="T138" fmla="*/ 0 1 256"/>
                  <a:gd name="T139" fmla="*/ 0 1 256"/>
                  <a:gd name="T140" fmla="*/ 0 1 256"/>
                  <a:gd name="T141" fmla="*/ 0 1 256"/>
                  <a:gd name="T142" fmla="*/ 0 1 256"/>
                  <a:gd name="T143" fmla="*/ 0 1 256"/>
                  <a:gd name="T144" fmla="*/ 0 1 256"/>
                  <a:gd name="T145" fmla="*/ 0 1 256"/>
                  <a:gd name="T146" fmla="*/ 0 1 256"/>
                  <a:gd name="T147" fmla="*/ 0 1 256"/>
                  <a:gd name="T148" fmla="*/ 0 1 256"/>
                  <a:gd name="T149" fmla="*/ 0 1 256"/>
                  <a:gd name="T150" fmla="*/ 0 1 256"/>
                  <a:gd name="T151" fmla="*/ 0 1 256"/>
                  <a:gd name="T152" fmla="*/ 0 1 256"/>
                  <a:gd name="T153" fmla="*/ 0 1 256"/>
                  <a:gd name="T154" fmla="*/ 0 1 256"/>
                  <a:gd name="T155" fmla="*/ 0 1 256"/>
                  <a:gd name="T156" fmla="*/ 0 1 256"/>
                  <a:gd name="T157" fmla="*/ 0 1 256"/>
                  <a:gd name="T158" fmla="*/ 0 1 256"/>
                  <a:gd name="T159" fmla="*/ 0 1 256"/>
                  <a:gd name="T160" fmla="*/ 0 1 256"/>
                  <a:gd name="T161" fmla="*/ 0 1 256"/>
                  <a:gd name="T162" fmla="*/ 0 1 256"/>
                  <a:gd name="T163" fmla="*/ 0 1 256"/>
                  <a:gd name="T164" fmla="*/ 0 1 256"/>
                  <a:gd name="T165" fmla="*/ 0 w 162"/>
                  <a:gd name="T166" fmla="*/ 0 h 288"/>
                  <a:gd name="T167" fmla="*/ 162 w 162"/>
                  <a:gd name="T168" fmla="*/ 288 h 28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62" h="288">
                    <a:moveTo>
                      <a:pt x="30" y="126"/>
                    </a:moveTo>
                    <a:lnTo>
                      <a:pt x="32" y="106"/>
                    </a:lnTo>
                    <a:lnTo>
                      <a:pt x="36" y="84"/>
                    </a:lnTo>
                    <a:lnTo>
                      <a:pt x="44" y="64"/>
                    </a:lnTo>
                    <a:lnTo>
                      <a:pt x="54" y="48"/>
                    </a:lnTo>
                    <a:lnTo>
                      <a:pt x="68" y="36"/>
                    </a:lnTo>
                    <a:lnTo>
                      <a:pt x="84" y="30"/>
                    </a:lnTo>
                    <a:lnTo>
                      <a:pt x="96" y="32"/>
                    </a:lnTo>
                    <a:lnTo>
                      <a:pt x="106" y="38"/>
                    </a:lnTo>
                    <a:lnTo>
                      <a:pt x="116" y="50"/>
                    </a:lnTo>
                    <a:lnTo>
                      <a:pt x="124" y="68"/>
                    </a:lnTo>
                    <a:lnTo>
                      <a:pt x="130" y="92"/>
                    </a:lnTo>
                    <a:lnTo>
                      <a:pt x="132" y="126"/>
                    </a:lnTo>
                    <a:lnTo>
                      <a:pt x="30" y="126"/>
                    </a:lnTo>
                    <a:close/>
                    <a:moveTo>
                      <a:pt x="162" y="154"/>
                    </a:moveTo>
                    <a:lnTo>
                      <a:pt x="162" y="128"/>
                    </a:lnTo>
                    <a:lnTo>
                      <a:pt x="160" y="102"/>
                    </a:lnTo>
                    <a:lnTo>
                      <a:pt x="156" y="76"/>
                    </a:lnTo>
                    <a:lnTo>
                      <a:pt x="150" y="52"/>
                    </a:lnTo>
                    <a:lnTo>
                      <a:pt x="140" y="32"/>
                    </a:lnTo>
                    <a:lnTo>
                      <a:pt x="126" y="16"/>
                    </a:lnTo>
                    <a:lnTo>
                      <a:pt x="108" y="4"/>
                    </a:lnTo>
                    <a:lnTo>
                      <a:pt x="86" y="0"/>
                    </a:lnTo>
                    <a:lnTo>
                      <a:pt x="68" y="4"/>
                    </a:lnTo>
                    <a:lnTo>
                      <a:pt x="52" y="12"/>
                    </a:lnTo>
                    <a:lnTo>
                      <a:pt x="36" y="24"/>
                    </a:lnTo>
                    <a:lnTo>
                      <a:pt x="22" y="44"/>
                    </a:lnTo>
                    <a:lnTo>
                      <a:pt x="10" y="70"/>
                    </a:lnTo>
                    <a:lnTo>
                      <a:pt x="4" y="104"/>
                    </a:lnTo>
                    <a:lnTo>
                      <a:pt x="0" y="144"/>
                    </a:lnTo>
                    <a:lnTo>
                      <a:pt x="2" y="156"/>
                    </a:lnTo>
                    <a:lnTo>
                      <a:pt x="2" y="174"/>
                    </a:lnTo>
                    <a:lnTo>
                      <a:pt x="4" y="194"/>
                    </a:lnTo>
                    <a:lnTo>
                      <a:pt x="10" y="216"/>
                    </a:lnTo>
                    <a:lnTo>
                      <a:pt x="16" y="236"/>
                    </a:lnTo>
                    <a:lnTo>
                      <a:pt x="28" y="256"/>
                    </a:lnTo>
                    <a:lnTo>
                      <a:pt x="44" y="272"/>
                    </a:lnTo>
                    <a:lnTo>
                      <a:pt x="66" y="284"/>
                    </a:lnTo>
                    <a:lnTo>
                      <a:pt x="94" y="288"/>
                    </a:lnTo>
                    <a:lnTo>
                      <a:pt x="118" y="284"/>
                    </a:lnTo>
                    <a:lnTo>
                      <a:pt x="136" y="278"/>
                    </a:lnTo>
                    <a:lnTo>
                      <a:pt x="150" y="272"/>
                    </a:lnTo>
                    <a:lnTo>
                      <a:pt x="148" y="234"/>
                    </a:lnTo>
                    <a:lnTo>
                      <a:pt x="132" y="246"/>
                    </a:lnTo>
                    <a:lnTo>
                      <a:pt x="114" y="254"/>
                    </a:lnTo>
                    <a:lnTo>
                      <a:pt x="98" y="258"/>
                    </a:lnTo>
                    <a:lnTo>
                      <a:pt x="92" y="258"/>
                    </a:lnTo>
                    <a:lnTo>
                      <a:pt x="82" y="256"/>
                    </a:lnTo>
                    <a:lnTo>
                      <a:pt x="72" y="252"/>
                    </a:lnTo>
                    <a:lnTo>
                      <a:pt x="60" y="244"/>
                    </a:lnTo>
                    <a:lnTo>
                      <a:pt x="48" y="232"/>
                    </a:lnTo>
                    <a:lnTo>
                      <a:pt x="38" y="214"/>
                    </a:lnTo>
                    <a:lnTo>
                      <a:pt x="32" y="188"/>
                    </a:lnTo>
                    <a:lnTo>
                      <a:pt x="30" y="154"/>
                    </a:lnTo>
                    <a:lnTo>
                      <a:pt x="162" y="154"/>
                    </a:lnTo>
                    <a:close/>
                  </a:path>
                </a:pathLst>
              </a:custGeom>
              <a:solidFill>
                <a:schemeClr val="tx1"/>
              </a:solidFill>
              <a:ln w="0">
                <a:noFill/>
                <a:round/>
                <a:headEnd/>
                <a:tailEnd/>
              </a:ln>
              <a:effectLst>
                <a:outerShdw dist="17961" dir="2700000" algn="ctr" rotWithShape="0">
                  <a:srgbClr val="333333"/>
                </a:outerShdw>
              </a:effectLst>
            </p:spPr>
            <p:txBody>
              <a:bodyPr/>
              <a:lstStyle/>
              <a:p>
                <a:pPr>
                  <a:defRPr/>
                </a:pPr>
                <a:endParaRPr lang="en-US" dirty="0">
                  <a:latin typeface="Segoe Semibold" pitchFamily="34" charset="0"/>
                </a:endParaRPr>
              </a:p>
            </p:txBody>
          </p:sp>
          <p:sp>
            <p:nvSpPr>
              <p:cNvPr id="34" name="Freeform 44"/>
              <p:cNvSpPr>
                <a:spLocks noEditPoints="1"/>
              </p:cNvSpPr>
              <p:nvPr/>
            </p:nvSpPr>
            <p:spPr bwMode="black">
              <a:xfrm>
                <a:off x="4000" y="1569"/>
                <a:ext cx="208" cy="409"/>
              </a:xfrm>
              <a:custGeom>
                <a:avLst/>
                <a:gdLst>
                  <a:gd name="T0" fmla="*/ 130 w 208"/>
                  <a:gd name="T1" fmla="*/ 118 h 408"/>
                  <a:gd name="T2" fmla="*/ 108 w 208"/>
                  <a:gd name="T3" fmla="*/ 122 h 408"/>
                  <a:gd name="T4" fmla="*/ 92 w 208"/>
                  <a:gd name="T5" fmla="*/ 132 h 408"/>
                  <a:gd name="T6" fmla="*/ 80 w 208"/>
                  <a:gd name="T7" fmla="*/ 146 h 408"/>
                  <a:gd name="T8" fmla="*/ 72 w 208"/>
                  <a:gd name="T9" fmla="*/ 164 h 408"/>
                  <a:gd name="T10" fmla="*/ 70 w 208"/>
                  <a:gd name="T11" fmla="*/ 164 h 408"/>
                  <a:gd name="T12" fmla="*/ 70 w 208"/>
                  <a:gd name="T13" fmla="*/ 0 h 408"/>
                  <a:gd name="T14" fmla="*/ 2 w 208"/>
                  <a:gd name="T15" fmla="*/ 0 h 408"/>
                  <a:gd name="T16" fmla="*/ 2 w 208"/>
                  <a:gd name="T17" fmla="*/ 178 h 408"/>
                  <a:gd name="T18" fmla="*/ 76 w 208"/>
                  <a:gd name="T19" fmla="*/ 206 h 408"/>
                  <a:gd name="T20" fmla="*/ 2 w 208"/>
                  <a:gd name="T21" fmla="*/ 232 h 408"/>
                  <a:gd name="T22" fmla="*/ 2 w 208"/>
                  <a:gd name="T23" fmla="*/ 342 h 408"/>
                  <a:gd name="T24" fmla="*/ 2 w 208"/>
                  <a:gd name="T25" fmla="*/ 370 h 408"/>
                  <a:gd name="T26" fmla="*/ 2 w 208"/>
                  <a:gd name="T27" fmla="*/ 390 h 408"/>
                  <a:gd name="T28" fmla="*/ 0 w 208"/>
                  <a:gd name="T29" fmla="*/ 404 h 408"/>
                  <a:gd name="T30" fmla="*/ 66 w 208"/>
                  <a:gd name="T31" fmla="*/ 404 h 408"/>
                  <a:gd name="T32" fmla="*/ 66 w 208"/>
                  <a:gd name="T33" fmla="*/ 384 h 408"/>
                  <a:gd name="T34" fmla="*/ 68 w 208"/>
                  <a:gd name="T35" fmla="*/ 360 h 408"/>
                  <a:gd name="T36" fmla="*/ 68 w 208"/>
                  <a:gd name="T37" fmla="*/ 360 h 408"/>
                  <a:gd name="T38" fmla="*/ 74 w 208"/>
                  <a:gd name="T39" fmla="*/ 372 h 408"/>
                  <a:gd name="T40" fmla="*/ 82 w 208"/>
                  <a:gd name="T41" fmla="*/ 384 h 408"/>
                  <a:gd name="T42" fmla="*/ 94 w 208"/>
                  <a:gd name="T43" fmla="*/ 396 h 408"/>
                  <a:gd name="T44" fmla="*/ 110 w 208"/>
                  <a:gd name="T45" fmla="*/ 404 h 408"/>
                  <a:gd name="T46" fmla="*/ 130 w 208"/>
                  <a:gd name="T47" fmla="*/ 408 h 408"/>
                  <a:gd name="T48" fmla="*/ 154 w 208"/>
                  <a:gd name="T49" fmla="*/ 404 h 408"/>
                  <a:gd name="T50" fmla="*/ 172 w 208"/>
                  <a:gd name="T51" fmla="*/ 388 h 408"/>
                  <a:gd name="T52" fmla="*/ 188 w 208"/>
                  <a:gd name="T53" fmla="*/ 366 h 408"/>
                  <a:gd name="T54" fmla="*/ 200 w 208"/>
                  <a:gd name="T55" fmla="*/ 336 h 408"/>
                  <a:gd name="T56" fmla="*/ 206 w 208"/>
                  <a:gd name="T57" fmla="*/ 300 h 408"/>
                  <a:gd name="T58" fmla="*/ 208 w 208"/>
                  <a:gd name="T59" fmla="*/ 256 h 408"/>
                  <a:gd name="T60" fmla="*/ 208 w 208"/>
                  <a:gd name="T61" fmla="*/ 226 h 408"/>
                  <a:gd name="T62" fmla="*/ 204 w 208"/>
                  <a:gd name="T63" fmla="*/ 196 h 408"/>
                  <a:gd name="T64" fmla="*/ 196 w 208"/>
                  <a:gd name="T65" fmla="*/ 170 h 408"/>
                  <a:gd name="T66" fmla="*/ 184 w 208"/>
                  <a:gd name="T67" fmla="*/ 150 h 408"/>
                  <a:gd name="T68" fmla="*/ 170 w 208"/>
                  <a:gd name="T69" fmla="*/ 132 h 408"/>
                  <a:gd name="T70" fmla="*/ 152 w 208"/>
                  <a:gd name="T71" fmla="*/ 122 h 408"/>
                  <a:gd name="T72" fmla="*/ 130 w 208"/>
                  <a:gd name="T73" fmla="*/ 118 h 408"/>
                  <a:gd name="T74" fmla="*/ 106 w 208"/>
                  <a:gd name="T75" fmla="*/ 348 h 408"/>
                  <a:gd name="T76" fmla="*/ 92 w 208"/>
                  <a:gd name="T77" fmla="*/ 344 h 408"/>
                  <a:gd name="T78" fmla="*/ 84 w 208"/>
                  <a:gd name="T79" fmla="*/ 332 h 408"/>
                  <a:gd name="T80" fmla="*/ 78 w 208"/>
                  <a:gd name="T81" fmla="*/ 318 h 408"/>
                  <a:gd name="T82" fmla="*/ 74 w 208"/>
                  <a:gd name="T83" fmla="*/ 300 h 408"/>
                  <a:gd name="T84" fmla="*/ 72 w 208"/>
                  <a:gd name="T85" fmla="*/ 282 h 408"/>
                  <a:gd name="T86" fmla="*/ 70 w 208"/>
                  <a:gd name="T87" fmla="*/ 264 h 408"/>
                  <a:gd name="T88" fmla="*/ 72 w 208"/>
                  <a:gd name="T89" fmla="*/ 238 h 408"/>
                  <a:gd name="T90" fmla="*/ 74 w 208"/>
                  <a:gd name="T91" fmla="*/ 214 h 408"/>
                  <a:gd name="T92" fmla="*/ 80 w 208"/>
                  <a:gd name="T93" fmla="*/ 194 h 408"/>
                  <a:gd name="T94" fmla="*/ 90 w 208"/>
                  <a:gd name="T95" fmla="*/ 182 h 408"/>
                  <a:gd name="T96" fmla="*/ 106 w 208"/>
                  <a:gd name="T97" fmla="*/ 176 h 408"/>
                  <a:gd name="T98" fmla="*/ 118 w 208"/>
                  <a:gd name="T99" fmla="*/ 180 h 408"/>
                  <a:gd name="T100" fmla="*/ 128 w 208"/>
                  <a:gd name="T101" fmla="*/ 190 h 408"/>
                  <a:gd name="T102" fmla="*/ 134 w 208"/>
                  <a:gd name="T103" fmla="*/ 204 h 408"/>
                  <a:gd name="T104" fmla="*/ 136 w 208"/>
                  <a:gd name="T105" fmla="*/ 222 h 408"/>
                  <a:gd name="T106" fmla="*/ 138 w 208"/>
                  <a:gd name="T107" fmla="*/ 242 h 408"/>
                  <a:gd name="T108" fmla="*/ 138 w 208"/>
                  <a:gd name="T109" fmla="*/ 264 h 408"/>
                  <a:gd name="T110" fmla="*/ 138 w 208"/>
                  <a:gd name="T111" fmla="*/ 280 h 408"/>
                  <a:gd name="T112" fmla="*/ 136 w 208"/>
                  <a:gd name="T113" fmla="*/ 298 h 408"/>
                  <a:gd name="T114" fmla="*/ 134 w 208"/>
                  <a:gd name="T115" fmla="*/ 316 h 408"/>
                  <a:gd name="T116" fmla="*/ 128 w 208"/>
                  <a:gd name="T117" fmla="*/ 332 h 408"/>
                  <a:gd name="T118" fmla="*/ 118 w 208"/>
                  <a:gd name="T119" fmla="*/ 342 h 408"/>
                  <a:gd name="T120" fmla="*/ 106 w 208"/>
                  <a:gd name="T121" fmla="*/ 348 h 408"/>
                  <a:gd name="T122" fmla="*/ 0 1 256"/>
                  <a:gd name="T123" fmla="*/ 0 1 256"/>
                  <a:gd name="T124" fmla="*/ 0 1 256"/>
                  <a:gd name="T125" fmla="*/ 0 1 256"/>
                  <a:gd name="T126" fmla="*/ 0 1 256"/>
                  <a:gd name="T127" fmla="*/ 0 1 256"/>
                  <a:gd name="T128" fmla="*/ 0 1 256"/>
                  <a:gd name="T129" fmla="*/ 0 1 256"/>
                  <a:gd name="T130" fmla="*/ 0 1 256"/>
                  <a:gd name="T131" fmla="*/ 0 1 256"/>
                  <a:gd name="T132" fmla="*/ 0 1 256"/>
                  <a:gd name="T133" fmla="*/ 0 1 256"/>
                  <a:gd name="T134" fmla="*/ 0 1 256"/>
                  <a:gd name="T135" fmla="*/ 0 1 256"/>
                  <a:gd name="T136" fmla="*/ 0 1 256"/>
                  <a:gd name="T137" fmla="*/ 0 1 256"/>
                  <a:gd name="T138" fmla="*/ 0 1 256"/>
                  <a:gd name="T139" fmla="*/ 0 1 256"/>
                  <a:gd name="T140" fmla="*/ 0 1 256"/>
                  <a:gd name="T141" fmla="*/ 0 1 256"/>
                  <a:gd name="T142" fmla="*/ 0 1 256"/>
                  <a:gd name="T143" fmla="*/ 0 1 256"/>
                  <a:gd name="T144" fmla="*/ 0 1 256"/>
                  <a:gd name="T145" fmla="*/ 0 1 256"/>
                  <a:gd name="T146" fmla="*/ 0 1 256"/>
                  <a:gd name="T147" fmla="*/ 0 1 256"/>
                  <a:gd name="T148" fmla="*/ 0 1 256"/>
                  <a:gd name="T149" fmla="*/ 0 1 256"/>
                  <a:gd name="T150" fmla="*/ 0 1 256"/>
                  <a:gd name="T151" fmla="*/ 0 1 256"/>
                  <a:gd name="T152" fmla="*/ 0 1 256"/>
                  <a:gd name="T153" fmla="*/ 0 1 256"/>
                  <a:gd name="T154" fmla="*/ 0 1 256"/>
                  <a:gd name="T155" fmla="*/ 0 1 256"/>
                  <a:gd name="T156" fmla="*/ 0 1 256"/>
                  <a:gd name="T157" fmla="*/ 0 1 256"/>
                  <a:gd name="T158" fmla="*/ 0 1 256"/>
                  <a:gd name="T159" fmla="*/ 0 1 256"/>
                  <a:gd name="T160" fmla="*/ 0 1 256"/>
                  <a:gd name="T161" fmla="*/ 0 1 256"/>
                  <a:gd name="T162" fmla="*/ 0 1 256"/>
                  <a:gd name="T163" fmla="*/ 0 1 256"/>
                  <a:gd name="T164" fmla="*/ 0 1 256"/>
                  <a:gd name="T165" fmla="*/ 0 1 256"/>
                  <a:gd name="T166" fmla="*/ 0 1 256"/>
                  <a:gd name="T167" fmla="*/ 0 1 256"/>
                  <a:gd name="T168" fmla="*/ 0 1 256"/>
                  <a:gd name="T169" fmla="*/ 0 1 256"/>
                  <a:gd name="T170" fmla="*/ 0 1 256"/>
                  <a:gd name="T171" fmla="*/ 0 1 256"/>
                  <a:gd name="T172" fmla="*/ 0 1 256"/>
                  <a:gd name="T173" fmla="*/ 0 1 256"/>
                  <a:gd name="T174" fmla="*/ 0 1 256"/>
                  <a:gd name="T175" fmla="*/ 0 1 256"/>
                  <a:gd name="T176" fmla="*/ 0 1 256"/>
                  <a:gd name="T177" fmla="*/ 0 1 256"/>
                  <a:gd name="T178" fmla="*/ 0 1 256"/>
                  <a:gd name="T179" fmla="*/ 0 1 256"/>
                  <a:gd name="T180" fmla="*/ 0 1 256"/>
                  <a:gd name="T181" fmla="*/ 0 1 256"/>
                  <a:gd name="T182" fmla="*/ 0 1 256"/>
                  <a:gd name="T183" fmla="*/ 0 w 208"/>
                  <a:gd name="T184" fmla="*/ 0 h 408"/>
                  <a:gd name="T185" fmla="*/ 208 w 208"/>
                  <a:gd name="T186" fmla="*/ 408 h 40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08" h="408">
                    <a:moveTo>
                      <a:pt x="130" y="118"/>
                    </a:moveTo>
                    <a:lnTo>
                      <a:pt x="108" y="122"/>
                    </a:lnTo>
                    <a:lnTo>
                      <a:pt x="92" y="132"/>
                    </a:lnTo>
                    <a:lnTo>
                      <a:pt x="80" y="146"/>
                    </a:lnTo>
                    <a:lnTo>
                      <a:pt x="72" y="164"/>
                    </a:lnTo>
                    <a:lnTo>
                      <a:pt x="70" y="164"/>
                    </a:lnTo>
                    <a:lnTo>
                      <a:pt x="70" y="0"/>
                    </a:lnTo>
                    <a:lnTo>
                      <a:pt x="2" y="0"/>
                    </a:lnTo>
                    <a:lnTo>
                      <a:pt x="2" y="178"/>
                    </a:lnTo>
                    <a:lnTo>
                      <a:pt x="76" y="206"/>
                    </a:lnTo>
                    <a:lnTo>
                      <a:pt x="2" y="232"/>
                    </a:lnTo>
                    <a:lnTo>
                      <a:pt x="2" y="342"/>
                    </a:lnTo>
                    <a:lnTo>
                      <a:pt x="2" y="370"/>
                    </a:lnTo>
                    <a:lnTo>
                      <a:pt x="2" y="390"/>
                    </a:lnTo>
                    <a:lnTo>
                      <a:pt x="0" y="404"/>
                    </a:lnTo>
                    <a:lnTo>
                      <a:pt x="66" y="404"/>
                    </a:lnTo>
                    <a:lnTo>
                      <a:pt x="66" y="384"/>
                    </a:lnTo>
                    <a:lnTo>
                      <a:pt x="68" y="360"/>
                    </a:lnTo>
                    <a:lnTo>
                      <a:pt x="74" y="372"/>
                    </a:lnTo>
                    <a:lnTo>
                      <a:pt x="82" y="384"/>
                    </a:lnTo>
                    <a:lnTo>
                      <a:pt x="94" y="396"/>
                    </a:lnTo>
                    <a:lnTo>
                      <a:pt x="110" y="404"/>
                    </a:lnTo>
                    <a:lnTo>
                      <a:pt x="130" y="408"/>
                    </a:lnTo>
                    <a:lnTo>
                      <a:pt x="154" y="404"/>
                    </a:lnTo>
                    <a:lnTo>
                      <a:pt x="172" y="388"/>
                    </a:lnTo>
                    <a:lnTo>
                      <a:pt x="188" y="366"/>
                    </a:lnTo>
                    <a:lnTo>
                      <a:pt x="200" y="336"/>
                    </a:lnTo>
                    <a:lnTo>
                      <a:pt x="206" y="300"/>
                    </a:lnTo>
                    <a:lnTo>
                      <a:pt x="208" y="256"/>
                    </a:lnTo>
                    <a:lnTo>
                      <a:pt x="208" y="226"/>
                    </a:lnTo>
                    <a:lnTo>
                      <a:pt x="204" y="196"/>
                    </a:lnTo>
                    <a:lnTo>
                      <a:pt x="196" y="170"/>
                    </a:lnTo>
                    <a:lnTo>
                      <a:pt x="184" y="150"/>
                    </a:lnTo>
                    <a:lnTo>
                      <a:pt x="170" y="132"/>
                    </a:lnTo>
                    <a:lnTo>
                      <a:pt x="152" y="122"/>
                    </a:lnTo>
                    <a:lnTo>
                      <a:pt x="130" y="118"/>
                    </a:lnTo>
                    <a:close/>
                    <a:moveTo>
                      <a:pt x="106" y="348"/>
                    </a:moveTo>
                    <a:lnTo>
                      <a:pt x="92" y="344"/>
                    </a:lnTo>
                    <a:lnTo>
                      <a:pt x="84" y="332"/>
                    </a:lnTo>
                    <a:lnTo>
                      <a:pt x="78" y="318"/>
                    </a:lnTo>
                    <a:lnTo>
                      <a:pt x="74" y="300"/>
                    </a:lnTo>
                    <a:lnTo>
                      <a:pt x="72" y="282"/>
                    </a:lnTo>
                    <a:lnTo>
                      <a:pt x="70" y="264"/>
                    </a:lnTo>
                    <a:lnTo>
                      <a:pt x="72" y="238"/>
                    </a:lnTo>
                    <a:lnTo>
                      <a:pt x="74" y="214"/>
                    </a:lnTo>
                    <a:lnTo>
                      <a:pt x="80" y="194"/>
                    </a:lnTo>
                    <a:lnTo>
                      <a:pt x="90" y="182"/>
                    </a:lnTo>
                    <a:lnTo>
                      <a:pt x="106" y="176"/>
                    </a:lnTo>
                    <a:lnTo>
                      <a:pt x="118" y="180"/>
                    </a:lnTo>
                    <a:lnTo>
                      <a:pt x="128" y="190"/>
                    </a:lnTo>
                    <a:lnTo>
                      <a:pt x="134" y="204"/>
                    </a:lnTo>
                    <a:lnTo>
                      <a:pt x="136" y="222"/>
                    </a:lnTo>
                    <a:lnTo>
                      <a:pt x="138" y="242"/>
                    </a:lnTo>
                    <a:lnTo>
                      <a:pt x="138" y="264"/>
                    </a:lnTo>
                    <a:lnTo>
                      <a:pt x="138" y="280"/>
                    </a:lnTo>
                    <a:lnTo>
                      <a:pt x="136" y="298"/>
                    </a:lnTo>
                    <a:lnTo>
                      <a:pt x="134" y="316"/>
                    </a:lnTo>
                    <a:lnTo>
                      <a:pt x="128" y="332"/>
                    </a:lnTo>
                    <a:lnTo>
                      <a:pt x="118" y="342"/>
                    </a:lnTo>
                    <a:lnTo>
                      <a:pt x="106" y="348"/>
                    </a:lnTo>
                    <a:close/>
                  </a:path>
                </a:pathLst>
              </a:custGeom>
              <a:solidFill>
                <a:schemeClr val="tx1"/>
              </a:solidFill>
              <a:ln w="0">
                <a:noFill/>
                <a:round/>
                <a:headEnd/>
                <a:tailEnd/>
              </a:ln>
              <a:effectLst>
                <a:outerShdw dist="17961" dir="2700000" algn="ctr" rotWithShape="0">
                  <a:srgbClr val="333333"/>
                </a:outerShdw>
              </a:effectLst>
            </p:spPr>
            <p:txBody>
              <a:bodyPr/>
              <a:lstStyle/>
              <a:p>
                <a:pPr>
                  <a:defRPr/>
                </a:pPr>
                <a:endParaRPr lang="en-US" dirty="0">
                  <a:latin typeface="Segoe Semibold" pitchFamily="34" charset="0"/>
                </a:endParaRPr>
              </a:p>
            </p:txBody>
          </p:sp>
        </p:grpSp>
        <p:pic>
          <p:nvPicPr>
            <p:cNvPr id="18" name="Picture 46" descr="CA Logo Rev"/>
            <p:cNvPicPr>
              <a:picLocks noChangeAspect="1" noChangeArrowheads="1"/>
            </p:cNvPicPr>
            <p:nvPr/>
          </p:nvPicPr>
          <p:blipFill>
            <a:blip r:embed="rId35" cstate="email">
              <a:lum bright="100000"/>
            </a:blip>
            <a:srcRect/>
            <a:stretch>
              <a:fillRect/>
            </a:stretch>
          </p:blipFill>
          <p:spPr bwMode="auto">
            <a:xfrm>
              <a:off x="2000232" y="2643182"/>
              <a:ext cx="1201738" cy="588507"/>
            </a:xfrm>
            <a:prstGeom prst="rect">
              <a:avLst/>
            </a:prstGeom>
            <a:noFill/>
            <a:ln w="9525">
              <a:noFill/>
              <a:miter lim="800000"/>
              <a:headEnd/>
              <a:tailEnd/>
            </a:ln>
          </p:spPr>
        </p:pic>
        <p:pic>
          <p:nvPicPr>
            <p:cNvPr id="19" name="Picture 50" descr="EMC Logo"/>
            <p:cNvPicPr>
              <a:picLocks noChangeAspect="1" noChangeArrowheads="1"/>
            </p:cNvPicPr>
            <p:nvPr/>
          </p:nvPicPr>
          <p:blipFill>
            <a:blip r:embed="rId36" cstate="email">
              <a:lum bright="100000"/>
            </a:blip>
            <a:srcRect/>
            <a:stretch>
              <a:fillRect/>
            </a:stretch>
          </p:blipFill>
          <p:spPr bwMode="auto">
            <a:xfrm>
              <a:off x="2928926" y="2533646"/>
              <a:ext cx="1573212" cy="323850"/>
            </a:xfrm>
            <a:prstGeom prst="rect">
              <a:avLst/>
            </a:prstGeom>
            <a:noFill/>
            <a:ln w="9525">
              <a:noFill/>
              <a:miter lim="800000"/>
              <a:headEnd/>
              <a:tailEnd/>
            </a:ln>
            <a:effectLst>
              <a:outerShdw dist="35921" dir="2700000" algn="ctr" rotWithShape="0">
                <a:srgbClr val="000000">
                  <a:alpha val="50000"/>
                </a:srgbClr>
              </a:outerShdw>
            </a:effectLst>
          </p:spPr>
        </p:pic>
        <p:pic>
          <p:nvPicPr>
            <p:cNvPr id="20" name="Picture 45" descr="tivoli-ent-console"/>
            <p:cNvPicPr>
              <a:picLocks noChangeAspect="1" noChangeArrowheads="1"/>
            </p:cNvPicPr>
            <p:nvPr/>
          </p:nvPicPr>
          <p:blipFill>
            <a:blip r:embed="rId37"/>
            <a:srcRect b="-64957"/>
            <a:stretch>
              <a:fillRect/>
            </a:stretch>
          </p:blipFill>
          <p:spPr bwMode="auto">
            <a:xfrm>
              <a:off x="1503346" y="3319138"/>
              <a:ext cx="639762" cy="562286"/>
            </a:xfrm>
            <a:prstGeom prst="rect">
              <a:avLst/>
            </a:prstGeom>
            <a:noFill/>
            <a:ln w="9525">
              <a:noFill/>
              <a:miter lim="800000"/>
              <a:headEnd/>
              <a:tailEnd/>
            </a:ln>
          </p:spPr>
        </p:pic>
        <p:pic>
          <p:nvPicPr>
            <p:cNvPr id="21" name="Picture 18" descr="IBM"/>
            <p:cNvPicPr>
              <a:picLocks noChangeAspect="1" noChangeArrowheads="1"/>
            </p:cNvPicPr>
            <p:nvPr/>
          </p:nvPicPr>
          <p:blipFill>
            <a:blip r:embed="rId38">
              <a:lum bright="100000"/>
            </a:blip>
            <a:srcRect/>
            <a:stretch>
              <a:fillRect/>
            </a:stretch>
          </p:blipFill>
          <p:spPr bwMode="auto">
            <a:xfrm>
              <a:off x="611171" y="3304571"/>
              <a:ext cx="869950" cy="288426"/>
            </a:xfrm>
            <a:prstGeom prst="rect">
              <a:avLst/>
            </a:prstGeom>
            <a:noFill/>
            <a:ln w="9525">
              <a:noFill/>
              <a:miter lim="800000"/>
              <a:headEnd/>
              <a:tailEnd/>
            </a:ln>
          </p:spPr>
        </p:pic>
        <p:pic>
          <p:nvPicPr>
            <p:cNvPr id="22" name="Picture 32" descr="hp_openview"/>
            <p:cNvPicPr>
              <a:picLocks noChangeAspect="1" noChangeArrowheads="1"/>
            </p:cNvPicPr>
            <p:nvPr/>
          </p:nvPicPr>
          <p:blipFill>
            <a:blip r:embed="rId39" cstate="email">
              <a:lum bright="100000"/>
            </a:blip>
            <a:srcRect/>
            <a:stretch>
              <a:fillRect/>
            </a:stretch>
          </p:blipFill>
          <p:spPr bwMode="auto">
            <a:xfrm>
              <a:off x="3214678" y="3143248"/>
              <a:ext cx="1095405" cy="655065"/>
            </a:xfrm>
            <a:prstGeom prst="rect">
              <a:avLst/>
            </a:prstGeom>
            <a:noFill/>
            <a:ln w="9525">
              <a:noFill/>
              <a:miter lim="800000"/>
              <a:headEnd/>
              <a:tailEnd/>
            </a:ln>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Rectangle 8201"/>
          <p:cNvPicPr>
            <a:picLocks noChangeAspect="1" noChangeArrowheads="1"/>
          </p:cNvPicPr>
          <p:nvPr/>
        </p:nvPicPr>
        <p:blipFill>
          <a:blip r:embed="rId3"/>
          <a:srcRect/>
          <a:stretch>
            <a:fillRect/>
          </a:stretch>
        </p:blipFill>
        <p:spPr bwMode="auto">
          <a:xfrm>
            <a:off x="357158" y="675954"/>
            <a:ext cx="3857652" cy="869916"/>
          </a:xfrm>
          <a:prstGeom prst="rect">
            <a:avLst/>
          </a:prstGeom>
          <a:noFill/>
          <a:ln w="9525" cap="flat" cmpd="sng" algn="ctr">
            <a:noFill/>
            <a:prstDash val="solid"/>
            <a:miter lim="800000"/>
            <a:headEnd type="none" w="med" len="med"/>
            <a:tailEnd type="none" w="med" len="med"/>
          </a:ln>
          <a:effectLst>
            <a:outerShdw dist="35921" dir="2700000" algn="ctr" rotWithShape="0">
              <a:schemeClr val="bg2"/>
            </a:outerShdw>
          </a:effectLst>
        </p:spPr>
      </p:pic>
      <p:pic>
        <p:nvPicPr>
          <p:cNvPr id="6" name="Picture 3" descr="cooltools-shape"/>
          <p:cNvPicPr>
            <a:picLocks noChangeAspect="1" noChangeArrowheads="1"/>
          </p:cNvPicPr>
          <p:nvPr/>
        </p:nvPicPr>
        <p:blipFill>
          <a:blip r:embed="rId4">
            <a:lum bright="-6000"/>
          </a:blip>
          <a:srcRect/>
          <a:stretch>
            <a:fillRect/>
          </a:stretch>
        </p:blipFill>
        <p:spPr bwMode="auto">
          <a:xfrm>
            <a:off x="420688" y="1533210"/>
            <a:ext cx="8248650" cy="4638675"/>
          </a:xfrm>
          <a:prstGeom prst="rect">
            <a:avLst/>
          </a:prstGeom>
          <a:noFill/>
          <a:ln w="9525">
            <a:noFill/>
            <a:miter lim="800000"/>
            <a:headEnd/>
            <a:tailEnd/>
          </a:ln>
        </p:spPr>
      </p:pic>
      <p:grpSp>
        <p:nvGrpSpPr>
          <p:cNvPr id="2" name="Group 28"/>
          <p:cNvGrpSpPr/>
          <p:nvPr/>
        </p:nvGrpSpPr>
        <p:grpSpPr>
          <a:xfrm>
            <a:off x="3152775" y="4870135"/>
            <a:ext cx="5181600" cy="866775"/>
            <a:chOff x="3152775" y="4408471"/>
            <a:chExt cx="5181600" cy="866775"/>
          </a:xfrm>
        </p:grpSpPr>
        <p:pic>
          <p:nvPicPr>
            <p:cNvPr id="13" name="Picture 10" descr="cooltools-shape"/>
            <p:cNvPicPr>
              <a:picLocks noChangeAspect="1" noChangeArrowheads="1"/>
            </p:cNvPicPr>
            <p:nvPr/>
          </p:nvPicPr>
          <p:blipFill>
            <a:blip r:embed="rId5"/>
            <a:srcRect/>
            <a:stretch>
              <a:fillRect/>
            </a:stretch>
          </p:blipFill>
          <p:spPr bwMode="auto">
            <a:xfrm>
              <a:off x="3152775" y="4408471"/>
              <a:ext cx="5181600" cy="866775"/>
            </a:xfrm>
            <a:prstGeom prst="rect">
              <a:avLst/>
            </a:prstGeom>
            <a:noFill/>
            <a:ln w="9525">
              <a:noFill/>
              <a:miter lim="800000"/>
              <a:headEnd/>
              <a:tailEnd/>
            </a:ln>
          </p:spPr>
        </p:pic>
        <p:sp>
          <p:nvSpPr>
            <p:cNvPr id="24" name="TextBox 23"/>
            <p:cNvSpPr txBox="1"/>
            <p:nvPr/>
          </p:nvSpPr>
          <p:spPr>
            <a:xfrm>
              <a:off x="3500430" y="4567237"/>
              <a:ext cx="1503938" cy="461665"/>
            </a:xfrm>
            <a:prstGeom prst="rect">
              <a:avLst/>
            </a:prstGeom>
            <a:noFill/>
          </p:spPr>
          <p:txBody>
            <a:bodyPr wrap="none" rtlCol="0">
              <a:spAutoFit/>
            </a:bodyPr>
            <a:lstStyle/>
            <a:p>
              <a:r>
                <a:rPr lang="fr-FR" sz="2400" i="1" dirty="0" smtClean="0"/>
                <a:t>Simplicité</a:t>
              </a:r>
              <a:endParaRPr lang="fr-FR" sz="2400" i="1" dirty="0"/>
            </a:p>
          </p:txBody>
        </p:sp>
      </p:grpSp>
      <p:grpSp>
        <p:nvGrpSpPr>
          <p:cNvPr id="3" name="Group 22"/>
          <p:cNvGrpSpPr/>
          <p:nvPr/>
        </p:nvGrpSpPr>
        <p:grpSpPr>
          <a:xfrm>
            <a:off x="2343150" y="3873185"/>
            <a:ext cx="5488244" cy="866775"/>
            <a:chOff x="2343150" y="3411521"/>
            <a:chExt cx="5181600" cy="866775"/>
          </a:xfrm>
        </p:grpSpPr>
        <p:grpSp>
          <p:nvGrpSpPr>
            <p:cNvPr id="5" name="Group 5"/>
            <p:cNvGrpSpPr>
              <a:grpSpLocks/>
            </p:cNvGrpSpPr>
            <p:nvPr/>
          </p:nvGrpSpPr>
          <p:grpSpPr bwMode="auto">
            <a:xfrm>
              <a:off x="2343150" y="3411521"/>
              <a:ext cx="5181600" cy="866775"/>
              <a:chOff x="1534" y="2493"/>
              <a:chExt cx="3264" cy="546"/>
            </a:xfrm>
          </p:grpSpPr>
          <p:pic>
            <p:nvPicPr>
              <p:cNvPr id="10" name="Picture 6" descr="cooltools-shape"/>
              <p:cNvPicPr>
                <a:picLocks noChangeAspect="1" noChangeArrowheads="1"/>
              </p:cNvPicPr>
              <p:nvPr/>
            </p:nvPicPr>
            <p:blipFill>
              <a:blip r:embed="rId5"/>
              <a:srcRect/>
              <a:stretch>
                <a:fillRect/>
              </a:stretch>
            </p:blipFill>
            <p:spPr bwMode="auto">
              <a:xfrm>
                <a:off x="1534" y="2493"/>
                <a:ext cx="3264" cy="546"/>
              </a:xfrm>
              <a:prstGeom prst="rect">
                <a:avLst/>
              </a:prstGeom>
              <a:noFill/>
              <a:ln w="9525">
                <a:noFill/>
                <a:miter lim="800000"/>
                <a:headEnd/>
                <a:tailEnd/>
              </a:ln>
            </p:spPr>
          </p:pic>
          <p:sp>
            <p:nvSpPr>
              <p:cNvPr id="11" name="Rectangle 7"/>
              <p:cNvSpPr>
                <a:spLocks noChangeArrowheads="1"/>
              </p:cNvSpPr>
              <p:nvPr/>
            </p:nvSpPr>
            <p:spPr bwMode="auto">
              <a:xfrm>
                <a:off x="1726" y="2582"/>
                <a:ext cx="2880" cy="288"/>
              </a:xfrm>
              <a:prstGeom prst="rect">
                <a:avLst/>
              </a:prstGeom>
              <a:noFill/>
              <a:ln w="9525" algn="ctr">
                <a:noFill/>
                <a:miter lim="800000"/>
                <a:headEnd/>
                <a:tailEnd/>
              </a:ln>
            </p:spPr>
            <p:txBody>
              <a:bodyPr>
                <a:spAutoFit/>
              </a:bodyPr>
              <a:lstStyle/>
              <a:p>
                <a:pPr algn="ctr"/>
                <a:endParaRPr lang="en-US" b="0">
                  <a:effectLst/>
                </a:endParaRPr>
              </a:p>
            </p:txBody>
          </p:sp>
        </p:grpSp>
        <p:sp>
          <p:nvSpPr>
            <p:cNvPr id="25" name="TextBox 24"/>
            <p:cNvSpPr txBox="1"/>
            <p:nvPr/>
          </p:nvSpPr>
          <p:spPr>
            <a:xfrm>
              <a:off x="2643174" y="3567105"/>
              <a:ext cx="3659976" cy="461665"/>
            </a:xfrm>
            <a:prstGeom prst="rect">
              <a:avLst/>
            </a:prstGeom>
            <a:noFill/>
          </p:spPr>
          <p:txBody>
            <a:bodyPr wrap="none" rtlCol="0">
              <a:spAutoFit/>
            </a:bodyPr>
            <a:lstStyle/>
            <a:p>
              <a:r>
                <a:rPr lang="fr-FR" sz="2400" i="1" dirty="0" smtClean="0"/>
                <a:t>Extensibilité en Entreprise</a:t>
              </a:r>
              <a:endParaRPr lang="fr-FR" sz="2400" i="1" dirty="0"/>
            </a:p>
          </p:txBody>
        </p:sp>
      </p:grpSp>
      <p:grpSp>
        <p:nvGrpSpPr>
          <p:cNvPr id="7" name="Group 21"/>
          <p:cNvGrpSpPr/>
          <p:nvPr/>
        </p:nvGrpSpPr>
        <p:grpSpPr>
          <a:xfrm>
            <a:off x="1533525" y="2876235"/>
            <a:ext cx="5707933" cy="866775"/>
            <a:chOff x="1533525" y="2414571"/>
            <a:chExt cx="5181600" cy="866775"/>
          </a:xfrm>
        </p:grpSpPr>
        <p:grpSp>
          <p:nvGrpSpPr>
            <p:cNvPr id="8" name="Group 13"/>
            <p:cNvGrpSpPr>
              <a:grpSpLocks/>
            </p:cNvGrpSpPr>
            <p:nvPr/>
          </p:nvGrpSpPr>
          <p:grpSpPr bwMode="auto">
            <a:xfrm>
              <a:off x="1533525" y="2414571"/>
              <a:ext cx="5181600" cy="866775"/>
              <a:chOff x="926" y="1908"/>
              <a:chExt cx="3264" cy="546"/>
            </a:xfrm>
          </p:grpSpPr>
          <p:pic>
            <p:nvPicPr>
              <p:cNvPr id="18" name="Picture 14" descr="cooltools-shape"/>
              <p:cNvPicPr>
                <a:picLocks noChangeAspect="1" noChangeArrowheads="1"/>
              </p:cNvPicPr>
              <p:nvPr/>
            </p:nvPicPr>
            <p:blipFill>
              <a:blip r:embed="rId5"/>
              <a:srcRect/>
              <a:stretch>
                <a:fillRect/>
              </a:stretch>
            </p:blipFill>
            <p:spPr bwMode="auto">
              <a:xfrm>
                <a:off x="926" y="1908"/>
                <a:ext cx="3264" cy="546"/>
              </a:xfrm>
              <a:prstGeom prst="rect">
                <a:avLst/>
              </a:prstGeom>
              <a:noFill/>
              <a:ln w="9525">
                <a:noFill/>
                <a:miter lim="800000"/>
                <a:headEnd/>
                <a:tailEnd/>
              </a:ln>
            </p:spPr>
          </p:pic>
          <p:sp>
            <p:nvSpPr>
              <p:cNvPr id="19" name="Rectangle 15"/>
              <p:cNvSpPr>
                <a:spLocks noChangeArrowheads="1"/>
              </p:cNvSpPr>
              <p:nvPr/>
            </p:nvSpPr>
            <p:spPr bwMode="auto">
              <a:xfrm>
                <a:off x="1671" y="1988"/>
                <a:ext cx="1773" cy="288"/>
              </a:xfrm>
              <a:prstGeom prst="rect">
                <a:avLst/>
              </a:prstGeom>
              <a:noFill/>
              <a:ln w="9525" algn="ctr">
                <a:noFill/>
                <a:miter lim="800000"/>
                <a:headEnd/>
                <a:tailEnd/>
              </a:ln>
            </p:spPr>
            <p:txBody>
              <a:bodyPr>
                <a:spAutoFit/>
              </a:bodyPr>
              <a:lstStyle/>
              <a:p>
                <a:pPr algn="ctr"/>
                <a:endParaRPr lang="en-US" b="0">
                  <a:effectLst/>
                </a:endParaRPr>
              </a:p>
            </p:txBody>
          </p:sp>
        </p:grpSp>
        <p:sp>
          <p:nvSpPr>
            <p:cNvPr id="26" name="TextBox 25"/>
            <p:cNvSpPr txBox="1"/>
            <p:nvPr/>
          </p:nvSpPr>
          <p:spPr>
            <a:xfrm>
              <a:off x="1623611" y="2566973"/>
              <a:ext cx="4857933" cy="461665"/>
            </a:xfrm>
            <a:prstGeom prst="rect">
              <a:avLst/>
            </a:prstGeom>
            <a:noFill/>
          </p:spPr>
          <p:txBody>
            <a:bodyPr wrap="none" rtlCol="0">
              <a:spAutoFit/>
            </a:bodyPr>
            <a:lstStyle/>
            <a:p>
              <a:r>
                <a:rPr lang="fr-FR" sz="2400" i="1" dirty="0" smtClean="0"/>
                <a:t>Solution spécialiste pour Windows</a:t>
              </a:r>
            </a:p>
          </p:txBody>
        </p:sp>
      </p:grpSp>
      <p:sp>
        <p:nvSpPr>
          <p:cNvPr id="28" name="Text Box 17"/>
          <p:cNvSpPr txBox="1">
            <a:spLocks noChangeArrowheads="1"/>
          </p:cNvSpPr>
          <p:nvPr/>
        </p:nvSpPr>
        <p:spPr bwMode="auto">
          <a:xfrm>
            <a:off x="357158" y="6243600"/>
            <a:ext cx="8358246" cy="400110"/>
          </a:xfrm>
          <a:prstGeom prst="rect">
            <a:avLst/>
          </a:prstGeom>
          <a:noFill/>
          <a:ln w="9525" algn="ctr">
            <a:noFill/>
            <a:miter lim="800000"/>
            <a:headEnd/>
            <a:tailEnd/>
          </a:ln>
        </p:spPr>
        <p:txBody>
          <a:bodyPr wrap="square">
            <a:spAutoFit/>
          </a:bodyPr>
          <a:lstStyle/>
          <a:p>
            <a:pPr marL="285750" indent="-285750" algn="l">
              <a:spcBef>
                <a:spcPct val="50000"/>
              </a:spcBef>
            </a:pPr>
            <a:endParaRPr lang="en-US" sz="2000" b="0" dirty="0"/>
          </a:p>
        </p:txBody>
      </p:sp>
      <p:grpSp>
        <p:nvGrpSpPr>
          <p:cNvPr id="9" name="Group 29"/>
          <p:cNvGrpSpPr/>
          <p:nvPr/>
        </p:nvGrpSpPr>
        <p:grpSpPr>
          <a:xfrm>
            <a:off x="722313" y="1818962"/>
            <a:ext cx="6300798" cy="950912"/>
            <a:chOff x="722313" y="1357298"/>
            <a:chExt cx="6300798" cy="950912"/>
          </a:xfrm>
        </p:grpSpPr>
        <p:pic>
          <p:nvPicPr>
            <p:cNvPr id="21" name="Picture 18" descr="cooltools-shape"/>
            <p:cNvPicPr>
              <a:picLocks noChangeAspect="1" noChangeArrowheads="1"/>
            </p:cNvPicPr>
            <p:nvPr/>
          </p:nvPicPr>
          <p:blipFill>
            <a:blip r:embed="rId5"/>
            <a:srcRect/>
            <a:stretch>
              <a:fillRect/>
            </a:stretch>
          </p:blipFill>
          <p:spPr bwMode="auto">
            <a:xfrm>
              <a:off x="722313" y="1419208"/>
              <a:ext cx="5181600" cy="866775"/>
            </a:xfrm>
            <a:prstGeom prst="rect">
              <a:avLst/>
            </a:prstGeom>
            <a:noFill/>
            <a:ln w="9525">
              <a:noFill/>
              <a:miter lim="800000"/>
              <a:headEnd/>
              <a:tailEnd/>
            </a:ln>
          </p:spPr>
        </p:pic>
        <p:sp>
          <p:nvSpPr>
            <p:cNvPr id="27" name="TextBox 26"/>
            <p:cNvSpPr txBox="1"/>
            <p:nvPr/>
          </p:nvSpPr>
          <p:spPr>
            <a:xfrm>
              <a:off x="1071538" y="1566841"/>
              <a:ext cx="3817071" cy="461665"/>
            </a:xfrm>
            <a:prstGeom prst="rect">
              <a:avLst/>
            </a:prstGeom>
            <a:noFill/>
          </p:spPr>
          <p:txBody>
            <a:bodyPr wrap="none" rtlCol="0">
              <a:spAutoFit/>
            </a:bodyPr>
            <a:lstStyle/>
            <a:p>
              <a:r>
                <a:rPr lang="fr-FR" sz="2400" i="1" dirty="0" smtClean="0"/>
                <a:t>Connaissance Embarquée</a:t>
              </a:r>
              <a:endParaRPr lang="fr-FR" sz="2400" i="1" dirty="0"/>
            </a:p>
          </p:txBody>
        </p:sp>
        <p:pic>
          <p:nvPicPr>
            <p:cNvPr id="20" name="Picture 44" descr="sml"/>
            <p:cNvPicPr>
              <a:picLocks noChangeAspect="1" noChangeArrowheads="1"/>
            </p:cNvPicPr>
            <p:nvPr/>
          </p:nvPicPr>
          <p:blipFill>
            <a:blip r:embed="rId6" cstate="print"/>
            <a:srcRect/>
            <a:stretch>
              <a:fillRect/>
            </a:stretch>
          </p:blipFill>
          <p:spPr bwMode="auto">
            <a:xfrm>
              <a:off x="6072198" y="1357298"/>
              <a:ext cx="950913" cy="950912"/>
            </a:xfrm>
            <a:prstGeom prst="rect">
              <a:avLst/>
            </a:prstGeom>
            <a:noFill/>
            <a:ln w="9525">
              <a:noFill/>
              <a:miter lim="800000"/>
              <a:headEnd/>
              <a:tailEnd/>
            </a:ln>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par>
                          <p:cTn id="8" fill="hold">
                            <p:stCondLst>
                              <p:cond delay="1000"/>
                            </p:stCondLst>
                            <p:childTnLst>
                              <p:par>
                                <p:cTn id="9" presetID="3" presetClass="entr" presetSubtype="10" fill="hold" nodeType="afterEffect">
                                  <p:stCondLst>
                                    <p:cond delay="500"/>
                                  </p:stCondLst>
                                  <p:childTnLst>
                                    <p:set>
                                      <p:cBhvr>
                                        <p:cTn id="10" dur="1" fill="hold">
                                          <p:stCondLst>
                                            <p:cond delay="0"/>
                                          </p:stCondLst>
                                        </p:cTn>
                                        <p:tgtEl>
                                          <p:spTgt spid="9"/>
                                        </p:tgtEl>
                                        <p:attrNameLst>
                                          <p:attrName>style.visibility</p:attrName>
                                        </p:attrNameLst>
                                      </p:cBhvr>
                                      <p:to>
                                        <p:strVal val="visible"/>
                                      </p:to>
                                    </p:set>
                                    <p:animEffect transition="in" filter="blinds(horizontal)">
                                      <p:cBhvr>
                                        <p:cTn id="11" dur="500"/>
                                        <p:tgtEl>
                                          <p:spTgt spid="9"/>
                                        </p:tgtEl>
                                      </p:cBhvr>
                                    </p:animEffect>
                                  </p:childTnLst>
                                </p:cTn>
                              </p:par>
                            </p:childTnLst>
                          </p:cTn>
                        </p:par>
                        <p:par>
                          <p:cTn id="12" fill="hold">
                            <p:stCondLst>
                              <p:cond delay="2000"/>
                            </p:stCondLst>
                            <p:childTnLst>
                              <p:par>
                                <p:cTn id="13" presetID="3" presetClass="entr" presetSubtype="10"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linds(horizontal)">
                                      <p:cBhvr>
                                        <p:cTn id="15" dur="500"/>
                                        <p:tgtEl>
                                          <p:spTgt spid="7"/>
                                        </p:tgtEl>
                                      </p:cBhvr>
                                    </p:animEffect>
                                  </p:childTnLst>
                                </p:cTn>
                              </p:par>
                            </p:childTnLst>
                          </p:cTn>
                        </p:par>
                        <p:par>
                          <p:cTn id="16" fill="hold">
                            <p:stCondLst>
                              <p:cond delay="2500"/>
                            </p:stCondLst>
                            <p:childTnLst>
                              <p:par>
                                <p:cTn id="17" presetID="3" presetClass="entr" presetSubtype="10"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blinds(horizontal)">
                                      <p:cBhvr>
                                        <p:cTn id="19" dur="500"/>
                                        <p:tgtEl>
                                          <p:spTgt spid="3"/>
                                        </p:tgtEl>
                                      </p:cBhvr>
                                    </p:animEffect>
                                  </p:childTnLst>
                                </p:cTn>
                              </p:par>
                            </p:childTnLst>
                          </p:cTn>
                        </p:par>
                        <p:par>
                          <p:cTn id="20" fill="hold">
                            <p:stCondLst>
                              <p:cond delay="3000"/>
                            </p:stCondLst>
                            <p:childTnLst>
                              <p:par>
                                <p:cTn id="21" presetID="3" presetClass="entr" presetSubtype="10" fill="hold" nodeType="after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blinds(horizontal)">
                                      <p:cBhvr>
                                        <p:cTn id="23" dur="5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nodePh="1">
                                  <p:stCondLst>
                                    <p:cond delay="0"/>
                                  </p:stCondLst>
                                  <p:endCondLst>
                                    <p:cond evt="begin" delay="0">
                                      <p:tn val="26"/>
                                    </p:cond>
                                  </p:endCondLst>
                                  <p:childTnLst>
                                    <p:set>
                                      <p:cBhvr>
                                        <p:cTn id="27" dur="1" fill="hold">
                                          <p:stCondLst>
                                            <p:cond delay="0"/>
                                          </p:stCondLst>
                                        </p:cTn>
                                        <p:tgtEl>
                                          <p:spTgt spid="28"/>
                                        </p:tgtEl>
                                        <p:attrNameLst>
                                          <p:attrName>style.visibility</p:attrName>
                                        </p:attrNameLst>
                                      </p:cBhvr>
                                      <p:to>
                                        <p:strVal val="visible"/>
                                      </p:to>
                                    </p:set>
                                    <p:animEffect transition="in" filter="blinds(horizontal)">
                                      <p:cBhvr>
                                        <p:cTn id="28"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210" name="Picture 23" descr="Circular-Field"/>
          <p:cNvPicPr>
            <a:picLocks noChangeAspect="1" noChangeArrowheads="1"/>
          </p:cNvPicPr>
          <p:nvPr/>
        </p:nvPicPr>
        <p:blipFill>
          <a:blip r:embed="rId4"/>
          <a:srcRect/>
          <a:stretch>
            <a:fillRect/>
          </a:stretch>
        </p:blipFill>
        <p:spPr bwMode="auto">
          <a:xfrm>
            <a:off x="581025" y="2125663"/>
            <a:ext cx="7572375" cy="4656137"/>
          </a:xfrm>
          <a:prstGeom prst="rect">
            <a:avLst/>
          </a:prstGeom>
          <a:noFill/>
          <a:ln w="9525">
            <a:noFill/>
            <a:miter lim="800000"/>
            <a:headEnd/>
            <a:tailEnd/>
          </a:ln>
        </p:spPr>
      </p:pic>
      <p:pic>
        <p:nvPicPr>
          <p:cNvPr id="6151" name="Picture 23" descr="Circular-Field"/>
          <p:cNvPicPr>
            <a:picLocks noChangeAspect="1" noChangeArrowheads="1"/>
          </p:cNvPicPr>
          <p:nvPr/>
        </p:nvPicPr>
        <p:blipFill>
          <a:blip r:embed="rId4"/>
          <a:srcRect/>
          <a:stretch>
            <a:fillRect/>
          </a:stretch>
        </p:blipFill>
        <p:spPr bwMode="auto">
          <a:xfrm>
            <a:off x="609600" y="2201863"/>
            <a:ext cx="7572375" cy="4656137"/>
          </a:xfrm>
          <a:prstGeom prst="rect">
            <a:avLst/>
          </a:prstGeom>
          <a:noFill/>
          <a:ln w="9525">
            <a:noFill/>
            <a:miter lim="800000"/>
            <a:headEnd/>
            <a:tailEnd/>
          </a:ln>
        </p:spPr>
      </p:pic>
      <p:pic>
        <p:nvPicPr>
          <p:cNvPr id="124933" name="Picture 5" descr="Desktop-SoftGrid"/>
          <p:cNvPicPr>
            <a:picLocks noChangeAspect="1" noChangeArrowheads="1"/>
          </p:cNvPicPr>
          <p:nvPr/>
        </p:nvPicPr>
        <p:blipFill>
          <a:blip r:embed="rId5"/>
          <a:srcRect/>
          <a:stretch>
            <a:fillRect/>
          </a:stretch>
        </p:blipFill>
        <p:spPr bwMode="auto">
          <a:xfrm>
            <a:off x="5619750" y="4899025"/>
            <a:ext cx="1590675" cy="1722438"/>
          </a:xfrm>
          <a:prstGeom prst="rect">
            <a:avLst/>
          </a:prstGeom>
          <a:noFill/>
          <a:ln w="9525">
            <a:noFill/>
            <a:miter lim="800000"/>
            <a:headEnd/>
            <a:tailEnd/>
          </a:ln>
        </p:spPr>
      </p:pic>
      <p:pic>
        <p:nvPicPr>
          <p:cNvPr id="124934" name="Picture 6" descr="Desktop-TS-Client"/>
          <p:cNvPicPr>
            <a:picLocks noChangeAspect="1" noChangeArrowheads="1"/>
          </p:cNvPicPr>
          <p:nvPr/>
        </p:nvPicPr>
        <p:blipFill>
          <a:blip r:embed="rId6"/>
          <a:srcRect/>
          <a:stretch>
            <a:fillRect/>
          </a:stretch>
        </p:blipFill>
        <p:spPr bwMode="auto">
          <a:xfrm>
            <a:off x="1581150" y="2371725"/>
            <a:ext cx="1590675" cy="1722438"/>
          </a:xfrm>
          <a:prstGeom prst="rect">
            <a:avLst/>
          </a:prstGeom>
          <a:noFill/>
          <a:ln w="9525">
            <a:noFill/>
            <a:miter lim="800000"/>
            <a:headEnd/>
            <a:tailEnd/>
          </a:ln>
        </p:spPr>
      </p:pic>
      <p:pic>
        <p:nvPicPr>
          <p:cNvPr id="124935" name="Picture 7" descr="Desktop-Virtual"/>
          <p:cNvPicPr>
            <a:picLocks noChangeAspect="1" noChangeArrowheads="1"/>
          </p:cNvPicPr>
          <p:nvPr/>
        </p:nvPicPr>
        <p:blipFill>
          <a:blip r:embed="rId7"/>
          <a:srcRect/>
          <a:stretch>
            <a:fillRect/>
          </a:stretch>
        </p:blipFill>
        <p:spPr bwMode="auto">
          <a:xfrm>
            <a:off x="1689100" y="4764088"/>
            <a:ext cx="1406525" cy="1557337"/>
          </a:xfrm>
          <a:prstGeom prst="rect">
            <a:avLst/>
          </a:prstGeom>
          <a:noFill/>
          <a:ln w="9525">
            <a:noFill/>
            <a:miter lim="800000"/>
            <a:headEnd/>
            <a:tailEnd/>
          </a:ln>
        </p:spPr>
      </p:pic>
      <p:pic>
        <p:nvPicPr>
          <p:cNvPr id="124938" name="Picture 10" descr="Logo-Systems-Center"/>
          <p:cNvPicPr>
            <a:picLocks noChangeAspect="1" noChangeArrowheads="1"/>
          </p:cNvPicPr>
          <p:nvPr/>
        </p:nvPicPr>
        <p:blipFill>
          <a:blip r:embed="rId8"/>
          <a:srcRect/>
          <a:stretch>
            <a:fillRect/>
          </a:stretch>
        </p:blipFill>
        <p:spPr bwMode="auto">
          <a:xfrm>
            <a:off x="3810000" y="4054475"/>
            <a:ext cx="2138363" cy="577850"/>
          </a:xfrm>
          <a:prstGeom prst="rect">
            <a:avLst/>
          </a:prstGeom>
          <a:noFill/>
          <a:ln w="9525">
            <a:noFill/>
            <a:miter lim="800000"/>
            <a:headEnd/>
            <a:tailEnd/>
          </a:ln>
        </p:spPr>
      </p:pic>
      <p:pic>
        <p:nvPicPr>
          <p:cNvPr id="124939" name="Picture 11" descr="Logo-Terminal-Services"/>
          <p:cNvPicPr>
            <a:picLocks noChangeAspect="1" noChangeArrowheads="1"/>
          </p:cNvPicPr>
          <p:nvPr/>
        </p:nvPicPr>
        <p:blipFill>
          <a:blip r:embed="rId9"/>
          <a:srcRect/>
          <a:stretch>
            <a:fillRect/>
          </a:stretch>
        </p:blipFill>
        <p:spPr bwMode="auto">
          <a:xfrm>
            <a:off x="231775" y="3344863"/>
            <a:ext cx="1520825" cy="339725"/>
          </a:xfrm>
          <a:prstGeom prst="rect">
            <a:avLst/>
          </a:prstGeom>
          <a:noFill/>
          <a:ln w="9525">
            <a:noFill/>
            <a:miter lim="800000"/>
            <a:headEnd/>
            <a:tailEnd/>
          </a:ln>
        </p:spPr>
      </p:pic>
      <p:pic>
        <p:nvPicPr>
          <p:cNvPr id="124940" name="Picture 12" descr="Logo-Virtual-PC"/>
          <p:cNvPicPr>
            <a:picLocks noChangeAspect="1" noChangeArrowheads="1"/>
          </p:cNvPicPr>
          <p:nvPr/>
        </p:nvPicPr>
        <p:blipFill>
          <a:blip r:embed="rId10"/>
          <a:srcRect/>
          <a:stretch>
            <a:fillRect/>
          </a:stretch>
        </p:blipFill>
        <p:spPr bwMode="auto">
          <a:xfrm>
            <a:off x="885825" y="5707063"/>
            <a:ext cx="936625" cy="365125"/>
          </a:xfrm>
          <a:prstGeom prst="rect">
            <a:avLst/>
          </a:prstGeom>
          <a:noFill/>
          <a:ln w="9525">
            <a:noFill/>
            <a:miter lim="800000"/>
            <a:headEnd/>
            <a:tailEnd/>
          </a:ln>
        </p:spPr>
      </p:pic>
      <p:pic>
        <p:nvPicPr>
          <p:cNvPr id="124941" name="Picture 13" descr="Logo-Virtual-Server-2005-R2"/>
          <p:cNvPicPr>
            <a:picLocks noChangeAspect="1" noChangeArrowheads="1"/>
          </p:cNvPicPr>
          <p:nvPr/>
        </p:nvPicPr>
        <p:blipFill>
          <a:blip r:embed="rId11"/>
          <a:srcRect/>
          <a:stretch>
            <a:fillRect/>
          </a:stretch>
        </p:blipFill>
        <p:spPr bwMode="auto">
          <a:xfrm>
            <a:off x="7239000" y="2173287"/>
            <a:ext cx="1663700" cy="322263"/>
          </a:xfrm>
          <a:prstGeom prst="rect">
            <a:avLst/>
          </a:prstGeom>
          <a:noFill/>
          <a:ln w="9525">
            <a:noFill/>
            <a:miter lim="800000"/>
            <a:headEnd/>
            <a:tailEnd/>
          </a:ln>
        </p:spPr>
      </p:pic>
      <p:pic>
        <p:nvPicPr>
          <p:cNvPr id="6164" name="Picture 15" descr="Server-Physical-Single"/>
          <p:cNvPicPr>
            <a:picLocks noChangeAspect="1" noChangeArrowheads="1"/>
          </p:cNvPicPr>
          <p:nvPr/>
        </p:nvPicPr>
        <p:blipFill>
          <a:blip r:embed="rId12"/>
          <a:srcRect/>
          <a:stretch>
            <a:fillRect/>
          </a:stretch>
        </p:blipFill>
        <p:spPr bwMode="auto">
          <a:xfrm>
            <a:off x="5759450" y="2506663"/>
            <a:ext cx="1365250" cy="1082675"/>
          </a:xfrm>
          <a:prstGeom prst="rect">
            <a:avLst/>
          </a:prstGeom>
          <a:noFill/>
          <a:ln w="9525">
            <a:noFill/>
            <a:miter lim="800000"/>
            <a:headEnd/>
            <a:tailEnd/>
          </a:ln>
        </p:spPr>
      </p:pic>
      <p:pic>
        <p:nvPicPr>
          <p:cNvPr id="124944" name="Picture 16" descr="Servers-Virtual-Two"/>
          <p:cNvPicPr>
            <a:picLocks noChangeAspect="1" noChangeArrowheads="1"/>
          </p:cNvPicPr>
          <p:nvPr/>
        </p:nvPicPr>
        <p:blipFill>
          <a:blip r:embed="rId13"/>
          <a:srcRect/>
          <a:stretch>
            <a:fillRect/>
          </a:stretch>
        </p:blipFill>
        <p:spPr bwMode="auto">
          <a:xfrm>
            <a:off x="5759450" y="1931988"/>
            <a:ext cx="1365250" cy="1265237"/>
          </a:xfrm>
          <a:prstGeom prst="rect">
            <a:avLst/>
          </a:prstGeom>
          <a:noFill/>
          <a:ln w="9525">
            <a:noFill/>
            <a:miter lim="800000"/>
            <a:headEnd/>
            <a:tailEnd/>
          </a:ln>
        </p:spPr>
      </p:pic>
      <p:sp>
        <p:nvSpPr>
          <p:cNvPr id="124947" name="Rectangle 19"/>
          <p:cNvSpPr>
            <a:spLocks noChangeArrowheads="1"/>
          </p:cNvSpPr>
          <p:nvPr/>
        </p:nvSpPr>
        <p:spPr bwMode="auto">
          <a:xfrm>
            <a:off x="6759575" y="1600200"/>
            <a:ext cx="2689225" cy="563231"/>
          </a:xfrm>
          <a:prstGeom prst="rect">
            <a:avLst/>
          </a:prstGeom>
          <a:noFill/>
          <a:ln w="9525">
            <a:noFill/>
            <a:miter lim="800000"/>
            <a:headEnd/>
            <a:tailEnd/>
          </a:ln>
        </p:spPr>
        <p:txBody>
          <a:bodyPr>
            <a:spAutoFit/>
          </a:bodyPr>
          <a:lstStyle/>
          <a:p>
            <a:pPr algn="ctr" eaLnBrk="0" hangingPunct="0">
              <a:lnSpc>
                <a:spcPct val="90000"/>
              </a:lnSpc>
            </a:pPr>
            <a:r>
              <a:rPr lang="fr-FR" sz="1700" b="1" dirty="0" smtClean="0">
                <a:solidFill>
                  <a:srgbClr val="FEB454"/>
                </a:solidFill>
                <a:effectLst>
                  <a:outerShdw blurRad="38100" dist="38100" dir="2700000" algn="tl">
                    <a:srgbClr val="000000"/>
                  </a:outerShdw>
                </a:effectLst>
              </a:rPr>
              <a:t>Virtualisation de serveurs</a:t>
            </a:r>
          </a:p>
        </p:txBody>
      </p:sp>
      <p:sp>
        <p:nvSpPr>
          <p:cNvPr id="124948" name="Rectangle 20"/>
          <p:cNvSpPr>
            <a:spLocks noChangeArrowheads="1"/>
          </p:cNvSpPr>
          <p:nvPr/>
        </p:nvSpPr>
        <p:spPr bwMode="auto">
          <a:xfrm>
            <a:off x="6677025" y="4953000"/>
            <a:ext cx="2466975" cy="563231"/>
          </a:xfrm>
          <a:prstGeom prst="rect">
            <a:avLst/>
          </a:prstGeom>
          <a:noFill/>
          <a:ln w="9525">
            <a:noFill/>
            <a:miter lim="800000"/>
            <a:headEnd/>
            <a:tailEnd/>
          </a:ln>
        </p:spPr>
        <p:txBody>
          <a:bodyPr wrap="square">
            <a:spAutoFit/>
          </a:bodyPr>
          <a:lstStyle/>
          <a:p>
            <a:pPr algn="ctr" eaLnBrk="0" hangingPunct="0">
              <a:lnSpc>
                <a:spcPct val="90000"/>
              </a:lnSpc>
            </a:pPr>
            <a:r>
              <a:rPr lang="fr-FR" sz="1700" b="1" smtClean="0">
                <a:solidFill>
                  <a:srgbClr val="FEB454"/>
                </a:solidFill>
                <a:effectLst>
                  <a:outerShdw blurRad="38100" dist="38100" dir="2700000" algn="tl">
                    <a:srgbClr val="000000"/>
                  </a:outerShdw>
                </a:effectLst>
              </a:rPr>
              <a:t>Virtualisation </a:t>
            </a:r>
          </a:p>
          <a:p>
            <a:pPr algn="ctr" eaLnBrk="0" hangingPunct="0">
              <a:lnSpc>
                <a:spcPct val="90000"/>
              </a:lnSpc>
            </a:pPr>
            <a:r>
              <a:rPr lang="fr-FR" sz="1700" b="1" smtClean="0">
                <a:solidFill>
                  <a:srgbClr val="FEB454"/>
                </a:solidFill>
                <a:effectLst>
                  <a:outerShdw blurRad="38100" dist="38100" dir="2700000" algn="tl">
                    <a:srgbClr val="000000"/>
                  </a:outerShdw>
                </a:effectLst>
              </a:rPr>
              <a:t>d’applications</a:t>
            </a:r>
            <a:endParaRPr lang="fr-FR" sz="1700" b="1">
              <a:solidFill>
                <a:srgbClr val="FEB454"/>
              </a:solidFill>
              <a:effectLst>
                <a:outerShdw blurRad="38100" dist="38100" dir="2700000" algn="tl">
                  <a:srgbClr val="000000"/>
                </a:outerShdw>
              </a:effectLst>
            </a:endParaRPr>
          </a:p>
        </p:txBody>
      </p:sp>
      <p:sp>
        <p:nvSpPr>
          <p:cNvPr id="124949" name="Rectangle 21"/>
          <p:cNvSpPr>
            <a:spLocks noChangeArrowheads="1"/>
          </p:cNvSpPr>
          <p:nvPr/>
        </p:nvSpPr>
        <p:spPr bwMode="auto">
          <a:xfrm>
            <a:off x="-76200" y="4694569"/>
            <a:ext cx="2038350" cy="563231"/>
          </a:xfrm>
          <a:prstGeom prst="rect">
            <a:avLst/>
          </a:prstGeom>
          <a:noFill/>
          <a:ln w="9525">
            <a:noFill/>
            <a:miter lim="800000"/>
            <a:headEnd/>
            <a:tailEnd/>
          </a:ln>
        </p:spPr>
        <p:txBody>
          <a:bodyPr wrap="square">
            <a:spAutoFit/>
          </a:bodyPr>
          <a:lstStyle/>
          <a:p>
            <a:pPr algn="ctr" eaLnBrk="0" hangingPunct="0">
              <a:lnSpc>
                <a:spcPct val="90000"/>
              </a:lnSpc>
            </a:pPr>
            <a:r>
              <a:rPr lang="fr-FR" sz="1700" b="1" smtClean="0">
                <a:solidFill>
                  <a:srgbClr val="FEB454"/>
                </a:solidFill>
                <a:effectLst>
                  <a:outerShdw blurRad="38100" dist="38100" dir="2700000" algn="tl">
                    <a:srgbClr val="000000"/>
                  </a:outerShdw>
                </a:effectLst>
              </a:rPr>
              <a:t>Virtualisation de</a:t>
            </a:r>
          </a:p>
          <a:p>
            <a:pPr algn="ctr" eaLnBrk="0" hangingPunct="0">
              <a:lnSpc>
                <a:spcPct val="90000"/>
              </a:lnSpc>
            </a:pPr>
            <a:r>
              <a:rPr lang="fr-FR" sz="1700" b="1" smtClean="0">
                <a:solidFill>
                  <a:srgbClr val="FEB454"/>
                </a:solidFill>
                <a:effectLst>
                  <a:outerShdw blurRad="38100" dist="38100" dir="2700000" algn="tl">
                    <a:srgbClr val="000000"/>
                  </a:outerShdw>
                </a:effectLst>
              </a:rPr>
              <a:t>poste de travail</a:t>
            </a:r>
            <a:endParaRPr lang="fr-FR" sz="1700" b="1">
              <a:solidFill>
                <a:srgbClr val="FEB454"/>
              </a:solidFill>
              <a:effectLst>
                <a:outerShdw blurRad="38100" dist="38100" dir="2700000" algn="tl">
                  <a:srgbClr val="000000"/>
                </a:outerShdw>
              </a:effectLst>
            </a:endParaRPr>
          </a:p>
        </p:txBody>
      </p:sp>
      <p:sp>
        <p:nvSpPr>
          <p:cNvPr id="124950" name="Rectangle 22"/>
          <p:cNvSpPr>
            <a:spLocks noChangeArrowheads="1"/>
          </p:cNvSpPr>
          <p:nvPr/>
        </p:nvSpPr>
        <p:spPr bwMode="auto">
          <a:xfrm>
            <a:off x="-76200" y="2362200"/>
            <a:ext cx="2057400" cy="563231"/>
          </a:xfrm>
          <a:prstGeom prst="rect">
            <a:avLst/>
          </a:prstGeom>
          <a:noFill/>
          <a:ln w="9525">
            <a:noFill/>
            <a:miter lim="800000"/>
            <a:headEnd/>
            <a:tailEnd/>
          </a:ln>
        </p:spPr>
        <p:txBody>
          <a:bodyPr wrap="square">
            <a:spAutoFit/>
          </a:bodyPr>
          <a:lstStyle/>
          <a:p>
            <a:pPr algn="ctr" eaLnBrk="0" hangingPunct="0">
              <a:lnSpc>
                <a:spcPct val="90000"/>
              </a:lnSpc>
            </a:pPr>
            <a:r>
              <a:rPr lang="fr-FR" sz="1700" b="1" smtClean="0">
                <a:solidFill>
                  <a:srgbClr val="FEB454"/>
                </a:solidFill>
                <a:effectLst>
                  <a:outerShdw blurRad="38100" dist="38100" dir="2700000" algn="tl">
                    <a:srgbClr val="000000"/>
                  </a:outerShdw>
                </a:effectLst>
              </a:rPr>
              <a:t>Virtualisation de</a:t>
            </a:r>
          </a:p>
          <a:p>
            <a:pPr algn="ctr" eaLnBrk="0" hangingPunct="0">
              <a:lnSpc>
                <a:spcPct val="90000"/>
              </a:lnSpc>
            </a:pPr>
            <a:r>
              <a:rPr lang="fr-FR" sz="1700" b="1" smtClean="0">
                <a:solidFill>
                  <a:srgbClr val="FEB454"/>
                </a:solidFill>
                <a:effectLst>
                  <a:outerShdw blurRad="38100" dist="38100" dir="2700000" algn="tl">
                    <a:srgbClr val="000000"/>
                  </a:outerShdw>
                </a:effectLst>
              </a:rPr>
              <a:t>présentation</a:t>
            </a:r>
            <a:endParaRPr lang="fr-FR" sz="1700" b="1">
              <a:solidFill>
                <a:srgbClr val="FEB454"/>
              </a:solidFill>
              <a:effectLst>
                <a:outerShdw blurRad="38100" dist="38100" dir="2700000" algn="tl">
                  <a:srgbClr val="000000"/>
                </a:outerShdw>
              </a:effectLst>
            </a:endParaRPr>
          </a:p>
        </p:txBody>
      </p:sp>
      <p:pic>
        <p:nvPicPr>
          <p:cNvPr id="27689" name="Picture 41" descr="Arrows-Deployent"/>
          <p:cNvPicPr>
            <a:picLocks noChangeAspect="1" noChangeArrowheads="1"/>
          </p:cNvPicPr>
          <p:nvPr/>
        </p:nvPicPr>
        <p:blipFill>
          <a:blip r:embed="rId14"/>
          <a:srcRect/>
          <a:stretch>
            <a:fillRect/>
          </a:stretch>
        </p:blipFill>
        <p:spPr bwMode="auto">
          <a:xfrm>
            <a:off x="2828925" y="3116263"/>
            <a:ext cx="3190875" cy="2143125"/>
          </a:xfrm>
          <a:prstGeom prst="rect">
            <a:avLst/>
          </a:prstGeom>
          <a:noFill/>
          <a:ln w="9525">
            <a:noFill/>
            <a:miter lim="800000"/>
            <a:headEnd/>
            <a:tailEnd/>
          </a:ln>
        </p:spPr>
      </p:pic>
      <p:pic>
        <p:nvPicPr>
          <p:cNvPr id="27690" name="Picture 42" descr="Arrows-Monitoring"/>
          <p:cNvPicPr>
            <a:picLocks noChangeAspect="1" noChangeArrowheads="1"/>
          </p:cNvPicPr>
          <p:nvPr/>
        </p:nvPicPr>
        <p:blipFill>
          <a:blip r:embed="rId15"/>
          <a:srcRect/>
          <a:stretch>
            <a:fillRect/>
          </a:stretch>
        </p:blipFill>
        <p:spPr bwMode="auto">
          <a:xfrm>
            <a:off x="2781300" y="3140075"/>
            <a:ext cx="3190875" cy="2143125"/>
          </a:xfrm>
          <a:prstGeom prst="rect">
            <a:avLst/>
          </a:prstGeom>
          <a:noFill/>
          <a:ln w="9525">
            <a:noFill/>
            <a:miter lim="800000"/>
            <a:headEnd/>
            <a:tailEnd/>
          </a:ln>
        </p:spPr>
      </p:pic>
      <p:sp>
        <p:nvSpPr>
          <p:cNvPr id="24" name="Rectangle 19"/>
          <p:cNvSpPr>
            <a:spLocks noChangeArrowheads="1"/>
          </p:cNvSpPr>
          <p:nvPr/>
        </p:nvSpPr>
        <p:spPr bwMode="auto">
          <a:xfrm>
            <a:off x="3363433" y="3124200"/>
            <a:ext cx="1803400" cy="590931"/>
          </a:xfrm>
          <a:prstGeom prst="rect">
            <a:avLst/>
          </a:prstGeom>
          <a:noFill/>
          <a:ln w="9525">
            <a:noFill/>
            <a:miter lim="800000"/>
            <a:headEnd/>
            <a:tailEnd/>
          </a:ln>
        </p:spPr>
        <p:txBody>
          <a:bodyPr wrap="square">
            <a:spAutoFit/>
          </a:bodyPr>
          <a:lstStyle/>
          <a:p>
            <a:pPr algn="ctr" eaLnBrk="0" hangingPunct="0">
              <a:lnSpc>
                <a:spcPct val="90000"/>
              </a:lnSpc>
              <a:defRPr/>
            </a:pPr>
            <a:r>
              <a:rPr lang="fr-FR" sz="1800" b="1" dirty="0" smtClean="0">
                <a:solidFill>
                  <a:srgbClr val="FEB454"/>
                </a:solidFill>
                <a:effectLst>
                  <a:outerShdw blurRad="38100" dist="38100" dir="2700000" algn="tl">
                    <a:srgbClr val="000000">
                      <a:alpha val="43137"/>
                    </a:srgbClr>
                  </a:outerShdw>
                </a:effectLst>
                <a:latin typeface="Segoe Semibold"/>
              </a:rPr>
              <a:t>Supervision</a:t>
            </a:r>
          </a:p>
          <a:p>
            <a:pPr algn="ctr" eaLnBrk="0" hangingPunct="0">
              <a:lnSpc>
                <a:spcPct val="90000"/>
              </a:lnSpc>
              <a:defRPr/>
            </a:pPr>
            <a:r>
              <a:rPr lang="fr-FR" sz="1800" b="1" dirty="0" smtClean="0">
                <a:solidFill>
                  <a:srgbClr val="FEB454"/>
                </a:solidFill>
                <a:effectLst>
                  <a:outerShdw blurRad="38100" dist="38100" dir="2700000" algn="tl">
                    <a:srgbClr val="000000">
                      <a:alpha val="43137"/>
                    </a:srgbClr>
                  </a:outerShdw>
                </a:effectLst>
                <a:latin typeface="Segoe Semibold"/>
              </a:rPr>
              <a:t>  &amp; gestion</a:t>
            </a:r>
            <a:endParaRPr lang="fr-FR" sz="1800" b="1" dirty="0">
              <a:solidFill>
                <a:srgbClr val="FEB454"/>
              </a:solidFill>
              <a:effectLst>
                <a:outerShdw blurRad="38100" dist="38100" dir="2700000" algn="tl">
                  <a:srgbClr val="000000">
                    <a:alpha val="43137"/>
                  </a:srgbClr>
                </a:outerShdw>
              </a:effectLst>
              <a:latin typeface="Segoe Semibold"/>
            </a:endParaRPr>
          </a:p>
        </p:txBody>
      </p:sp>
      <p:sp>
        <p:nvSpPr>
          <p:cNvPr id="124946" name="Rectangle 18"/>
          <p:cNvSpPr>
            <a:spLocks noChangeArrowheads="1"/>
          </p:cNvSpPr>
          <p:nvPr/>
        </p:nvSpPr>
        <p:spPr bwMode="auto">
          <a:xfrm>
            <a:off x="0" y="879475"/>
            <a:ext cx="9144000" cy="341632"/>
          </a:xfrm>
          <a:prstGeom prst="rect">
            <a:avLst/>
          </a:prstGeom>
          <a:noFill/>
          <a:ln w="9525">
            <a:noFill/>
            <a:miter lim="800000"/>
            <a:headEnd/>
            <a:tailEnd/>
          </a:ln>
        </p:spPr>
        <p:txBody>
          <a:bodyPr>
            <a:spAutoFit/>
          </a:bodyPr>
          <a:lstStyle/>
          <a:p>
            <a:pPr algn="ctr" eaLnBrk="0" hangingPunct="0">
              <a:lnSpc>
                <a:spcPct val="90000"/>
              </a:lnSpc>
            </a:pPr>
            <a:r>
              <a:rPr lang="fr-FR" sz="1800" dirty="0" smtClean="0"/>
              <a:t>Un ensemble de solutions s’étendant du </a:t>
            </a:r>
            <a:r>
              <a:rPr lang="fr-FR" sz="1800" dirty="0" err="1" smtClean="0"/>
              <a:t>DataCenter</a:t>
            </a:r>
            <a:r>
              <a:rPr lang="fr-FR" sz="1800" dirty="0" smtClean="0"/>
              <a:t> au poste de travail</a:t>
            </a:r>
            <a:endParaRPr lang="fr-FR" sz="1800" dirty="0"/>
          </a:p>
        </p:txBody>
      </p:sp>
      <p:sp>
        <p:nvSpPr>
          <p:cNvPr id="124959" name="Rectangle 31"/>
          <p:cNvSpPr>
            <a:spLocks noChangeArrowheads="1"/>
          </p:cNvSpPr>
          <p:nvPr/>
        </p:nvSpPr>
        <p:spPr bwMode="auto">
          <a:xfrm>
            <a:off x="0" y="1184275"/>
            <a:ext cx="9144000" cy="339725"/>
          </a:xfrm>
          <a:prstGeom prst="rect">
            <a:avLst/>
          </a:prstGeom>
          <a:noFill/>
          <a:ln w="9525">
            <a:noFill/>
            <a:miter lim="800000"/>
            <a:headEnd/>
            <a:tailEnd/>
          </a:ln>
        </p:spPr>
        <p:txBody>
          <a:bodyPr>
            <a:spAutoFit/>
          </a:bodyPr>
          <a:lstStyle/>
          <a:p>
            <a:pPr algn="ctr" eaLnBrk="0" hangingPunct="0">
              <a:lnSpc>
                <a:spcPct val="90000"/>
              </a:lnSpc>
            </a:pPr>
            <a:r>
              <a:rPr lang="fr-FR" sz="1800" smtClean="0"/>
              <a:t>Les composants – virtuels et physiques – sont gérés par une seule plateforme</a:t>
            </a:r>
            <a:endParaRPr lang="fr-FR" sz="1800"/>
          </a:p>
        </p:txBody>
      </p:sp>
      <p:sp>
        <p:nvSpPr>
          <p:cNvPr id="6221" name="Rectangle 2"/>
          <p:cNvSpPr>
            <a:spLocks noChangeArrowheads="1"/>
          </p:cNvSpPr>
          <p:nvPr/>
        </p:nvSpPr>
        <p:spPr bwMode="auto">
          <a:xfrm>
            <a:off x="0" y="273050"/>
            <a:ext cx="9144000" cy="590931"/>
          </a:xfrm>
          <a:prstGeom prst="rect">
            <a:avLst/>
          </a:prstGeom>
          <a:noFill/>
          <a:ln w="9525">
            <a:noFill/>
            <a:miter lim="800000"/>
            <a:headEnd/>
            <a:tailEnd/>
          </a:ln>
        </p:spPr>
        <p:txBody>
          <a:bodyPr>
            <a:spAutoFit/>
          </a:bodyPr>
          <a:lstStyle/>
          <a:p>
            <a:pPr algn="ctr" eaLnBrk="0" hangingPunct="0">
              <a:lnSpc>
                <a:spcPct val="90000"/>
              </a:lnSpc>
            </a:pPr>
            <a:r>
              <a:rPr lang="fr-FR" sz="3600" dirty="0" smtClean="0">
                <a:solidFill>
                  <a:schemeClr val="tx2"/>
                </a:solidFill>
                <a:latin typeface="Segoe" pitchFamily="48" charset="0"/>
              </a:rPr>
              <a:t>Gamme des solutions de virtualisation</a:t>
            </a:r>
            <a:endParaRPr lang="fr-FR" sz="3600" dirty="0">
              <a:solidFill>
                <a:schemeClr val="tx2"/>
              </a:solidFill>
              <a:latin typeface="Segoe" pitchFamily="48" charset="0"/>
            </a:endParaRPr>
          </a:p>
        </p:txBody>
      </p:sp>
      <p:pic>
        <p:nvPicPr>
          <p:cNvPr id="6222" name="Picture 78" descr="SGAV-White"/>
          <p:cNvPicPr>
            <a:picLocks noChangeAspect="1" noChangeArrowheads="1"/>
          </p:cNvPicPr>
          <p:nvPr/>
        </p:nvPicPr>
        <p:blipFill>
          <a:blip r:embed="rId16" cstate="print"/>
          <a:srcRect/>
          <a:stretch>
            <a:fillRect/>
          </a:stretch>
        </p:blipFill>
        <p:spPr bwMode="auto">
          <a:xfrm>
            <a:off x="7010400" y="5562600"/>
            <a:ext cx="1600200" cy="392113"/>
          </a:xfrm>
          <a:prstGeom prst="rect">
            <a:avLst/>
          </a:prstGeom>
          <a:noFill/>
        </p:spPr>
      </p:pic>
      <p:pic>
        <p:nvPicPr>
          <p:cNvPr id="27" name="Picture 5"/>
          <p:cNvPicPr>
            <a:picLocks noChangeAspect="1" noChangeArrowheads="1"/>
          </p:cNvPicPr>
          <p:nvPr/>
        </p:nvPicPr>
        <p:blipFill>
          <a:blip r:embed="rId17" cstate="print"/>
          <a:srcRect/>
          <a:stretch>
            <a:fillRect/>
          </a:stretch>
        </p:blipFill>
        <p:spPr bwMode="auto">
          <a:xfrm>
            <a:off x="7099955" y="2580496"/>
            <a:ext cx="1813645" cy="285704"/>
          </a:xfrm>
          <a:prstGeom prst="rect">
            <a:avLst/>
          </a:prstGeom>
          <a:noFill/>
          <a:ln w="9525">
            <a:noFill/>
            <a:miter lim="800000"/>
            <a:headEnd/>
            <a:tailEnd/>
          </a:ln>
          <a:effectLst/>
        </p:spPr>
      </p:pic>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4946"/>
                                        </p:tgtEl>
                                        <p:attrNameLst>
                                          <p:attrName>style.visibility</p:attrName>
                                        </p:attrNameLst>
                                      </p:cBhvr>
                                      <p:to>
                                        <p:strVal val="visible"/>
                                      </p:to>
                                    </p:set>
                                    <p:animEffect transition="in" filter="fade">
                                      <p:cBhvr>
                                        <p:cTn id="7" dur="500"/>
                                        <p:tgtEl>
                                          <p:spTgt spid="12494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164"/>
                                        </p:tgtEl>
                                        <p:attrNameLst>
                                          <p:attrName>style.visibility</p:attrName>
                                        </p:attrNameLst>
                                      </p:cBhvr>
                                      <p:to>
                                        <p:strVal val="visible"/>
                                      </p:to>
                                    </p:set>
                                    <p:animEffect transition="in" filter="fade">
                                      <p:cBhvr>
                                        <p:cTn id="12" dur="500"/>
                                        <p:tgtEl>
                                          <p:spTgt spid="6164"/>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124944"/>
                                        </p:tgtEl>
                                        <p:attrNameLst>
                                          <p:attrName>style.visibility</p:attrName>
                                        </p:attrNameLst>
                                      </p:cBhvr>
                                      <p:to>
                                        <p:strVal val="visible"/>
                                      </p:to>
                                    </p:set>
                                    <p:animEffect transition="in" filter="fade">
                                      <p:cBhvr>
                                        <p:cTn id="16" dur="500"/>
                                        <p:tgtEl>
                                          <p:spTgt spid="124944"/>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124947"/>
                                        </p:tgtEl>
                                        <p:attrNameLst>
                                          <p:attrName>style.visibility</p:attrName>
                                        </p:attrNameLst>
                                      </p:cBhvr>
                                      <p:to>
                                        <p:strVal val="visible"/>
                                      </p:to>
                                    </p:set>
                                    <p:animEffect transition="in" filter="fade">
                                      <p:cBhvr>
                                        <p:cTn id="20" dur="500"/>
                                        <p:tgtEl>
                                          <p:spTgt spid="124947"/>
                                        </p:tgtEl>
                                      </p:cBhvr>
                                    </p:animEffect>
                                  </p:childTnLst>
                                </p:cTn>
                              </p:par>
                              <p:par>
                                <p:cTn id="21" presetID="10" presetClass="entr" presetSubtype="0" fill="hold" nodeType="with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fade">
                                      <p:cBhvr>
                                        <p:cTn id="23" dur="500"/>
                                        <p:tgtEl>
                                          <p:spTgt spid="27"/>
                                        </p:tgtEl>
                                      </p:cBhvr>
                                    </p:animEffect>
                                  </p:childTnLst>
                                </p:cTn>
                              </p:par>
                              <p:par>
                                <p:cTn id="24" presetID="10" presetClass="entr" presetSubtype="0" fill="hold" nodeType="withEffect">
                                  <p:stCondLst>
                                    <p:cond delay="0"/>
                                  </p:stCondLst>
                                  <p:childTnLst>
                                    <p:set>
                                      <p:cBhvr>
                                        <p:cTn id="25" dur="1" fill="hold">
                                          <p:stCondLst>
                                            <p:cond delay="0"/>
                                          </p:stCondLst>
                                        </p:cTn>
                                        <p:tgtEl>
                                          <p:spTgt spid="124941"/>
                                        </p:tgtEl>
                                        <p:attrNameLst>
                                          <p:attrName>style.visibility</p:attrName>
                                        </p:attrNameLst>
                                      </p:cBhvr>
                                      <p:to>
                                        <p:strVal val="visible"/>
                                      </p:to>
                                    </p:set>
                                    <p:animEffect transition="in" filter="fade">
                                      <p:cBhvr>
                                        <p:cTn id="26" dur="500"/>
                                        <p:tgtEl>
                                          <p:spTgt spid="124941"/>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24935"/>
                                        </p:tgtEl>
                                        <p:attrNameLst>
                                          <p:attrName>style.visibility</p:attrName>
                                        </p:attrNameLst>
                                      </p:cBhvr>
                                      <p:to>
                                        <p:strVal val="visible"/>
                                      </p:to>
                                    </p:set>
                                    <p:animEffect transition="in" filter="fade">
                                      <p:cBhvr>
                                        <p:cTn id="31" dur="500"/>
                                        <p:tgtEl>
                                          <p:spTgt spid="124935"/>
                                        </p:tgtEl>
                                      </p:cBhvr>
                                    </p:animEffect>
                                  </p:childTnLst>
                                </p:cTn>
                              </p:par>
                            </p:childTnLst>
                          </p:cTn>
                        </p:par>
                        <p:par>
                          <p:cTn id="32" fill="hold">
                            <p:stCondLst>
                              <p:cond delay="500"/>
                            </p:stCondLst>
                            <p:childTnLst>
                              <p:par>
                                <p:cTn id="33" presetID="10" presetClass="entr" presetSubtype="0" fill="hold" grpId="0" nodeType="afterEffect">
                                  <p:stCondLst>
                                    <p:cond delay="0"/>
                                  </p:stCondLst>
                                  <p:childTnLst>
                                    <p:set>
                                      <p:cBhvr>
                                        <p:cTn id="34" dur="1" fill="hold">
                                          <p:stCondLst>
                                            <p:cond delay="0"/>
                                          </p:stCondLst>
                                        </p:cTn>
                                        <p:tgtEl>
                                          <p:spTgt spid="124949"/>
                                        </p:tgtEl>
                                        <p:attrNameLst>
                                          <p:attrName>style.visibility</p:attrName>
                                        </p:attrNameLst>
                                      </p:cBhvr>
                                      <p:to>
                                        <p:strVal val="visible"/>
                                      </p:to>
                                    </p:set>
                                    <p:animEffect transition="in" filter="fade">
                                      <p:cBhvr>
                                        <p:cTn id="35" dur="500"/>
                                        <p:tgtEl>
                                          <p:spTgt spid="124949"/>
                                        </p:tgtEl>
                                      </p:cBhvr>
                                    </p:animEffect>
                                  </p:childTnLst>
                                </p:cTn>
                              </p:par>
                              <p:par>
                                <p:cTn id="36" presetID="10" presetClass="entr" presetSubtype="0" fill="hold" nodeType="withEffect">
                                  <p:stCondLst>
                                    <p:cond delay="0"/>
                                  </p:stCondLst>
                                  <p:childTnLst>
                                    <p:set>
                                      <p:cBhvr>
                                        <p:cTn id="37" dur="1" fill="hold">
                                          <p:stCondLst>
                                            <p:cond delay="0"/>
                                          </p:stCondLst>
                                        </p:cTn>
                                        <p:tgtEl>
                                          <p:spTgt spid="124940"/>
                                        </p:tgtEl>
                                        <p:attrNameLst>
                                          <p:attrName>style.visibility</p:attrName>
                                        </p:attrNameLst>
                                      </p:cBhvr>
                                      <p:to>
                                        <p:strVal val="visible"/>
                                      </p:to>
                                    </p:set>
                                    <p:animEffect transition="in" filter="fade">
                                      <p:cBhvr>
                                        <p:cTn id="38" dur="500"/>
                                        <p:tgtEl>
                                          <p:spTgt spid="124940"/>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124934"/>
                                        </p:tgtEl>
                                        <p:attrNameLst>
                                          <p:attrName>style.visibility</p:attrName>
                                        </p:attrNameLst>
                                      </p:cBhvr>
                                      <p:to>
                                        <p:strVal val="visible"/>
                                      </p:to>
                                    </p:set>
                                    <p:animEffect transition="in" filter="fade">
                                      <p:cBhvr>
                                        <p:cTn id="43" dur="500"/>
                                        <p:tgtEl>
                                          <p:spTgt spid="124934"/>
                                        </p:tgtEl>
                                      </p:cBhvr>
                                    </p:animEffect>
                                  </p:childTnLst>
                                </p:cTn>
                              </p:par>
                            </p:childTnLst>
                          </p:cTn>
                        </p:par>
                        <p:par>
                          <p:cTn id="44" fill="hold">
                            <p:stCondLst>
                              <p:cond delay="500"/>
                            </p:stCondLst>
                            <p:childTnLst>
                              <p:par>
                                <p:cTn id="45" presetID="10" presetClass="entr" presetSubtype="0" fill="hold" grpId="0" nodeType="afterEffect">
                                  <p:stCondLst>
                                    <p:cond delay="0"/>
                                  </p:stCondLst>
                                  <p:childTnLst>
                                    <p:set>
                                      <p:cBhvr>
                                        <p:cTn id="46" dur="1" fill="hold">
                                          <p:stCondLst>
                                            <p:cond delay="0"/>
                                          </p:stCondLst>
                                        </p:cTn>
                                        <p:tgtEl>
                                          <p:spTgt spid="124950"/>
                                        </p:tgtEl>
                                        <p:attrNameLst>
                                          <p:attrName>style.visibility</p:attrName>
                                        </p:attrNameLst>
                                      </p:cBhvr>
                                      <p:to>
                                        <p:strVal val="visible"/>
                                      </p:to>
                                    </p:set>
                                    <p:animEffect transition="in" filter="fade">
                                      <p:cBhvr>
                                        <p:cTn id="47" dur="500"/>
                                        <p:tgtEl>
                                          <p:spTgt spid="124950"/>
                                        </p:tgtEl>
                                      </p:cBhvr>
                                    </p:animEffect>
                                  </p:childTnLst>
                                </p:cTn>
                              </p:par>
                              <p:par>
                                <p:cTn id="48" presetID="10" presetClass="entr" presetSubtype="0" fill="hold" nodeType="withEffect">
                                  <p:stCondLst>
                                    <p:cond delay="0"/>
                                  </p:stCondLst>
                                  <p:childTnLst>
                                    <p:set>
                                      <p:cBhvr>
                                        <p:cTn id="49" dur="1" fill="hold">
                                          <p:stCondLst>
                                            <p:cond delay="0"/>
                                          </p:stCondLst>
                                        </p:cTn>
                                        <p:tgtEl>
                                          <p:spTgt spid="124939"/>
                                        </p:tgtEl>
                                        <p:attrNameLst>
                                          <p:attrName>style.visibility</p:attrName>
                                        </p:attrNameLst>
                                      </p:cBhvr>
                                      <p:to>
                                        <p:strVal val="visible"/>
                                      </p:to>
                                    </p:set>
                                    <p:animEffect transition="in" filter="fade">
                                      <p:cBhvr>
                                        <p:cTn id="50" dur="500"/>
                                        <p:tgtEl>
                                          <p:spTgt spid="124939"/>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124933"/>
                                        </p:tgtEl>
                                        <p:attrNameLst>
                                          <p:attrName>style.visibility</p:attrName>
                                        </p:attrNameLst>
                                      </p:cBhvr>
                                      <p:to>
                                        <p:strVal val="visible"/>
                                      </p:to>
                                    </p:set>
                                    <p:animEffect transition="in" filter="fade">
                                      <p:cBhvr>
                                        <p:cTn id="55" dur="500"/>
                                        <p:tgtEl>
                                          <p:spTgt spid="124933"/>
                                        </p:tgtEl>
                                      </p:cBhvr>
                                    </p:animEffect>
                                  </p:childTnLst>
                                </p:cTn>
                              </p:par>
                            </p:childTnLst>
                          </p:cTn>
                        </p:par>
                        <p:par>
                          <p:cTn id="56" fill="hold">
                            <p:stCondLst>
                              <p:cond delay="500"/>
                            </p:stCondLst>
                            <p:childTnLst>
                              <p:par>
                                <p:cTn id="57" presetID="10" presetClass="entr" presetSubtype="0" fill="hold" grpId="0" nodeType="afterEffect">
                                  <p:stCondLst>
                                    <p:cond delay="0"/>
                                  </p:stCondLst>
                                  <p:childTnLst>
                                    <p:set>
                                      <p:cBhvr>
                                        <p:cTn id="58" dur="1" fill="hold">
                                          <p:stCondLst>
                                            <p:cond delay="0"/>
                                          </p:stCondLst>
                                        </p:cTn>
                                        <p:tgtEl>
                                          <p:spTgt spid="124948"/>
                                        </p:tgtEl>
                                        <p:attrNameLst>
                                          <p:attrName>style.visibility</p:attrName>
                                        </p:attrNameLst>
                                      </p:cBhvr>
                                      <p:to>
                                        <p:strVal val="visible"/>
                                      </p:to>
                                    </p:set>
                                    <p:animEffect transition="in" filter="fade">
                                      <p:cBhvr>
                                        <p:cTn id="59" dur="500"/>
                                        <p:tgtEl>
                                          <p:spTgt spid="124948"/>
                                        </p:tgtEl>
                                      </p:cBhvr>
                                    </p:animEffect>
                                  </p:childTnLst>
                                </p:cTn>
                              </p:par>
                              <p:par>
                                <p:cTn id="60" presetID="10" presetClass="entr" presetSubtype="0" fill="hold" nodeType="withEffect">
                                  <p:stCondLst>
                                    <p:cond delay="0"/>
                                  </p:stCondLst>
                                  <p:childTnLst>
                                    <p:set>
                                      <p:cBhvr>
                                        <p:cTn id="61" dur="1" fill="hold">
                                          <p:stCondLst>
                                            <p:cond delay="0"/>
                                          </p:stCondLst>
                                        </p:cTn>
                                        <p:tgtEl>
                                          <p:spTgt spid="6222"/>
                                        </p:tgtEl>
                                        <p:attrNameLst>
                                          <p:attrName>style.visibility</p:attrName>
                                        </p:attrNameLst>
                                      </p:cBhvr>
                                      <p:to>
                                        <p:strVal val="visible"/>
                                      </p:to>
                                    </p:set>
                                    <p:animEffect transition="in" filter="fade">
                                      <p:cBhvr>
                                        <p:cTn id="62" dur="500"/>
                                        <p:tgtEl>
                                          <p:spTgt spid="6222"/>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124959"/>
                                        </p:tgtEl>
                                        <p:attrNameLst>
                                          <p:attrName>style.visibility</p:attrName>
                                        </p:attrNameLst>
                                      </p:cBhvr>
                                      <p:to>
                                        <p:strVal val="visible"/>
                                      </p:to>
                                    </p:set>
                                    <p:animEffect transition="in" filter="fade">
                                      <p:cBhvr>
                                        <p:cTn id="67" dur="500"/>
                                        <p:tgtEl>
                                          <p:spTgt spid="124959"/>
                                        </p:tgtEl>
                                      </p:cBhvr>
                                    </p:animEffect>
                                  </p:childTnLst>
                                </p:cTn>
                              </p:par>
                            </p:childTnLst>
                          </p:cTn>
                        </p:par>
                        <p:par>
                          <p:cTn id="68" fill="hold">
                            <p:stCondLst>
                              <p:cond delay="500"/>
                            </p:stCondLst>
                            <p:childTnLst>
                              <p:par>
                                <p:cTn id="69" presetID="10" presetClass="entr" presetSubtype="0" fill="hold" nodeType="afterEffect">
                                  <p:stCondLst>
                                    <p:cond delay="0"/>
                                  </p:stCondLst>
                                  <p:childTnLst>
                                    <p:set>
                                      <p:cBhvr>
                                        <p:cTn id="70" dur="1" fill="hold">
                                          <p:stCondLst>
                                            <p:cond delay="0"/>
                                          </p:stCondLst>
                                        </p:cTn>
                                        <p:tgtEl>
                                          <p:spTgt spid="124938"/>
                                        </p:tgtEl>
                                        <p:attrNameLst>
                                          <p:attrName>style.visibility</p:attrName>
                                        </p:attrNameLst>
                                      </p:cBhvr>
                                      <p:to>
                                        <p:strVal val="visible"/>
                                      </p:to>
                                    </p:set>
                                    <p:animEffect transition="in" filter="fade">
                                      <p:cBhvr>
                                        <p:cTn id="71" dur="500"/>
                                        <p:tgtEl>
                                          <p:spTgt spid="124938"/>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Effect transition="in" filter="fade">
                                      <p:cBhvr>
                                        <p:cTn id="74" dur="500"/>
                                        <p:tgtEl>
                                          <p:spTgt spid="24"/>
                                        </p:tgtEl>
                                      </p:cBhvr>
                                    </p:animEffect>
                                  </p:childTnLst>
                                </p:cTn>
                              </p:par>
                              <p:par>
                                <p:cTn id="75" presetID="10" presetClass="entr" presetSubtype="0" fill="hold" nodeType="withEffect">
                                  <p:stCondLst>
                                    <p:cond delay="0"/>
                                  </p:stCondLst>
                                  <p:childTnLst>
                                    <p:set>
                                      <p:cBhvr>
                                        <p:cTn id="76" dur="1" fill="hold">
                                          <p:stCondLst>
                                            <p:cond delay="0"/>
                                          </p:stCondLst>
                                        </p:cTn>
                                        <p:tgtEl>
                                          <p:spTgt spid="6151"/>
                                        </p:tgtEl>
                                        <p:attrNameLst>
                                          <p:attrName>style.visibility</p:attrName>
                                        </p:attrNameLst>
                                      </p:cBhvr>
                                      <p:to>
                                        <p:strVal val="visible"/>
                                      </p:to>
                                    </p:set>
                                    <p:animEffect transition="in" filter="fade">
                                      <p:cBhvr>
                                        <p:cTn id="77" dur="500"/>
                                        <p:tgtEl>
                                          <p:spTgt spid="6151"/>
                                        </p:tgtEl>
                                      </p:cBhvr>
                                    </p:animEffect>
                                  </p:childTnLst>
                                </p:cTn>
                              </p:par>
                            </p:childTnLst>
                          </p:cTn>
                        </p:par>
                        <p:par>
                          <p:cTn id="78" fill="hold">
                            <p:stCondLst>
                              <p:cond delay="1000"/>
                            </p:stCondLst>
                            <p:childTnLst>
                              <p:par>
                                <p:cTn id="79" presetID="10" presetClass="entr" presetSubtype="0" fill="hold" nodeType="afterEffect">
                                  <p:stCondLst>
                                    <p:cond delay="0"/>
                                  </p:stCondLst>
                                  <p:childTnLst>
                                    <p:set>
                                      <p:cBhvr>
                                        <p:cTn id="80" dur="1" fill="hold">
                                          <p:stCondLst>
                                            <p:cond delay="0"/>
                                          </p:stCondLst>
                                        </p:cTn>
                                        <p:tgtEl>
                                          <p:spTgt spid="27689"/>
                                        </p:tgtEl>
                                        <p:attrNameLst>
                                          <p:attrName>style.visibility</p:attrName>
                                        </p:attrNameLst>
                                      </p:cBhvr>
                                      <p:to>
                                        <p:strVal val="visible"/>
                                      </p:to>
                                    </p:set>
                                    <p:animEffect transition="in" filter="fade">
                                      <p:cBhvr>
                                        <p:cTn id="81" dur="500"/>
                                        <p:tgtEl>
                                          <p:spTgt spid="27689"/>
                                        </p:tgtEl>
                                      </p:cBhvr>
                                    </p:animEffect>
                                  </p:childTnLst>
                                </p:cTn>
                              </p:par>
                            </p:childTnLst>
                          </p:cTn>
                        </p:par>
                        <p:par>
                          <p:cTn id="82" fill="hold">
                            <p:stCondLst>
                              <p:cond delay="1500"/>
                            </p:stCondLst>
                            <p:childTnLst>
                              <p:par>
                                <p:cTn id="83" presetID="10" presetClass="entr" presetSubtype="0" fill="hold" nodeType="afterEffect">
                                  <p:stCondLst>
                                    <p:cond delay="0"/>
                                  </p:stCondLst>
                                  <p:childTnLst>
                                    <p:set>
                                      <p:cBhvr>
                                        <p:cTn id="84" dur="1" fill="hold">
                                          <p:stCondLst>
                                            <p:cond delay="0"/>
                                          </p:stCondLst>
                                        </p:cTn>
                                        <p:tgtEl>
                                          <p:spTgt spid="27690"/>
                                        </p:tgtEl>
                                        <p:attrNameLst>
                                          <p:attrName>style.visibility</p:attrName>
                                        </p:attrNameLst>
                                      </p:cBhvr>
                                      <p:to>
                                        <p:strVal val="visible"/>
                                      </p:to>
                                    </p:set>
                                    <p:animEffect transition="in" filter="fade">
                                      <p:cBhvr>
                                        <p:cTn id="85" dur="500"/>
                                        <p:tgtEl>
                                          <p:spTgt spid="276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947" grpId="0"/>
      <p:bldP spid="124948" grpId="0"/>
      <p:bldP spid="124949" grpId="0"/>
      <p:bldP spid="124950" grpId="0"/>
      <p:bldP spid="24" grpId="0"/>
      <p:bldP spid="124946" grpId="0"/>
      <p:bldP spid="12495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844" y="142853"/>
            <a:ext cx="8382000" cy="609398"/>
          </a:xfrm>
        </p:spPr>
        <p:txBody>
          <a:bodyPr/>
          <a:lstStyle/>
          <a:p>
            <a:r>
              <a:rPr lang="fr-FR" dirty="0" smtClean="0"/>
              <a:t>Modèle de licences</a:t>
            </a:r>
            <a:endParaRPr lang="fr-FR" dirty="0"/>
          </a:p>
        </p:txBody>
      </p:sp>
      <p:grpSp>
        <p:nvGrpSpPr>
          <p:cNvPr id="37" name="Groupe 36"/>
          <p:cNvGrpSpPr/>
          <p:nvPr/>
        </p:nvGrpSpPr>
        <p:grpSpPr>
          <a:xfrm>
            <a:off x="5486400" y="928670"/>
            <a:ext cx="3657600" cy="5622925"/>
            <a:chOff x="5486400" y="304800"/>
            <a:chExt cx="3657600" cy="5622925"/>
          </a:xfrm>
        </p:grpSpPr>
        <p:grpSp>
          <p:nvGrpSpPr>
            <p:cNvPr id="3" name="Group 4"/>
            <p:cNvGrpSpPr>
              <a:grpSpLocks/>
            </p:cNvGrpSpPr>
            <p:nvPr/>
          </p:nvGrpSpPr>
          <p:grpSpPr bwMode="auto">
            <a:xfrm>
              <a:off x="6172019" y="304800"/>
              <a:ext cx="2364466" cy="1318412"/>
              <a:chOff x="-3103" y="360"/>
              <a:chExt cx="3950" cy="680"/>
            </a:xfrm>
          </p:grpSpPr>
          <p:sp>
            <p:nvSpPr>
              <p:cNvPr id="5" name="AutoShape 5"/>
              <p:cNvSpPr>
                <a:spLocks noChangeArrowheads="1"/>
              </p:cNvSpPr>
              <p:nvPr/>
            </p:nvSpPr>
            <p:spPr bwMode="auto">
              <a:xfrm>
                <a:off x="-2928" y="360"/>
                <a:ext cx="3775" cy="680"/>
              </a:xfrm>
              <a:prstGeom prst="roundRect">
                <a:avLst>
                  <a:gd name="adj" fmla="val 27454"/>
                </a:avLst>
              </a:prstGeom>
              <a:gradFill rotWithShape="1">
                <a:gsLst>
                  <a:gs pos="0">
                    <a:srgbClr val="00D200"/>
                  </a:gs>
                  <a:gs pos="100000">
                    <a:srgbClr val="00FF00">
                      <a:alpha val="1999"/>
                    </a:srgbClr>
                  </a:gs>
                </a:gsLst>
                <a:lin ang="5400000" scaled="1"/>
              </a:gradFill>
              <a:ln w="9525" algn="ctr">
                <a:noFill/>
                <a:round/>
                <a:headEnd/>
                <a:tailEnd/>
              </a:ln>
            </p:spPr>
            <p:txBody>
              <a:bodyPr/>
              <a:lstStyle/>
              <a:p>
                <a:endParaRPr lang="en-US" sz="1100" dirty="0"/>
              </a:p>
            </p:txBody>
          </p:sp>
          <p:sp>
            <p:nvSpPr>
              <p:cNvPr id="6" name="Text Box 6"/>
              <p:cNvSpPr txBox="1">
                <a:spLocks noChangeArrowheads="1"/>
              </p:cNvSpPr>
              <p:nvPr/>
            </p:nvSpPr>
            <p:spPr bwMode="auto">
              <a:xfrm>
                <a:off x="-3103" y="360"/>
                <a:ext cx="3792" cy="292"/>
              </a:xfrm>
              <a:prstGeom prst="rect">
                <a:avLst/>
              </a:prstGeom>
              <a:noFill/>
              <a:ln w="9525" algn="ctr">
                <a:noFill/>
                <a:miter lim="800000"/>
                <a:headEnd/>
                <a:tailEnd/>
              </a:ln>
            </p:spPr>
            <p:txBody>
              <a:bodyPr/>
              <a:lstStyle/>
              <a:p>
                <a:pPr marL="342886" indent="-342886" algn="ctr">
                  <a:spcBef>
                    <a:spcPct val="50000"/>
                  </a:spcBef>
                </a:pPr>
                <a:r>
                  <a:rPr lang="en-US" sz="1600" dirty="0" smtClean="0">
                    <a:latin typeface="Segoe" pitchFamily="34" charset="0"/>
                  </a:rPr>
                  <a:t>Server </a:t>
                </a:r>
                <a:r>
                  <a:rPr lang="en-US" sz="1600" dirty="0" err="1" smtClean="0">
                    <a:latin typeface="Segoe" pitchFamily="34" charset="0"/>
                  </a:rPr>
                  <a:t>Mngt</a:t>
                </a:r>
                <a:r>
                  <a:rPr lang="en-US" sz="1600" dirty="0" smtClean="0">
                    <a:latin typeface="Segoe" pitchFamily="34" charset="0"/>
                  </a:rPr>
                  <a:t> Suite </a:t>
                </a:r>
                <a:r>
                  <a:rPr lang="en-US" sz="1600" u="sng" dirty="0" smtClean="0">
                    <a:latin typeface="Segoe" pitchFamily="34" charset="0"/>
                  </a:rPr>
                  <a:t>Enterprise</a:t>
                </a:r>
                <a:r>
                  <a:rPr lang="en-US" sz="1600" dirty="0" smtClean="0">
                    <a:latin typeface="Segoe" pitchFamily="34" charset="0"/>
                  </a:rPr>
                  <a:t> Edition</a:t>
                </a:r>
              </a:p>
            </p:txBody>
          </p:sp>
        </p:grpSp>
        <p:sp>
          <p:nvSpPr>
            <p:cNvPr id="7" name="AutoShape 2"/>
            <p:cNvSpPr>
              <a:spLocks noChangeArrowheads="1"/>
            </p:cNvSpPr>
            <p:nvPr/>
          </p:nvSpPr>
          <p:spPr bwMode="auto">
            <a:xfrm>
              <a:off x="5486400" y="947057"/>
              <a:ext cx="3657600" cy="4980668"/>
            </a:xfrm>
            <a:prstGeom prst="roundRect">
              <a:avLst>
                <a:gd name="adj" fmla="val 8787"/>
              </a:avLst>
            </a:prstGeom>
            <a:solidFill>
              <a:schemeClr val="bg2">
                <a:alpha val="52940"/>
              </a:schemeClr>
            </a:solidFill>
            <a:ln w="38100">
              <a:solidFill>
                <a:srgbClr val="00FF00">
                  <a:alpha val="83136"/>
                </a:srgbClr>
              </a:solidFill>
              <a:prstDash val="dash"/>
              <a:round/>
              <a:headEnd/>
              <a:tailEnd/>
            </a:ln>
          </p:spPr>
          <p:txBody>
            <a:bodyPr wrap="none" lIns="91436" tIns="45718" rIns="91436" bIns="45718" anchor="ctr"/>
            <a:lstStyle/>
            <a:p>
              <a:endParaRPr lang="en-US" sz="1100" dirty="0"/>
            </a:p>
          </p:txBody>
        </p:sp>
        <p:sp>
          <p:nvSpPr>
            <p:cNvPr id="8" name="AutoShape 9"/>
            <p:cNvSpPr>
              <a:spLocks noChangeArrowheads="1"/>
            </p:cNvSpPr>
            <p:nvPr/>
          </p:nvSpPr>
          <p:spPr bwMode="auto">
            <a:xfrm>
              <a:off x="6375174" y="1076083"/>
              <a:ext cx="2311626" cy="744778"/>
            </a:xfrm>
            <a:prstGeom prst="roundRect">
              <a:avLst>
                <a:gd name="adj" fmla="val 27454"/>
              </a:avLst>
            </a:prstGeom>
            <a:gradFill rotWithShape="1">
              <a:gsLst>
                <a:gs pos="0">
                  <a:srgbClr val="0099FF">
                    <a:alpha val="67000"/>
                  </a:srgbClr>
                </a:gs>
                <a:gs pos="100000">
                  <a:schemeClr val="bg2">
                    <a:alpha val="70000"/>
                  </a:schemeClr>
                </a:gs>
              </a:gsLst>
              <a:lin ang="5400000" scaled="1"/>
            </a:gradFill>
            <a:ln w="9525" algn="ctr">
              <a:noFill/>
              <a:round/>
              <a:headEnd/>
              <a:tailEnd/>
            </a:ln>
          </p:spPr>
          <p:txBody>
            <a:bodyPr lIns="91436" tIns="45718" rIns="91436" bIns="45718"/>
            <a:lstStyle/>
            <a:p>
              <a:endParaRPr lang="en-US" sz="1100" b="1" dirty="0"/>
            </a:p>
          </p:txBody>
        </p:sp>
        <p:sp>
          <p:nvSpPr>
            <p:cNvPr id="9" name="AutoShape 10"/>
            <p:cNvSpPr>
              <a:spLocks noChangeArrowheads="1"/>
            </p:cNvSpPr>
            <p:nvPr/>
          </p:nvSpPr>
          <p:spPr bwMode="auto">
            <a:xfrm>
              <a:off x="6348185" y="3470847"/>
              <a:ext cx="2262415" cy="923353"/>
            </a:xfrm>
            <a:prstGeom prst="roundRect">
              <a:avLst>
                <a:gd name="adj" fmla="val 27454"/>
              </a:avLst>
            </a:prstGeom>
            <a:gradFill rotWithShape="1">
              <a:gsLst>
                <a:gs pos="0">
                  <a:srgbClr val="0099FF">
                    <a:alpha val="67000"/>
                  </a:srgbClr>
                </a:gs>
                <a:gs pos="100000">
                  <a:schemeClr val="bg2">
                    <a:alpha val="70000"/>
                  </a:schemeClr>
                </a:gs>
              </a:gsLst>
              <a:lin ang="5400000" scaled="1"/>
            </a:gradFill>
            <a:ln w="9525" algn="ctr">
              <a:noFill/>
              <a:round/>
              <a:headEnd/>
              <a:tailEnd/>
            </a:ln>
          </p:spPr>
          <p:txBody>
            <a:bodyPr lIns="91436" tIns="45718" rIns="91436" bIns="45718"/>
            <a:lstStyle/>
            <a:p>
              <a:endParaRPr lang="en-US" sz="1100" b="1" dirty="0"/>
            </a:p>
          </p:txBody>
        </p:sp>
        <p:sp>
          <p:nvSpPr>
            <p:cNvPr id="10" name="AutoShape 11"/>
            <p:cNvSpPr>
              <a:spLocks noChangeArrowheads="1"/>
            </p:cNvSpPr>
            <p:nvPr/>
          </p:nvSpPr>
          <p:spPr bwMode="auto">
            <a:xfrm>
              <a:off x="6652985" y="2236547"/>
              <a:ext cx="1957615" cy="744778"/>
            </a:xfrm>
            <a:prstGeom prst="roundRect">
              <a:avLst>
                <a:gd name="adj" fmla="val 27454"/>
              </a:avLst>
            </a:prstGeom>
            <a:gradFill rotWithShape="1">
              <a:gsLst>
                <a:gs pos="0">
                  <a:srgbClr val="0099FF">
                    <a:alpha val="67000"/>
                  </a:srgbClr>
                </a:gs>
                <a:gs pos="100000">
                  <a:schemeClr val="bg2">
                    <a:alpha val="70000"/>
                  </a:schemeClr>
                </a:gs>
              </a:gsLst>
              <a:lin ang="5400000" scaled="1"/>
            </a:gradFill>
            <a:ln w="9525" algn="ctr">
              <a:noFill/>
              <a:round/>
              <a:headEnd/>
              <a:tailEnd/>
            </a:ln>
          </p:spPr>
          <p:txBody>
            <a:bodyPr lIns="91436" tIns="45718" rIns="91436" bIns="45718"/>
            <a:lstStyle/>
            <a:p>
              <a:endParaRPr lang="en-US" sz="1100" b="1" dirty="0"/>
            </a:p>
          </p:txBody>
        </p:sp>
        <p:pic>
          <p:nvPicPr>
            <p:cNvPr id="11" name="Picture 12" descr="cooltools-shape"/>
            <p:cNvPicPr>
              <a:picLocks noChangeAspect="1" noChangeArrowheads="1"/>
            </p:cNvPicPr>
            <p:nvPr/>
          </p:nvPicPr>
          <p:blipFill>
            <a:blip r:embed="rId3">
              <a:lum bright="-12000"/>
            </a:blip>
            <a:srcRect/>
            <a:stretch>
              <a:fillRect/>
            </a:stretch>
          </p:blipFill>
          <p:spPr bwMode="auto">
            <a:xfrm>
              <a:off x="5852886" y="2093073"/>
              <a:ext cx="966020" cy="966020"/>
            </a:xfrm>
            <a:prstGeom prst="rect">
              <a:avLst/>
            </a:prstGeom>
            <a:noFill/>
            <a:ln w="9525">
              <a:noFill/>
              <a:miter lim="800000"/>
              <a:headEnd/>
              <a:tailEnd/>
            </a:ln>
          </p:spPr>
        </p:pic>
        <p:sp>
          <p:nvSpPr>
            <p:cNvPr id="12" name="Text Box 13"/>
            <p:cNvSpPr txBox="1">
              <a:spLocks noChangeArrowheads="1"/>
            </p:cNvSpPr>
            <p:nvPr/>
          </p:nvSpPr>
          <p:spPr bwMode="auto">
            <a:xfrm>
              <a:off x="7272111" y="2557959"/>
              <a:ext cx="924669" cy="261606"/>
            </a:xfrm>
            <a:prstGeom prst="rect">
              <a:avLst/>
            </a:prstGeom>
            <a:noFill/>
            <a:ln w="9525">
              <a:noFill/>
              <a:miter lim="800000"/>
              <a:headEnd/>
              <a:tailEnd/>
            </a:ln>
          </p:spPr>
          <p:txBody>
            <a:bodyPr wrap="square" lIns="91436" tIns="45718" rIns="91436" bIns="45718">
              <a:spAutoFit/>
            </a:bodyPr>
            <a:lstStyle/>
            <a:p>
              <a:endParaRPr lang="en-US" sz="1100" b="1" dirty="0"/>
            </a:p>
          </p:txBody>
        </p:sp>
        <p:sp>
          <p:nvSpPr>
            <p:cNvPr id="16" name="Freeform 19"/>
            <p:cNvSpPr>
              <a:spLocks noChangeAspect="1"/>
            </p:cNvSpPr>
            <p:nvPr/>
          </p:nvSpPr>
          <p:spPr bwMode="gray">
            <a:xfrm>
              <a:off x="6019800" y="2497490"/>
              <a:ext cx="694396" cy="174146"/>
            </a:xfrm>
            <a:custGeom>
              <a:avLst/>
              <a:gdLst/>
              <a:ahLst/>
              <a:cxnLst>
                <a:cxn ang="0">
                  <a:pos x="296" y="82"/>
                </a:cxn>
                <a:cxn ang="0">
                  <a:pos x="326" y="6"/>
                </a:cxn>
                <a:cxn ang="0">
                  <a:pos x="178" y="54"/>
                </a:cxn>
                <a:cxn ang="0">
                  <a:pos x="162" y="64"/>
                </a:cxn>
                <a:cxn ang="0">
                  <a:pos x="138" y="70"/>
                </a:cxn>
                <a:cxn ang="0">
                  <a:pos x="120" y="86"/>
                </a:cxn>
                <a:cxn ang="0">
                  <a:pos x="108" y="70"/>
                </a:cxn>
                <a:cxn ang="0">
                  <a:pos x="102" y="64"/>
                </a:cxn>
                <a:cxn ang="0">
                  <a:pos x="70" y="54"/>
                </a:cxn>
                <a:cxn ang="0">
                  <a:pos x="74" y="70"/>
                </a:cxn>
                <a:cxn ang="0">
                  <a:pos x="46" y="74"/>
                </a:cxn>
                <a:cxn ang="0">
                  <a:pos x="36" y="74"/>
                </a:cxn>
                <a:cxn ang="0">
                  <a:pos x="16" y="76"/>
                </a:cxn>
                <a:cxn ang="0">
                  <a:pos x="14" y="56"/>
                </a:cxn>
                <a:cxn ang="0">
                  <a:pos x="0" y="42"/>
                </a:cxn>
                <a:cxn ang="0">
                  <a:pos x="14" y="28"/>
                </a:cxn>
                <a:cxn ang="0">
                  <a:pos x="18" y="20"/>
                </a:cxn>
                <a:cxn ang="0">
                  <a:pos x="38" y="0"/>
                </a:cxn>
                <a:cxn ang="0">
                  <a:pos x="52" y="14"/>
                </a:cxn>
                <a:cxn ang="0">
                  <a:pos x="70" y="14"/>
                </a:cxn>
                <a:cxn ang="0">
                  <a:pos x="70" y="32"/>
                </a:cxn>
                <a:cxn ang="0">
                  <a:pos x="88" y="20"/>
                </a:cxn>
                <a:cxn ang="0">
                  <a:pos x="110" y="14"/>
                </a:cxn>
                <a:cxn ang="0">
                  <a:pos x="128" y="0"/>
                </a:cxn>
                <a:cxn ang="0">
                  <a:pos x="142" y="16"/>
                </a:cxn>
                <a:cxn ang="0">
                  <a:pos x="148" y="22"/>
                </a:cxn>
                <a:cxn ang="0">
                  <a:pos x="178" y="32"/>
                </a:cxn>
                <a:cxn ang="0">
                  <a:pos x="174" y="16"/>
                </a:cxn>
                <a:cxn ang="0">
                  <a:pos x="204" y="12"/>
                </a:cxn>
                <a:cxn ang="0">
                  <a:pos x="212" y="12"/>
                </a:cxn>
                <a:cxn ang="0">
                  <a:pos x="232" y="8"/>
                </a:cxn>
                <a:cxn ang="0">
                  <a:pos x="236" y="28"/>
                </a:cxn>
                <a:cxn ang="0">
                  <a:pos x="250" y="6"/>
                </a:cxn>
                <a:cxn ang="0">
                  <a:pos x="280" y="82"/>
                </a:cxn>
                <a:cxn ang="0">
                  <a:pos x="238" y="54"/>
                </a:cxn>
                <a:cxn ang="0">
                  <a:pos x="242" y="70"/>
                </a:cxn>
                <a:cxn ang="0">
                  <a:pos x="212" y="74"/>
                </a:cxn>
                <a:cxn ang="0">
                  <a:pos x="204" y="74"/>
                </a:cxn>
                <a:cxn ang="0">
                  <a:pos x="184" y="76"/>
                </a:cxn>
                <a:cxn ang="0">
                  <a:pos x="180" y="56"/>
                </a:cxn>
                <a:cxn ang="0">
                  <a:pos x="26" y="44"/>
                </a:cxn>
                <a:cxn ang="0">
                  <a:pos x="34" y="28"/>
                </a:cxn>
                <a:cxn ang="0">
                  <a:pos x="50" y="30"/>
                </a:cxn>
                <a:cxn ang="0">
                  <a:pos x="56" y="48"/>
                </a:cxn>
                <a:cxn ang="0">
                  <a:pos x="42" y="58"/>
                </a:cxn>
                <a:cxn ang="0">
                  <a:pos x="26" y="50"/>
                </a:cxn>
                <a:cxn ang="0">
                  <a:pos x="108" y="44"/>
                </a:cxn>
                <a:cxn ang="0">
                  <a:pos x="118" y="28"/>
                </a:cxn>
                <a:cxn ang="0">
                  <a:pos x="134" y="30"/>
                </a:cxn>
                <a:cxn ang="0">
                  <a:pos x="138" y="48"/>
                </a:cxn>
                <a:cxn ang="0">
                  <a:pos x="126" y="58"/>
                </a:cxn>
                <a:cxn ang="0">
                  <a:pos x="110" y="50"/>
                </a:cxn>
                <a:cxn ang="0">
                  <a:pos x="192" y="44"/>
                </a:cxn>
                <a:cxn ang="0">
                  <a:pos x="200" y="28"/>
                </a:cxn>
                <a:cxn ang="0">
                  <a:pos x="218" y="30"/>
                </a:cxn>
                <a:cxn ang="0">
                  <a:pos x="222" y="48"/>
                </a:cxn>
                <a:cxn ang="0">
                  <a:pos x="208" y="58"/>
                </a:cxn>
                <a:cxn ang="0">
                  <a:pos x="194" y="50"/>
                </a:cxn>
              </a:cxnLst>
              <a:rect l="0" t="0" r="r" b="b"/>
              <a:pathLst>
                <a:path w="364" h="86">
                  <a:moveTo>
                    <a:pt x="296" y="6"/>
                  </a:moveTo>
                  <a:lnTo>
                    <a:pt x="334" y="44"/>
                  </a:lnTo>
                  <a:lnTo>
                    <a:pt x="296" y="82"/>
                  </a:lnTo>
                  <a:lnTo>
                    <a:pt x="326" y="82"/>
                  </a:lnTo>
                  <a:lnTo>
                    <a:pt x="364" y="44"/>
                  </a:lnTo>
                  <a:lnTo>
                    <a:pt x="326" y="6"/>
                  </a:lnTo>
                  <a:lnTo>
                    <a:pt x="296" y="6"/>
                  </a:lnTo>
                  <a:lnTo>
                    <a:pt x="180" y="56"/>
                  </a:lnTo>
                  <a:lnTo>
                    <a:pt x="178" y="54"/>
                  </a:lnTo>
                  <a:lnTo>
                    <a:pt x="154" y="54"/>
                  </a:lnTo>
                  <a:lnTo>
                    <a:pt x="152" y="58"/>
                  </a:lnTo>
                  <a:lnTo>
                    <a:pt x="162" y="64"/>
                  </a:lnTo>
                  <a:lnTo>
                    <a:pt x="158" y="70"/>
                  </a:lnTo>
                  <a:lnTo>
                    <a:pt x="148" y="64"/>
                  </a:lnTo>
                  <a:lnTo>
                    <a:pt x="138" y="70"/>
                  </a:lnTo>
                  <a:lnTo>
                    <a:pt x="128" y="74"/>
                  </a:lnTo>
                  <a:lnTo>
                    <a:pt x="128" y="86"/>
                  </a:lnTo>
                  <a:lnTo>
                    <a:pt x="120" y="86"/>
                  </a:lnTo>
                  <a:lnTo>
                    <a:pt x="120" y="74"/>
                  </a:lnTo>
                  <a:lnTo>
                    <a:pt x="114" y="72"/>
                  </a:lnTo>
                  <a:lnTo>
                    <a:pt x="108" y="70"/>
                  </a:lnTo>
                  <a:lnTo>
                    <a:pt x="100" y="76"/>
                  </a:lnTo>
                  <a:lnTo>
                    <a:pt x="96" y="72"/>
                  </a:lnTo>
                  <a:lnTo>
                    <a:pt x="102" y="64"/>
                  </a:lnTo>
                  <a:lnTo>
                    <a:pt x="96" y="56"/>
                  </a:lnTo>
                  <a:lnTo>
                    <a:pt x="96" y="54"/>
                  </a:lnTo>
                  <a:lnTo>
                    <a:pt x="70" y="54"/>
                  </a:lnTo>
                  <a:lnTo>
                    <a:pt x="68" y="58"/>
                  </a:lnTo>
                  <a:lnTo>
                    <a:pt x="78" y="64"/>
                  </a:lnTo>
                  <a:lnTo>
                    <a:pt x="74" y="70"/>
                  </a:lnTo>
                  <a:lnTo>
                    <a:pt x="64" y="64"/>
                  </a:lnTo>
                  <a:lnTo>
                    <a:pt x="56" y="70"/>
                  </a:lnTo>
                  <a:lnTo>
                    <a:pt x="46" y="74"/>
                  </a:lnTo>
                  <a:lnTo>
                    <a:pt x="44" y="86"/>
                  </a:lnTo>
                  <a:lnTo>
                    <a:pt x="36" y="86"/>
                  </a:lnTo>
                  <a:lnTo>
                    <a:pt x="36" y="74"/>
                  </a:lnTo>
                  <a:lnTo>
                    <a:pt x="30" y="72"/>
                  </a:lnTo>
                  <a:lnTo>
                    <a:pt x="24" y="70"/>
                  </a:lnTo>
                  <a:lnTo>
                    <a:pt x="16" y="76"/>
                  </a:lnTo>
                  <a:lnTo>
                    <a:pt x="12" y="72"/>
                  </a:lnTo>
                  <a:lnTo>
                    <a:pt x="18" y="64"/>
                  </a:lnTo>
                  <a:lnTo>
                    <a:pt x="14" y="56"/>
                  </a:lnTo>
                  <a:lnTo>
                    <a:pt x="10" y="50"/>
                  </a:lnTo>
                  <a:lnTo>
                    <a:pt x="0" y="50"/>
                  </a:lnTo>
                  <a:lnTo>
                    <a:pt x="0" y="42"/>
                  </a:lnTo>
                  <a:lnTo>
                    <a:pt x="10" y="40"/>
                  </a:lnTo>
                  <a:lnTo>
                    <a:pt x="10" y="34"/>
                  </a:lnTo>
                  <a:lnTo>
                    <a:pt x="14" y="28"/>
                  </a:lnTo>
                  <a:lnTo>
                    <a:pt x="4" y="20"/>
                  </a:lnTo>
                  <a:lnTo>
                    <a:pt x="8" y="16"/>
                  </a:lnTo>
                  <a:lnTo>
                    <a:pt x="18" y="20"/>
                  </a:lnTo>
                  <a:lnTo>
                    <a:pt x="26" y="14"/>
                  </a:lnTo>
                  <a:lnTo>
                    <a:pt x="36" y="12"/>
                  </a:lnTo>
                  <a:lnTo>
                    <a:pt x="38" y="0"/>
                  </a:lnTo>
                  <a:lnTo>
                    <a:pt x="44" y="0"/>
                  </a:lnTo>
                  <a:lnTo>
                    <a:pt x="46" y="12"/>
                  </a:lnTo>
                  <a:lnTo>
                    <a:pt x="52" y="14"/>
                  </a:lnTo>
                  <a:lnTo>
                    <a:pt x="58" y="16"/>
                  </a:lnTo>
                  <a:lnTo>
                    <a:pt x="64" y="8"/>
                  </a:lnTo>
                  <a:lnTo>
                    <a:pt x="70" y="14"/>
                  </a:lnTo>
                  <a:lnTo>
                    <a:pt x="64" y="22"/>
                  </a:lnTo>
                  <a:lnTo>
                    <a:pt x="68" y="28"/>
                  </a:lnTo>
                  <a:lnTo>
                    <a:pt x="70" y="32"/>
                  </a:lnTo>
                  <a:lnTo>
                    <a:pt x="96" y="32"/>
                  </a:lnTo>
                  <a:lnTo>
                    <a:pt x="96" y="28"/>
                  </a:lnTo>
                  <a:lnTo>
                    <a:pt x="88" y="20"/>
                  </a:lnTo>
                  <a:lnTo>
                    <a:pt x="92" y="16"/>
                  </a:lnTo>
                  <a:lnTo>
                    <a:pt x="102" y="20"/>
                  </a:lnTo>
                  <a:lnTo>
                    <a:pt x="110" y="14"/>
                  </a:lnTo>
                  <a:lnTo>
                    <a:pt x="120" y="12"/>
                  </a:lnTo>
                  <a:lnTo>
                    <a:pt x="122" y="0"/>
                  </a:lnTo>
                  <a:lnTo>
                    <a:pt x="128" y="0"/>
                  </a:lnTo>
                  <a:lnTo>
                    <a:pt x="128" y="12"/>
                  </a:lnTo>
                  <a:lnTo>
                    <a:pt x="136" y="14"/>
                  </a:lnTo>
                  <a:lnTo>
                    <a:pt x="142" y="16"/>
                  </a:lnTo>
                  <a:lnTo>
                    <a:pt x="148" y="8"/>
                  </a:lnTo>
                  <a:lnTo>
                    <a:pt x="154" y="14"/>
                  </a:lnTo>
                  <a:lnTo>
                    <a:pt x="148" y="22"/>
                  </a:lnTo>
                  <a:lnTo>
                    <a:pt x="152" y="28"/>
                  </a:lnTo>
                  <a:lnTo>
                    <a:pt x="154" y="32"/>
                  </a:lnTo>
                  <a:lnTo>
                    <a:pt x="178" y="32"/>
                  </a:lnTo>
                  <a:lnTo>
                    <a:pt x="180" y="28"/>
                  </a:lnTo>
                  <a:lnTo>
                    <a:pt x="172" y="20"/>
                  </a:lnTo>
                  <a:lnTo>
                    <a:pt x="174" y="16"/>
                  </a:lnTo>
                  <a:lnTo>
                    <a:pt x="186" y="20"/>
                  </a:lnTo>
                  <a:lnTo>
                    <a:pt x="194" y="14"/>
                  </a:lnTo>
                  <a:lnTo>
                    <a:pt x="204" y="12"/>
                  </a:lnTo>
                  <a:lnTo>
                    <a:pt x="206" y="0"/>
                  </a:lnTo>
                  <a:lnTo>
                    <a:pt x="212" y="0"/>
                  </a:lnTo>
                  <a:lnTo>
                    <a:pt x="212" y="12"/>
                  </a:lnTo>
                  <a:lnTo>
                    <a:pt x="218" y="14"/>
                  </a:lnTo>
                  <a:lnTo>
                    <a:pt x="224" y="16"/>
                  </a:lnTo>
                  <a:lnTo>
                    <a:pt x="232" y="8"/>
                  </a:lnTo>
                  <a:lnTo>
                    <a:pt x="238" y="14"/>
                  </a:lnTo>
                  <a:lnTo>
                    <a:pt x="232" y="22"/>
                  </a:lnTo>
                  <a:lnTo>
                    <a:pt x="236" y="28"/>
                  </a:lnTo>
                  <a:lnTo>
                    <a:pt x="238" y="32"/>
                  </a:lnTo>
                  <a:lnTo>
                    <a:pt x="276" y="32"/>
                  </a:lnTo>
                  <a:lnTo>
                    <a:pt x="250" y="6"/>
                  </a:lnTo>
                  <a:lnTo>
                    <a:pt x="280" y="6"/>
                  </a:lnTo>
                  <a:lnTo>
                    <a:pt x="320" y="44"/>
                  </a:lnTo>
                  <a:lnTo>
                    <a:pt x="280" y="82"/>
                  </a:lnTo>
                  <a:lnTo>
                    <a:pt x="250" y="82"/>
                  </a:lnTo>
                  <a:lnTo>
                    <a:pt x="278" y="54"/>
                  </a:lnTo>
                  <a:lnTo>
                    <a:pt x="238" y="54"/>
                  </a:lnTo>
                  <a:lnTo>
                    <a:pt x="236" y="58"/>
                  </a:lnTo>
                  <a:lnTo>
                    <a:pt x="244" y="64"/>
                  </a:lnTo>
                  <a:lnTo>
                    <a:pt x="242" y="70"/>
                  </a:lnTo>
                  <a:lnTo>
                    <a:pt x="230" y="64"/>
                  </a:lnTo>
                  <a:lnTo>
                    <a:pt x="222" y="70"/>
                  </a:lnTo>
                  <a:lnTo>
                    <a:pt x="212" y="74"/>
                  </a:lnTo>
                  <a:lnTo>
                    <a:pt x="210" y="86"/>
                  </a:lnTo>
                  <a:lnTo>
                    <a:pt x="204" y="86"/>
                  </a:lnTo>
                  <a:lnTo>
                    <a:pt x="204" y="74"/>
                  </a:lnTo>
                  <a:lnTo>
                    <a:pt x="198" y="72"/>
                  </a:lnTo>
                  <a:lnTo>
                    <a:pt x="192" y="70"/>
                  </a:lnTo>
                  <a:lnTo>
                    <a:pt x="184" y="76"/>
                  </a:lnTo>
                  <a:lnTo>
                    <a:pt x="178" y="72"/>
                  </a:lnTo>
                  <a:lnTo>
                    <a:pt x="184" y="64"/>
                  </a:lnTo>
                  <a:lnTo>
                    <a:pt x="180" y="56"/>
                  </a:lnTo>
                  <a:lnTo>
                    <a:pt x="296" y="6"/>
                  </a:lnTo>
                  <a:lnTo>
                    <a:pt x="26" y="50"/>
                  </a:lnTo>
                  <a:lnTo>
                    <a:pt x="26" y="44"/>
                  </a:lnTo>
                  <a:lnTo>
                    <a:pt x="26" y="38"/>
                  </a:lnTo>
                  <a:lnTo>
                    <a:pt x="28" y="32"/>
                  </a:lnTo>
                  <a:lnTo>
                    <a:pt x="34" y="28"/>
                  </a:lnTo>
                  <a:lnTo>
                    <a:pt x="40" y="28"/>
                  </a:lnTo>
                  <a:lnTo>
                    <a:pt x="46" y="28"/>
                  </a:lnTo>
                  <a:lnTo>
                    <a:pt x="50" y="30"/>
                  </a:lnTo>
                  <a:lnTo>
                    <a:pt x="54" y="36"/>
                  </a:lnTo>
                  <a:lnTo>
                    <a:pt x="56" y="42"/>
                  </a:lnTo>
                  <a:lnTo>
                    <a:pt x="56" y="48"/>
                  </a:lnTo>
                  <a:lnTo>
                    <a:pt x="52" y="52"/>
                  </a:lnTo>
                  <a:lnTo>
                    <a:pt x="48" y="56"/>
                  </a:lnTo>
                  <a:lnTo>
                    <a:pt x="42" y="58"/>
                  </a:lnTo>
                  <a:lnTo>
                    <a:pt x="36" y="58"/>
                  </a:lnTo>
                  <a:lnTo>
                    <a:pt x="30" y="54"/>
                  </a:lnTo>
                  <a:lnTo>
                    <a:pt x="26" y="50"/>
                  </a:lnTo>
                  <a:lnTo>
                    <a:pt x="296" y="6"/>
                  </a:lnTo>
                  <a:lnTo>
                    <a:pt x="110" y="50"/>
                  </a:lnTo>
                  <a:lnTo>
                    <a:pt x="108" y="44"/>
                  </a:lnTo>
                  <a:lnTo>
                    <a:pt x="110" y="38"/>
                  </a:lnTo>
                  <a:lnTo>
                    <a:pt x="112" y="32"/>
                  </a:lnTo>
                  <a:lnTo>
                    <a:pt x="118" y="28"/>
                  </a:lnTo>
                  <a:lnTo>
                    <a:pt x="124" y="28"/>
                  </a:lnTo>
                  <a:lnTo>
                    <a:pt x="128" y="28"/>
                  </a:lnTo>
                  <a:lnTo>
                    <a:pt x="134" y="30"/>
                  </a:lnTo>
                  <a:lnTo>
                    <a:pt x="138" y="36"/>
                  </a:lnTo>
                  <a:lnTo>
                    <a:pt x="140" y="42"/>
                  </a:lnTo>
                  <a:lnTo>
                    <a:pt x="138" y="48"/>
                  </a:lnTo>
                  <a:lnTo>
                    <a:pt x="136" y="52"/>
                  </a:lnTo>
                  <a:lnTo>
                    <a:pt x="132" y="56"/>
                  </a:lnTo>
                  <a:lnTo>
                    <a:pt x="126" y="58"/>
                  </a:lnTo>
                  <a:lnTo>
                    <a:pt x="120" y="58"/>
                  </a:lnTo>
                  <a:lnTo>
                    <a:pt x="114" y="54"/>
                  </a:lnTo>
                  <a:lnTo>
                    <a:pt x="110" y="50"/>
                  </a:lnTo>
                  <a:lnTo>
                    <a:pt x="296" y="6"/>
                  </a:lnTo>
                  <a:lnTo>
                    <a:pt x="194" y="50"/>
                  </a:lnTo>
                  <a:lnTo>
                    <a:pt x="192" y="44"/>
                  </a:lnTo>
                  <a:lnTo>
                    <a:pt x="194" y="38"/>
                  </a:lnTo>
                  <a:lnTo>
                    <a:pt x="196" y="32"/>
                  </a:lnTo>
                  <a:lnTo>
                    <a:pt x="200" y="28"/>
                  </a:lnTo>
                  <a:lnTo>
                    <a:pt x="206" y="28"/>
                  </a:lnTo>
                  <a:lnTo>
                    <a:pt x="212" y="28"/>
                  </a:lnTo>
                  <a:lnTo>
                    <a:pt x="218" y="30"/>
                  </a:lnTo>
                  <a:lnTo>
                    <a:pt x="222" y="36"/>
                  </a:lnTo>
                  <a:lnTo>
                    <a:pt x="222" y="42"/>
                  </a:lnTo>
                  <a:lnTo>
                    <a:pt x="222" y="48"/>
                  </a:lnTo>
                  <a:lnTo>
                    <a:pt x="220" y="52"/>
                  </a:lnTo>
                  <a:lnTo>
                    <a:pt x="214" y="56"/>
                  </a:lnTo>
                  <a:lnTo>
                    <a:pt x="208" y="58"/>
                  </a:lnTo>
                  <a:lnTo>
                    <a:pt x="202" y="58"/>
                  </a:lnTo>
                  <a:lnTo>
                    <a:pt x="198" y="54"/>
                  </a:lnTo>
                  <a:lnTo>
                    <a:pt x="194" y="50"/>
                  </a:lnTo>
                  <a:lnTo>
                    <a:pt x="296" y="6"/>
                  </a:lnTo>
                  <a:close/>
                </a:path>
              </a:pathLst>
            </a:custGeom>
            <a:solidFill>
              <a:schemeClr val="accent3"/>
            </a:solidFill>
            <a:ln w="9525" cap="flat" cmpd="sng">
              <a:noFill/>
              <a:prstDash val="solid"/>
              <a:round/>
              <a:headEnd type="none" w="med" len="med"/>
              <a:tailEnd type="none" w="med" len="med"/>
            </a:ln>
            <a:effectLst>
              <a:outerShdw dist="35921" dir="2700000" algn="ctr" rotWithShape="0">
                <a:schemeClr val="bg2"/>
              </a:outerShdw>
            </a:effectLst>
          </p:spPr>
          <p:txBody>
            <a:bodyPr lIns="91436" tIns="45718" rIns="91436" bIns="45718"/>
            <a:lstStyle/>
            <a:p>
              <a:pPr>
                <a:defRPr/>
              </a:pPr>
              <a:endParaRPr lang="en-US" sz="1100" b="1" dirty="0"/>
            </a:p>
          </p:txBody>
        </p:sp>
        <p:pic>
          <p:nvPicPr>
            <p:cNvPr id="17" name="Picture 21" descr="cooltools-shape"/>
            <p:cNvPicPr>
              <a:picLocks noChangeAspect="1" noChangeArrowheads="1"/>
            </p:cNvPicPr>
            <p:nvPr/>
          </p:nvPicPr>
          <p:blipFill>
            <a:blip r:embed="rId3">
              <a:lum bright="-12000"/>
            </a:blip>
            <a:srcRect/>
            <a:stretch>
              <a:fillRect/>
            </a:stretch>
          </p:blipFill>
          <p:spPr bwMode="auto">
            <a:xfrm>
              <a:off x="5852886" y="873873"/>
              <a:ext cx="966020" cy="966020"/>
            </a:xfrm>
            <a:prstGeom prst="rect">
              <a:avLst/>
            </a:prstGeom>
            <a:noFill/>
            <a:ln w="9525">
              <a:noFill/>
              <a:miter lim="800000"/>
              <a:headEnd/>
              <a:tailEnd/>
            </a:ln>
          </p:spPr>
        </p:pic>
        <p:pic>
          <p:nvPicPr>
            <p:cNvPr id="18" name="Picture 22" descr="cooltools-shape"/>
            <p:cNvPicPr>
              <a:picLocks noChangeAspect="1" noChangeArrowheads="1"/>
            </p:cNvPicPr>
            <p:nvPr/>
          </p:nvPicPr>
          <p:blipFill>
            <a:blip r:embed="rId3">
              <a:lum bright="-12000"/>
            </a:blip>
            <a:srcRect/>
            <a:stretch>
              <a:fillRect/>
            </a:stretch>
          </p:blipFill>
          <p:spPr bwMode="auto">
            <a:xfrm>
              <a:off x="5852886" y="3418091"/>
              <a:ext cx="966020" cy="966020"/>
            </a:xfrm>
            <a:prstGeom prst="rect">
              <a:avLst/>
            </a:prstGeom>
            <a:noFill/>
            <a:ln w="9525">
              <a:noFill/>
              <a:miter lim="800000"/>
              <a:headEnd/>
              <a:tailEnd/>
            </a:ln>
          </p:spPr>
        </p:pic>
        <p:sp>
          <p:nvSpPr>
            <p:cNvPr id="19" name="Freeform 23"/>
            <p:cNvSpPr>
              <a:spLocks/>
            </p:cNvSpPr>
            <p:nvPr/>
          </p:nvSpPr>
          <p:spPr bwMode="gray">
            <a:xfrm>
              <a:off x="6195785" y="3594162"/>
              <a:ext cx="367786" cy="501629"/>
            </a:xfrm>
            <a:custGeom>
              <a:avLst/>
              <a:gdLst/>
              <a:ahLst/>
              <a:cxnLst>
                <a:cxn ang="0">
                  <a:pos x="176" y="84"/>
                </a:cxn>
                <a:cxn ang="0">
                  <a:pos x="94" y="146"/>
                </a:cxn>
                <a:cxn ang="0">
                  <a:pos x="58" y="146"/>
                </a:cxn>
                <a:cxn ang="0">
                  <a:pos x="140" y="50"/>
                </a:cxn>
                <a:cxn ang="0">
                  <a:pos x="100" y="128"/>
                </a:cxn>
                <a:cxn ang="0">
                  <a:pos x="68" y="108"/>
                </a:cxn>
                <a:cxn ang="0">
                  <a:pos x="114" y="102"/>
                </a:cxn>
                <a:cxn ang="0">
                  <a:pos x="50" y="90"/>
                </a:cxn>
                <a:cxn ang="0">
                  <a:pos x="62" y="162"/>
                </a:cxn>
                <a:cxn ang="0">
                  <a:pos x="24" y="168"/>
                </a:cxn>
                <a:cxn ang="0">
                  <a:pos x="90" y="190"/>
                </a:cxn>
                <a:cxn ang="0">
                  <a:pos x="12" y="190"/>
                </a:cxn>
                <a:cxn ang="0">
                  <a:pos x="4" y="184"/>
                </a:cxn>
                <a:cxn ang="0">
                  <a:pos x="0" y="174"/>
                </a:cxn>
                <a:cxn ang="0">
                  <a:pos x="0" y="18"/>
                </a:cxn>
                <a:cxn ang="0">
                  <a:pos x="4" y="4"/>
                </a:cxn>
                <a:cxn ang="0">
                  <a:pos x="16" y="0"/>
                </a:cxn>
                <a:cxn ang="0">
                  <a:pos x="140" y="50"/>
                </a:cxn>
                <a:cxn ang="0">
                  <a:pos x="88" y="8"/>
                </a:cxn>
                <a:cxn ang="0">
                  <a:pos x="130" y="50"/>
                </a:cxn>
                <a:cxn ang="0">
                  <a:pos x="94" y="184"/>
                </a:cxn>
                <a:cxn ang="0">
                  <a:pos x="62" y="32"/>
                </a:cxn>
                <a:cxn ang="0">
                  <a:pos x="24" y="26"/>
                </a:cxn>
                <a:cxn ang="0">
                  <a:pos x="94" y="184"/>
                </a:cxn>
                <a:cxn ang="0">
                  <a:pos x="62" y="56"/>
                </a:cxn>
                <a:cxn ang="0">
                  <a:pos x="24" y="50"/>
                </a:cxn>
                <a:cxn ang="0">
                  <a:pos x="94" y="184"/>
                </a:cxn>
                <a:cxn ang="0">
                  <a:pos x="114" y="82"/>
                </a:cxn>
                <a:cxn ang="0">
                  <a:pos x="24" y="76"/>
                </a:cxn>
                <a:cxn ang="0">
                  <a:pos x="94" y="184"/>
                </a:cxn>
                <a:cxn ang="0">
                  <a:pos x="50" y="108"/>
                </a:cxn>
                <a:cxn ang="0">
                  <a:pos x="24" y="102"/>
                </a:cxn>
                <a:cxn ang="0">
                  <a:pos x="94" y="184"/>
                </a:cxn>
                <a:cxn ang="0">
                  <a:pos x="50" y="134"/>
                </a:cxn>
                <a:cxn ang="0">
                  <a:pos x="24" y="128"/>
                </a:cxn>
                <a:cxn ang="0">
                  <a:pos x="94" y="184"/>
                </a:cxn>
                <a:cxn ang="0">
                  <a:pos x="140" y="170"/>
                </a:cxn>
                <a:cxn ang="0">
                  <a:pos x="136" y="188"/>
                </a:cxn>
                <a:cxn ang="0">
                  <a:pos x="124" y="190"/>
                </a:cxn>
                <a:cxn ang="0">
                  <a:pos x="140" y="140"/>
                </a:cxn>
              </a:cxnLst>
              <a:rect l="0" t="0" r="r" b="b"/>
              <a:pathLst>
                <a:path w="176" h="190">
                  <a:moveTo>
                    <a:pt x="94" y="184"/>
                  </a:moveTo>
                  <a:lnTo>
                    <a:pt x="176" y="84"/>
                  </a:lnTo>
                  <a:lnTo>
                    <a:pt x="176" y="48"/>
                  </a:lnTo>
                  <a:lnTo>
                    <a:pt x="94" y="146"/>
                  </a:lnTo>
                  <a:lnTo>
                    <a:pt x="58" y="108"/>
                  </a:lnTo>
                  <a:lnTo>
                    <a:pt x="58" y="146"/>
                  </a:lnTo>
                  <a:lnTo>
                    <a:pt x="94" y="184"/>
                  </a:lnTo>
                  <a:lnTo>
                    <a:pt x="140" y="50"/>
                  </a:lnTo>
                  <a:lnTo>
                    <a:pt x="140" y="80"/>
                  </a:lnTo>
                  <a:lnTo>
                    <a:pt x="100" y="128"/>
                  </a:lnTo>
                  <a:lnTo>
                    <a:pt x="86" y="128"/>
                  </a:lnTo>
                  <a:lnTo>
                    <a:pt x="68" y="108"/>
                  </a:lnTo>
                  <a:lnTo>
                    <a:pt x="114" y="108"/>
                  </a:lnTo>
                  <a:lnTo>
                    <a:pt x="114" y="102"/>
                  </a:lnTo>
                  <a:lnTo>
                    <a:pt x="62" y="102"/>
                  </a:lnTo>
                  <a:lnTo>
                    <a:pt x="50" y="90"/>
                  </a:lnTo>
                  <a:lnTo>
                    <a:pt x="50" y="150"/>
                  </a:lnTo>
                  <a:lnTo>
                    <a:pt x="62" y="162"/>
                  </a:lnTo>
                  <a:lnTo>
                    <a:pt x="24" y="162"/>
                  </a:lnTo>
                  <a:lnTo>
                    <a:pt x="24" y="168"/>
                  </a:lnTo>
                  <a:lnTo>
                    <a:pt x="68" y="168"/>
                  </a:lnTo>
                  <a:lnTo>
                    <a:pt x="90" y="190"/>
                  </a:lnTo>
                  <a:lnTo>
                    <a:pt x="18" y="190"/>
                  </a:lnTo>
                  <a:lnTo>
                    <a:pt x="12" y="190"/>
                  </a:lnTo>
                  <a:lnTo>
                    <a:pt x="6" y="188"/>
                  </a:lnTo>
                  <a:lnTo>
                    <a:pt x="4" y="184"/>
                  </a:lnTo>
                  <a:lnTo>
                    <a:pt x="0" y="180"/>
                  </a:lnTo>
                  <a:lnTo>
                    <a:pt x="0" y="174"/>
                  </a:lnTo>
                  <a:lnTo>
                    <a:pt x="0" y="170"/>
                  </a:lnTo>
                  <a:lnTo>
                    <a:pt x="0" y="18"/>
                  </a:lnTo>
                  <a:lnTo>
                    <a:pt x="0" y="8"/>
                  </a:lnTo>
                  <a:lnTo>
                    <a:pt x="4" y="4"/>
                  </a:lnTo>
                  <a:lnTo>
                    <a:pt x="10" y="0"/>
                  </a:lnTo>
                  <a:lnTo>
                    <a:pt x="16" y="0"/>
                  </a:lnTo>
                  <a:lnTo>
                    <a:pt x="88" y="0"/>
                  </a:lnTo>
                  <a:lnTo>
                    <a:pt x="140" y="50"/>
                  </a:lnTo>
                  <a:lnTo>
                    <a:pt x="94" y="184"/>
                  </a:lnTo>
                  <a:lnTo>
                    <a:pt x="88" y="8"/>
                  </a:lnTo>
                  <a:lnTo>
                    <a:pt x="88" y="50"/>
                  </a:lnTo>
                  <a:lnTo>
                    <a:pt x="130" y="50"/>
                  </a:lnTo>
                  <a:lnTo>
                    <a:pt x="88" y="8"/>
                  </a:lnTo>
                  <a:lnTo>
                    <a:pt x="94" y="184"/>
                  </a:lnTo>
                  <a:lnTo>
                    <a:pt x="24" y="32"/>
                  </a:lnTo>
                  <a:lnTo>
                    <a:pt x="62" y="32"/>
                  </a:lnTo>
                  <a:lnTo>
                    <a:pt x="62" y="26"/>
                  </a:lnTo>
                  <a:lnTo>
                    <a:pt x="24" y="26"/>
                  </a:lnTo>
                  <a:lnTo>
                    <a:pt x="24" y="32"/>
                  </a:lnTo>
                  <a:lnTo>
                    <a:pt x="94" y="184"/>
                  </a:lnTo>
                  <a:lnTo>
                    <a:pt x="24" y="56"/>
                  </a:lnTo>
                  <a:lnTo>
                    <a:pt x="62" y="56"/>
                  </a:lnTo>
                  <a:lnTo>
                    <a:pt x="62" y="50"/>
                  </a:lnTo>
                  <a:lnTo>
                    <a:pt x="24" y="50"/>
                  </a:lnTo>
                  <a:lnTo>
                    <a:pt x="24" y="56"/>
                  </a:lnTo>
                  <a:lnTo>
                    <a:pt x="94" y="184"/>
                  </a:lnTo>
                  <a:lnTo>
                    <a:pt x="24" y="82"/>
                  </a:lnTo>
                  <a:lnTo>
                    <a:pt x="114" y="82"/>
                  </a:lnTo>
                  <a:lnTo>
                    <a:pt x="114" y="76"/>
                  </a:lnTo>
                  <a:lnTo>
                    <a:pt x="24" y="76"/>
                  </a:lnTo>
                  <a:lnTo>
                    <a:pt x="24" y="82"/>
                  </a:lnTo>
                  <a:lnTo>
                    <a:pt x="94" y="184"/>
                  </a:lnTo>
                  <a:lnTo>
                    <a:pt x="24" y="108"/>
                  </a:lnTo>
                  <a:lnTo>
                    <a:pt x="50" y="108"/>
                  </a:lnTo>
                  <a:lnTo>
                    <a:pt x="50" y="102"/>
                  </a:lnTo>
                  <a:lnTo>
                    <a:pt x="24" y="102"/>
                  </a:lnTo>
                  <a:lnTo>
                    <a:pt x="24" y="108"/>
                  </a:lnTo>
                  <a:lnTo>
                    <a:pt x="94" y="184"/>
                  </a:lnTo>
                  <a:lnTo>
                    <a:pt x="24" y="134"/>
                  </a:lnTo>
                  <a:lnTo>
                    <a:pt x="50" y="134"/>
                  </a:lnTo>
                  <a:lnTo>
                    <a:pt x="50" y="128"/>
                  </a:lnTo>
                  <a:lnTo>
                    <a:pt x="24" y="128"/>
                  </a:lnTo>
                  <a:lnTo>
                    <a:pt x="24" y="134"/>
                  </a:lnTo>
                  <a:lnTo>
                    <a:pt x="94" y="184"/>
                  </a:lnTo>
                  <a:lnTo>
                    <a:pt x="140" y="140"/>
                  </a:lnTo>
                  <a:lnTo>
                    <a:pt x="140" y="170"/>
                  </a:lnTo>
                  <a:lnTo>
                    <a:pt x="138" y="182"/>
                  </a:lnTo>
                  <a:lnTo>
                    <a:pt x="136" y="188"/>
                  </a:lnTo>
                  <a:lnTo>
                    <a:pt x="132" y="190"/>
                  </a:lnTo>
                  <a:lnTo>
                    <a:pt x="124" y="190"/>
                  </a:lnTo>
                  <a:lnTo>
                    <a:pt x="98" y="190"/>
                  </a:lnTo>
                  <a:lnTo>
                    <a:pt x="140" y="140"/>
                  </a:lnTo>
                  <a:lnTo>
                    <a:pt x="94" y="184"/>
                  </a:lnTo>
                  <a:close/>
                </a:path>
              </a:pathLst>
            </a:custGeom>
            <a:solidFill>
              <a:schemeClr val="accent3"/>
            </a:solidFill>
            <a:ln w="9525">
              <a:noFill/>
              <a:round/>
              <a:headEnd/>
              <a:tailEnd/>
            </a:ln>
            <a:effectLst>
              <a:outerShdw dist="35921" dir="2700000" algn="ctr" rotWithShape="0">
                <a:schemeClr val="bg2"/>
              </a:outerShdw>
            </a:effectLst>
          </p:spPr>
          <p:txBody>
            <a:bodyPr lIns="91436" tIns="45718" rIns="91436" bIns="45718"/>
            <a:lstStyle/>
            <a:p>
              <a:pPr>
                <a:defRPr/>
              </a:pPr>
              <a:endParaRPr lang="en-US" sz="1100" b="1" dirty="0"/>
            </a:p>
          </p:txBody>
        </p:sp>
        <p:grpSp>
          <p:nvGrpSpPr>
            <p:cNvPr id="4" name="Group 24"/>
            <p:cNvGrpSpPr>
              <a:grpSpLocks/>
            </p:cNvGrpSpPr>
            <p:nvPr/>
          </p:nvGrpSpPr>
          <p:grpSpPr bwMode="auto">
            <a:xfrm>
              <a:off x="6122761" y="1085197"/>
              <a:ext cx="429373" cy="537774"/>
              <a:chOff x="234" y="766"/>
              <a:chExt cx="495" cy="491"/>
            </a:xfrm>
          </p:grpSpPr>
          <p:sp>
            <p:nvSpPr>
              <p:cNvPr id="21" name="Line 25"/>
              <p:cNvSpPr>
                <a:spLocks noChangeShapeType="1"/>
              </p:cNvSpPr>
              <p:nvPr/>
            </p:nvSpPr>
            <p:spPr bwMode="auto">
              <a:xfrm>
                <a:off x="274" y="968"/>
                <a:ext cx="89" cy="0"/>
              </a:xfrm>
              <a:prstGeom prst="line">
                <a:avLst/>
              </a:prstGeom>
              <a:noFill/>
              <a:ln w="25400">
                <a:solidFill>
                  <a:schemeClr val="tx2"/>
                </a:solidFill>
                <a:round/>
                <a:headEnd/>
                <a:tailEnd/>
              </a:ln>
              <a:effectLst>
                <a:outerShdw dist="35921" dir="2700000" algn="ctr" rotWithShape="0">
                  <a:schemeClr val="bg2"/>
                </a:outerShdw>
              </a:effectLst>
            </p:spPr>
            <p:txBody>
              <a:bodyPr/>
              <a:lstStyle/>
              <a:p>
                <a:pPr>
                  <a:defRPr/>
                </a:pPr>
                <a:endParaRPr lang="en-US" sz="1100" b="1" dirty="0">
                  <a:solidFill>
                    <a:schemeClr val="accent3"/>
                  </a:solidFill>
                </a:endParaRPr>
              </a:p>
            </p:txBody>
          </p:sp>
          <p:grpSp>
            <p:nvGrpSpPr>
              <p:cNvPr id="13" name="Group 26"/>
              <p:cNvGrpSpPr>
                <a:grpSpLocks/>
              </p:cNvGrpSpPr>
              <p:nvPr/>
            </p:nvGrpSpPr>
            <p:grpSpPr bwMode="auto">
              <a:xfrm>
                <a:off x="450" y="766"/>
                <a:ext cx="279" cy="371"/>
                <a:chOff x="686" y="3246"/>
                <a:chExt cx="190" cy="252"/>
              </a:xfrm>
            </p:grpSpPr>
            <p:sp>
              <p:nvSpPr>
                <p:cNvPr id="25" name="Freeform 27"/>
                <p:cNvSpPr>
                  <a:spLocks/>
                </p:cNvSpPr>
                <p:nvPr/>
              </p:nvSpPr>
              <p:spPr bwMode="gray">
                <a:xfrm>
                  <a:off x="776" y="3284"/>
                  <a:ext cx="100" cy="214"/>
                </a:xfrm>
                <a:custGeom>
                  <a:avLst/>
                  <a:gdLst/>
                  <a:ahLst/>
                  <a:cxnLst>
                    <a:cxn ang="0">
                      <a:pos x="100" y="14"/>
                    </a:cxn>
                    <a:cxn ang="0">
                      <a:pos x="86" y="110"/>
                    </a:cxn>
                    <a:cxn ang="0">
                      <a:pos x="80" y="110"/>
                    </a:cxn>
                    <a:cxn ang="0">
                      <a:pos x="78" y="110"/>
                    </a:cxn>
                    <a:cxn ang="0">
                      <a:pos x="76" y="106"/>
                    </a:cxn>
                    <a:cxn ang="0">
                      <a:pos x="64" y="210"/>
                    </a:cxn>
                    <a:cxn ang="0">
                      <a:pos x="58" y="214"/>
                    </a:cxn>
                    <a:cxn ang="0">
                      <a:pos x="50" y="214"/>
                    </a:cxn>
                    <a:cxn ang="0">
                      <a:pos x="44" y="214"/>
                    </a:cxn>
                    <a:cxn ang="0">
                      <a:pos x="36" y="210"/>
                    </a:cxn>
                    <a:cxn ang="0">
                      <a:pos x="30" y="174"/>
                    </a:cxn>
                    <a:cxn ang="0">
                      <a:pos x="34" y="164"/>
                    </a:cxn>
                    <a:cxn ang="0">
                      <a:pos x="36" y="156"/>
                    </a:cxn>
                    <a:cxn ang="0">
                      <a:pos x="58" y="152"/>
                    </a:cxn>
                    <a:cxn ang="0">
                      <a:pos x="58" y="136"/>
                    </a:cxn>
                    <a:cxn ang="0">
                      <a:pos x="36" y="136"/>
                    </a:cxn>
                    <a:cxn ang="0">
                      <a:pos x="34" y="126"/>
                    </a:cxn>
                    <a:cxn ang="0">
                      <a:pos x="30" y="118"/>
                    </a:cxn>
                    <a:cxn ang="0">
                      <a:pos x="44" y="104"/>
                    </a:cxn>
                    <a:cxn ang="0">
                      <a:pos x="30" y="92"/>
                    </a:cxn>
                    <a:cxn ang="0">
                      <a:pos x="16" y="102"/>
                    </a:cxn>
                    <a:cxn ang="0">
                      <a:pos x="8" y="96"/>
                    </a:cxn>
                    <a:cxn ang="0">
                      <a:pos x="0" y="14"/>
                    </a:cxn>
                    <a:cxn ang="0">
                      <a:pos x="8" y="8"/>
                    </a:cxn>
                    <a:cxn ang="0">
                      <a:pos x="16" y="6"/>
                    </a:cxn>
                    <a:cxn ang="0">
                      <a:pos x="24" y="2"/>
                    </a:cxn>
                    <a:cxn ang="0">
                      <a:pos x="36" y="2"/>
                    </a:cxn>
                    <a:cxn ang="0">
                      <a:pos x="32" y="6"/>
                    </a:cxn>
                    <a:cxn ang="0">
                      <a:pos x="30" y="10"/>
                    </a:cxn>
                    <a:cxn ang="0">
                      <a:pos x="34" y="28"/>
                    </a:cxn>
                    <a:cxn ang="0">
                      <a:pos x="44" y="48"/>
                    </a:cxn>
                    <a:cxn ang="0">
                      <a:pos x="44" y="28"/>
                    </a:cxn>
                    <a:cxn ang="0">
                      <a:pos x="48" y="8"/>
                    </a:cxn>
                    <a:cxn ang="0">
                      <a:pos x="44" y="2"/>
                    </a:cxn>
                    <a:cxn ang="0">
                      <a:pos x="50" y="0"/>
                    </a:cxn>
                    <a:cxn ang="0">
                      <a:pos x="54" y="2"/>
                    </a:cxn>
                    <a:cxn ang="0">
                      <a:pos x="50" y="8"/>
                    </a:cxn>
                    <a:cxn ang="0">
                      <a:pos x="54" y="28"/>
                    </a:cxn>
                    <a:cxn ang="0">
                      <a:pos x="54" y="48"/>
                    </a:cxn>
                    <a:cxn ang="0">
                      <a:pos x="62" y="28"/>
                    </a:cxn>
                    <a:cxn ang="0">
                      <a:pos x="68" y="10"/>
                    </a:cxn>
                    <a:cxn ang="0">
                      <a:pos x="66" y="6"/>
                    </a:cxn>
                    <a:cxn ang="0">
                      <a:pos x="62" y="2"/>
                    </a:cxn>
                    <a:cxn ang="0">
                      <a:pos x="72" y="2"/>
                    </a:cxn>
                    <a:cxn ang="0">
                      <a:pos x="80" y="4"/>
                    </a:cxn>
                    <a:cxn ang="0">
                      <a:pos x="100" y="14"/>
                    </a:cxn>
                  </a:cxnLst>
                  <a:rect l="0" t="0" r="r" b="b"/>
                  <a:pathLst>
                    <a:path w="100" h="214">
                      <a:moveTo>
                        <a:pt x="100" y="14"/>
                      </a:moveTo>
                      <a:lnTo>
                        <a:pt x="86" y="110"/>
                      </a:lnTo>
                      <a:lnTo>
                        <a:pt x="80" y="110"/>
                      </a:lnTo>
                      <a:lnTo>
                        <a:pt x="78" y="110"/>
                      </a:lnTo>
                      <a:lnTo>
                        <a:pt x="76" y="106"/>
                      </a:lnTo>
                      <a:lnTo>
                        <a:pt x="64" y="210"/>
                      </a:lnTo>
                      <a:lnTo>
                        <a:pt x="58" y="214"/>
                      </a:lnTo>
                      <a:lnTo>
                        <a:pt x="50" y="214"/>
                      </a:lnTo>
                      <a:lnTo>
                        <a:pt x="44" y="214"/>
                      </a:lnTo>
                      <a:lnTo>
                        <a:pt x="36" y="210"/>
                      </a:lnTo>
                      <a:lnTo>
                        <a:pt x="30" y="174"/>
                      </a:lnTo>
                      <a:lnTo>
                        <a:pt x="34" y="164"/>
                      </a:lnTo>
                      <a:lnTo>
                        <a:pt x="36" y="156"/>
                      </a:lnTo>
                      <a:lnTo>
                        <a:pt x="58" y="152"/>
                      </a:lnTo>
                      <a:lnTo>
                        <a:pt x="58" y="136"/>
                      </a:lnTo>
                      <a:lnTo>
                        <a:pt x="36" y="136"/>
                      </a:lnTo>
                      <a:lnTo>
                        <a:pt x="34" y="126"/>
                      </a:lnTo>
                      <a:lnTo>
                        <a:pt x="30" y="118"/>
                      </a:lnTo>
                      <a:lnTo>
                        <a:pt x="44" y="104"/>
                      </a:lnTo>
                      <a:lnTo>
                        <a:pt x="30" y="92"/>
                      </a:lnTo>
                      <a:lnTo>
                        <a:pt x="16" y="102"/>
                      </a:lnTo>
                      <a:lnTo>
                        <a:pt x="8" y="96"/>
                      </a:lnTo>
                      <a:lnTo>
                        <a:pt x="0" y="14"/>
                      </a:lnTo>
                      <a:lnTo>
                        <a:pt x="8" y="8"/>
                      </a:lnTo>
                      <a:lnTo>
                        <a:pt x="16" y="6"/>
                      </a:lnTo>
                      <a:lnTo>
                        <a:pt x="24" y="2"/>
                      </a:lnTo>
                      <a:lnTo>
                        <a:pt x="36" y="2"/>
                      </a:lnTo>
                      <a:lnTo>
                        <a:pt x="32" y="6"/>
                      </a:lnTo>
                      <a:lnTo>
                        <a:pt x="30" y="10"/>
                      </a:lnTo>
                      <a:lnTo>
                        <a:pt x="34" y="28"/>
                      </a:lnTo>
                      <a:lnTo>
                        <a:pt x="44" y="48"/>
                      </a:lnTo>
                      <a:lnTo>
                        <a:pt x="44" y="28"/>
                      </a:lnTo>
                      <a:lnTo>
                        <a:pt x="48" y="8"/>
                      </a:lnTo>
                      <a:lnTo>
                        <a:pt x="44" y="2"/>
                      </a:lnTo>
                      <a:lnTo>
                        <a:pt x="50" y="0"/>
                      </a:lnTo>
                      <a:lnTo>
                        <a:pt x="54" y="2"/>
                      </a:lnTo>
                      <a:lnTo>
                        <a:pt x="50" y="8"/>
                      </a:lnTo>
                      <a:lnTo>
                        <a:pt x="54" y="28"/>
                      </a:lnTo>
                      <a:lnTo>
                        <a:pt x="54" y="48"/>
                      </a:lnTo>
                      <a:lnTo>
                        <a:pt x="62" y="28"/>
                      </a:lnTo>
                      <a:lnTo>
                        <a:pt x="68" y="10"/>
                      </a:lnTo>
                      <a:lnTo>
                        <a:pt x="66" y="6"/>
                      </a:lnTo>
                      <a:lnTo>
                        <a:pt x="62" y="2"/>
                      </a:lnTo>
                      <a:lnTo>
                        <a:pt x="72" y="2"/>
                      </a:lnTo>
                      <a:lnTo>
                        <a:pt x="80" y="4"/>
                      </a:lnTo>
                      <a:lnTo>
                        <a:pt x="100" y="14"/>
                      </a:lnTo>
                      <a:close/>
                    </a:path>
                  </a:pathLst>
                </a:custGeom>
                <a:solidFill>
                  <a:schemeClr val="accent3"/>
                </a:solidFill>
                <a:ln w="9525">
                  <a:noFill/>
                  <a:round/>
                  <a:headEnd/>
                  <a:tailEnd/>
                </a:ln>
                <a:effectLst>
                  <a:outerShdw dist="35921" dir="2700000" algn="ctr" rotWithShape="0">
                    <a:schemeClr val="bg2"/>
                  </a:outerShdw>
                </a:effectLst>
              </p:spPr>
              <p:txBody>
                <a:bodyPr/>
                <a:lstStyle/>
                <a:p>
                  <a:pPr>
                    <a:defRPr/>
                  </a:pPr>
                  <a:endParaRPr lang="en-US" sz="1100" b="1" dirty="0">
                    <a:solidFill>
                      <a:schemeClr val="accent3"/>
                    </a:solidFill>
                  </a:endParaRPr>
                </a:p>
              </p:txBody>
            </p:sp>
            <p:sp>
              <p:nvSpPr>
                <p:cNvPr id="26" name="Freeform 28"/>
                <p:cNvSpPr>
                  <a:spLocks/>
                </p:cNvSpPr>
                <p:nvPr/>
              </p:nvSpPr>
              <p:spPr bwMode="gray">
                <a:xfrm>
                  <a:off x="810" y="3246"/>
                  <a:ext cx="32" cy="36"/>
                </a:xfrm>
                <a:custGeom>
                  <a:avLst/>
                  <a:gdLst/>
                  <a:ahLst/>
                  <a:cxnLst>
                    <a:cxn ang="0">
                      <a:pos x="8" y="36"/>
                    </a:cxn>
                    <a:cxn ang="0">
                      <a:pos x="24" y="36"/>
                    </a:cxn>
                    <a:cxn ang="0">
                      <a:pos x="28" y="28"/>
                    </a:cxn>
                    <a:cxn ang="0">
                      <a:pos x="30" y="20"/>
                    </a:cxn>
                    <a:cxn ang="0">
                      <a:pos x="32" y="4"/>
                    </a:cxn>
                    <a:cxn ang="0">
                      <a:pos x="24" y="2"/>
                    </a:cxn>
                    <a:cxn ang="0">
                      <a:pos x="16" y="0"/>
                    </a:cxn>
                    <a:cxn ang="0">
                      <a:pos x="8" y="2"/>
                    </a:cxn>
                    <a:cxn ang="0">
                      <a:pos x="0" y="4"/>
                    </a:cxn>
                    <a:cxn ang="0">
                      <a:pos x="2" y="20"/>
                    </a:cxn>
                    <a:cxn ang="0">
                      <a:pos x="4" y="28"/>
                    </a:cxn>
                    <a:cxn ang="0">
                      <a:pos x="8" y="36"/>
                    </a:cxn>
                  </a:cxnLst>
                  <a:rect l="0" t="0" r="r" b="b"/>
                  <a:pathLst>
                    <a:path w="32" h="36">
                      <a:moveTo>
                        <a:pt x="8" y="36"/>
                      </a:moveTo>
                      <a:lnTo>
                        <a:pt x="24" y="36"/>
                      </a:lnTo>
                      <a:lnTo>
                        <a:pt x="28" y="28"/>
                      </a:lnTo>
                      <a:lnTo>
                        <a:pt x="30" y="20"/>
                      </a:lnTo>
                      <a:lnTo>
                        <a:pt x="32" y="4"/>
                      </a:lnTo>
                      <a:lnTo>
                        <a:pt x="24" y="2"/>
                      </a:lnTo>
                      <a:lnTo>
                        <a:pt x="16" y="0"/>
                      </a:lnTo>
                      <a:lnTo>
                        <a:pt x="8" y="2"/>
                      </a:lnTo>
                      <a:lnTo>
                        <a:pt x="0" y="4"/>
                      </a:lnTo>
                      <a:lnTo>
                        <a:pt x="2" y="20"/>
                      </a:lnTo>
                      <a:lnTo>
                        <a:pt x="4" y="28"/>
                      </a:lnTo>
                      <a:lnTo>
                        <a:pt x="8" y="36"/>
                      </a:lnTo>
                      <a:close/>
                    </a:path>
                  </a:pathLst>
                </a:custGeom>
                <a:solidFill>
                  <a:schemeClr val="tx1"/>
                </a:solidFill>
                <a:ln w="9525">
                  <a:noFill/>
                  <a:round/>
                  <a:headEnd/>
                  <a:tailEnd/>
                </a:ln>
                <a:effectLst>
                  <a:outerShdw dist="35921" dir="2700000" algn="ctr" rotWithShape="0">
                    <a:schemeClr val="bg2"/>
                  </a:outerShdw>
                </a:effectLst>
              </p:spPr>
              <p:txBody>
                <a:bodyPr/>
                <a:lstStyle/>
                <a:p>
                  <a:pPr>
                    <a:defRPr/>
                  </a:pPr>
                  <a:endParaRPr lang="en-US" sz="1100" b="1" dirty="0">
                    <a:solidFill>
                      <a:schemeClr val="accent3"/>
                    </a:solidFill>
                  </a:endParaRPr>
                </a:p>
              </p:txBody>
            </p:sp>
            <p:sp>
              <p:nvSpPr>
                <p:cNvPr id="27" name="Freeform 29"/>
                <p:cNvSpPr>
                  <a:spLocks/>
                </p:cNvSpPr>
                <p:nvPr/>
              </p:nvSpPr>
              <p:spPr bwMode="gray">
                <a:xfrm>
                  <a:off x="686" y="3362"/>
                  <a:ext cx="142" cy="136"/>
                </a:xfrm>
                <a:custGeom>
                  <a:avLst/>
                  <a:gdLst/>
                  <a:ahLst/>
                  <a:cxnLst>
                    <a:cxn ang="0">
                      <a:pos x="48" y="114"/>
                    </a:cxn>
                    <a:cxn ang="0">
                      <a:pos x="62" y="136"/>
                    </a:cxn>
                    <a:cxn ang="0">
                      <a:pos x="72" y="120"/>
                    </a:cxn>
                    <a:cxn ang="0">
                      <a:pos x="98" y="112"/>
                    </a:cxn>
                    <a:cxn ang="0">
                      <a:pos x="114" y="124"/>
                    </a:cxn>
                    <a:cxn ang="0">
                      <a:pos x="112" y="98"/>
                    </a:cxn>
                    <a:cxn ang="0">
                      <a:pos x="120" y="82"/>
                    </a:cxn>
                    <a:cxn ang="0">
                      <a:pos x="142" y="70"/>
                    </a:cxn>
                    <a:cxn ang="0">
                      <a:pos x="122" y="64"/>
                    </a:cxn>
                    <a:cxn ang="0">
                      <a:pos x="114" y="40"/>
                    </a:cxn>
                    <a:cxn ang="0">
                      <a:pos x="120" y="22"/>
                    </a:cxn>
                    <a:cxn ang="0">
                      <a:pos x="94" y="22"/>
                    </a:cxn>
                    <a:cxn ang="0">
                      <a:pos x="80" y="0"/>
                    </a:cxn>
                    <a:cxn ang="0">
                      <a:pos x="70" y="16"/>
                    </a:cxn>
                    <a:cxn ang="0">
                      <a:pos x="44" y="24"/>
                    </a:cxn>
                    <a:cxn ang="0">
                      <a:pos x="28" y="12"/>
                    </a:cxn>
                    <a:cxn ang="0">
                      <a:pos x="30" y="38"/>
                    </a:cxn>
                    <a:cxn ang="0">
                      <a:pos x="22" y="54"/>
                    </a:cxn>
                    <a:cxn ang="0">
                      <a:pos x="0" y="66"/>
                    </a:cxn>
                    <a:cxn ang="0">
                      <a:pos x="20" y="72"/>
                    </a:cxn>
                    <a:cxn ang="0">
                      <a:pos x="28" y="96"/>
                    </a:cxn>
                    <a:cxn ang="0">
                      <a:pos x="22" y="114"/>
                    </a:cxn>
                    <a:cxn ang="0">
                      <a:pos x="38" y="106"/>
                    </a:cxn>
                    <a:cxn ang="0">
                      <a:pos x="48" y="50"/>
                    </a:cxn>
                    <a:cxn ang="0">
                      <a:pos x="62" y="40"/>
                    </a:cxn>
                    <a:cxn ang="0">
                      <a:pos x="78" y="40"/>
                    </a:cxn>
                    <a:cxn ang="0">
                      <a:pos x="88" y="46"/>
                    </a:cxn>
                    <a:cxn ang="0">
                      <a:pos x="98" y="60"/>
                    </a:cxn>
                    <a:cxn ang="0">
                      <a:pos x="98" y="76"/>
                    </a:cxn>
                    <a:cxn ang="0">
                      <a:pos x="94" y="86"/>
                    </a:cxn>
                    <a:cxn ang="0">
                      <a:pos x="80" y="96"/>
                    </a:cxn>
                    <a:cxn ang="0">
                      <a:pos x="62" y="96"/>
                    </a:cxn>
                    <a:cxn ang="0">
                      <a:pos x="52" y="92"/>
                    </a:cxn>
                    <a:cxn ang="0">
                      <a:pos x="42" y="78"/>
                    </a:cxn>
                    <a:cxn ang="0">
                      <a:pos x="42" y="60"/>
                    </a:cxn>
                    <a:cxn ang="0">
                      <a:pos x="38" y="106"/>
                    </a:cxn>
                  </a:cxnLst>
                  <a:rect l="0" t="0" r="r" b="b"/>
                  <a:pathLst>
                    <a:path w="142" h="136">
                      <a:moveTo>
                        <a:pt x="38" y="106"/>
                      </a:moveTo>
                      <a:lnTo>
                        <a:pt x="48" y="114"/>
                      </a:lnTo>
                      <a:lnTo>
                        <a:pt x="62" y="118"/>
                      </a:lnTo>
                      <a:lnTo>
                        <a:pt x="62" y="136"/>
                      </a:lnTo>
                      <a:lnTo>
                        <a:pt x="70" y="136"/>
                      </a:lnTo>
                      <a:lnTo>
                        <a:pt x="72" y="120"/>
                      </a:lnTo>
                      <a:lnTo>
                        <a:pt x="86" y="118"/>
                      </a:lnTo>
                      <a:lnTo>
                        <a:pt x="98" y="112"/>
                      </a:lnTo>
                      <a:lnTo>
                        <a:pt x="110" y="128"/>
                      </a:lnTo>
                      <a:lnTo>
                        <a:pt x="114" y="124"/>
                      </a:lnTo>
                      <a:lnTo>
                        <a:pt x="104" y="106"/>
                      </a:lnTo>
                      <a:lnTo>
                        <a:pt x="112" y="98"/>
                      </a:lnTo>
                      <a:lnTo>
                        <a:pt x="116" y="92"/>
                      </a:lnTo>
                      <a:lnTo>
                        <a:pt x="120" y="82"/>
                      </a:lnTo>
                      <a:lnTo>
                        <a:pt x="122" y="72"/>
                      </a:lnTo>
                      <a:lnTo>
                        <a:pt x="142" y="70"/>
                      </a:lnTo>
                      <a:lnTo>
                        <a:pt x="142" y="64"/>
                      </a:lnTo>
                      <a:lnTo>
                        <a:pt x="122" y="64"/>
                      </a:lnTo>
                      <a:lnTo>
                        <a:pt x="118" y="50"/>
                      </a:lnTo>
                      <a:lnTo>
                        <a:pt x="114" y="40"/>
                      </a:lnTo>
                      <a:lnTo>
                        <a:pt x="126" y="26"/>
                      </a:lnTo>
                      <a:lnTo>
                        <a:pt x="120" y="22"/>
                      </a:lnTo>
                      <a:lnTo>
                        <a:pt x="106" y="32"/>
                      </a:lnTo>
                      <a:lnTo>
                        <a:pt x="94" y="22"/>
                      </a:lnTo>
                      <a:lnTo>
                        <a:pt x="80" y="18"/>
                      </a:lnTo>
                      <a:lnTo>
                        <a:pt x="80" y="0"/>
                      </a:lnTo>
                      <a:lnTo>
                        <a:pt x="72" y="0"/>
                      </a:lnTo>
                      <a:lnTo>
                        <a:pt x="70" y="16"/>
                      </a:lnTo>
                      <a:lnTo>
                        <a:pt x="56" y="18"/>
                      </a:lnTo>
                      <a:lnTo>
                        <a:pt x="44" y="24"/>
                      </a:lnTo>
                      <a:lnTo>
                        <a:pt x="32" y="8"/>
                      </a:lnTo>
                      <a:lnTo>
                        <a:pt x="28" y="12"/>
                      </a:lnTo>
                      <a:lnTo>
                        <a:pt x="38" y="30"/>
                      </a:lnTo>
                      <a:lnTo>
                        <a:pt x="30" y="38"/>
                      </a:lnTo>
                      <a:lnTo>
                        <a:pt x="26" y="44"/>
                      </a:lnTo>
                      <a:lnTo>
                        <a:pt x="22" y="54"/>
                      </a:lnTo>
                      <a:lnTo>
                        <a:pt x="20" y="64"/>
                      </a:lnTo>
                      <a:lnTo>
                        <a:pt x="0" y="66"/>
                      </a:lnTo>
                      <a:lnTo>
                        <a:pt x="0" y="72"/>
                      </a:lnTo>
                      <a:lnTo>
                        <a:pt x="20" y="72"/>
                      </a:lnTo>
                      <a:lnTo>
                        <a:pt x="24" y="86"/>
                      </a:lnTo>
                      <a:lnTo>
                        <a:pt x="28" y="96"/>
                      </a:lnTo>
                      <a:lnTo>
                        <a:pt x="16" y="110"/>
                      </a:lnTo>
                      <a:lnTo>
                        <a:pt x="22" y="114"/>
                      </a:lnTo>
                      <a:lnTo>
                        <a:pt x="36" y="104"/>
                      </a:lnTo>
                      <a:lnTo>
                        <a:pt x="38" y="106"/>
                      </a:lnTo>
                      <a:lnTo>
                        <a:pt x="44" y="56"/>
                      </a:lnTo>
                      <a:lnTo>
                        <a:pt x="48" y="50"/>
                      </a:lnTo>
                      <a:lnTo>
                        <a:pt x="52" y="46"/>
                      </a:lnTo>
                      <a:lnTo>
                        <a:pt x="62" y="40"/>
                      </a:lnTo>
                      <a:lnTo>
                        <a:pt x="72" y="40"/>
                      </a:lnTo>
                      <a:lnTo>
                        <a:pt x="78" y="40"/>
                      </a:lnTo>
                      <a:lnTo>
                        <a:pt x="84" y="42"/>
                      </a:lnTo>
                      <a:lnTo>
                        <a:pt x="88" y="46"/>
                      </a:lnTo>
                      <a:lnTo>
                        <a:pt x="92" y="50"/>
                      </a:lnTo>
                      <a:lnTo>
                        <a:pt x="98" y="60"/>
                      </a:lnTo>
                      <a:lnTo>
                        <a:pt x="100" y="70"/>
                      </a:lnTo>
                      <a:lnTo>
                        <a:pt x="98" y="76"/>
                      </a:lnTo>
                      <a:lnTo>
                        <a:pt x="96" y="82"/>
                      </a:lnTo>
                      <a:lnTo>
                        <a:pt x="94" y="86"/>
                      </a:lnTo>
                      <a:lnTo>
                        <a:pt x="90" y="92"/>
                      </a:lnTo>
                      <a:lnTo>
                        <a:pt x="80" y="96"/>
                      </a:lnTo>
                      <a:lnTo>
                        <a:pt x="68" y="98"/>
                      </a:lnTo>
                      <a:lnTo>
                        <a:pt x="62" y="96"/>
                      </a:lnTo>
                      <a:lnTo>
                        <a:pt x="58" y="94"/>
                      </a:lnTo>
                      <a:lnTo>
                        <a:pt x="52" y="92"/>
                      </a:lnTo>
                      <a:lnTo>
                        <a:pt x="48" y="88"/>
                      </a:lnTo>
                      <a:lnTo>
                        <a:pt x="42" y="78"/>
                      </a:lnTo>
                      <a:lnTo>
                        <a:pt x="42" y="66"/>
                      </a:lnTo>
                      <a:lnTo>
                        <a:pt x="42" y="60"/>
                      </a:lnTo>
                      <a:lnTo>
                        <a:pt x="44" y="56"/>
                      </a:lnTo>
                      <a:lnTo>
                        <a:pt x="38" y="106"/>
                      </a:lnTo>
                      <a:close/>
                    </a:path>
                  </a:pathLst>
                </a:custGeom>
                <a:solidFill>
                  <a:schemeClr val="tx1"/>
                </a:solidFill>
                <a:ln w="9525">
                  <a:noFill/>
                  <a:round/>
                  <a:headEnd/>
                  <a:tailEnd/>
                </a:ln>
                <a:effectLst>
                  <a:outerShdw dist="35921" dir="2700000" algn="ctr" rotWithShape="0">
                    <a:schemeClr val="bg2"/>
                  </a:outerShdw>
                </a:effectLst>
              </p:spPr>
              <p:txBody>
                <a:bodyPr/>
                <a:lstStyle/>
                <a:p>
                  <a:pPr>
                    <a:defRPr/>
                  </a:pPr>
                  <a:endParaRPr lang="en-US" sz="1100" b="1" dirty="0">
                    <a:solidFill>
                      <a:schemeClr val="accent3"/>
                    </a:solidFill>
                  </a:endParaRPr>
                </a:p>
              </p:txBody>
            </p:sp>
          </p:grpSp>
          <p:sp>
            <p:nvSpPr>
              <p:cNvPr id="23" name="Freeform 30"/>
              <p:cNvSpPr>
                <a:spLocks/>
              </p:cNvSpPr>
              <p:nvPr/>
            </p:nvSpPr>
            <p:spPr bwMode="gray">
              <a:xfrm>
                <a:off x="234" y="836"/>
                <a:ext cx="257" cy="248"/>
              </a:xfrm>
              <a:custGeom>
                <a:avLst/>
                <a:gdLst/>
                <a:ahLst/>
                <a:cxnLst>
                  <a:cxn ang="0">
                    <a:pos x="50" y="84"/>
                  </a:cxn>
                  <a:cxn ang="0">
                    <a:pos x="46" y="76"/>
                  </a:cxn>
                  <a:cxn ang="0">
                    <a:pos x="42" y="66"/>
                  </a:cxn>
                  <a:cxn ang="0">
                    <a:pos x="44" y="58"/>
                  </a:cxn>
                  <a:cxn ang="0">
                    <a:pos x="50" y="50"/>
                  </a:cxn>
                  <a:cxn ang="0">
                    <a:pos x="56" y="44"/>
                  </a:cxn>
                  <a:cxn ang="0">
                    <a:pos x="66" y="42"/>
                  </a:cxn>
                  <a:cxn ang="0">
                    <a:pos x="76" y="42"/>
                  </a:cxn>
                  <a:cxn ang="0">
                    <a:pos x="84" y="48"/>
                  </a:cxn>
                  <a:cxn ang="0">
                    <a:pos x="90" y="56"/>
                  </a:cxn>
                  <a:cxn ang="0">
                    <a:pos x="92" y="64"/>
                  </a:cxn>
                  <a:cxn ang="0">
                    <a:pos x="90" y="74"/>
                  </a:cxn>
                  <a:cxn ang="0">
                    <a:pos x="86" y="82"/>
                  </a:cxn>
                  <a:cxn ang="0">
                    <a:pos x="78" y="88"/>
                  </a:cxn>
                  <a:cxn ang="0">
                    <a:pos x="68" y="90"/>
                  </a:cxn>
                  <a:cxn ang="0">
                    <a:pos x="60" y="88"/>
                  </a:cxn>
                  <a:cxn ang="0">
                    <a:pos x="50" y="84"/>
                  </a:cxn>
                  <a:cxn ang="0">
                    <a:pos x="34" y="102"/>
                  </a:cxn>
                  <a:cxn ang="0">
                    <a:pos x="26" y="92"/>
                  </a:cxn>
                  <a:cxn ang="0">
                    <a:pos x="12" y="98"/>
                  </a:cxn>
                  <a:cxn ang="0">
                    <a:pos x="6" y="88"/>
                  </a:cxn>
                  <a:cxn ang="0">
                    <a:pos x="20" y="80"/>
                  </a:cxn>
                  <a:cxn ang="0">
                    <a:pos x="18" y="70"/>
                  </a:cxn>
                  <a:cxn ang="0">
                    <a:pos x="18" y="60"/>
                  </a:cxn>
                  <a:cxn ang="0">
                    <a:pos x="0" y="54"/>
                  </a:cxn>
                  <a:cxn ang="0">
                    <a:pos x="2" y="44"/>
                  </a:cxn>
                  <a:cxn ang="0">
                    <a:pos x="22" y="46"/>
                  </a:cxn>
                  <a:cxn ang="0">
                    <a:pos x="26" y="38"/>
                  </a:cxn>
                  <a:cxn ang="0">
                    <a:pos x="30" y="32"/>
                  </a:cxn>
                  <a:cxn ang="0">
                    <a:pos x="36" y="26"/>
                  </a:cxn>
                  <a:cxn ang="0">
                    <a:pos x="44" y="22"/>
                  </a:cxn>
                  <a:cxn ang="0">
                    <a:pos x="40" y="2"/>
                  </a:cxn>
                  <a:cxn ang="0">
                    <a:pos x="50" y="0"/>
                  </a:cxn>
                  <a:cxn ang="0">
                    <a:pos x="56" y="16"/>
                  </a:cxn>
                  <a:cxn ang="0">
                    <a:pos x="66" y="16"/>
                  </a:cxn>
                  <a:cxn ang="0">
                    <a:pos x="78" y="16"/>
                  </a:cxn>
                  <a:cxn ang="0">
                    <a:pos x="84" y="0"/>
                  </a:cxn>
                  <a:cxn ang="0">
                    <a:pos x="94" y="6"/>
                  </a:cxn>
                  <a:cxn ang="0">
                    <a:pos x="90" y="20"/>
                  </a:cxn>
                  <a:cxn ang="0">
                    <a:pos x="102" y="28"/>
                  </a:cxn>
                  <a:cxn ang="0">
                    <a:pos x="110" y="38"/>
                  </a:cxn>
                  <a:cxn ang="0">
                    <a:pos x="124" y="32"/>
                  </a:cxn>
                  <a:cxn ang="0">
                    <a:pos x="130" y="42"/>
                  </a:cxn>
                  <a:cxn ang="0">
                    <a:pos x="116" y="50"/>
                  </a:cxn>
                  <a:cxn ang="0">
                    <a:pos x="118" y="60"/>
                  </a:cxn>
                  <a:cxn ang="0">
                    <a:pos x="118" y="72"/>
                  </a:cxn>
                  <a:cxn ang="0">
                    <a:pos x="136" y="76"/>
                  </a:cxn>
                  <a:cxn ang="0">
                    <a:pos x="134" y="86"/>
                  </a:cxn>
                  <a:cxn ang="0">
                    <a:pos x="114" y="84"/>
                  </a:cxn>
                  <a:cxn ang="0">
                    <a:pos x="110" y="92"/>
                  </a:cxn>
                  <a:cxn ang="0">
                    <a:pos x="104" y="98"/>
                  </a:cxn>
                  <a:cxn ang="0">
                    <a:pos x="98" y="104"/>
                  </a:cxn>
                  <a:cxn ang="0">
                    <a:pos x="92" y="110"/>
                  </a:cxn>
                  <a:cxn ang="0">
                    <a:pos x="96" y="128"/>
                  </a:cxn>
                  <a:cxn ang="0">
                    <a:pos x="86" y="132"/>
                  </a:cxn>
                  <a:cxn ang="0">
                    <a:pos x="80" y="114"/>
                  </a:cxn>
                  <a:cxn ang="0">
                    <a:pos x="68" y="116"/>
                  </a:cxn>
                  <a:cxn ang="0">
                    <a:pos x="58" y="114"/>
                  </a:cxn>
                  <a:cxn ang="0">
                    <a:pos x="52" y="130"/>
                  </a:cxn>
                  <a:cxn ang="0">
                    <a:pos x="40" y="124"/>
                  </a:cxn>
                  <a:cxn ang="0">
                    <a:pos x="44" y="110"/>
                  </a:cxn>
                  <a:cxn ang="0">
                    <a:pos x="34" y="102"/>
                  </a:cxn>
                  <a:cxn ang="0">
                    <a:pos x="50" y="84"/>
                  </a:cxn>
                </a:cxnLst>
                <a:rect l="0" t="0" r="r" b="b"/>
                <a:pathLst>
                  <a:path w="136" h="132">
                    <a:moveTo>
                      <a:pt x="50" y="84"/>
                    </a:moveTo>
                    <a:lnTo>
                      <a:pt x="46" y="76"/>
                    </a:lnTo>
                    <a:lnTo>
                      <a:pt x="42" y="66"/>
                    </a:lnTo>
                    <a:lnTo>
                      <a:pt x="44" y="58"/>
                    </a:lnTo>
                    <a:lnTo>
                      <a:pt x="50" y="50"/>
                    </a:lnTo>
                    <a:lnTo>
                      <a:pt x="56" y="44"/>
                    </a:lnTo>
                    <a:lnTo>
                      <a:pt x="66" y="42"/>
                    </a:lnTo>
                    <a:lnTo>
                      <a:pt x="76" y="42"/>
                    </a:lnTo>
                    <a:lnTo>
                      <a:pt x="84" y="48"/>
                    </a:lnTo>
                    <a:lnTo>
                      <a:pt x="90" y="56"/>
                    </a:lnTo>
                    <a:lnTo>
                      <a:pt x="92" y="64"/>
                    </a:lnTo>
                    <a:lnTo>
                      <a:pt x="90" y="74"/>
                    </a:lnTo>
                    <a:lnTo>
                      <a:pt x="86" y="82"/>
                    </a:lnTo>
                    <a:lnTo>
                      <a:pt x="78" y="88"/>
                    </a:lnTo>
                    <a:lnTo>
                      <a:pt x="68" y="90"/>
                    </a:lnTo>
                    <a:lnTo>
                      <a:pt x="60" y="88"/>
                    </a:lnTo>
                    <a:lnTo>
                      <a:pt x="50" y="84"/>
                    </a:lnTo>
                    <a:lnTo>
                      <a:pt x="34" y="102"/>
                    </a:lnTo>
                    <a:lnTo>
                      <a:pt x="26" y="92"/>
                    </a:lnTo>
                    <a:lnTo>
                      <a:pt x="12" y="98"/>
                    </a:lnTo>
                    <a:lnTo>
                      <a:pt x="6" y="88"/>
                    </a:lnTo>
                    <a:lnTo>
                      <a:pt x="20" y="80"/>
                    </a:lnTo>
                    <a:lnTo>
                      <a:pt x="18" y="70"/>
                    </a:lnTo>
                    <a:lnTo>
                      <a:pt x="18" y="60"/>
                    </a:lnTo>
                    <a:lnTo>
                      <a:pt x="0" y="54"/>
                    </a:lnTo>
                    <a:lnTo>
                      <a:pt x="2" y="44"/>
                    </a:lnTo>
                    <a:lnTo>
                      <a:pt x="22" y="46"/>
                    </a:lnTo>
                    <a:lnTo>
                      <a:pt x="26" y="38"/>
                    </a:lnTo>
                    <a:lnTo>
                      <a:pt x="30" y="32"/>
                    </a:lnTo>
                    <a:lnTo>
                      <a:pt x="36" y="26"/>
                    </a:lnTo>
                    <a:lnTo>
                      <a:pt x="44" y="22"/>
                    </a:lnTo>
                    <a:lnTo>
                      <a:pt x="40" y="2"/>
                    </a:lnTo>
                    <a:lnTo>
                      <a:pt x="50" y="0"/>
                    </a:lnTo>
                    <a:lnTo>
                      <a:pt x="56" y="16"/>
                    </a:lnTo>
                    <a:lnTo>
                      <a:pt x="66" y="16"/>
                    </a:lnTo>
                    <a:lnTo>
                      <a:pt x="78" y="16"/>
                    </a:lnTo>
                    <a:lnTo>
                      <a:pt x="84" y="0"/>
                    </a:lnTo>
                    <a:lnTo>
                      <a:pt x="94" y="6"/>
                    </a:lnTo>
                    <a:lnTo>
                      <a:pt x="90" y="20"/>
                    </a:lnTo>
                    <a:lnTo>
                      <a:pt x="102" y="28"/>
                    </a:lnTo>
                    <a:lnTo>
                      <a:pt x="110" y="38"/>
                    </a:lnTo>
                    <a:lnTo>
                      <a:pt x="124" y="32"/>
                    </a:lnTo>
                    <a:lnTo>
                      <a:pt x="130" y="42"/>
                    </a:lnTo>
                    <a:lnTo>
                      <a:pt x="116" y="50"/>
                    </a:lnTo>
                    <a:lnTo>
                      <a:pt x="118" y="60"/>
                    </a:lnTo>
                    <a:lnTo>
                      <a:pt x="118" y="72"/>
                    </a:lnTo>
                    <a:lnTo>
                      <a:pt x="136" y="76"/>
                    </a:lnTo>
                    <a:lnTo>
                      <a:pt x="134" y="86"/>
                    </a:lnTo>
                    <a:lnTo>
                      <a:pt x="114" y="84"/>
                    </a:lnTo>
                    <a:lnTo>
                      <a:pt x="110" y="92"/>
                    </a:lnTo>
                    <a:lnTo>
                      <a:pt x="104" y="98"/>
                    </a:lnTo>
                    <a:lnTo>
                      <a:pt x="98" y="104"/>
                    </a:lnTo>
                    <a:lnTo>
                      <a:pt x="92" y="110"/>
                    </a:lnTo>
                    <a:lnTo>
                      <a:pt x="96" y="128"/>
                    </a:lnTo>
                    <a:lnTo>
                      <a:pt x="86" y="132"/>
                    </a:lnTo>
                    <a:lnTo>
                      <a:pt x="80" y="114"/>
                    </a:lnTo>
                    <a:lnTo>
                      <a:pt x="68" y="116"/>
                    </a:lnTo>
                    <a:lnTo>
                      <a:pt x="58" y="114"/>
                    </a:lnTo>
                    <a:lnTo>
                      <a:pt x="52" y="130"/>
                    </a:lnTo>
                    <a:lnTo>
                      <a:pt x="40" y="124"/>
                    </a:lnTo>
                    <a:lnTo>
                      <a:pt x="44" y="110"/>
                    </a:lnTo>
                    <a:lnTo>
                      <a:pt x="34" y="102"/>
                    </a:lnTo>
                    <a:lnTo>
                      <a:pt x="50" y="84"/>
                    </a:lnTo>
                    <a:close/>
                  </a:path>
                </a:pathLst>
              </a:custGeom>
              <a:solidFill>
                <a:schemeClr val="accent3"/>
              </a:solidFill>
              <a:ln w="9525">
                <a:noFill/>
                <a:round/>
                <a:headEnd/>
                <a:tailEnd/>
              </a:ln>
              <a:effectLst>
                <a:outerShdw dist="35921" dir="2700000" algn="ctr" rotWithShape="0">
                  <a:schemeClr val="bg2"/>
                </a:outerShdw>
              </a:effectLst>
            </p:spPr>
            <p:txBody>
              <a:bodyPr/>
              <a:lstStyle/>
              <a:p>
                <a:pPr>
                  <a:defRPr/>
                </a:pPr>
                <a:endParaRPr lang="en-US" sz="1100" b="1" dirty="0">
                  <a:solidFill>
                    <a:schemeClr val="accent3"/>
                  </a:solidFill>
                </a:endParaRPr>
              </a:p>
            </p:txBody>
          </p:sp>
          <p:sp>
            <p:nvSpPr>
              <p:cNvPr id="24" name="Freeform 31"/>
              <p:cNvSpPr>
                <a:spLocks/>
              </p:cNvSpPr>
              <p:nvPr/>
            </p:nvSpPr>
            <p:spPr bwMode="gray">
              <a:xfrm>
                <a:off x="332" y="1065"/>
                <a:ext cx="197" cy="192"/>
              </a:xfrm>
              <a:custGeom>
                <a:avLst/>
                <a:gdLst/>
                <a:ahLst/>
                <a:cxnLst>
                  <a:cxn ang="0">
                    <a:pos x="42" y="68"/>
                  </a:cxn>
                  <a:cxn ang="0">
                    <a:pos x="38" y="62"/>
                  </a:cxn>
                  <a:cxn ang="0">
                    <a:pos x="34" y="56"/>
                  </a:cxn>
                  <a:cxn ang="0">
                    <a:pos x="32" y="50"/>
                  </a:cxn>
                  <a:cxn ang="0">
                    <a:pos x="34" y="42"/>
                  </a:cxn>
                  <a:cxn ang="0">
                    <a:pos x="40" y="36"/>
                  </a:cxn>
                  <a:cxn ang="0">
                    <a:pos x="46" y="32"/>
                  </a:cxn>
                  <a:cxn ang="0">
                    <a:pos x="52" y="32"/>
                  </a:cxn>
                  <a:cxn ang="0">
                    <a:pos x="60" y="34"/>
                  </a:cxn>
                  <a:cxn ang="0">
                    <a:pos x="66" y="38"/>
                  </a:cxn>
                  <a:cxn ang="0">
                    <a:pos x="70" y="44"/>
                  </a:cxn>
                  <a:cxn ang="0">
                    <a:pos x="70" y="52"/>
                  </a:cxn>
                  <a:cxn ang="0">
                    <a:pos x="68" y="60"/>
                  </a:cxn>
                  <a:cxn ang="0">
                    <a:pos x="64" y="66"/>
                  </a:cxn>
                  <a:cxn ang="0">
                    <a:pos x="58" y="68"/>
                  </a:cxn>
                  <a:cxn ang="0">
                    <a:pos x="50" y="70"/>
                  </a:cxn>
                  <a:cxn ang="0">
                    <a:pos x="42" y="68"/>
                  </a:cxn>
                  <a:cxn ang="0">
                    <a:pos x="34" y="84"/>
                  </a:cxn>
                  <a:cxn ang="0">
                    <a:pos x="26" y="80"/>
                  </a:cxn>
                  <a:cxn ang="0">
                    <a:pos x="16" y="86"/>
                  </a:cxn>
                  <a:cxn ang="0">
                    <a:pos x="10" y="80"/>
                  </a:cxn>
                  <a:cxn ang="0">
                    <a:pos x="20" y="70"/>
                  </a:cxn>
                  <a:cxn ang="0">
                    <a:pos x="16" y="64"/>
                  </a:cxn>
                  <a:cxn ang="0">
                    <a:pos x="14" y="56"/>
                  </a:cxn>
                  <a:cxn ang="0">
                    <a:pos x="0" y="56"/>
                  </a:cxn>
                  <a:cxn ang="0">
                    <a:pos x="0" y="48"/>
                  </a:cxn>
                  <a:cxn ang="0">
                    <a:pos x="14" y="46"/>
                  </a:cxn>
                  <a:cxn ang="0">
                    <a:pos x="18" y="32"/>
                  </a:cxn>
                  <a:cxn ang="0">
                    <a:pos x="26" y="22"/>
                  </a:cxn>
                  <a:cxn ang="0">
                    <a:pos x="18" y="10"/>
                  </a:cxn>
                  <a:cxn ang="0">
                    <a:pos x="26" y="6"/>
                  </a:cxn>
                  <a:cxn ang="0">
                    <a:pos x="34" y="16"/>
                  </a:cxn>
                  <a:cxn ang="0">
                    <a:pos x="42" y="14"/>
                  </a:cxn>
                  <a:cxn ang="0">
                    <a:pos x="50" y="12"/>
                  </a:cxn>
                  <a:cxn ang="0">
                    <a:pos x="52" y="0"/>
                  </a:cxn>
                  <a:cxn ang="0">
                    <a:pos x="60" y="0"/>
                  </a:cxn>
                  <a:cxn ang="0">
                    <a:pos x="60" y="14"/>
                  </a:cxn>
                  <a:cxn ang="0">
                    <a:pos x="70" y="16"/>
                  </a:cxn>
                  <a:cxn ang="0">
                    <a:pos x="78" y="22"/>
                  </a:cxn>
                  <a:cxn ang="0">
                    <a:pos x="86" y="14"/>
                  </a:cxn>
                  <a:cxn ang="0">
                    <a:pos x="94" y="22"/>
                  </a:cxn>
                  <a:cxn ang="0">
                    <a:pos x="84" y="30"/>
                  </a:cxn>
                  <a:cxn ang="0">
                    <a:pos x="88" y="38"/>
                  </a:cxn>
                  <a:cxn ang="0">
                    <a:pos x="90" y="44"/>
                  </a:cxn>
                  <a:cxn ang="0">
                    <a:pos x="104" y="46"/>
                  </a:cxn>
                  <a:cxn ang="0">
                    <a:pos x="104" y="54"/>
                  </a:cxn>
                  <a:cxn ang="0">
                    <a:pos x="90" y="56"/>
                  </a:cxn>
                  <a:cxn ang="0">
                    <a:pos x="86" y="68"/>
                  </a:cxn>
                  <a:cxn ang="0">
                    <a:pos x="78" y="78"/>
                  </a:cxn>
                  <a:cxn ang="0">
                    <a:pos x="86" y="92"/>
                  </a:cxn>
                  <a:cxn ang="0">
                    <a:pos x="78" y="96"/>
                  </a:cxn>
                  <a:cxn ang="0">
                    <a:pos x="70" y="84"/>
                  </a:cxn>
                  <a:cxn ang="0">
                    <a:pos x="62" y="88"/>
                  </a:cxn>
                  <a:cxn ang="0">
                    <a:pos x="54" y="88"/>
                  </a:cxn>
                  <a:cxn ang="0">
                    <a:pos x="52" y="102"/>
                  </a:cxn>
                  <a:cxn ang="0">
                    <a:pos x="44" y="100"/>
                  </a:cxn>
                  <a:cxn ang="0">
                    <a:pos x="44" y="88"/>
                  </a:cxn>
                  <a:cxn ang="0">
                    <a:pos x="34" y="84"/>
                  </a:cxn>
                  <a:cxn ang="0">
                    <a:pos x="42" y="68"/>
                  </a:cxn>
                </a:cxnLst>
                <a:rect l="0" t="0" r="r" b="b"/>
                <a:pathLst>
                  <a:path w="104" h="102">
                    <a:moveTo>
                      <a:pt x="42" y="68"/>
                    </a:moveTo>
                    <a:lnTo>
                      <a:pt x="38" y="62"/>
                    </a:lnTo>
                    <a:lnTo>
                      <a:pt x="34" y="56"/>
                    </a:lnTo>
                    <a:lnTo>
                      <a:pt x="32" y="50"/>
                    </a:lnTo>
                    <a:lnTo>
                      <a:pt x="34" y="42"/>
                    </a:lnTo>
                    <a:lnTo>
                      <a:pt x="40" y="36"/>
                    </a:lnTo>
                    <a:lnTo>
                      <a:pt x="46" y="32"/>
                    </a:lnTo>
                    <a:lnTo>
                      <a:pt x="52" y="32"/>
                    </a:lnTo>
                    <a:lnTo>
                      <a:pt x="60" y="34"/>
                    </a:lnTo>
                    <a:lnTo>
                      <a:pt x="66" y="38"/>
                    </a:lnTo>
                    <a:lnTo>
                      <a:pt x="70" y="44"/>
                    </a:lnTo>
                    <a:lnTo>
                      <a:pt x="70" y="52"/>
                    </a:lnTo>
                    <a:lnTo>
                      <a:pt x="68" y="60"/>
                    </a:lnTo>
                    <a:lnTo>
                      <a:pt x="64" y="66"/>
                    </a:lnTo>
                    <a:lnTo>
                      <a:pt x="58" y="68"/>
                    </a:lnTo>
                    <a:lnTo>
                      <a:pt x="50" y="70"/>
                    </a:lnTo>
                    <a:lnTo>
                      <a:pt x="42" y="68"/>
                    </a:lnTo>
                    <a:lnTo>
                      <a:pt x="34" y="84"/>
                    </a:lnTo>
                    <a:lnTo>
                      <a:pt x="26" y="80"/>
                    </a:lnTo>
                    <a:lnTo>
                      <a:pt x="16" y="86"/>
                    </a:lnTo>
                    <a:lnTo>
                      <a:pt x="10" y="80"/>
                    </a:lnTo>
                    <a:lnTo>
                      <a:pt x="20" y="70"/>
                    </a:lnTo>
                    <a:lnTo>
                      <a:pt x="16" y="64"/>
                    </a:lnTo>
                    <a:lnTo>
                      <a:pt x="14" y="56"/>
                    </a:lnTo>
                    <a:lnTo>
                      <a:pt x="0" y="56"/>
                    </a:lnTo>
                    <a:lnTo>
                      <a:pt x="0" y="48"/>
                    </a:lnTo>
                    <a:lnTo>
                      <a:pt x="14" y="46"/>
                    </a:lnTo>
                    <a:lnTo>
                      <a:pt x="18" y="32"/>
                    </a:lnTo>
                    <a:lnTo>
                      <a:pt x="26" y="22"/>
                    </a:lnTo>
                    <a:lnTo>
                      <a:pt x="18" y="10"/>
                    </a:lnTo>
                    <a:lnTo>
                      <a:pt x="26" y="6"/>
                    </a:lnTo>
                    <a:lnTo>
                      <a:pt x="34" y="16"/>
                    </a:lnTo>
                    <a:lnTo>
                      <a:pt x="42" y="14"/>
                    </a:lnTo>
                    <a:lnTo>
                      <a:pt x="50" y="12"/>
                    </a:lnTo>
                    <a:lnTo>
                      <a:pt x="52" y="0"/>
                    </a:lnTo>
                    <a:lnTo>
                      <a:pt x="60" y="0"/>
                    </a:lnTo>
                    <a:lnTo>
                      <a:pt x="60" y="14"/>
                    </a:lnTo>
                    <a:lnTo>
                      <a:pt x="70" y="16"/>
                    </a:lnTo>
                    <a:lnTo>
                      <a:pt x="78" y="22"/>
                    </a:lnTo>
                    <a:lnTo>
                      <a:pt x="86" y="14"/>
                    </a:lnTo>
                    <a:lnTo>
                      <a:pt x="94" y="22"/>
                    </a:lnTo>
                    <a:lnTo>
                      <a:pt x="84" y="30"/>
                    </a:lnTo>
                    <a:lnTo>
                      <a:pt x="88" y="38"/>
                    </a:lnTo>
                    <a:lnTo>
                      <a:pt x="90" y="44"/>
                    </a:lnTo>
                    <a:lnTo>
                      <a:pt x="104" y="46"/>
                    </a:lnTo>
                    <a:lnTo>
                      <a:pt x="104" y="54"/>
                    </a:lnTo>
                    <a:lnTo>
                      <a:pt x="90" y="56"/>
                    </a:lnTo>
                    <a:lnTo>
                      <a:pt x="86" y="68"/>
                    </a:lnTo>
                    <a:lnTo>
                      <a:pt x="78" y="78"/>
                    </a:lnTo>
                    <a:lnTo>
                      <a:pt x="86" y="92"/>
                    </a:lnTo>
                    <a:lnTo>
                      <a:pt x="78" y="96"/>
                    </a:lnTo>
                    <a:lnTo>
                      <a:pt x="70" y="84"/>
                    </a:lnTo>
                    <a:lnTo>
                      <a:pt x="62" y="88"/>
                    </a:lnTo>
                    <a:lnTo>
                      <a:pt x="54" y="88"/>
                    </a:lnTo>
                    <a:lnTo>
                      <a:pt x="52" y="102"/>
                    </a:lnTo>
                    <a:lnTo>
                      <a:pt x="44" y="100"/>
                    </a:lnTo>
                    <a:lnTo>
                      <a:pt x="44" y="88"/>
                    </a:lnTo>
                    <a:lnTo>
                      <a:pt x="34" y="84"/>
                    </a:lnTo>
                    <a:lnTo>
                      <a:pt x="42" y="68"/>
                    </a:lnTo>
                    <a:close/>
                  </a:path>
                </a:pathLst>
              </a:custGeom>
              <a:solidFill>
                <a:schemeClr val="accent3"/>
              </a:solidFill>
              <a:ln w="9525">
                <a:noFill/>
                <a:round/>
                <a:headEnd/>
                <a:tailEnd/>
              </a:ln>
              <a:effectLst>
                <a:outerShdw dist="35921" dir="2700000" algn="ctr" rotWithShape="0">
                  <a:schemeClr val="bg2"/>
                </a:outerShdw>
              </a:effectLst>
            </p:spPr>
            <p:txBody>
              <a:bodyPr/>
              <a:lstStyle/>
              <a:p>
                <a:pPr>
                  <a:defRPr/>
                </a:pPr>
                <a:endParaRPr lang="en-US" sz="1100" b="1" dirty="0">
                  <a:solidFill>
                    <a:schemeClr val="accent3"/>
                  </a:solidFill>
                </a:endParaRPr>
              </a:p>
            </p:txBody>
          </p:sp>
        </p:grpSp>
        <p:pic>
          <p:nvPicPr>
            <p:cNvPr id="28" name="Rectangle 165903"/>
            <p:cNvPicPr>
              <a:picLocks noChangeAspect="1" noChangeArrowheads="1"/>
            </p:cNvPicPr>
            <p:nvPr/>
          </p:nvPicPr>
          <p:blipFill>
            <a:blip r:embed="rId4" cstate="print"/>
            <a:srcRect/>
            <a:stretch>
              <a:fillRect/>
            </a:stretch>
          </p:blipFill>
          <p:spPr bwMode="auto">
            <a:xfrm>
              <a:off x="7022261" y="1139965"/>
              <a:ext cx="1622663" cy="439471"/>
            </a:xfrm>
            <a:prstGeom prst="rect">
              <a:avLst/>
            </a:prstGeom>
            <a:noFill/>
            <a:ln w="9525">
              <a:noFill/>
              <a:miter lim="800000"/>
              <a:headEnd/>
              <a:tailEnd/>
            </a:ln>
          </p:spPr>
        </p:pic>
        <p:pic>
          <p:nvPicPr>
            <p:cNvPr id="29" name="Rectangle 165901"/>
            <p:cNvPicPr>
              <a:picLocks noChangeAspect="1" noChangeArrowheads="1"/>
            </p:cNvPicPr>
            <p:nvPr/>
          </p:nvPicPr>
          <p:blipFill>
            <a:blip r:embed="rId5" cstate="print"/>
            <a:srcRect/>
            <a:stretch>
              <a:fillRect/>
            </a:stretch>
          </p:blipFill>
          <p:spPr bwMode="auto">
            <a:xfrm>
              <a:off x="7033985" y="2300430"/>
              <a:ext cx="1375328" cy="439471"/>
            </a:xfrm>
            <a:prstGeom prst="rect">
              <a:avLst/>
            </a:prstGeom>
            <a:noFill/>
            <a:ln w="9525">
              <a:noFill/>
              <a:miter lim="800000"/>
              <a:headEnd/>
              <a:tailEnd/>
            </a:ln>
          </p:spPr>
        </p:pic>
        <p:sp>
          <p:nvSpPr>
            <p:cNvPr id="30" name="TextBox 29"/>
            <p:cNvSpPr txBox="1"/>
            <p:nvPr/>
          </p:nvSpPr>
          <p:spPr>
            <a:xfrm>
              <a:off x="6889683" y="3830355"/>
              <a:ext cx="1566339" cy="348813"/>
            </a:xfrm>
            <a:prstGeom prst="rect">
              <a:avLst/>
            </a:prstGeom>
            <a:noFill/>
          </p:spPr>
          <p:txBody>
            <a:bodyPr wrap="square" lIns="91436" tIns="45718" rIns="91436" bIns="45718" rtlCol="0">
              <a:spAutoFit/>
            </a:bodyPr>
            <a:lstStyle/>
            <a:p>
              <a:r>
                <a:rPr lang="en-US" sz="800" b="1" dirty="0" smtClean="0">
                  <a:solidFill>
                    <a:schemeClr val="accent3"/>
                  </a:solidFill>
                </a:rPr>
                <a:t>Data Protection Manager 2007</a:t>
              </a:r>
              <a:endParaRPr lang="en-US" sz="800" b="1" dirty="0">
                <a:solidFill>
                  <a:schemeClr val="accent3"/>
                </a:solidFill>
              </a:endParaRPr>
            </a:p>
          </p:txBody>
        </p:sp>
        <p:pic>
          <p:nvPicPr>
            <p:cNvPr id="31" name="Picture 30" descr="system center essentials logo rev v.png"/>
            <p:cNvPicPr>
              <a:picLocks noChangeAspect="1"/>
            </p:cNvPicPr>
            <p:nvPr/>
          </p:nvPicPr>
          <p:blipFill>
            <a:blip r:embed="rId6" cstate="print"/>
            <a:srcRect r="39841"/>
            <a:stretch>
              <a:fillRect/>
            </a:stretch>
          </p:blipFill>
          <p:spPr>
            <a:xfrm>
              <a:off x="6957784" y="3531775"/>
              <a:ext cx="1269253" cy="366226"/>
            </a:xfrm>
            <a:prstGeom prst="rect">
              <a:avLst/>
            </a:prstGeom>
          </p:spPr>
        </p:pic>
        <p:sp>
          <p:nvSpPr>
            <p:cNvPr id="32" name="AutoShape 10"/>
            <p:cNvSpPr>
              <a:spLocks noChangeArrowheads="1"/>
            </p:cNvSpPr>
            <p:nvPr/>
          </p:nvSpPr>
          <p:spPr bwMode="auto">
            <a:xfrm>
              <a:off x="6298973" y="4801947"/>
              <a:ext cx="2311627" cy="744778"/>
            </a:xfrm>
            <a:prstGeom prst="roundRect">
              <a:avLst>
                <a:gd name="adj" fmla="val 27454"/>
              </a:avLst>
            </a:prstGeom>
            <a:gradFill rotWithShape="1">
              <a:gsLst>
                <a:gs pos="0">
                  <a:srgbClr val="0099FF">
                    <a:alpha val="67000"/>
                  </a:srgbClr>
                </a:gs>
                <a:gs pos="100000">
                  <a:schemeClr val="bg2">
                    <a:alpha val="70000"/>
                  </a:schemeClr>
                </a:gs>
              </a:gsLst>
              <a:lin ang="5400000" scaled="1"/>
            </a:gradFill>
            <a:ln w="9525" algn="ctr">
              <a:noFill/>
              <a:round/>
              <a:headEnd/>
              <a:tailEnd/>
            </a:ln>
          </p:spPr>
          <p:txBody>
            <a:bodyPr lIns="91436" tIns="45718" rIns="91436" bIns="45718"/>
            <a:lstStyle/>
            <a:p>
              <a:endParaRPr lang="en-US" sz="1100" b="1" dirty="0"/>
            </a:p>
          </p:txBody>
        </p:sp>
        <p:pic>
          <p:nvPicPr>
            <p:cNvPr id="34" name="Picture 22" descr="cooltools-shape"/>
            <p:cNvPicPr>
              <a:picLocks noChangeAspect="1" noChangeArrowheads="1"/>
            </p:cNvPicPr>
            <p:nvPr/>
          </p:nvPicPr>
          <p:blipFill>
            <a:blip r:embed="rId3">
              <a:lum bright="-12000"/>
            </a:blip>
            <a:srcRect/>
            <a:stretch>
              <a:fillRect/>
            </a:stretch>
          </p:blipFill>
          <p:spPr bwMode="auto">
            <a:xfrm>
              <a:off x="5776685" y="4683197"/>
              <a:ext cx="966020" cy="966020"/>
            </a:xfrm>
            <a:prstGeom prst="rect">
              <a:avLst/>
            </a:prstGeom>
            <a:noFill/>
            <a:ln w="9525">
              <a:noFill/>
              <a:miter lim="800000"/>
              <a:headEnd/>
              <a:tailEnd/>
            </a:ln>
          </p:spPr>
        </p:pic>
        <p:pic>
          <p:nvPicPr>
            <p:cNvPr id="35" name="Rectangle 165961"/>
            <p:cNvPicPr>
              <a:picLocks noChangeAspect="1" noChangeArrowheads="1"/>
            </p:cNvPicPr>
            <p:nvPr/>
          </p:nvPicPr>
          <p:blipFill>
            <a:blip r:embed="rId7" cstate="print"/>
            <a:srcRect/>
            <a:stretch>
              <a:fillRect/>
            </a:stretch>
          </p:blipFill>
          <p:spPr bwMode="auto">
            <a:xfrm>
              <a:off x="6842243" y="4865608"/>
              <a:ext cx="1575964" cy="452393"/>
            </a:xfrm>
            <a:prstGeom prst="rect">
              <a:avLst/>
            </a:prstGeom>
            <a:noFill/>
            <a:ln w="9525">
              <a:noFill/>
              <a:miter lim="800000"/>
              <a:headEnd/>
              <a:tailEnd/>
            </a:ln>
          </p:spPr>
        </p:pic>
        <p:sp>
          <p:nvSpPr>
            <p:cNvPr id="36" name="Text Box 16"/>
            <p:cNvSpPr txBox="1">
              <a:spLocks noChangeArrowheads="1"/>
            </p:cNvSpPr>
            <p:nvPr/>
          </p:nvSpPr>
          <p:spPr bwMode="auto">
            <a:xfrm rot="16200000">
              <a:off x="4068303" y="2537935"/>
              <a:ext cx="3149540" cy="276995"/>
            </a:xfrm>
            <a:prstGeom prst="rect">
              <a:avLst/>
            </a:prstGeom>
            <a:noFill/>
            <a:ln w="9525">
              <a:noFill/>
              <a:miter lim="800000"/>
              <a:headEnd/>
              <a:tailEnd/>
            </a:ln>
          </p:spPr>
          <p:txBody>
            <a:bodyPr wrap="square" lIns="91436" tIns="45718" rIns="91436" bIns="45718">
              <a:spAutoFit/>
            </a:bodyPr>
            <a:lstStyle/>
            <a:p>
              <a:pPr marL="342886" indent="-342886" algn="ctr">
                <a:spcBef>
                  <a:spcPct val="50000"/>
                </a:spcBef>
              </a:pPr>
              <a:r>
                <a:rPr lang="en-US" sz="1200" i="1" u="sng" dirty="0" smtClean="0">
                  <a:latin typeface="Segoe" pitchFamily="34" charset="0"/>
                </a:rPr>
                <a:t>Enterprise</a:t>
              </a:r>
              <a:r>
                <a:rPr lang="en-US" sz="1200" i="1" dirty="0" smtClean="0">
                  <a:latin typeface="Segoe" pitchFamily="34" charset="0"/>
                </a:rPr>
                <a:t>  Edition Management Licenses</a:t>
              </a:r>
              <a:endParaRPr lang="en-US" sz="1100" i="1" dirty="0">
                <a:latin typeface="Segoe" pitchFamily="34" charset="0"/>
              </a:endParaRPr>
            </a:p>
          </p:txBody>
        </p:sp>
      </p:grpSp>
      <p:pic>
        <p:nvPicPr>
          <p:cNvPr id="33" name="Picture 32" descr="4 color circle inside blue slice"/>
          <p:cNvPicPr>
            <a:picLocks noChangeAspect="1" noChangeArrowheads="1"/>
          </p:cNvPicPr>
          <p:nvPr/>
        </p:nvPicPr>
        <p:blipFill>
          <a:blip r:embed="rId8"/>
          <a:srcRect/>
          <a:stretch>
            <a:fillRect/>
          </a:stretch>
        </p:blipFill>
        <p:spPr bwMode="auto">
          <a:xfrm>
            <a:off x="-1198880" y="5903277"/>
            <a:ext cx="2374900" cy="1978025"/>
          </a:xfrm>
          <a:prstGeom prst="rect">
            <a:avLst/>
          </a:prstGeom>
          <a:noFill/>
          <a:ln w="9525">
            <a:noFill/>
            <a:miter lim="800000"/>
            <a:headEnd/>
            <a:tailEnd/>
          </a:ln>
        </p:spPr>
      </p:pic>
      <p:pic>
        <p:nvPicPr>
          <p:cNvPr id="38" name="Picture 5"/>
          <p:cNvPicPr>
            <a:picLocks noChangeAspect="1" noChangeArrowheads="1"/>
          </p:cNvPicPr>
          <p:nvPr/>
        </p:nvPicPr>
        <p:blipFill>
          <a:blip r:embed="rId9"/>
          <a:srcRect/>
          <a:stretch>
            <a:fillRect/>
          </a:stretch>
        </p:blipFill>
        <p:spPr bwMode="auto">
          <a:xfrm>
            <a:off x="214282" y="1643050"/>
            <a:ext cx="4173545" cy="4178884"/>
          </a:xfrm>
          <a:prstGeom prst="rect">
            <a:avLst/>
          </a:prstGeom>
          <a:noFill/>
          <a:ln w="9525">
            <a:noFill/>
            <a:miter lim="800000"/>
            <a:headEnd/>
            <a:tailEnd/>
          </a:ln>
          <a:effectLst/>
        </p:spPr>
      </p:pic>
      <p:sp>
        <p:nvSpPr>
          <p:cNvPr id="40" name="Flèche droite 39"/>
          <p:cNvSpPr/>
          <p:nvPr/>
        </p:nvSpPr>
        <p:spPr bwMode="auto">
          <a:xfrm>
            <a:off x="4500562" y="3429000"/>
            <a:ext cx="785818" cy="571504"/>
          </a:xfrm>
          <a:prstGeom prst="rightArrow">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fr-FR" sz="2300" dirty="0" smtClean="0">
              <a:solidFill>
                <a:srgbClr val="FFFFFF"/>
              </a:solidFill>
              <a:effectLst>
                <a:outerShdw blurRad="38100" dist="38100" dir="2700000" algn="tl">
                  <a:srgbClr val="000000">
                    <a:alpha val="43137"/>
                  </a:srgbClr>
                </a:outerShdw>
              </a:effectLst>
              <a:latin typeface="Segoe" pitchFamily="34" charset="0"/>
            </a:endParaRP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500"/>
                                  </p:stCondLst>
                                  <p:childTnLst>
                                    <p:set>
                                      <p:cBhvr>
                                        <p:cTn id="9"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Plus-value de System Center</a:t>
            </a:r>
            <a:endParaRPr lang="fr-FR" dirty="0"/>
          </a:p>
        </p:txBody>
      </p:sp>
      <p:sp>
        <p:nvSpPr>
          <p:cNvPr id="3" name="Content Placeholder 2"/>
          <p:cNvSpPr>
            <a:spLocks noGrp="1"/>
          </p:cNvSpPr>
          <p:nvPr>
            <p:ph idx="1"/>
          </p:nvPr>
        </p:nvSpPr>
        <p:spPr>
          <a:xfrm>
            <a:off x="381000" y="1262063"/>
            <a:ext cx="8388350" cy="4376583"/>
          </a:xfrm>
        </p:spPr>
        <p:txBody>
          <a:bodyPr/>
          <a:lstStyle/>
          <a:p>
            <a:r>
              <a:rPr lang="fr-FR" dirty="0" smtClean="0"/>
              <a:t>Réduire les coûts</a:t>
            </a:r>
          </a:p>
          <a:p>
            <a:r>
              <a:rPr lang="fr-FR" dirty="0" smtClean="0"/>
              <a:t>Garder la visibilité sur le parc</a:t>
            </a:r>
          </a:p>
          <a:p>
            <a:r>
              <a:rPr lang="fr-FR" dirty="0" smtClean="0"/>
              <a:t>Assurer et mesurer la Qualité de Service attendue</a:t>
            </a:r>
          </a:p>
          <a:p>
            <a:pPr lvl="0"/>
            <a:r>
              <a:rPr lang="fr-FR" dirty="0" smtClean="0"/>
              <a:t>Valoriser l’impact de l’IT interne en apportant des nouveaux services maitrisés</a:t>
            </a:r>
          </a:p>
          <a:p>
            <a:pPr lvl="0"/>
            <a:r>
              <a:rPr lang="fr-FR" dirty="0" smtClean="0"/>
              <a:t>Augmenter l’agilité des équipes IT</a:t>
            </a:r>
          </a:p>
          <a:p>
            <a:endParaRPr lang="fr-FR" dirty="0" smtClean="0"/>
          </a:p>
        </p:txBody>
      </p:sp>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e 16"/>
          <p:cNvGrpSpPr/>
          <p:nvPr/>
        </p:nvGrpSpPr>
        <p:grpSpPr>
          <a:xfrm>
            <a:off x="1142976" y="214290"/>
            <a:ext cx="6786610" cy="4929246"/>
            <a:chOff x="0" y="357166"/>
            <a:chExt cx="9358346" cy="6929486"/>
          </a:xfrm>
        </p:grpSpPr>
        <p:sp>
          <p:nvSpPr>
            <p:cNvPr id="15" name="Circular Arrow - MOM"/>
            <p:cNvSpPr/>
            <p:nvPr/>
          </p:nvSpPr>
          <p:spPr bwMode="blackGray">
            <a:xfrm rot="10293507">
              <a:off x="1408823" y="357166"/>
              <a:ext cx="6561434" cy="6615654"/>
            </a:xfrm>
            <a:prstGeom prst="circularArrow">
              <a:avLst>
                <a:gd name="adj1" fmla="val 12500"/>
                <a:gd name="adj2" fmla="val 1142319"/>
                <a:gd name="adj3" fmla="val 20457681"/>
                <a:gd name="adj4" fmla="val 15776083"/>
                <a:gd name="adj5" fmla="val 12500"/>
              </a:avLst>
            </a:prstGeom>
            <a:gradFill flip="none" rotWithShape="1">
              <a:gsLst>
                <a:gs pos="0">
                  <a:srgbClr val="8488C4"/>
                </a:gs>
                <a:gs pos="53000">
                  <a:srgbClr val="D4DEFF"/>
                </a:gs>
                <a:gs pos="83000">
                  <a:srgbClr val="D4DEFF"/>
                </a:gs>
                <a:gs pos="100000">
                  <a:srgbClr val="96AB94"/>
                </a:gs>
              </a:gsLst>
              <a:lin ang="5400000" scaled="0"/>
              <a:tileRect/>
            </a:gra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lIns="91432" tIns="45717" rIns="91432" bIns="45717" anchor="ctr"/>
            <a:lstStyle/>
            <a:p>
              <a:pPr defTabSz="914063" fontAlgn="auto">
                <a:spcBef>
                  <a:spcPts val="0"/>
                </a:spcBef>
                <a:spcAft>
                  <a:spcPts val="0"/>
                </a:spcAft>
                <a:defRPr/>
              </a:pPr>
              <a:endParaRPr lang="fr-FR" sz="2300">
                <a:solidFill>
                  <a:schemeClr val="tx1"/>
                </a:solidFill>
              </a:endParaRPr>
            </a:p>
          </p:txBody>
        </p:sp>
        <p:sp>
          <p:nvSpPr>
            <p:cNvPr id="14" name="Circular Arrow - SMS"/>
            <p:cNvSpPr/>
            <p:nvPr/>
          </p:nvSpPr>
          <p:spPr bwMode="blackGray">
            <a:xfrm rot="4488984">
              <a:off x="1244582" y="497223"/>
              <a:ext cx="6618826" cy="6558290"/>
            </a:xfrm>
            <a:prstGeom prst="circularArrow">
              <a:avLst>
                <a:gd name="adj1" fmla="val 12500"/>
                <a:gd name="adj2" fmla="val 1142319"/>
                <a:gd name="adj3" fmla="val 20457681"/>
                <a:gd name="adj4" fmla="val 16604943"/>
                <a:gd name="adj5" fmla="val 12500"/>
              </a:avLst>
            </a:prstGeom>
            <a:gradFill flip="none" rotWithShape="1">
              <a:gsLst>
                <a:gs pos="0">
                  <a:srgbClr val="8488C4"/>
                </a:gs>
                <a:gs pos="53000">
                  <a:srgbClr val="D4DEFF"/>
                </a:gs>
                <a:gs pos="83000">
                  <a:srgbClr val="D4DEFF"/>
                </a:gs>
                <a:gs pos="100000">
                  <a:srgbClr val="96AB94"/>
                </a:gs>
              </a:gsLst>
              <a:lin ang="5400000" scaled="0"/>
              <a:tileRect/>
            </a:gra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lIns="91432" tIns="45717" rIns="91432" bIns="45717" anchor="ctr"/>
            <a:lstStyle/>
            <a:p>
              <a:pPr defTabSz="914063" fontAlgn="auto">
                <a:spcBef>
                  <a:spcPts val="0"/>
                </a:spcBef>
                <a:spcAft>
                  <a:spcPts val="0"/>
                </a:spcAft>
                <a:defRPr/>
              </a:pPr>
              <a:endParaRPr lang="fr-FR" sz="2300">
                <a:solidFill>
                  <a:schemeClr val="tx1"/>
                </a:solidFill>
              </a:endParaRPr>
            </a:p>
          </p:txBody>
        </p:sp>
        <p:sp>
          <p:nvSpPr>
            <p:cNvPr id="13" name="Circular Arrow - VMM"/>
            <p:cNvSpPr/>
            <p:nvPr/>
          </p:nvSpPr>
          <p:spPr bwMode="blackGray">
            <a:xfrm rot="21162785">
              <a:off x="1408824" y="670998"/>
              <a:ext cx="6561434" cy="6615654"/>
            </a:xfrm>
            <a:prstGeom prst="circularArrow">
              <a:avLst>
                <a:gd name="adj1" fmla="val 12500"/>
                <a:gd name="adj2" fmla="val 1142319"/>
                <a:gd name="adj3" fmla="val 20457681"/>
                <a:gd name="adj4" fmla="val 15369640"/>
                <a:gd name="adj5" fmla="val 12500"/>
              </a:avLst>
            </a:prstGeom>
            <a:gradFill flip="none" rotWithShape="1">
              <a:gsLst>
                <a:gs pos="0">
                  <a:srgbClr val="8488C4"/>
                </a:gs>
                <a:gs pos="53000">
                  <a:srgbClr val="D4DEFF"/>
                </a:gs>
                <a:gs pos="83000">
                  <a:srgbClr val="D4DEFF"/>
                </a:gs>
                <a:gs pos="100000">
                  <a:srgbClr val="96AB94"/>
                </a:gs>
              </a:gsLst>
              <a:lin ang="5400000" scaled="0"/>
              <a:tileRect/>
            </a:gra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lIns="91432" tIns="45717" rIns="91432" bIns="45717" anchor="ctr"/>
            <a:lstStyle/>
            <a:p>
              <a:pPr defTabSz="914063" fontAlgn="auto">
                <a:spcBef>
                  <a:spcPts val="0"/>
                </a:spcBef>
                <a:spcAft>
                  <a:spcPts val="0"/>
                </a:spcAft>
                <a:defRPr/>
              </a:pPr>
              <a:endParaRPr lang="fr-FR" sz="2300">
                <a:solidFill>
                  <a:schemeClr val="tx1"/>
                </a:solidFill>
              </a:endParaRPr>
            </a:p>
          </p:txBody>
        </p:sp>
        <p:sp>
          <p:nvSpPr>
            <p:cNvPr id="16" name="Circular Arrow - DPM"/>
            <p:cNvSpPr/>
            <p:nvPr/>
          </p:nvSpPr>
          <p:spPr bwMode="blackGray">
            <a:xfrm rot="14968484">
              <a:off x="1381698" y="569585"/>
              <a:ext cx="6618826" cy="6558290"/>
            </a:xfrm>
            <a:prstGeom prst="circularArrow">
              <a:avLst>
                <a:gd name="adj1" fmla="val 12500"/>
                <a:gd name="adj2" fmla="val 1142319"/>
                <a:gd name="adj3" fmla="val 20457681"/>
                <a:gd name="adj4" fmla="val 16884024"/>
                <a:gd name="adj5" fmla="val 12500"/>
              </a:avLst>
            </a:prstGeom>
            <a:gradFill flip="none" rotWithShape="1">
              <a:gsLst>
                <a:gs pos="0">
                  <a:srgbClr val="8488C4"/>
                </a:gs>
                <a:gs pos="53000">
                  <a:srgbClr val="D4DEFF"/>
                </a:gs>
                <a:gs pos="83000">
                  <a:srgbClr val="D4DEFF"/>
                </a:gs>
                <a:gs pos="100000">
                  <a:srgbClr val="96AB94"/>
                </a:gs>
              </a:gsLst>
              <a:lin ang="5400000" scaled="0"/>
              <a:tileRect/>
            </a:gra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lIns="91432" tIns="45717" rIns="91432" bIns="45717" anchor="ctr"/>
            <a:lstStyle/>
            <a:p>
              <a:pPr defTabSz="914063" fontAlgn="auto">
                <a:spcBef>
                  <a:spcPts val="0"/>
                </a:spcBef>
                <a:spcAft>
                  <a:spcPts val="0"/>
                </a:spcAft>
                <a:defRPr/>
              </a:pPr>
              <a:endParaRPr lang="fr-FR" sz="2300">
                <a:solidFill>
                  <a:schemeClr val="tx1"/>
                </a:solidFill>
              </a:endParaRPr>
            </a:p>
          </p:txBody>
        </p:sp>
        <p:graphicFrame>
          <p:nvGraphicFramePr>
            <p:cNvPr id="5" name="PieChart"/>
            <p:cNvGraphicFramePr>
              <a:graphicFrameLocks noChangeAspect="1"/>
            </p:cNvGraphicFramePr>
            <p:nvPr/>
          </p:nvGraphicFramePr>
          <p:xfrm>
            <a:off x="571080" y="1086234"/>
            <a:ext cx="8236922" cy="54802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VMM" descr="SysCenter-VMM_bL_r"/>
            <p:cNvPicPr>
              <a:picLocks noChangeAspect="1" noChangeArrowheads="1"/>
            </p:cNvPicPr>
            <p:nvPr/>
          </p:nvPicPr>
          <p:blipFill>
            <a:blip r:embed="rId6"/>
            <a:stretch>
              <a:fillRect/>
            </a:stretch>
          </p:blipFill>
          <p:spPr bwMode="auto">
            <a:xfrm>
              <a:off x="6896612" y="1277063"/>
              <a:ext cx="2461734" cy="634284"/>
            </a:xfrm>
            <a:prstGeom prst="rect">
              <a:avLst/>
            </a:prstGeom>
            <a:noFill/>
            <a:ln w="9525">
              <a:noFill/>
              <a:miter lim="800000"/>
              <a:headEnd/>
              <a:tailEnd/>
            </a:ln>
          </p:spPr>
        </p:pic>
        <p:pic>
          <p:nvPicPr>
            <p:cNvPr id="9" name="PictureSMS" descr="System Center Configuration Manager logo rev"/>
            <p:cNvPicPr>
              <a:picLocks noChangeAspect="1" noChangeArrowheads="1"/>
            </p:cNvPicPr>
            <p:nvPr/>
          </p:nvPicPr>
          <p:blipFill>
            <a:blip r:embed="rId7"/>
            <a:stretch>
              <a:fillRect/>
            </a:stretch>
          </p:blipFill>
          <p:spPr bwMode="auto">
            <a:xfrm>
              <a:off x="6897634" y="5497119"/>
              <a:ext cx="2246366" cy="553792"/>
            </a:xfrm>
            <a:prstGeom prst="rect">
              <a:avLst/>
            </a:prstGeom>
            <a:noFill/>
            <a:ln w="9525">
              <a:noFill/>
              <a:miter lim="800000"/>
              <a:headEnd/>
              <a:tailEnd/>
            </a:ln>
          </p:spPr>
        </p:pic>
        <p:pic>
          <p:nvPicPr>
            <p:cNvPr id="1027" name="PictureOM" descr="C:\Users\agoodman\Desktop\SysCenter-OM-07_r2.png"/>
            <p:cNvPicPr>
              <a:picLocks noChangeAspect="1" noChangeArrowheads="1"/>
            </p:cNvPicPr>
            <p:nvPr/>
          </p:nvPicPr>
          <p:blipFill>
            <a:blip r:embed="rId8"/>
            <a:stretch>
              <a:fillRect/>
            </a:stretch>
          </p:blipFill>
          <p:spPr bwMode="auto">
            <a:xfrm>
              <a:off x="220536" y="5393628"/>
              <a:ext cx="2261931" cy="678578"/>
            </a:xfrm>
            <a:prstGeom prst="rect">
              <a:avLst/>
            </a:prstGeom>
            <a:noFill/>
            <a:ln w="9525">
              <a:noFill/>
              <a:miter lim="800000"/>
              <a:headEnd/>
              <a:tailEnd/>
            </a:ln>
          </p:spPr>
        </p:pic>
        <p:pic>
          <p:nvPicPr>
            <p:cNvPr id="1028" name="PictureDPM" descr="C:\Users\agoodman\Desktop\scdpm2.png"/>
            <p:cNvPicPr>
              <a:picLocks noChangeAspect="1" noChangeArrowheads="1"/>
            </p:cNvPicPr>
            <p:nvPr/>
          </p:nvPicPr>
          <p:blipFill>
            <a:blip r:embed="rId9"/>
            <a:stretch>
              <a:fillRect/>
            </a:stretch>
          </p:blipFill>
          <p:spPr bwMode="auto">
            <a:xfrm>
              <a:off x="0" y="1271733"/>
              <a:ext cx="2482467" cy="646617"/>
            </a:xfrm>
            <a:prstGeom prst="rect">
              <a:avLst/>
            </a:prstGeom>
            <a:noFill/>
            <a:ln w="9525">
              <a:noFill/>
              <a:miter lim="800000"/>
              <a:headEnd/>
              <a:tailEnd/>
            </a:ln>
          </p:spPr>
        </p:pic>
        <p:pic>
          <p:nvPicPr>
            <p:cNvPr id="12" name="Picture 26" descr="System Center logo w"/>
            <p:cNvPicPr>
              <a:picLocks noChangeAspect="1" noChangeArrowheads="1"/>
            </p:cNvPicPr>
            <p:nvPr/>
          </p:nvPicPr>
          <p:blipFill>
            <a:blip r:embed="rId10"/>
            <a:stretch>
              <a:fillRect/>
            </a:stretch>
          </p:blipFill>
          <p:spPr bwMode="auto">
            <a:xfrm>
              <a:off x="3571868" y="3071810"/>
              <a:ext cx="2122870" cy="480843"/>
            </a:xfrm>
            <a:prstGeom prst="rect">
              <a:avLst/>
            </a:prstGeom>
            <a:noFill/>
            <a:ln w="9525">
              <a:noFill/>
              <a:miter lim="800000"/>
              <a:headEnd/>
              <a:tailEnd/>
            </a:ln>
          </p:spPr>
        </p:pic>
      </p:grpSp>
      <p:sp>
        <p:nvSpPr>
          <p:cNvPr id="4" name="Title 3"/>
          <p:cNvSpPr>
            <a:spLocks noGrp="1"/>
          </p:cNvSpPr>
          <p:nvPr>
            <p:ph type="title"/>
          </p:nvPr>
        </p:nvSpPr>
        <p:spPr>
          <a:xfrm>
            <a:off x="142844" y="214290"/>
            <a:ext cx="8786874" cy="1147357"/>
          </a:xfrm>
        </p:spPr>
        <p:txBody>
          <a:bodyPr>
            <a:noAutofit/>
          </a:bodyPr>
          <a:lstStyle/>
          <a:p>
            <a:pPr>
              <a:defRPr/>
            </a:pPr>
            <a:r>
              <a:rPr lang="fr-FR" sz="2800" dirty="0"/>
              <a:t>Administration des serveurs avec System Center</a:t>
            </a:r>
            <a:endParaRPr lang="fr-FR" sz="2800" b="1" dirty="0"/>
          </a:p>
        </p:txBody>
      </p:sp>
      <p:sp>
        <p:nvSpPr>
          <p:cNvPr id="18" name="Rectangle 17"/>
          <p:cNvSpPr/>
          <p:nvPr/>
        </p:nvSpPr>
        <p:spPr>
          <a:xfrm>
            <a:off x="214282" y="4643446"/>
            <a:ext cx="3357586" cy="646331"/>
          </a:xfrm>
          <a:prstGeom prst="rect">
            <a:avLst/>
          </a:prstGeom>
        </p:spPr>
        <p:txBody>
          <a:bodyPr wrap="square">
            <a:spAutoFit/>
          </a:bodyPr>
          <a:lstStyle/>
          <a:p>
            <a:pPr lvl="0"/>
            <a:r>
              <a:rPr lang="fr-FR" b="1" dirty="0" smtClean="0">
                <a:solidFill>
                  <a:schemeClr val="tx2">
                    <a:lumMod val="75000"/>
                  </a:schemeClr>
                </a:solidFill>
              </a:rPr>
              <a:t>Assurer et mesurer la Qualité de Service attendue</a:t>
            </a:r>
            <a:endParaRPr lang="fr-FR" dirty="0" smtClean="0">
              <a:solidFill>
                <a:schemeClr val="tx2">
                  <a:lumMod val="75000"/>
                </a:schemeClr>
              </a:solidFill>
            </a:endParaRPr>
          </a:p>
        </p:txBody>
      </p:sp>
      <p:sp>
        <p:nvSpPr>
          <p:cNvPr id="19" name="Rectangle 18"/>
          <p:cNvSpPr/>
          <p:nvPr/>
        </p:nvSpPr>
        <p:spPr>
          <a:xfrm>
            <a:off x="5715008" y="4643446"/>
            <a:ext cx="3202006" cy="923330"/>
          </a:xfrm>
          <a:prstGeom prst="rect">
            <a:avLst/>
          </a:prstGeom>
        </p:spPr>
        <p:txBody>
          <a:bodyPr wrap="square">
            <a:spAutoFit/>
          </a:bodyPr>
          <a:lstStyle/>
          <a:p>
            <a:pPr lvl="0"/>
            <a:r>
              <a:rPr lang="fr-FR" b="1" dirty="0" smtClean="0">
                <a:solidFill>
                  <a:schemeClr val="tx2">
                    <a:lumMod val="75000"/>
                  </a:schemeClr>
                </a:solidFill>
              </a:rPr>
              <a:t>Garder la visibilité sur le parc</a:t>
            </a:r>
          </a:p>
          <a:p>
            <a:pPr lvl="0"/>
            <a:r>
              <a:rPr lang="fr-FR" b="1" dirty="0" smtClean="0">
                <a:solidFill>
                  <a:schemeClr val="tx2">
                    <a:lumMod val="75000"/>
                  </a:schemeClr>
                </a:solidFill>
              </a:rPr>
              <a:t>Stabilité des configurations</a:t>
            </a:r>
            <a:endParaRPr lang="fr-FR" dirty="0" smtClean="0">
              <a:solidFill>
                <a:schemeClr val="tx2">
                  <a:lumMod val="75000"/>
                </a:schemeClr>
              </a:solidFill>
            </a:endParaRPr>
          </a:p>
        </p:txBody>
      </p:sp>
      <p:sp>
        <p:nvSpPr>
          <p:cNvPr id="20" name="Rectangle 19"/>
          <p:cNvSpPr/>
          <p:nvPr/>
        </p:nvSpPr>
        <p:spPr>
          <a:xfrm>
            <a:off x="3357554" y="5072074"/>
            <a:ext cx="2707794" cy="1323439"/>
          </a:xfrm>
          <a:prstGeom prst="rect">
            <a:avLst/>
          </a:prstGeom>
        </p:spPr>
        <p:txBody>
          <a:bodyPr wrap="none">
            <a:spAutoFit/>
          </a:bodyPr>
          <a:lstStyle/>
          <a:p>
            <a:pPr lvl="0" algn="ctr"/>
            <a:r>
              <a:rPr lang="fr-FR" sz="2000" b="1" dirty="0" smtClean="0">
                <a:solidFill>
                  <a:schemeClr val="tx2">
                    <a:lumMod val="75000"/>
                  </a:schemeClr>
                </a:solidFill>
              </a:rPr>
              <a:t>Sécurité</a:t>
            </a:r>
          </a:p>
          <a:p>
            <a:pPr lvl="0" algn="ctr"/>
            <a:r>
              <a:rPr lang="fr-FR" sz="2000" b="1" dirty="0" smtClean="0">
                <a:solidFill>
                  <a:schemeClr val="tx2">
                    <a:lumMod val="75000"/>
                  </a:schemeClr>
                </a:solidFill>
              </a:rPr>
              <a:t>Intégration</a:t>
            </a:r>
          </a:p>
          <a:p>
            <a:pPr lvl="0" algn="ctr"/>
            <a:r>
              <a:rPr lang="fr-FR" sz="2000" b="1" dirty="0" smtClean="0">
                <a:solidFill>
                  <a:schemeClr val="tx2">
                    <a:lumMod val="75000"/>
                  </a:schemeClr>
                </a:solidFill>
              </a:rPr>
              <a:t>Automatisation</a:t>
            </a:r>
          </a:p>
          <a:p>
            <a:pPr lvl="0" algn="ctr"/>
            <a:r>
              <a:rPr lang="fr-FR" sz="2000" b="1" dirty="0" smtClean="0">
                <a:solidFill>
                  <a:schemeClr val="tx2">
                    <a:lumMod val="75000"/>
                  </a:schemeClr>
                </a:solidFill>
              </a:rPr>
              <a:t>Réduction des coûts</a:t>
            </a:r>
            <a:endParaRPr lang="fr-FR" sz="2000" dirty="0" smtClean="0">
              <a:solidFill>
                <a:schemeClr val="tx2">
                  <a:lumMod val="75000"/>
                </a:schemeClr>
              </a:solidFill>
            </a:endParaRPr>
          </a:p>
        </p:txBody>
      </p:sp>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8715435" cy="809114"/>
          </a:xfrm>
        </p:spPr>
        <p:txBody>
          <a:bodyPr/>
          <a:lstStyle/>
          <a:p>
            <a:pPr algn="ctr"/>
            <a:r>
              <a:rPr sz="3200" smtClean="0"/>
              <a:t>Parcours administration et supervision </a:t>
            </a:r>
            <a:endParaRPr lang="en-US" sz="3200" dirty="0"/>
          </a:p>
        </p:txBody>
      </p:sp>
      <p:sp>
        <p:nvSpPr>
          <p:cNvPr id="5" name="Espace réservé du texte 4"/>
          <p:cNvSpPr>
            <a:spLocks noGrp="1"/>
          </p:cNvSpPr>
          <p:nvPr>
            <p:ph type="body" sz="quarter" idx="10"/>
          </p:nvPr>
        </p:nvSpPr>
        <p:spPr/>
        <p:txBody>
          <a:bodyPr/>
          <a:lstStyle/>
          <a:p>
            <a:endParaRPr lang="fr-FR"/>
          </a:p>
        </p:txBody>
      </p:sp>
      <p:sp>
        <p:nvSpPr>
          <p:cNvPr id="9" name="ZoneTexte 8"/>
          <p:cNvSpPr txBox="1"/>
          <p:nvPr/>
        </p:nvSpPr>
        <p:spPr>
          <a:xfrm>
            <a:off x="0" y="6429396"/>
            <a:ext cx="8572560" cy="461665"/>
          </a:xfrm>
          <a:prstGeom prst="rect">
            <a:avLst/>
          </a:prstGeom>
          <a:noFill/>
        </p:spPr>
        <p:txBody>
          <a:bodyPr wrap="square" rtlCol="0">
            <a:spAutoFit/>
          </a:bodyPr>
          <a:lstStyle/>
          <a:p>
            <a:pPr algn="ctr" defTabSz="914363" rtl="0"/>
            <a:r>
              <a:rPr lang="fr-FR" sz="1200" b="1" kern="1200" dirty="0">
                <a:ln/>
                <a:solidFill>
                  <a:srgbClr val="FFC000"/>
                </a:solidFill>
                <a:effectLst>
                  <a:outerShdw blurRad="38100" dist="38100" dir="2700000" algn="tl">
                    <a:srgbClr val="000000">
                      <a:alpha val="43137"/>
                    </a:srgbClr>
                  </a:outerShdw>
                </a:effectLst>
                <a:latin typeface="Segoe" pitchFamily="34" charset="0"/>
                <a:ea typeface="+mn-ea"/>
                <a:cs typeface="Arial" charset="0"/>
              </a:rPr>
              <a:t>→ Rejoignez nous également sur les stands System Center et sur le site: www.microsoft.com/france/systemcenter/default.mspx</a:t>
            </a:r>
          </a:p>
        </p:txBody>
      </p:sp>
      <p:graphicFrame>
        <p:nvGraphicFramePr>
          <p:cNvPr id="6" name="Tableau 5"/>
          <p:cNvGraphicFramePr>
            <a:graphicFrameLocks noGrp="1"/>
          </p:cNvGraphicFramePr>
          <p:nvPr/>
        </p:nvGraphicFramePr>
        <p:xfrm>
          <a:off x="142844" y="642918"/>
          <a:ext cx="8715436" cy="5812466"/>
        </p:xfrm>
        <a:graphic>
          <a:graphicData uri="http://schemas.openxmlformats.org/drawingml/2006/table">
            <a:tbl>
              <a:tblPr/>
              <a:tblGrid>
                <a:gridCol w="290515"/>
                <a:gridCol w="4598631"/>
                <a:gridCol w="820966"/>
                <a:gridCol w="933622"/>
                <a:gridCol w="2071702"/>
              </a:tblGrid>
              <a:tr h="162317">
                <a:tc>
                  <a:txBody>
                    <a:bodyPr/>
                    <a:lstStyle/>
                    <a:p>
                      <a:pPr algn="ctr" fontAlgn="ctr"/>
                      <a:r>
                        <a:rPr lang="fr-FR" sz="900" b="0" i="0" u="none" strike="noStrike" dirty="0">
                          <a:solidFill>
                            <a:srgbClr val="000000"/>
                          </a:solidFill>
                          <a:latin typeface="+mn-lt"/>
                        </a:rPr>
                        <a:t> </a:t>
                      </a:r>
                    </a:p>
                  </a:txBody>
                  <a:tcPr marL="0" marR="0" marT="0" marB="0" anchor="ctr">
                    <a:lnL>
                      <a:noFill/>
                    </a:lnL>
                    <a:lnR w="12700" cap="flat" cmpd="sng" algn="ctr">
                      <a:solidFill>
                        <a:srgbClr val="1F497D"/>
                      </a:solidFill>
                      <a:prstDash val="solid"/>
                      <a:round/>
                      <a:headEnd type="none" w="med" len="med"/>
                      <a:tailEnd type="none" w="med" len="med"/>
                    </a:lnR>
                    <a:lnT>
                      <a:noFill/>
                    </a:lnT>
                    <a:lnB w="12700" cap="flat" cmpd="sng" algn="ctr">
                      <a:solidFill>
                        <a:srgbClr val="1F497D"/>
                      </a:solidFill>
                      <a:prstDash val="solid"/>
                      <a:round/>
                      <a:headEnd type="none" w="med" len="med"/>
                      <a:tailEnd type="none" w="med" len="med"/>
                    </a:lnB>
                    <a:solidFill>
                      <a:srgbClr val="DBEEF3"/>
                    </a:solidFill>
                  </a:tcPr>
                </a:tc>
                <a:tc>
                  <a:txBody>
                    <a:bodyPr/>
                    <a:lstStyle/>
                    <a:p>
                      <a:pPr algn="ctr" fontAlgn="ctr"/>
                      <a:r>
                        <a:rPr lang="fr-FR" sz="1050" b="1" i="0" u="none" strike="noStrike" dirty="0">
                          <a:solidFill>
                            <a:srgbClr val="FFFFFF"/>
                          </a:solidFill>
                          <a:latin typeface="+mn-lt"/>
                        </a:rPr>
                        <a:t>Thèmes</a:t>
                      </a:r>
                    </a:p>
                  </a:txBody>
                  <a:tcPr marL="0" marR="0" marT="0" marB="0" anchor="ctr">
                    <a:lnL w="1270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a:txBody>
                    <a:bodyPr/>
                    <a:lstStyle/>
                    <a:p>
                      <a:pPr algn="ctr" fontAlgn="ctr"/>
                      <a:r>
                        <a:rPr lang="fr-FR" sz="1050" b="1" i="0" u="none" strike="noStrike" dirty="0">
                          <a:solidFill>
                            <a:srgbClr val="FFFFFF"/>
                          </a:solidFill>
                          <a:latin typeface="+mn-lt"/>
                        </a:rPr>
                        <a:t>Horaires</a:t>
                      </a:r>
                    </a:p>
                  </a:txBody>
                  <a:tcPr marL="0" marR="0" marT="0" marB="0"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solidFill>
                      <a:srgbClr val="8DB4E3"/>
                    </a:solidFill>
                  </a:tcPr>
                </a:tc>
                <a:tc>
                  <a:txBody>
                    <a:bodyPr/>
                    <a:lstStyle/>
                    <a:p>
                      <a:pPr algn="ctr" fontAlgn="ctr"/>
                      <a:r>
                        <a:rPr lang="fr-FR" sz="1050" b="1" i="0" u="none" strike="noStrike" dirty="0">
                          <a:solidFill>
                            <a:srgbClr val="FFFFFF"/>
                          </a:solidFill>
                          <a:latin typeface="+mn-lt"/>
                        </a:rPr>
                        <a:t>Salles</a:t>
                      </a:r>
                    </a:p>
                  </a:txBody>
                  <a:tcPr marL="0" marR="0" marT="0" marB="0"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a:txBody>
                    <a:bodyPr/>
                    <a:lstStyle/>
                    <a:p>
                      <a:pPr algn="ctr" fontAlgn="ctr"/>
                      <a:r>
                        <a:rPr lang="fr-FR" sz="1050" b="1" i="0" u="none" strike="noStrike" dirty="0">
                          <a:solidFill>
                            <a:srgbClr val="FFFFFF"/>
                          </a:solidFill>
                          <a:latin typeface="+mn-lt"/>
                        </a:rPr>
                        <a:t>Speakers</a:t>
                      </a:r>
                    </a:p>
                  </a:txBody>
                  <a:tcPr marL="0" marR="0" marT="0" marB="0" anchor="ctr">
                    <a:lnL w="635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6350" cap="flat" cmpd="sng" algn="ctr">
                      <a:solidFill>
                        <a:srgbClr val="17375D"/>
                      </a:solidFill>
                      <a:prstDash val="solid"/>
                      <a:round/>
                      <a:headEnd type="none" w="med" len="med"/>
                      <a:tailEnd type="none" w="med" len="med"/>
                    </a:lnB>
                    <a:solidFill>
                      <a:srgbClr val="8DB4E3"/>
                    </a:solidFill>
                  </a:tcPr>
                </a:tc>
              </a:tr>
              <a:tr h="413769">
                <a:tc>
                  <a:txBody>
                    <a:bodyPr/>
                    <a:lstStyle/>
                    <a:p>
                      <a:pPr algn="ctr" fontAlgn="b"/>
                      <a:r>
                        <a:rPr lang="fr-FR" sz="1050" b="1" i="0" u="none" strike="noStrike" dirty="0">
                          <a:solidFill>
                            <a:srgbClr val="FFFFFF"/>
                          </a:solidFill>
                          <a:latin typeface="+mn-lt"/>
                        </a:rPr>
                        <a:t>Lundi 11</a:t>
                      </a:r>
                    </a:p>
                  </a:txBody>
                  <a:tcPr marL="0" marR="0" marT="0" marB="0" vert="vert270" anchor="ctr">
                    <a:lnL w="12700" cap="flat" cmpd="sng" algn="ctr">
                      <a:solidFill>
                        <a:srgbClr val="1F497D"/>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1F497D"/>
                      </a:solidFill>
                      <a:prstDash val="solid"/>
                      <a:round/>
                      <a:headEnd type="none" w="med" len="med"/>
                      <a:tailEnd type="none" w="med" len="med"/>
                    </a:lnT>
                    <a:lnB>
                      <a:noFill/>
                    </a:lnB>
                    <a:solidFill>
                      <a:srgbClr val="8DB4E3"/>
                    </a:solidFill>
                  </a:tcPr>
                </a:tc>
                <a:tc>
                  <a:txBody>
                    <a:bodyPr/>
                    <a:lstStyle/>
                    <a:p>
                      <a:pPr algn="ctr" fontAlgn="ctr"/>
                      <a:r>
                        <a:rPr lang="fr-FR" sz="1000" b="0" i="0" u="none" strike="noStrike" dirty="0" err="1">
                          <a:solidFill>
                            <a:srgbClr val="1F497D"/>
                          </a:solidFill>
                          <a:latin typeface="+mn-lt"/>
                        </a:rPr>
                        <a:t>Neos</a:t>
                      </a:r>
                      <a:r>
                        <a:rPr lang="fr-FR" sz="1000" b="0" i="0" u="none" strike="noStrike" dirty="0">
                          <a:solidFill>
                            <a:srgbClr val="1F497D"/>
                          </a:solidFill>
                          <a:latin typeface="+mn-lt"/>
                        </a:rPr>
                        <a:t>: Mise en application de </a:t>
                      </a:r>
                      <a:r>
                        <a:rPr lang="fr-FR" sz="1000" b="0" i="0" u="none" strike="noStrike" dirty="0" err="1">
                          <a:solidFill>
                            <a:srgbClr val="1F497D"/>
                          </a:solidFill>
                          <a:latin typeface="+mn-lt"/>
                        </a:rPr>
                        <a:t>PowerShell</a:t>
                      </a:r>
                      <a:r>
                        <a:rPr lang="fr-FR" sz="1000" b="0" i="0" u="none" strike="noStrike" dirty="0">
                          <a:solidFill>
                            <a:srgbClr val="1F497D"/>
                          </a:solidFill>
                          <a:latin typeface="+mn-lt"/>
                        </a:rPr>
                        <a:t> V1/V2 avec la gamme    </a:t>
                      </a:r>
                      <a:endParaRPr lang="fr-FR" sz="1000" b="0" i="0" u="none" strike="noStrike" dirty="0" smtClean="0">
                        <a:solidFill>
                          <a:srgbClr val="1F497D"/>
                        </a:solidFill>
                        <a:latin typeface="+mn-lt"/>
                      </a:endParaRPr>
                    </a:p>
                    <a:p>
                      <a:pPr algn="ctr" fontAlgn="ctr"/>
                      <a:r>
                        <a:rPr lang="fr-FR" sz="1000" b="0" i="0" u="none" strike="noStrike" dirty="0" smtClean="0">
                          <a:solidFill>
                            <a:srgbClr val="1F497D"/>
                          </a:solidFill>
                          <a:latin typeface="+mn-lt"/>
                        </a:rPr>
                        <a:t>System </a:t>
                      </a:r>
                      <a:r>
                        <a:rPr lang="fr-FR" sz="1000" b="0" i="0" u="none" strike="noStrike" dirty="0">
                          <a:solidFill>
                            <a:srgbClr val="1F497D"/>
                          </a:solidFill>
                          <a:latin typeface="+mn-lt"/>
                        </a:rPr>
                        <a:t>Center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17375D"/>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00" b="0" i="0" u="none" strike="noStrike" dirty="0">
                          <a:solidFill>
                            <a:srgbClr val="1F497D"/>
                          </a:solidFill>
                          <a:latin typeface="+mn-lt"/>
                        </a:rPr>
                        <a:t>17:30 - 18:30</a:t>
                      </a:r>
                    </a:p>
                  </a:txBody>
                  <a:tcPr marL="0" marR="0" marT="0" marB="0" anchor="ctr">
                    <a:lnL w="6350" cap="flat" cmpd="sng" algn="ctr">
                      <a:solidFill>
                        <a:srgbClr val="17375D"/>
                      </a:solidFill>
                      <a:prstDash val="solid"/>
                      <a:round/>
                      <a:headEnd type="none" w="med" len="med"/>
                      <a:tailEnd type="none" w="med" len="med"/>
                    </a:lnL>
                    <a:lnR w="6350" cap="flat" cmpd="sng" algn="ctr">
                      <a:solidFill>
                        <a:srgbClr val="17375D"/>
                      </a:solidFill>
                      <a:prstDash val="solid"/>
                      <a:round/>
                      <a:headEnd type="none" w="med" len="med"/>
                      <a:tailEnd type="none" w="med" len="med"/>
                    </a:lnR>
                    <a:lnT w="6350" cap="flat" cmpd="sng" algn="ctr">
                      <a:solidFill>
                        <a:srgbClr val="1F497D"/>
                      </a:solidFill>
                      <a:prstDash val="solid"/>
                      <a:round/>
                      <a:headEnd type="none" w="med" len="med"/>
                      <a:tailEnd type="none" w="med" len="med"/>
                    </a:lnT>
                    <a:lnB>
                      <a:noFill/>
                    </a:lnB>
                    <a:solidFill>
                      <a:srgbClr val="FFFFFF"/>
                    </a:solidFill>
                  </a:tcPr>
                </a:tc>
                <a:tc>
                  <a:txBody>
                    <a:bodyPr/>
                    <a:lstStyle/>
                    <a:p>
                      <a:pPr algn="ctr" fontAlgn="ctr"/>
                      <a:r>
                        <a:rPr lang="fr-FR" sz="1000" b="0" i="0" u="none" strike="noStrike" dirty="0">
                          <a:solidFill>
                            <a:srgbClr val="1F497D"/>
                          </a:solidFill>
                          <a:latin typeface="+mn-lt"/>
                        </a:rPr>
                        <a:t>353</a:t>
                      </a:r>
                    </a:p>
                  </a:txBody>
                  <a:tcPr marL="0" marR="0" marT="0" marB="0" anchor="ctr">
                    <a:lnL w="6350" cap="flat" cmpd="sng" algn="ctr">
                      <a:solidFill>
                        <a:srgbClr val="17375D"/>
                      </a:solidFill>
                      <a:prstDash val="solid"/>
                      <a:round/>
                      <a:headEnd type="none" w="med" len="med"/>
                      <a:tailEnd type="none" w="med" len="med"/>
                    </a:lnL>
                    <a:lnR w="6350" cap="flat" cmpd="sng" algn="ctr">
                      <a:solidFill>
                        <a:srgbClr val="17375D"/>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00" b="0" i="0" u="none" strike="noStrike" dirty="0">
                          <a:solidFill>
                            <a:srgbClr val="1F497D"/>
                          </a:solidFill>
                          <a:latin typeface="+mn-lt"/>
                        </a:rPr>
                        <a:t>Antoine Habert (</a:t>
                      </a:r>
                      <a:r>
                        <a:rPr lang="fr-FR" sz="1000" b="0" i="0" u="none" strike="noStrike" dirty="0" err="1">
                          <a:solidFill>
                            <a:srgbClr val="1F497D"/>
                          </a:solidFill>
                          <a:latin typeface="+mn-lt"/>
                        </a:rPr>
                        <a:t>Neos</a:t>
                      </a:r>
                      <a:r>
                        <a:rPr lang="fr-FR" sz="1000" b="0" i="0" u="none" strike="noStrike" dirty="0">
                          <a:solidFill>
                            <a:srgbClr val="1F497D"/>
                          </a:solidFill>
                          <a:latin typeface="+mn-lt"/>
                        </a:rPr>
                        <a:t>)</a:t>
                      </a:r>
                    </a:p>
                  </a:txBody>
                  <a:tcPr marL="0" marR="0" marT="0" marB="0" anchor="ctr">
                    <a:lnL w="6350" cap="flat" cmpd="sng" algn="ctr">
                      <a:solidFill>
                        <a:srgbClr val="17375D"/>
                      </a:solidFill>
                      <a:prstDash val="solid"/>
                      <a:round/>
                      <a:headEnd type="none" w="med" len="med"/>
                      <a:tailEnd type="none" w="med" len="med"/>
                    </a:lnL>
                    <a:lnR w="12700" cap="flat" cmpd="sng" algn="ctr">
                      <a:solidFill>
                        <a:srgbClr val="17375D"/>
                      </a:solidFill>
                      <a:prstDash val="solid"/>
                      <a:round/>
                      <a:headEnd type="none" w="med" len="med"/>
                      <a:tailEnd type="none" w="med" len="med"/>
                    </a:lnR>
                    <a:lnT w="6350" cap="flat" cmpd="sng" algn="ctr">
                      <a:solidFill>
                        <a:srgbClr val="17375D"/>
                      </a:solidFill>
                      <a:prstDash val="solid"/>
                      <a:round/>
                      <a:headEnd type="none" w="med" len="med"/>
                      <a:tailEnd type="none" w="med" len="med"/>
                    </a:lnT>
                    <a:lnB w="6350" cap="flat" cmpd="sng" algn="ctr">
                      <a:solidFill>
                        <a:srgbClr val="17375D"/>
                      </a:solidFill>
                      <a:prstDash val="solid"/>
                      <a:round/>
                      <a:headEnd type="none" w="med" len="med"/>
                      <a:tailEnd type="none" w="med" len="med"/>
                    </a:lnB>
                    <a:solidFill>
                      <a:srgbClr val="FFFFFF"/>
                    </a:solidFill>
                  </a:tcPr>
                </a:tc>
              </a:tr>
              <a:tr h="46376">
                <a:tc>
                  <a:txBody>
                    <a:bodyPr/>
                    <a:lstStyle/>
                    <a:p>
                      <a:pPr algn="ctr" fontAlgn="b"/>
                      <a:r>
                        <a:rPr lang="fr-FR" sz="300" b="1" i="0" u="none" strike="noStrike" dirty="0">
                          <a:solidFill>
                            <a:srgbClr val="FFFFFF"/>
                          </a:solidFill>
                          <a:latin typeface="+mn-lt"/>
                        </a:rPr>
                        <a:t> </a:t>
                      </a:r>
                    </a:p>
                  </a:txBody>
                  <a:tcPr marL="0" marR="0" marT="0" marB="0" anchor="ctr">
                    <a:lnL w="12700" cap="flat" cmpd="sng" algn="ctr">
                      <a:solidFill>
                        <a:srgbClr val="1F497D"/>
                      </a:solidFill>
                      <a:prstDash val="solid"/>
                      <a:round/>
                      <a:headEnd type="none" w="med" len="med"/>
                      <a:tailEnd type="none" w="med" len="med"/>
                    </a:lnL>
                    <a:lnR>
                      <a:noFill/>
                    </a:lnR>
                    <a:lnT>
                      <a:noFill/>
                    </a:lnT>
                    <a:lnB w="6350" cap="flat" cmpd="sng" algn="ctr">
                      <a:solidFill>
                        <a:srgbClr val="1F497D"/>
                      </a:solidFill>
                      <a:prstDash val="solid"/>
                      <a:round/>
                      <a:headEnd type="none" w="med" len="med"/>
                      <a:tailEnd type="none" w="med" len="med"/>
                    </a:lnB>
                    <a:solidFill>
                      <a:srgbClr val="1F497D"/>
                    </a:solidFill>
                  </a:tcPr>
                </a:tc>
                <a:tc>
                  <a:txBody>
                    <a:bodyPr/>
                    <a:lstStyle/>
                    <a:p>
                      <a:pPr algn="l" fontAlgn="b"/>
                      <a:r>
                        <a:rPr lang="fr-FR" sz="300" b="1" i="0" u="none" strike="noStrike" dirty="0">
                          <a:solidFill>
                            <a:srgbClr val="FFFFFF"/>
                          </a:solidFill>
                          <a:latin typeface="+mn-lt"/>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1F497D"/>
                      </a:solidFill>
                      <a:prstDash val="solid"/>
                      <a:round/>
                      <a:headEnd type="none" w="med" len="med"/>
                      <a:tailEnd type="none" w="med" len="med"/>
                    </a:lnB>
                    <a:solidFill>
                      <a:srgbClr val="1F497D"/>
                    </a:solidFill>
                  </a:tcPr>
                </a:tc>
                <a:tc>
                  <a:txBody>
                    <a:bodyPr/>
                    <a:lstStyle/>
                    <a:p>
                      <a:pPr algn="ctr" fontAlgn="b"/>
                      <a:r>
                        <a:rPr lang="fr-FR" sz="300" b="1" i="0" u="none" strike="noStrike" dirty="0">
                          <a:solidFill>
                            <a:srgbClr val="FFFFFF"/>
                          </a:solidFill>
                          <a:latin typeface="+mn-lt"/>
                        </a:rPr>
                        <a:t> </a:t>
                      </a:r>
                    </a:p>
                  </a:txBody>
                  <a:tcPr marL="0" marR="0" marT="0" marB="0" anchor="ctr">
                    <a:lnL>
                      <a:noFill/>
                    </a:lnL>
                    <a:lnR>
                      <a:noFill/>
                    </a:lnR>
                    <a:lnT>
                      <a:noFill/>
                    </a:lnT>
                    <a:lnB w="6350" cap="flat" cmpd="sng" algn="ctr">
                      <a:solidFill>
                        <a:srgbClr val="1F497D"/>
                      </a:solidFill>
                      <a:prstDash val="solid"/>
                      <a:round/>
                      <a:headEnd type="none" w="med" len="med"/>
                      <a:tailEnd type="none" w="med" len="med"/>
                    </a:lnB>
                    <a:solidFill>
                      <a:srgbClr val="1F497D"/>
                    </a:solidFill>
                  </a:tcPr>
                </a:tc>
                <a:tc>
                  <a:txBody>
                    <a:bodyPr/>
                    <a:lstStyle/>
                    <a:p>
                      <a:pPr algn="l" fontAlgn="b"/>
                      <a:r>
                        <a:rPr lang="fr-FR" sz="300" b="1" i="0" u="none" strike="noStrike" dirty="0">
                          <a:solidFill>
                            <a:srgbClr val="FFFFFF"/>
                          </a:solidFill>
                          <a:latin typeface="+mn-lt"/>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1F497D"/>
                      </a:solidFill>
                      <a:prstDash val="solid"/>
                      <a:round/>
                      <a:headEnd type="none" w="med" len="med"/>
                      <a:tailEnd type="none" w="med" len="med"/>
                    </a:lnB>
                    <a:solidFill>
                      <a:srgbClr val="1F497D"/>
                    </a:solidFill>
                  </a:tcPr>
                </a:tc>
                <a:tc>
                  <a:txBody>
                    <a:bodyPr/>
                    <a:lstStyle/>
                    <a:p>
                      <a:pPr algn="l" fontAlgn="b"/>
                      <a:r>
                        <a:rPr lang="fr-FR" sz="300" b="1" i="0" u="none" strike="noStrike" dirty="0">
                          <a:solidFill>
                            <a:srgbClr val="FFFFFF"/>
                          </a:solidFill>
                          <a:latin typeface="+mn-lt"/>
                        </a:rPr>
                        <a:t> </a:t>
                      </a:r>
                    </a:p>
                  </a:txBody>
                  <a:tcPr marL="0" marR="0" marT="0" marB="0" anchor="b">
                    <a:lnL>
                      <a:noFill/>
                    </a:lnL>
                    <a:lnR w="12700" cap="flat" cmpd="sng" algn="ctr">
                      <a:solidFill>
                        <a:srgbClr val="17375D"/>
                      </a:solidFill>
                      <a:prstDash val="solid"/>
                      <a:round/>
                      <a:headEnd type="none" w="med" len="med"/>
                      <a:tailEnd type="none" w="med" len="med"/>
                    </a:lnR>
                    <a:lnT w="6350" cap="flat" cmpd="sng" algn="ctr">
                      <a:solidFill>
                        <a:srgbClr val="17375D"/>
                      </a:solidFill>
                      <a:prstDash val="solid"/>
                      <a:round/>
                      <a:headEnd type="none" w="med" len="med"/>
                      <a:tailEnd type="none" w="med" len="med"/>
                    </a:lnT>
                    <a:lnB w="6350" cap="flat" cmpd="sng" algn="ctr">
                      <a:solidFill>
                        <a:srgbClr val="1F497D"/>
                      </a:solidFill>
                      <a:prstDash val="solid"/>
                      <a:round/>
                      <a:headEnd type="none" w="med" len="med"/>
                      <a:tailEnd type="none" w="med" len="med"/>
                    </a:lnB>
                    <a:solidFill>
                      <a:srgbClr val="1F497D"/>
                    </a:solidFill>
                  </a:tcPr>
                </a:tc>
              </a:tr>
              <a:tr h="173213">
                <a:tc rowSpan="7">
                  <a:txBody>
                    <a:bodyPr/>
                    <a:lstStyle/>
                    <a:p>
                      <a:pPr algn="ctr" fontAlgn="ctr"/>
                      <a:r>
                        <a:rPr lang="fr-FR" sz="1050" b="1" i="0" u="none" strike="noStrike" dirty="0">
                          <a:solidFill>
                            <a:srgbClr val="FFFFFF"/>
                          </a:solidFill>
                          <a:latin typeface="+mn-lt"/>
                        </a:rPr>
                        <a:t>Mardi 12 Février</a:t>
                      </a:r>
                    </a:p>
                  </a:txBody>
                  <a:tcPr marL="0" marR="0" marT="0" marB="0" vert="vert270" anchor="ctr">
                    <a:lnL w="1270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a:noFill/>
                    </a:lnB>
                    <a:solidFill>
                      <a:srgbClr val="8DB4E3"/>
                    </a:solidFill>
                  </a:tcPr>
                </a:tc>
                <a:tc>
                  <a:txBody>
                    <a:bodyPr/>
                    <a:lstStyle/>
                    <a:p>
                      <a:pPr algn="ctr" fontAlgn="ctr"/>
                      <a:r>
                        <a:rPr lang="fr-FR" sz="1000" b="0" i="0" u="none" strike="noStrike" dirty="0">
                          <a:solidFill>
                            <a:srgbClr val="1F497D"/>
                          </a:solidFill>
                          <a:latin typeface="+mn-lt"/>
                        </a:rPr>
                        <a:t>Vue d'ensemble de l'offre Microsoft System Center</a:t>
                      </a:r>
                    </a:p>
                  </a:txBody>
                  <a:tcPr marL="0" marR="0" marT="0" marB="0"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a:noFill/>
                    </a:lnB>
                    <a:solidFill>
                      <a:srgbClr val="DBE5F1"/>
                    </a:solidFill>
                  </a:tcPr>
                </a:tc>
                <a:tc>
                  <a:txBody>
                    <a:bodyPr/>
                    <a:lstStyle/>
                    <a:p>
                      <a:pPr algn="ctr" fontAlgn="ctr"/>
                      <a:r>
                        <a:rPr lang="fr-FR" sz="1000" b="0" i="0" u="none" strike="noStrike" dirty="0">
                          <a:solidFill>
                            <a:srgbClr val="1F497D"/>
                          </a:solidFill>
                          <a:latin typeface="+mn-lt"/>
                        </a:rPr>
                        <a:t> 11:00 - 12:00</a:t>
                      </a:r>
                    </a:p>
                  </a:txBody>
                  <a:tcPr marL="0" marR="0" marT="0" marB="0"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a:noFill/>
                    </a:lnB>
                    <a:solidFill>
                      <a:srgbClr val="DBE5F1"/>
                    </a:solidFill>
                  </a:tcPr>
                </a:tc>
                <a:tc>
                  <a:txBody>
                    <a:bodyPr/>
                    <a:lstStyle/>
                    <a:p>
                      <a:pPr algn="ctr" fontAlgn="ctr"/>
                      <a:r>
                        <a:rPr lang="fr-FR" sz="1000" b="0" i="0" u="none" strike="noStrike" dirty="0" smtClean="0">
                          <a:solidFill>
                            <a:srgbClr val="1F497D"/>
                          </a:solidFill>
                          <a:latin typeface="+mn-lt"/>
                        </a:rPr>
                        <a:t>Amphi Havane</a:t>
                      </a:r>
                      <a:endParaRPr lang="fr-FR" sz="1000" b="0" i="0" u="none" strike="noStrike" dirty="0">
                        <a:solidFill>
                          <a:srgbClr val="1F497D"/>
                        </a:solidFill>
                        <a:latin typeface="+mn-lt"/>
                      </a:endParaRPr>
                    </a:p>
                  </a:txBody>
                  <a:tcPr marL="0" marR="0" marT="0" marB="0"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a:noFill/>
                    </a:lnB>
                    <a:solidFill>
                      <a:srgbClr val="DBE5F1"/>
                    </a:solidFill>
                  </a:tcPr>
                </a:tc>
                <a:tc>
                  <a:txBody>
                    <a:bodyPr/>
                    <a:lstStyle/>
                    <a:p>
                      <a:pPr algn="ctr" fontAlgn="ctr"/>
                      <a:r>
                        <a:rPr lang="fr-FR" sz="1000" b="0" i="0" u="none" strike="noStrike" dirty="0">
                          <a:solidFill>
                            <a:srgbClr val="1F497D"/>
                          </a:solidFill>
                          <a:latin typeface="+mn-lt"/>
                        </a:rPr>
                        <a:t>Geneviève Koehler (Microsoft)</a:t>
                      </a:r>
                    </a:p>
                  </a:txBody>
                  <a:tcPr marL="0" marR="0" marT="0" marB="0" anchor="ctr">
                    <a:lnL w="6350" cap="flat" cmpd="sng" algn="ctr">
                      <a:solidFill>
                        <a:srgbClr val="1F497D"/>
                      </a:solidFill>
                      <a:prstDash val="solid"/>
                      <a:round/>
                      <a:headEnd type="none" w="med" len="med"/>
                      <a:tailEnd type="none" w="med" len="med"/>
                    </a:lnL>
                    <a:lnR w="12700" cap="flat" cmpd="sng" algn="ctr">
                      <a:solidFill>
                        <a:srgbClr val="17375D"/>
                      </a:solidFill>
                      <a:prstDash val="solid"/>
                      <a:round/>
                      <a:headEnd type="none" w="med" len="med"/>
                      <a:tailEnd type="none" w="med" len="med"/>
                    </a:lnR>
                    <a:lnT w="6350" cap="flat" cmpd="sng" algn="ctr">
                      <a:solidFill>
                        <a:srgbClr val="1F497D"/>
                      </a:solidFill>
                      <a:prstDash val="solid"/>
                      <a:round/>
                      <a:headEnd type="none" w="med" len="med"/>
                      <a:tailEnd type="none" w="med" len="med"/>
                    </a:lnT>
                    <a:lnB>
                      <a:noFill/>
                    </a:lnB>
                    <a:solidFill>
                      <a:srgbClr val="DBE5F1"/>
                    </a:solidFill>
                  </a:tcPr>
                </a:tc>
              </a:tr>
              <a:tr h="173213">
                <a:tc vMerge="1">
                  <a:txBody>
                    <a:bodyPr/>
                    <a:lstStyle/>
                    <a:p>
                      <a:endParaRPr lang="fr-FR"/>
                    </a:p>
                  </a:txBody>
                  <a:tcPr/>
                </a:tc>
                <a:tc>
                  <a:txBody>
                    <a:bodyPr/>
                    <a:lstStyle/>
                    <a:p>
                      <a:pPr algn="ctr" fontAlgn="ctr"/>
                      <a:r>
                        <a:rPr lang="fr-FR" sz="1000" b="0" i="0" u="none" strike="noStrike" dirty="0">
                          <a:solidFill>
                            <a:srgbClr val="1F497D"/>
                          </a:solidFill>
                          <a:latin typeface="+mn-lt"/>
                        </a:rPr>
                        <a:t>Processus ITIL: du concept à la culture du service</a:t>
                      </a:r>
                    </a:p>
                  </a:txBody>
                  <a:tcPr marL="0" marR="0" marT="0" marB="0"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a:noFill/>
                    </a:lnT>
                    <a:lnB>
                      <a:noFill/>
                    </a:lnB>
                    <a:solidFill>
                      <a:srgbClr val="FFFFFF"/>
                    </a:solidFill>
                  </a:tcPr>
                </a:tc>
                <a:tc>
                  <a:txBody>
                    <a:bodyPr/>
                    <a:lstStyle/>
                    <a:p>
                      <a:pPr algn="ctr" fontAlgn="ctr"/>
                      <a:r>
                        <a:rPr lang="fr-FR" sz="1000" b="0" i="0" u="none" strike="noStrike" dirty="0">
                          <a:solidFill>
                            <a:srgbClr val="1F497D"/>
                          </a:solidFill>
                          <a:latin typeface="+mn-lt"/>
                        </a:rPr>
                        <a:t>13:00 - 14:00</a:t>
                      </a:r>
                    </a:p>
                  </a:txBody>
                  <a:tcPr marL="0" marR="0" marT="0" marB="0"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a:noFill/>
                    </a:lnT>
                    <a:lnB>
                      <a:noFill/>
                    </a:lnB>
                    <a:solidFill>
                      <a:srgbClr val="FFFFFF"/>
                    </a:solidFill>
                  </a:tcPr>
                </a:tc>
                <a:tc>
                  <a:txBody>
                    <a:bodyPr/>
                    <a:lstStyle/>
                    <a:p>
                      <a:pPr algn="ctr" fontAlgn="ctr"/>
                      <a:r>
                        <a:rPr lang="fr-FR" sz="1000" b="0" i="0" u="none" strike="noStrike">
                          <a:solidFill>
                            <a:srgbClr val="1F497D"/>
                          </a:solidFill>
                          <a:latin typeface="+mn-lt"/>
                        </a:rPr>
                        <a:t>243</a:t>
                      </a:r>
                    </a:p>
                  </a:txBody>
                  <a:tcPr marL="0" marR="0" marT="0" marB="0"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a:noFill/>
                    </a:lnT>
                    <a:lnB>
                      <a:noFill/>
                    </a:lnB>
                    <a:solidFill>
                      <a:srgbClr val="FFFFFF"/>
                    </a:solidFill>
                  </a:tcPr>
                </a:tc>
                <a:tc>
                  <a:txBody>
                    <a:bodyPr/>
                    <a:lstStyle/>
                    <a:p>
                      <a:pPr algn="ctr" fontAlgn="ctr"/>
                      <a:r>
                        <a:rPr lang="fr-FR" sz="1000" b="0" i="0" u="none" strike="noStrike">
                          <a:solidFill>
                            <a:srgbClr val="1F497D"/>
                          </a:solidFill>
                          <a:latin typeface="+mn-lt"/>
                        </a:rPr>
                        <a:t>Thierry Chamfrault (ITSMF France)</a:t>
                      </a:r>
                    </a:p>
                  </a:txBody>
                  <a:tcPr marL="0" marR="0" marT="0" marB="0" anchor="ctr">
                    <a:lnL w="6350" cap="flat" cmpd="sng" algn="ctr">
                      <a:solidFill>
                        <a:srgbClr val="1F497D"/>
                      </a:solidFill>
                      <a:prstDash val="solid"/>
                      <a:round/>
                      <a:headEnd type="none" w="med" len="med"/>
                      <a:tailEnd type="none" w="med" len="med"/>
                    </a:lnL>
                    <a:lnR w="12700" cap="flat" cmpd="sng" algn="ctr">
                      <a:solidFill>
                        <a:srgbClr val="17375D"/>
                      </a:solidFill>
                      <a:prstDash val="solid"/>
                      <a:round/>
                      <a:headEnd type="none" w="med" len="med"/>
                      <a:tailEnd type="none" w="med" len="med"/>
                    </a:lnR>
                    <a:lnT>
                      <a:noFill/>
                    </a:lnT>
                    <a:lnB>
                      <a:noFill/>
                    </a:lnB>
                    <a:solidFill>
                      <a:srgbClr val="FFFFFF"/>
                    </a:solidFill>
                  </a:tcPr>
                </a:tc>
              </a:tr>
              <a:tr h="173213">
                <a:tc vMerge="1">
                  <a:txBody>
                    <a:bodyPr/>
                    <a:lstStyle/>
                    <a:p>
                      <a:endParaRPr lang="fr-FR"/>
                    </a:p>
                  </a:txBody>
                  <a:tcPr/>
                </a:tc>
                <a:tc>
                  <a:txBody>
                    <a:bodyPr/>
                    <a:lstStyle/>
                    <a:p>
                      <a:pPr algn="ctr" fontAlgn="ctr"/>
                      <a:r>
                        <a:rPr lang="fr-FR" sz="1000" b="0" i="0" u="none" strike="noStrike" dirty="0">
                          <a:solidFill>
                            <a:srgbClr val="1F497D"/>
                          </a:solidFill>
                          <a:latin typeface="+mn-lt"/>
                        </a:rPr>
                        <a:t>Vue d'ensemble de System Center Operations Manager 2007</a:t>
                      </a:r>
                    </a:p>
                  </a:txBody>
                  <a:tcPr marL="0" marR="0" marT="0" marB="0"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a:noFill/>
                    </a:lnT>
                    <a:lnB>
                      <a:noFill/>
                    </a:lnB>
                    <a:solidFill>
                      <a:srgbClr val="DBE5F1"/>
                    </a:solidFill>
                  </a:tcPr>
                </a:tc>
                <a:tc>
                  <a:txBody>
                    <a:bodyPr/>
                    <a:lstStyle/>
                    <a:p>
                      <a:pPr algn="ctr" fontAlgn="ctr"/>
                      <a:r>
                        <a:rPr lang="fr-FR" sz="1000" b="0" i="0" u="none" strike="noStrike" dirty="0">
                          <a:solidFill>
                            <a:srgbClr val="1F497D"/>
                          </a:solidFill>
                          <a:latin typeface="+mn-lt"/>
                        </a:rPr>
                        <a:t>13:00 - 14:00</a:t>
                      </a:r>
                    </a:p>
                  </a:txBody>
                  <a:tcPr marL="0" marR="0" marT="0" marB="0"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a:noFill/>
                    </a:lnT>
                    <a:lnB>
                      <a:noFill/>
                    </a:lnB>
                    <a:solidFill>
                      <a:srgbClr val="DBE5F1"/>
                    </a:solidFill>
                  </a:tcPr>
                </a:tc>
                <a:tc>
                  <a:txBody>
                    <a:bodyPr/>
                    <a:lstStyle/>
                    <a:p>
                      <a:pPr algn="ctr" fontAlgn="ctr"/>
                      <a:r>
                        <a:rPr lang="fr-FR" sz="1000" b="0" i="0" u="none" strike="noStrike">
                          <a:solidFill>
                            <a:srgbClr val="1F497D"/>
                          </a:solidFill>
                          <a:latin typeface="+mn-lt"/>
                        </a:rPr>
                        <a:t>251</a:t>
                      </a:r>
                    </a:p>
                  </a:txBody>
                  <a:tcPr marL="0" marR="0" marT="0" marB="0"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a:noFill/>
                    </a:lnT>
                    <a:lnB>
                      <a:noFill/>
                    </a:lnB>
                    <a:solidFill>
                      <a:srgbClr val="DBE5F1"/>
                    </a:solidFill>
                  </a:tcPr>
                </a:tc>
                <a:tc>
                  <a:txBody>
                    <a:bodyPr/>
                    <a:lstStyle/>
                    <a:p>
                      <a:pPr algn="ctr" fontAlgn="ctr"/>
                      <a:r>
                        <a:rPr lang="fr-FR" sz="1000" b="0" i="0" u="none" strike="noStrike">
                          <a:solidFill>
                            <a:srgbClr val="1F497D"/>
                          </a:solidFill>
                          <a:latin typeface="+mn-lt"/>
                        </a:rPr>
                        <a:t>Yann Gainche (MVP)</a:t>
                      </a:r>
                    </a:p>
                  </a:txBody>
                  <a:tcPr marL="0" marR="0" marT="0" marB="0" anchor="ctr">
                    <a:lnL w="6350" cap="flat" cmpd="sng" algn="ctr">
                      <a:solidFill>
                        <a:srgbClr val="1F497D"/>
                      </a:solidFill>
                      <a:prstDash val="solid"/>
                      <a:round/>
                      <a:headEnd type="none" w="med" len="med"/>
                      <a:tailEnd type="none" w="med" len="med"/>
                    </a:lnL>
                    <a:lnR w="12700" cap="flat" cmpd="sng" algn="ctr">
                      <a:solidFill>
                        <a:srgbClr val="17375D"/>
                      </a:solidFill>
                      <a:prstDash val="solid"/>
                      <a:round/>
                      <a:headEnd type="none" w="med" len="med"/>
                      <a:tailEnd type="none" w="med" len="med"/>
                    </a:lnR>
                    <a:lnT>
                      <a:noFill/>
                    </a:lnT>
                    <a:lnB>
                      <a:noFill/>
                    </a:lnB>
                    <a:solidFill>
                      <a:srgbClr val="DBE5F1"/>
                    </a:solidFill>
                  </a:tcPr>
                </a:tc>
              </a:tr>
              <a:tr h="309176">
                <a:tc vMerge="1">
                  <a:txBody>
                    <a:bodyPr/>
                    <a:lstStyle/>
                    <a:p>
                      <a:endParaRPr lang="fr-FR"/>
                    </a:p>
                  </a:txBody>
                  <a:tcPr/>
                </a:tc>
                <a:tc>
                  <a:txBody>
                    <a:bodyPr/>
                    <a:lstStyle/>
                    <a:p>
                      <a:pPr algn="ctr" fontAlgn="ctr"/>
                      <a:r>
                        <a:rPr lang="fr-FR" sz="1000" b="0" i="0" u="none" strike="noStrike" dirty="0">
                          <a:solidFill>
                            <a:srgbClr val="1F497D"/>
                          </a:solidFill>
                          <a:latin typeface="+mn-lt"/>
                        </a:rPr>
                        <a:t>Adapter l'exploitation aux besoins des métiers par un dialogue direct: une étape vers une approche par les services</a:t>
                      </a:r>
                    </a:p>
                  </a:txBody>
                  <a:tcPr marL="0" marR="0" marT="0" marB="0"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a:noFill/>
                    </a:lnT>
                    <a:lnB>
                      <a:noFill/>
                    </a:lnB>
                    <a:solidFill>
                      <a:srgbClr val="FFFFFF"/>
                    </a:solidFill>
                  </a:tcPr>
                </a:tc>
                <a:tc>
                  <a:txBody>
                    <a:bodyPr/>
                    <a:lstStyle/>
                    <a:p>
                      <a:pPr algn="ctr" fontAlgn="ctr"/>
                      <a:r>
                        <a:rPr lang="fr-FR" sz="1000" b="0" i="0" u="none" strike="noStrike" dirty="0">
                          <a:solidFill>
                            <a:srgbClr val="1F497D"/>
                          </a:solidFill>
                          <a:latin typeface="+mn-lt"/>
                        </a:rPr>
                        <a:t>14:30 - 15:30</a:t>
                      </a:r>
                    </a:p>
                  </a:txBody>
                  <a:tcPr marL="0" marR="0" marT="0" marB="0"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a:noFill/>
                    </a:lnT>
                    <a:lnB>
                      <a:noFill/>
                    </a:lnB>
                    <a:solidFill>
                      <a:srgbClr val="FFFFFF"/>
                    </a:solidFill>
                  </a:tcPr>
                </a:tc>
                <a:tc>
                  <a:txBody>
                    <a:bodyPr/>
                    <a:lstStyle/>
                    <a:p>
                      <a:pPr algn="ctr" fontAlgn="ctr"/>
                      <a:r>
                        <a:rPr lang="fr-FR" sz="1000" b="0" i="0" u="none" strike="noStrike" dirty="0">
                          <a:solidFill>
                            <a:srgbClr val="1F497D"/>
                          </a:solidFill>
                          <a:latin typeface="+mn-lt"/>
                        </a:rPr>
                        <a:t>224</a:t>
                      </a:r>
                    </a:p>
                  </a:txBody>
                  <a:tcPr marL="0" marR="0" marT="0" marB="0"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a:noFill/>
                    </a:lnT>
                    <a:lnB>
                      <a:noFill/>
                    </a:lnB>
                    <a:solidFill>
                      <a:srgbClr val="FFFFFF"/>
                    </a:solidFill>
                  </a:tcPr>
                </a:tc>
                <a:tc>
                  <a:txBody>
                    <a:bodyPr/>
                    <a:lstStyle/>
                    <a:p>
                      <a:pPr algn="ctr" fontAlgn="ctr"/>
                      <a:r>
                        <a:rPr lang="fr-FR" sz="1000" b="0" i="0" u="none" strike="noStrike">
                          <a:solidFill>
                            <a:srgbClr val="1F497D"/>
                          </a:solidFill>
                          <a:latin typeface="+mn-lt"/>
                        </a:rPr>
                        <a:t>Régis Mauger (Microsoft), Daniel Hervouet (Nextsteps)</a:t>
                      </a:r>
                    </a:p>
                  </a:txBody>
                  <a:tcPr marL="0" marR="0" marT="0" marB="0" anchor="ctr">
                    <a:lnL w="6350" cap="flat" cmpd="sng" algn="ctr">
                      <a:solidFill>
                        <a:srgbClr val="1F497D"/>
                      </a:solidFill>
                      <a:prstDash val="solid"/>
                      <a:round/>
                      <a:headEnd type="none" w="med" len="med"/>
                      <a:tailEnd type="none" w="med" len="med"/>
                    </a:lnL>
                    <a:lnR w="12700" cap="flat" cmpd="sng" algn="ctr">
                      <a:solidFill>
                        <a:srgbClr val="17375D"/>
                      </a:solidFill>
                      <a:prstDash val="solid"/>
                      <a:round/>
                      <a:headEnd type="none" w="med" len="med"/>
                      <a:tailEnd type="none" w="med" len="med"/>
                    </a:lnR>
                    <a:lnT>
                      <a:noFill/>
                    </a:lnT>
                    <a:lnB>
                      <a:noFill/>
                    </a:lnB>
                    <a:solidFill>
                      <a:srgbClr val="FFFFFF"/>
                    </a:solidFill>
                  </a:tcPr>
                </a:tc>
              </a:tr>
              <a:tr h="173213">
                <a:tc vMerge="1">
                  <a:txBody>
                    <a:bodyPr/>
                    <a:lstStyle/>
                    <a:p>
                      <a:endParaRPr lang="fr-FR"/>
                    </a:p>
                  </a:txBody>
                  <a:tcPr/>
                </a:tc>
                <a:tc>
                  <a:txBody>
                    <a:bodyPr/>
                    <a:lstStyle/>
                    <a:p>
                      <a:pPr algn="ctr" fontAlgn="ctr"/>
                      <a:r>
                        <a:rPr lang="fr-FR" sz="1000" b="0" i="0" u="none" strike="noStrike" dirty="0">
                          <a:solidFill>
                            <a:srgbClr val="1F497D"/>
                          </a:solidFill>
                          <a:latin typeface="+mn-lt"/>
                        </a:rPr>
                        <a:t>Vue d'ensemble de System Center Configuration Manager (SCCM) 2007</a:t>
                      </a:r>
                    </a:p>
                  </a:txBody>
                  <a:tcPr marL="0" marR="0" marT="0" marB="0"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a:noFill/>
                    </a:lnT>
                    <a:lnB>
                      <a:noFill/>
                    </a:lnB>
                    <a:solidFill>
                      <a:srgbClr val="DBE5F1"/>
                    </a:solidFill>
                  </a:tcPr>
                </a:tc>
                <a:tc>
                  <a:txBody>
                    <a:bodyPr/>
                    <a:lstStyle/>
                    <a:p>
                      <a:pPr algn="ctr" fontAlgn="ctr"/>
                      <a:r>
                        <a:rPr lang="fr-FR" sz="1000" b="0" i="0" u="none" strike="noStrike" dirty="0">
                          <a:solidFill>
                            <a:srgbClr val="1F497D"/>
                          </a:solidFill>
                          <a:latin typeface="+mn-lt"/>
                        </a:rPr>
                        <a:t>14:30 - 15:30</a:t>
                      </a:r>
                    </a:p>
                  </a:txBody>
                  <a:tcPr marL="0" marR="0" marT="0" marB="0"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a:noFill/>
                    </a:lnT>
                    <a:lnB>
                      <a:noFill/>
                    </a:lnB>
                    <a:solidFill>
                      <a:srgbClr val="DBEEF3"/>
                    </a:solidFill>
                  </a:tcPr>
                </a:tc>
                <a:tc>
                  <a:txBody>
                    <a:bodyPr/>
                    <a:lstStyle/>
                    <a:p>
                      <a:pPr algn="ctr" fontAlgn="ctr"/>
                      <a:r>
                        <a:rPr lang="fr-FR" sz="1000" b="0" i="0" u="none" strike="noStrike" dirty="0">
                          <a:solidFill>
                            <a:srgbClr val="1F497D"/>
                          </a:solidFill>
                          <a:latin typeface="+mn-lt"/>
                        </a:rPr>
                        <a:t>351</a:t>
                      </a:r>
                    </a:p>
                  </a:txBody>
                  <a:tcPr marL="0" marR="0" marT="0" marB="0"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a:noFill/>
                    </a:lnT>
                    <a:lnB>
                      <a:noFill/>
                    </a:lnB>
                    <a:solidFill>
                      <a:srgbClr val="DBE5F1"/>
                    </a:solidFill>
                  </a:tcPr>
                </a:tc>
                <a:tc>
                  <a:txBody>
                    <a:bodyPr/>
                    <a:lstStyle/>
                    <a:p>
                      <a:pPr algn="ctr" fontAlgn="ctr"/>
                      <a:r>
                        <a:rPr lang="fr-FR" sz="1000" b="0" i="0" u="none" strike="noStrike" dirty="0">
                          <a:solidFill>
                            <a:srgbClr val="1F497D"/>
                          </a:solidFill>
                          <a:latin typeface="+mn-lt"/>
                        </a:rPr>
                        <a:t>Hervé Thibault (MVP)</a:t>
                      </a:r>
                    </a:p>
                  </a:txBody>
                  <a:tcPr marL="0" marR="0" marT="0" marB="0" anchor="ctr">
                    <a:lnL w="6350" cap="flat" cmpd="sng" algn="ctr">
                      <a:solidFill>
                        <a:srgbClr val="1F497D"/>
                      </a:solidFill>
                      <a:prstDash val="solid"/>
                      <a:round/>
                      <a:headEnd type="none" w="med" len="med"/>
                      <a:tailEnd type="none" w="med" len="med"/>
                    </a:lnL>
                    <a:lnR w="12700" cap="flat" cmpd="sng" algn="ctr">
                      <a:solidFill>
                        <a:srgbClr val="17375D"/>
                      </a:solidFill>
                      <a:prstDash val="solid"/>
                      <a:round/>
                      <a:headEnd type="none" w="med" len="med"/>
                      <a:tailEnd type="none" w="med" len="med"/>
                    </a:lnR>
                    <a:lnT>
                      <a:noFill/>
                    </a:lnT>
                    <a:lnB>
                      <a:noFill/>
                    </a:lnB>
                    <a:solidFill>
                      <a:srgbClr val="DBE5F1"/>
                    </a:solidFill>
                  </a:tcPr>
                </a:tc>
              </a:tr>
              <a:tr h="309176">
                <a:tc vMerge="1">
                  <a:txBody>
                    <a:bodyPr/>
                    <a:lstStyle/>
                    <a:p>
                      <a:endParaRPr lang="fr-FR"/>
                    </a:p>
                  </a:txBody>
                  <a:tcPr/>
                </a:tc>
                <a:tc>
                  <a:txBody>
                    <a:bodyPr/>
                    <a:lstStyle/>
                    <a:p>
                      <a:pPr algn="ctr" fontAlgn="ctr"/>
                      <a:r>
                        <a:rPr lang="fr-FR" sz="1000" b="0" i="0" u="none" strike="noStrike" dirty="0">
                          <a:solidFill>
                            <a:srgbClr val="1F497D"/>
                          </a:solidFill>
                          <a:latin typeface="+mn-lt"/>
                        </a:rPr>
                        <a:t>Administrer vos environnements virtuels avec Virtual Machine Manager (SCVMM) et System Center</a:t>
                      </a:r>
                    </a:p>
                  </a:txBody>
                  <a:tcPr marL="0" marR="0" marT="0" marB="0"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a:noFill/>
                    </a:lnT>
                    <a:lnB>
                      <a:noFill/>
                    </a:lnB>
                    <a:solidFill>
                      <a:srgbClr val="FFFFFF"/>
                    </a:solidFill>
                  </a:tcPr>
                </a:tc>
                <a:tc>
                  <a:txBody>
                    <a:bodyPr/>
                    <a:lstStyle/>
                    <a:p>
                      <a:pPr algn="ctr" fontAlgn="ctr"/>
                      <a:r>
                        <a:rPr lang="fr-FR" sz="1000" b="0" i="0" u="none" strike="noStrike" dirty="0">
                          <a:solidFill>
                            <a:srgbClr val="1F497D"/>
                          </a:solidFill>
                          <a:latin typeface="+mn-lt"/>
                        </a:rPr>
                        <a:t>16:00 - 17:00</a:t>
                      </a:r>
                    </a:p>
                  </a:txBody>
                  <a:tcPr marL="0" marR="0" marT="0" marB="0"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a:noFill/>
                    </a:lnT>
                    <a:lnB>
                      <a:noFill/>
                    </a:lnB>
                    <a:solidFill>
                      <a:srgbClr val="FFFFFF"/>
                    </a:solidFill>
                  </a:tcPr>
                </a:tc>
                <a:tc>
                  <a:txBody>
                    <a:bodyPr/>
                    <a:lstStyle/>
                    <a:p>
                      <a:pPr algn="ctr" fontAlgn="ctr"/>
                      <a:r>
                        <a:rPr lang="fr-FR" sz="1000" b="0" i="0" u="none" strike="noStrike" dirty="0">
                          <a:solidFill>
                            <a:srgbClr val="1F497D"/>
                          </a:solidFill>
                          <a:latin typeface="+mn-lt"/>
                        </a:rPr>
                        <a:t>252B</a:t>
                      </a:r>
                    </a:p>
                  </a:txBody>
                  <a:tcPr marL="0" marR="0" marT="0" marB="0"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a:noFill/>
                    </a:lnT>
                    <a:lnB>
                      <a:noFill/>
                    </a:lnB>
                    <a:solidFill>
                      <a:srgbClr val="FFFFFF"/>
                    </a:solidFill>
                  </a:tcPr>
                </a:tc>
                <a:tc>
                  <a:txBody>
                    <a:bodyPr/>
                    <a:lstStyle/>
                    <a:p>
                      <a:pPr algn="ctr" fontAlgn="ctr"/>
                      <a:r>
                        <a:rPr lang="fr-FR" sz="1000" b="0" i="0" u="none" strike="noStrike" dirty="0">
                          <a:solidFill>
                            <a:srgbClr val="1F497D"/>
                          </a:solidFill>
                          <a:latin typeface="+mn-lt"/>
                        </a:rPr>
                        <a:t>Fabrice Meillon, Bruno Saille (Microsoft)</a:t>
                      </a:r>
                    </a:p>
                  </a:txBody>
                  <a:tcPr marL="0" marR="0" marT="0" marB="0" anchor="ctr">
                    <a:lnL w="6350" cap="flat" cmpd="sng" algn="ctr">
                      <a:solidFill>
                        <a:srgbClr val="1F497D"/>
                      </a:solidFill>
                      <a:prstDash val="solid"/>
                      <a:round/>
                      <a:headEnd type="none" w="med" len="med"/>
                      <a:tailEnd type="none" w="med" len="med"/>
                    </a:lnL>
                    <a:lnR w="12700" cap="flat" cmpd="sng" algn="ctr">
                      <a:solidFill>
                        <a:srgbClr val="17375D"/>
                      </a:solidFill>
                      <a:prstDash val="solid"/>
                      <a:round/>
                      <a:headEnd type="none" w="med" len="med"/>
                      <a:tailEnd type="none" w="med" len="med"/>
                    </a:lnR>
                    <a:lnT>
                      <a:noFill/>
                    </a:lnT>
                    <a:lnB>
                      <a:noFill/>
                    </a:lnB>
                    <a:solidFill>
                      <a:srgbClr val="FFFFFF"/>
                    </a:solidFill>
                  </a:tcPr>
                </a:tc>
              </a:tr>
              <a:tr h="346424">
                <a:tc vMerge="1">
                  <a:txBody>
                    <a:bodyPr/>
                    <a:lstStyle/>
                    <a:p>
                      <a:endParaRPr lang="fr-FR"/>
                    </a:p>
                  </a:txBody>
                  <a:tcPr/>
                </a:tc>
                <a:tc>
                  <a:txBody>
                    <a:bodyPr/>
                    <a:lstStyle/>
                    <a:p>
                      <a:pPr algn="ctr" fontAlgn="ctr"/>
                      <a:r>
                        <a:rPr lang="fr-FR" sz="1000" b="0" i="0" u="none" strike="noStrike" dirty="0">
                          <a:solidFill>
                            <a:srgbClr val="1F497D"/>
                          </a:solidFill>
                          <a:latin typeface="+mn-lt"/>
                        </a:rPr>
                        <a:t>Outils d'administration avancés pour SQL Server 2005 et 2008</a:t>
                      </a:r>
                    </a:p>
                  </a:txBody>
                  <a:tcPr marL="0" marR="0" marT="0" marB="0"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a:noFill/>
                    </a:lnT>
                    <a:lnB w="6350" cap="flat" cmpd="sng" algn="ctr">
                      <a:solidFill>
                        <a:srgbClr val="1F497D"/>
                      </a:solidFill>
                      <a:prstDash val="solid"/>
                      <a:round/>
                      <a:headEnd type="none" w="med" len="med"/>
                      <a:tailEnd type="none" w="med" len="med"/>
                    </a:lnB>
                    <a:solidFill>
                      <a:srgbClr val="DBE5F1"/>
                    </a:solidFill>
                  </a:tcPr>
                </a:tc>
                <a:tc>
                  <a:txBody>
                    <a:bodyPr/>
                    <a:lstStyle/>
                    <a:p>
                      <a:pPr algn="ctr" fontAlgn="ctr"/>
                      <a:r>
                        <a:rPr lang="fr-FR" sz="1000" b="0" i="0" u="none" strike="noStrike" dirty="0">
                          <a:solidFill>
                            <a:srgbClr val="1F497D"/>
                          </a:solidFill>
                          <a:latin typeface="+mn-lt"/>
                        </a:rPr>
                        <a:t>16:00 - 17:00</a:t>
                      </a:r>
                    </a:p>
                  </a:txBody>
                  <a:tcPr marL="0" marR="0" marT="0" marB="0"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a:noFill/>
                    </a:lnT>
                    <a:lnB w="6350" cap="flat" cmpd="sng" algn="ctr">
                      <a:solidFill>
                        <a:srgbClr val="1F497D"/>
                      </a:solidFill>
                      <a:prstDash val="solid"/>
                      <a:round/>
                      <a:headEnd type="none" w="med" len="med"/>
                      <a:tailEnd type="none" w="med" len="med"/>
                    </a:lnB>
                    <a:solidFill>
                      <a:srgbClr val="DBEEF3"/>
                    </a:solidFill>
                  </a:tcPr>
                </a:tc>
                <a:tc>
                  <a:txBody>
                    <a:bodyPr/>
                    <a:lstStyle/>
                    <a:p>
                      <a:pPr algn="ctr" fontAlgn="ctr"/>
                      <a:r>
                        <a:rPr lang="fr-FR" sz="1000" b="0" i="0" u="none" strike="noStrike" dirty="0" smtClean="0">
                          <a:solidFill>
                            <a:srgbClr val="1F497D"/>
                          </a:solidFill>
                          <a:latin typeface="+mn-lt"/>
                        </a:rPr>
                        <a:t>241</a:t>
                      </a:r>
                      <a:endParaRPr lang="fr-FR" sz="1000" b="0" i="0" u="none" strike="noStrike" dirty="0">
                        <a:solidFill>
                          <a:srgbClr val="1F497D"/>
                        </a:solidFill>
                        <a:latin typeface="+mn-lt"/>
                      </a:endParaRPr>
                    </a:p>
                  </a:txBody>
                  <a:tcPr marL="0" marR="0" marT="0" marB="0"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a:noFill/>
                    </a:lnT>
                    <a:lnB w="6350" cap="flat" cmpd="sng" algn="ctr">
                      <a:solidFill>
                        <a:srgbClr val="1F497D"/>
                      </a:solidFill>
                      <a:prstDash val="solid"/>
                      <a:round/>
                      <a:headEnd type="none" w="med" len="med"/>
                      <a:tailEnd type="none" w="med" len="med"/>
                    </a:lnB>
                    <a:solidFill>
                      <a:srgbClr val="DBE5F1"/>
                    </a:solidFill>
                  </a:tcPr>
                </a:tc>
                <a:tc>
                  <a:txBody>
                    <a:bodyPr/>
                    <a:lstStyle/>
                    <a:p>
                      <a:pPr algn="ctr" fontAlgn="ctr"/>
                      <a:r>
                        <a:rPr lang="fr-FR" sz="1000" b="0" i="0" u="none" strike="noStrike" dirty="0">
                          <a:solidFill>
                            <a:srgbClr val="1F497D"/>
                          </a:solidFill>
                          <a:latin typeface="+mn-lt"/>
                        </a:rPr>
                        <a:t>Patrick </a:t>
                      </a:r>
                      <a:r>
                        <a:rPr lang="fr-FR" sz="1000" b="0" i="0" u="none" strike="noStrike" dirty="0" err="1">
                          <a:solidFill>
                            <a:srgbClr val="1F497D"/>
                          </a:solidFill>
                          <a:latin typeface="+mn-lt"/>
                        </a:rPr>
                        <a:t>Guimonet</a:t>
                      </a:r>
                      <a:r>
                        <a:rPr lang="fr-FR" sz="1000" b="0" i="0" u="none" strike="noStrike" dirty="0">
                          <a:solidFill>
                            <a:srgbClr val="1F497D"/>
                          </a:solidFill>
                          <a:latin typeface="+mn-lt"/>
                        </a:rPr>
                        <a:t>, Régis </a:t>
                      </a:r>
                      <a:r>
                        <a:rPr lang="fr-FR" sz="1000" b="0" i="0" u="none" strike="noStrike" dirty="0" err="1">
                          <a:solidFill>
                            <a:srgbClr val="1F497D"/>
                          </a:solidFill>
                          <a:latin typeface="+mn-lt"/>
                        </a:rPr>
                        <a:t>Mauger</a:t>
                      </a:r>
                      <a:r>
                        <a:rPr lang="fr-FR" sz="1000" b="0" i="0" u="none" strike="noStrike" dirty="0">
                          <a:solidFill>
                            <a:srgbClr val="1F497D"/>
                          </a:solidFill>
                          <a:latin typeface="+mn-lt"/>
                        </a:rPr>
                        <a:t>, Jean Marie </a:t>
                      </a:r>
                      <a:r>
                        <a:rPr lang="fr-FR" sz="1000" b="0" i="0" u="none" strike="noStrike" dirty="0" err="1">
                          <a:solidFill>
                            <a:srgbClr val="1F497D"/>
                          </a:solidFill>
                          <a:latin typeface="+mn-lt"/>
                        </a:rPr>
                        <a:t>Savin</a:t>
                      </a:r>
                      <a:r>
                        <a:rPr lang="fr-FR" sz="1000" b="0" i="0" u="none" strike="noStrike" dirty="0">
                          <a:solidFill>
                            <a:srgbClr val="1F497D"/>
                          </a:solidFill>
                          <a:latin typeface="+mn-lt"/>
                        </a:rPr>
                        <a:t> (Microsoft)</a:t>
                      </a:r>
                    </a:p>
                  </a:txBody>
                  <a:tcPr marL="0" marR="0" marT="0" marB="0" anchor="ctr">
                    <a:lnL w="6350" cap="flat" cmpd="sng" algn="ctr">
                      <a:solidFill>
                        <a:srgbClr val="1F497D"/>
                      </a:solidFill>
                      <a:prstDash val="solid"/>
                      <a:round/>
                      <a:headEnd type="none" w="med" len="med"/>
                      <a:tailEnd type="none" w="med" len="med"/>
                    </a:lnL>
                    <a:lnR w="12700" cap="flat" cmpd="sng" algn="ctr">
                      <a:solidFill>
                        <a:srgbClr val="17375D"/>
                      </a:solidFill>
                      <a:prstDash val="solid"/>
                      <a:round/>
                      <a:headEnd type="none" w="med" len="med"/>
                      <a:tailEnd type="none" w="med" len="med"/>
                    </a:lnR>
                    <a:lnT>
                      <a:noFill/>
                    </a:lnT>
                    <a:lnB w="6350" cap="flat" cmpd="sng" algn="ctr">
                      <a:solidFill>
                        <a:srgbClr val="1F497D"/>
                      </a:solidFill>
                      <a:prstDash val="solid"/>
                      <a:round/>
                      <a:headEnd type="none" w="med" len="med"/>
                      <a:tailEnd type="none" w="med" len="med"/>
                    </a:lnB>
                    <a:solidFill>
                      <a:srgbClr val="DBE5F1"/>
                    </a:solidFill>
                  </a:tcPr>
                </a:tc>
              </a:tr>
              <a:tr h="47070">
                <a:tc>
                  <a:txBody>
                    <a:bodyPr/>
                    <a:lstStyle/>
                    <a:p>
                      <a:pPr algn="ctr" fontAlgn="b"/>
                      <a:r>
                        <a:rPr lang="fr-FR" sz="300" b="1" i="0" u="none" strike="noStrike" dirty="0">
                          <a:solidFill>
                            <a:srgbClr val="FFFFFF"/>
                          </a:solidFill>
                          <a:latin typeface="+mn-lt"/>
                        </a:rPr>
                        <a:t> </a:t>
                      </a:r>
                    </a:p>
                  </a:txBody>
                  <a:tcPr marL="0" marR="0" marT="0" marB="0" anchor="ctr">
                    <a:lnL w="1270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a:noFill/>
                    </a:lnT>
                    <a:lnB>
                      <a:noFill/>
                    </a:lnB>
                    <a:solidFill>
                      <a:srgbClr val="1F497D"/>
                    </a:solidFill>
                  </a:tcPr>
                </a:tc>
                <a:tc>
                  <a:txBody>
                    <a:bodyPr/>
                    <a:lstStyle/>
                    <a:p>
                      <a:pPr algn="ctr" fontAlgn="ctr"/>
                      <a:r>
                        <a:rPr lang="fr-FR" sz="300" b="0" i="0" u="none" strike="noStrike" dirty="0">
                          <a:solidFill>
                            <a:srgbClr val="000000"/>
                          </a:solidFill>
                          <a:latin typeface="+mn-lt"/>
                        </a:rPr>
                        <a:t> </a:t>
                      </a:r>
                    </a:p>
                  </a:txBody>
                  <a:tcPr marL="0" marR="0" marT="0" marB="0"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a:noFill/>
                    </a:lnB>
                    <a:solidFill>
                      <a:srgbClr val="1F497D"/>
                    </a:solidFill>
                  </a:tcPr>
                </a:tc>
                <a:tc>
                  <a:txBody>
                    <a:bodyPr/>
                    <a:lstStyle/>
                    <a:p>
                      <a:pPr algn="ctr" fontAlgn="ctr"/>
                      <a:r>
                        <a:rPr lang="fr-FR" sz="300" b="0" i="0" u="none" strike="noStrike">
                          <a:solidFill>
                            <a:srgbClr val="000000"/>
                          </a:solidFill>
                          <a:latin typeface="+mn-lt"/>
                        </a:rPr>
                        <a:t> </a:t>
                      </a:r>
                    </a:p>
                  </a:txBody>
                  <a:tcPr marL="0" marR="0" marT="0" marB="0"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a:noFill/>
                    </a:lnB>
                    <a:solidFill>
                      <a:srgbClr val="1F497D"/>
                    </a:solidFill>
                  </a:tcPr>
                </a:tc>
                <a:tc>
                  <a:txBody>
                    <a:bodyPr/>
                    <a:lstStyle/>
                    <a:p>
                      <a:pPr algn="ctr" fontAlgn="ctr"/>
                      <a:r>
                        <a:rPr lang="fr-FR" sz="300" b="0" i="0" u="none" strike="noStrike">
                          <a:solidFill>
                            <a:srgbClr val="000000"/>
                          </a:solidFill>
                          <a:latin typeface="+mn-lt"/>
                        </a:rPr>
                        <a:t> </a:t>
                      </a:r>
                    </a:p>
                  </a:txBody>
                  <a:tcPr marL="0" marR="0" marT="0" marB="0"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a:noFill/>
                    </a:lnB>
                    <a:solidFill>
                      <a:srgbClr val="1F497D"/>
                    </a:solidFill>
                  </a:tcPr>
                </a:tc>
                <a:tc>
                  <a:txBody>
                    <a:bodyPr/>
                    <a:lstStyle/>
                    <a:p>
                      <a:pPr algn="ctr" fontAlgn="ctr"/>
                      <a:r>
                        <a:rPr lang="fr-FR" sz="300" b="0" i="0" u="none" strike="noStrike" dirty="0">
                          <a:solidFill>
                            <a:srgbClr val="000000"/>
                          </a:solidFill>
                          <a:latin typeface="+mn-lt"/>
                        </a:rPr>
                        <a:t> </a:t>
                      </a:r>
                    </a:p>
                  </a:txBody>
                  <a:tcPr marL="0" marR="0" marT="0" marB="0" anchor="ctr">
                    <a:lnL w="6350" cap="flat" cmpd="sng" algn="ctr">
                      <a:solidFill>
                        <a:srgbClr val="1F497D"/>
                      </a:solidFill>
                      <a:prstDash val="solid"/>
                      <a:round/>
                      <a:headEnd type="none" w="med" len="med"/>
                      <a:tailEnd type="none" w="med" len="med"/>
                    </a:lnL>
                    <a:lnR w="12700" cap="flat" cmpd="sng" algn="ctr">
                      <a:solidFill>
                        <a:srgbClr val="17375D"/>
                      </a:solidFill>
                      <a:prstDash val="solid"/>
                      <a:round/>
                      <a:headEnd type="none" w="med" len="med"/>
                      <a:tailEnd type="none" w="med" len="med"/>
                    </a:lnR>
                    <a:lnT w="6350" cap="flat" cmpd="sng" algn="ctr">
                      <a:solidFill>
                        <a:srgbClr val="1F497D"/>
                      </a:solidFill>
                      <a:prstDash val="solid"/>
                      <a:round/>
                      <a:headEnd type="none" w="med" len="med"/>
                      <a:tailEnd type="none" w="med" len="med"/>
                    </a:lnT>
                    <a:lnB>
                      <a:noFill/>
                    </a:lnB>
                    <a:solidFill>
                      <a:srgbClr val="1F497D"/>
                    </a:solidFill>
                  </a:tcPr>
                </a:tc>
              </a:tr>
              <a:tr h="173213">
                <a:tc rowSpan="12">
                  <a:txBody>
                    <a:bodyPr/>
                    <a:lstStyle/>
                    <a:p>
                      <a:pPr algn="ctr" fontAlgn="ctr"/>
                      <a:r>
                        <a:rPr lang="fr-FR" sz="1050" b="1" i="0" u="none" strike="noStrike" dirty="0">
                          <a:solidFill>
                            <a:srgbClr val="FFFFFF"/>
                          </a:solidFill>
                          <a:latin typeface="+mn-lt"/>
                        </a:rPr>
                        <a:t> </a:t>
                      </a:r>
                      <a:r>
                        <a:rPr lang="fr-FR" sz="1050" b="1" i="0" u="none" strike="noStrike" dirty="0" smtClean="0">
                          <a:solidFill>
                            <a:srgbClr val="FFFFFF"/>
                          </a:solidFill>
                          <a:latin typeface="+mn-lt"/>
                        </a:rPr>
                        <a:t>Mercredi 13 Février</a:t>
                      </a:r>
                      <a:endParaRPr lang="fr-FR" sz="1050" b="1" i="0" u="none" strike="noStrike" dirty="0">
                        <a:solidFill>
                          <a:srgbClr val="FFFFFF"/>
                        </a:solidFill>
                        <a:latin typeface="+mn-lt"/>
                      </a:endParaRPr>
                    </a:p>
                  </a:txBody>
                  <a:tcPr marL="0" marR="0" marT="0" marB="0" vert="vert270" anchor="ctr">
                    <a:lnL w="1270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a:noFill/>
                    </a:lnT>
                    <a:lnB w="12700" cap="flat" cmpd="sng" algn="ctr">
                      <a:solidFill>
                        <a:srgbClr val="1F497D"/>
                      </a:solidFill>
                      <a:prstDash val="solid"/>
                      <a:round/>
                      <a:headEnd type="none" w="med" len="med"/>
                      <a:tailEnd type="none" w="med" len="med"/>
                    </a:lnB>
                    <a:solidFill>
                      <a:srgbClr val="8DB4E3"/>
                    </a:solidFill>
                  </a:tcPr>
                </a:tc>
                <a:tc>
                  <a:txBody>
                    <a:bodyPr/>
                    <a:lstStyle/>
                    <a:p>
                      <a:pPr algn="ctr" fontAlgn="ctr"/>
                      <a:r>
                        <a:rPr lang="fr-FR" sz="1000" b="0" i="0" u="none" strike="noStrike" dirty="0">
                          <a:solidFill>
                            <a:srgbClr val="1F497D"/>
                          </a:solidFill>
                          <a:latin typeface="+mn-lt"/>
                        </a:rPr>
                        <a:t>Optimisation du poste de travail: Introduction à MDOP</a:t>
                      </a:r>
                    </a:p>
                  </a:txBody>
                  <a:tcPr marL="0" marR="0" marT="0" marB="0"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a:noFill/>
                    </a:lnT>
                    <a:lnB>
                      <a:noFill/>
                    </a:lnB>
                    <a:solidFill>
                      <a:srgbClr val="DBE5F1"/>
                    </a:solidFill>
                  </a:tcPr>
                </a:tc>
                <a:tc>
                  <a:txBody>
                    <a:bodyPr/>
                    <a:lstStyle/>
                    <a:p>
                      <a:pPr algn="ctr" fontAlgn="ctr"/>
                      <a:r>
                        <a:rPr lang="fr-FR" sz="1000" b="0" i="0" u="none" strike="noStrike" dirty="0">
                          <a:solidFill>
                            <a:srgbClr val="1F497D"/>
                          </a:solidFill>
                          <a:latin typeface="+mn-lt"/>
                        </a:rPr>
                        <a:t>11:00 - 12:00</a:t>
                      </a:r>
                    </a:p>
                  </a:txBody>
                  <a:tcPr marL="0" marR="0" marT="0" marB="0"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a:noFill/>
                    </a:lnT>
                    <a:lnB>
                      <a:noFill/>
                    </a:lnB>
                    <a:solidFill>
                      <a:srgbClr val="DBE5F1"/>
                    </a:solidFill>
                  </a:tcPr>
                </a:tc>
                <a:tc>
                  <a:txBody>
                    <a:bodyPr/>
                    <a:lstStyle/>
                    <a:p>
                      <a:pPr algn="ctr" fontAlgn="ctr"/>
                      <a:r>
                        <a:rPr lang="fr-FR" sz="1000" b="0" i="0" u="none" strike="noStrike" dirty="0">
                          <a:solidFill>
                            <a:srgbClr val="1F497D"/>
                          </a:solidFill>
                          <a:latin typeface="+mn-lt"/>
                        </a:rPr>
                        <a:t>342B</a:t>
                      </a:r>
                    </a:p>
                  </a:txBody>
                  <a:tcPr marL="0" marR="0" marT="0" marB="0"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a:noFill/>
                    </a:lnT>
                    <a:lnB>
                      <a:noFill/>
                    </a:lnB>
                    <a:solidFill>
                      <a:srgbClr val="DBE5F1"/>
                    </a:solidFill>
                  </a:tcPr>
                </a:tc>
                <a:tc>
                  <a:txBody>
                    <a:bodyPr/>
                    <a:lstStyle/>
                    <a:p>
                      <a:pPr algn="ctr" fontAlgn="ctr"/>
                      <a:r>
                        <a:rPr lang="fr-FR" sz="1000" b="0" i="0" u="none" strike="noStrike" dirty="0">
                          <a:solidFill>
                            <a:srgbClr val="1F497D"/>
                          </a:solidFill>
                          <a:latin typeface="+mn-lt"/>
                        </a:rPr>
                        <a:t>Enrique Ruiz Mateos (Microsoft)</a:t>
                      </a:r>
                    </a:p>
                  </a:txBody>
                  <a:tcPr marL="0" marR="0" marT="0" marB="0" anchor="ctr">
                    <a:lnL w="6350" cap="flat" cmpd="sng" algn="ctr">
                      <a:solidFill>
                        <a:srgbClr val="1F497D"/>
                      </a:solidFill>
                      <a:prstDash val="solid"/>
                      <a:round/>
                      <a:headEnd type="none" w="med" len="med"/>
                      <a:tailEnd type="none" w="med" len="med"/>
                    </a:lnL>
                    <a:lnR w="12700" cap="flat" cmpd="sng" algn="ctr">
                      <a:solidFill>
                        <a:srgbClr val="17375D"/>
                      </a:solidFill>
                      <a:prstDash val="solid"/>
                      <a:round/>
                      <a:headEnd type="none" w="med" len="med"/>
                      <a:tailEnd type="none" w="med" len="med"/>
                    </a:lnR>
                    <a:lnT>
                      <a:noFill/>
                    </a:lnT>
                    <a:lnB>
                      <a:noFill/>
                    </a:lnB>
                    <a:solidFill>
                      <a:srgbClr val="DBE5F1"/>
                    </a:solidFill>
                  </a:tcPr>
                </a:tc>
              </a:tr>
              <a:tr h="173213">
                <a:tc vMerge="1">
                  <a:txBody>
                    <a:bodyPr/>
                    <a:lstStyle/>
                    <a:p>
                      <a:endParaRPr lang="fr-FR"/>
                    </a:p>
                  </a:txBody>
                  <a:tcPr/>
                </a:tc>
                <a:tc>
                  <a:txBody>
                    <a:bodyPr/>
                    <a:lstStyle/>
                    <a:p>
                      <a:pPr algn="ctr" fontAlgn="ctr"/>
                      <a:r>
                        <a:rPr lang="fr-FR" sz="1000" b="0" i="0" u="none" strike="noStrike" dirty="0">
                          <a:solidFill>
                            <a:srgbClr val="1F497D"/>
                          </a:solidFill>
                          <a:latin typeface="+mn-lt"/>
                        </a:rPr>
                        <a:t>EMC: les outils de supervision pour le </a:t>
                      </a:r>
                      <a:r>
                        <a:rPr lang="fr-FR" sz="1000" b="0" i="0" u="none" strike="noStrike" dirty="0" err="1">
                          <a:solidFill>
                            <a:srgbClr val="1F497D"/>
                          </a:solidFill>
                          <a:latin typeface="+mn-lt"/>
                        </a:rPr>
                        <a:t>datacenter</a:t>
                      </a:r>
                      <a:endParaRPr lang="fr-FR" sz="1000" b="0" i="0" u="none" strike="noStrike" dirty="0">
                        <a:solidFill>
                          <a:srgbClr val="1F497D"/>
                        </a:solidFill>
                        <a:latin typeface="+mn-lt"/>
                      </a:endParaRPr>
                    </a:p>
                  </a:txBody>
                  <a:tcPr marL="0" marR="0" marT="0" marB="0"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a:noFill/>
                    </a:lnT>
                    <a:lnB>
                      <a:noFill/>
                    </a:lnB>
                    <a:solidFill>
                      <a:srgbClr val="FFFFFF"/>
                    </a:solidFill>
                  </a:tcPr>
                </a:tc>
                <a:tc>
                  <a:txBody>
                    <a:bodyPr/>
                    <a:lstStyle/>
                    <a:p>
                      <a:pPr algn="ctr" fontAlgn="ctr"/>
                      <a:r>
                        <a:rPr lang="fr-FR" sz="1000" b="0" i="0" u="none" strike="noStrike" dirty="0">
                          <a:solidFill>
                            <a:srgbClr val="1F497D"/>
                          </a:solidFill>
                          <a:latin typeface="+mn-lt"/>
                        </a:rPr>
                        <a:t>11:00 - 12:00</a:t>
                      </a:r>
                    </a:p>
                  </a:txBody>
                  <a:tcPr marL="0" marR="0" marT="0" marB="0"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a:noFill/>
                    </a:lnT>
                    <a:lnB>
                      <a:noFill/>
                    </a:lnB>
                    <a:solidFill>
                      <a:srgbClr val="FFFFFF"/>
                    </a:solidFill>
                  </a:tcPr>
                </a:tc>
                <a:tc>
                  <a:txBody>
                    <a:bodyPr/>
                    <a:lstStyle/>
                    <a:p>
                      <a:pPr algn="ctr" fontAlgn="ctr"/>
                      <a:r>
                        <a:rPr lang="fr-FR" sz="1000" b="0" i="0" u="none" strike="noStrike">
                          <a:solidFill>
                            <a:srgbClr val="1F497D"/>
                          </a:solidFill>
                          <a:latin typeface="+mn-lt"/>
                        </a:rPr>
                        <a:t>353</a:t>
                      </a:r>
                    </a:p>
                  </a:txBody>
                  <a:tcPr marL="0" marR="0" marT="0" marB="0"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a:noFill/>
                    </a:lnT>
                    <a:lnB>
                      <a:noFill/>
                    </a:lnB>
                    <a:solidFill>
                      <a:srgbClr val="FFFFFF"/>
                    </a:solidFill>
                  </a:tcPr>
                </a:tc>
                <a:tc>
                  <a:txBody>
                    <a:bodyPr/>
                    <a:lstStyle/>
                    <a:p>
                      <a:pPr algn="ctr" fontAlgn="ctr"/>
                      <a:r>
                        <a:rPr lang="fr-FR" sz="1000" b="0" i="0" u="none" strike="noStrike">
                          <a:solidFill>
                            <a:srgbClr val="1F497D"/>
                          </a:solidFill>
                          <a:latin typeface="+mn-lt"/>
                        </a:rPr>
                        <a:t>Christophe Bernaud (EMC)</a:t>
                      </a:r>
                    </a:p>
                  </a:txBody>
                  <a:tcPr marL="0" marR="0" marT="0" marB="0" anchor="ctr">
                    <a:lnL w="6350" cap="flat" cmpd="sng" algn="ctr">
                      <a:solidFill>
                        <a:srgbClr val="1F497D"/>
                      </a:solidFill>
                      <a:prstDash val="solid"/>
                      <a:round/>
                      <a:headEnd type="none" w="med" len="med"/>
                      <a:tailEnd type="none" w="med" len="med"/>
                    </a:lnL>
                    <a:lnR w="12700" cap="flat" cmpd="sng" algn="ctr">
                      <a:solidFill>
                        <a:srgbClr val="17375D"/>
                      </a:solidFill>
                      <a:prstDash val="solid"/>
                      <a:round/>
                      <a:headEnd type="none" w="med" len="med"/>
                      <a:tailEnd type="none" w="med" len="med"/>
                    </a:lnR>
                    <a:lnT>
                      <a:noFill/>
                    </a:lnT>
                    <a:lnB>
                      <a:noFill/>
                    </a:lnB>
                    <a:solidFill>
                      <a:srgbClr val="FFFFFF"/>
                    </a:solidFill>
                  </a:tcPr>
                </a:tc>
              </a:tr>
              <a:tr h="173213">
                <a:tc vMerge="1">
                  <a:txBody>
                    <a:bodyPr/>
                    <a:lstStyle/>
                    <a:p>
                      <a:endParaRPr lang="fr-FR"/>
                    </a:p>
                  </a:txBody>
                  <a:tcPr/>
                </a:tc>
                <a:tc>
                  <a:txBody>
                    <a:bodyPr/>
                    <a:lstStyle/>
                    <a:p>
                      <a:pPr algn="ctr" fontAlgn="ctr"/>
                      <a:r>
                        <a:rPr lang="fr-FR" sz="1000" b="0" i="0" u="none" strike="noStrike" dirty="0">
                          <a:solidFill>
                            <a:srgbClr val="1F497D"/>
                          </a:solidFill>
                          <a:latin typeface="+mn-lt"/>
                        </a:rPr>
                        <a:t>Gestion des SLA, SLM, </a:t>
                      </a:r>
                      <a:r>
                        <a:rPr lang="fr-FR" sz="1000" b="0" i="0" u="none" strike="noStrike" dirty="0" err="1">
                          <a:solidFill>
                            <a:srgbClr val="1F497D"/>
                          </a:solidFill>
                          <a:latin typeface="+mn-lt"/>
                        </a:rPr>
                        <a:t>scorecard</a:t>
                      </a:r>
                      <a:endParaRPr lang="fr-FR" sz="1000" b="0" i="0" u="none" strike="noStrike" dirty="0">
                        <a:solidFill>
                          <a:srgbClr val="1F497D"/>
                        </a:solidFill>
                        <a:latin typeface="+mn-lt"/>
                      </a:endParaRPr>
                    </a:p>
                  </a:txBody>
                  <a:tcPr marL="0" marR="0" marT="0" marB="0"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a:noFill/>
                    </a:lnT>
                    <a:lnB>
                      <a:noFill/>
                    </a:lnB>
                    <a:solidFill>
                      <a:srgbClr val="DBE5F1"/>
                    </a:solidFill>
                  </a:tcPr>
                </a:tc>
                <a:tc>
                  <a:txBody>
                    <a:bodyPr/>
                    <a:lstStyle/>
                    <a:p>
                      <a:pPr algn="ctr" fontAlgn="ctr"/>
                      <a:r>
                        <a:rPr lang="fr-FR" sz="1000" b="0" i="0" u="none" strike="noStrike" dirty="0">
                          <a:solidFill>
                            <a:srgbClr val="1F497D"/>
                          </a:solidFill>
                          <a:latin typeface="+mn-lt"/>
                        </a:rPr>
                        <a:t>11:00 - 12:00</a:t>
                      </a:r>
                    </a:p>
                  </a:txBody>
                  <a:tcPr marL="0" marR="0" marT="0" marB="0"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a:noFill/>
                    </a:lnT>
                    <a:lnB>
                      <a:noFill/>
                    </a:lnB>
                    <a:solidFill>
                      <a:srgbClr val="DBE5F1"/>
                    </a:solidFill>
                  </a:tcPr>
                </a:tc>
                <a:tc>
                  <a:txBody>
                    <a:bodyPr/>
                    <a:lstStyle/>
                    <a:p>
                      <a:pPr algn="ctr" fontAlgn="ctr"/>
                      <a:r>
                        <a:rPr lang="fr-FR" sz="1000" b="0" i="0" u="none" strike="noStrike">
                          <a:solidFill>
                            <a:srgbClr val="1F497D"/>
                          </a:solidFill>
                          <a:latin typeface="+mn-lt"/>
                        </a:rPr>
                        <a:t>224</a:t>
                      </a:r>
                    </a:p>
                  </a:txBody>
                  <a:tcPr marL="0" marR="0" marT="0" marB="0"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a:noFill/>
                    </a:lnT>
                    <a:lnB>
                      <a:noFill/>
                    </a:lnB>
                    <a:solidFill>
                      <a:srgbClr val="DBE5F1"/>
                    </a:solidFill>
                  </a:tcPr>
                </a:tc>
                <a:tc>
                  <a:txBody>
                    <a:bodyPr/>
                    <a:lstStyle/>
                    <a:p>
                      <a:pPr algn="ctr" fontAlgn="ctr"/>
                      <a:r>
                        <a:rPr lang="fr-FR" sz="1000" b="0" i="0" u="none" strike="noStrike">
                          <a:solidFill>
                            <a:srgbClr val="1F497D"/>
                          </a:solidFill>
                          <a:latin typeface="+mn-lt"/>
                        </a:rPr>
                        <a:t>Daniel Givaudan (Microsoft)</a:t>
                      </a:r>
                    </a:p>
                  </a:txBody>
                  <a:tcPr marL="0" marR="0" marT="0" marB="0" anchor="ctr">
                    <a:lnL w="6350" cap="flat" cmpd="sng" algn="ctr">
                      <a:solidFill>
                        <a:srgbClr val="1F497D"/>
                      </a:solidFill>
                      <a:prstDash val="solid"/>
                      <a:round/>
                      <a:headEnd type="none" w="med" len="med"/>
                      <a:tailEnd type="none" w="med" len="med"/>
                    </a:lnL>
                    <a:lnR w="12700" cap="flat" cmpd="sng" algn="ctr">
                      <a:solidFill>
                        <a:srgbClr val="17375D"/>
                      </a:solidFill>
                      <a:prstDash val="solid"/>
                      <a:round/>
                      <a:headEnd type="none" w="med" len="med"/>
                      <a:tailEnd type="none" w="med" len="med"/>
                    </a:lnR>
                    <a:lnT>
                      <a:noFill/>
                    </a:lnT>
                    <a:lnB>
                      <a:noFill/>
                    </a:lnB>
                    <a:solidFill>
                      <a:srgbClr val="DBE5F1"/>
                    </a:solidFill>
                  </a:tcPr>
                </a:tc>
              </a:tr>
              <a:tr h="463763">
                <a:tc vMerge="1">
                  <a:txBody>
                    <a:bodyPr/>
                    <a:lstStyle/>
                    <a:p>
                      <a:endParaRPr lang="fr-FR"/>
                    </a:p>
                  </a:txBody>
                  <a:tcPr/>
                </a:tc>
                <a:tc>
                  <a:txBody>
                    <a:bodyPr/>
                    <a:lstStyle/>
                    <a:p>
                      <a:pPr algn="ctr" fontAlgn="ctr"/>
                      <a:r>
                        <a:rPr lang="fr-FR" sz="1000" b="0" i="0" u="none" strike="noStrike" dirty="0">
                          <a:solidFill>
                            <a:srgbClr val="1F497D"/>
                          </a:solidFill>
                          <a:latin typeface="+mn-lt"/>
                        </a:rPr>
                        <a:t>Gérer l'hétérogénéité avec System Center Operations Manager 2007</a:t>
                      </a:r>
                    </a:p>
                  </a:txBody>
                  <a:tcPr marL="0" marR="0" marT="0" marB="0"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a:noFill/>
                    </a:lnT>
                    <a:lnB>
                      <a:noFill/>
                    </a:lnB>
                    <a:solidFill>
                      <a:srgbClr val="FFFFFF"/>
                    </a:solidFill>
                  </a:tcPr>
                </a:tc>
                <a:tc>
                  <a:txBody>
                    <a:bodyPr/>
                    <a:lstStyle/>
                    <a:p>
                      <a:pPr algn="ctr" fontAlgn="ctr"/>
                      <a:r>
                        <a:rPr lang="fr-FR" sz="1000" b="0" i="0" u="none" strike="noStrike" dirty="0">
                          <a:solidFill>
                            <a:srgbClr val="1F497D"/>
                          </a:solidFill>
                          <a:latin typeface="+mn-lt"/>
                        </a:rPr>
                        <a:t>13:00 - 14:00</a:t>
                      </a:r>
                    </a:p>
                  </a:txBody>
                  <a:tcPr marL="0" marR="0" marT="0" marB="0"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a:noFill/>
                    </a:lnT>
                    <a:lnB>
                      <a:noFill/>
                    </a:lnB>
                    <a:solidFill>
                      <a:srgbClr val="FFFFFF"/>
                    </a:solidFill>
                  </a:tcPr>
                </a:tc>
                <a:tc>
                  <a:txBody>
                    <a:bodyPr/>
                    <a:lstStyle/>
                    <a:p>
                      <a:pPr algn="ctr" fontAlgn="ctr"/>
                      <a:r>
                        <a:rPr lang="fr-FR" sz="1000" b="0" i="0" u="none" strike="noStrike">
                          <a:solidFill>
                            <a:srgbClr val="1F497D"/>
                          </a:solidFill>
                          <a:latin typeface="+mn-lt"/>
                        </a:rPr>
                        <a:t>343</a:t>
                      </a:r>
                    </a:p>
                  </a:txBody>
                  <a:tcPr marL="0" marR="0" marT="0" marB="0"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a:noFill/>
                    </a:lnT>
                    <a:lnB>
                      <a:noFill/>
                    </a:lnB>
                    <a:solidFill>
                      <a:srgbClr val="FFFFFF"/>
                    </a:solidFill>
                  </a:tcPr>
                </a:tc>
                <a:tc>
                  <a:txBody>
                    <a:bodyPr/>
                    <a:lstStyle/>
                    <a:p>
                      <a:pPr algn="ctr" fontAlgn="ctr"/>
                      <a:r>
                        <a:rPr lang="fr-FR" sz="1000" b="0" i="0" u="none" strike="noStrike" dirty="0">
                          <a:solidFill>
                            <a:srgbClr val="1F497D"/>
                          </a:solidFill>
                          <a:latin typeface="+mn-lt"/>
                        </a:rPr>
                        <a:t>Jean Marie </a:t>
                      </a:r>
                      <a:r>
                        <a:rPr lang="fr-FR" sz="1000" b="0" i="0" u="none" strike="noStrike" dirty="0" err="1">
                          <a:solidFill>
                            <a:srgbClr val="1F497D"/>
                          </a:solidFill>
                          <a:latin typeface="+mn-lt"/>
                        </a:rPr>
                        <a:t>Savin</a:t>
                      </a:r>
                      <a:r>
                        <a:rPr lang="fr-FR" sz="1000" b="0" i="0" u="none" strike="noStrike" dirty="0">
                          <a:solidFill>
                            <a:srgbClr val="1F497D"/>
                          </a:solidFill>
                          <a:latin typeface="+mn-lt"/>
                        </a:rPr>
                        <a:t> (Microsoft), Pierre Gagnon (PI Services), Anthony </a:t>
                      </a:r>
                      <a:r>
                        <a:rPr lang="fr-FR" sz="1000" b="0" i="0" u="none" strike="noStrike" dirty="0" err="1">
                          <a:solidFill>
                            <a:srgbClr val="1F497D"/>
                          </a:solidFill>
                          <a:latin typeface="+mn-lt"/>
                        </a:rPr>
                        <a:t>Moillic</a:t>
                      </a:r>
                      <a:r>
                        <a:rPr lang="fr-FR" sz="1000" b="0" i="0" u="none" strike="noStrike" dirty="0">
                          <a:solidFill>
                            <a:srgbClr val="1F497D"/>
                          </a:solidFill>
                          <a:latin typeface="+mn-lt"/>
                        </a:rPr>
                        <a:t> (</a:t>
                      </a:r>
                      <a:r>
                        <a:rPr lang="fr-FR" sz="1000" b="0" i="0" u="none" strike="noStrike" dirty="0" err="1">
                          <a:solidFill>
                            <a:srgbClr val="1F497D"/>
                          </a:solidFill>
                          <a:latin typeface="+mn-lt"/>
                        </a:rPr>
                        <a:t>Quest</a:t>
                      </a:r>
                      <a:r>
                        <a:rPr lang="fr-FR" sz="1000" b="0" i="0" u="none" strike="noStrike" dirty="0">
                          <a:solidFill>
                            <a:srgbClr val="1F497D"/>
                          </a:solidFill>
                          <a:latin typeface="+mn-lt"/>
                        </a:rPr>
                        <a:t> Software)</a:t>
                      </a:r>
                    </a:p>
                  </a:txBody>
                  <a:tcPr marL="0" marR="0" marT="0" marB="0" anchor="ctr">
                    <a:lnL w="6350" cap="flat" cmpd="sng" algn="ctr">
                      <a:solidFill>
                        <a:srgbClr val="1F497D"/>
                      </a:solidFill>
                      <a:prstDash val="solid"/>
                      <a:round/>
                      <a:headEnd type="none" w="med" len="med"/>
                      <a:tailEnd type="none" w="med" len="med"/>
                    </a:lnL>
                    <a:lnR w="12700" cap="flat" cmpd="sng" algn="ctr">
                      <a:solidFill>
                        <a:srgbClr val="17375D"/>
                      </a:solidFill>
                      <a:prstDash val="solid"/>
                      <a:round/>
                      <a:headEnd type="none" w="med" len="med"/>
                      <a:tailEnd type="none" w="med" len="med"/>
                    </a:lnR>
                    <a:lnT>
                      <a:noFill/>
                    </a:lnT>
                    <a:lnB>
                      <a:noFill/>
                    </a:lnB>
                    <a:solidFill>
                      <a:srgbClr val="FFFFFF"/>
                    </a:solidFill>
                  </a:tcPr>
                </a:tc>
              </a:tr>
              <a:tr h="301718">
                <a:tc vMerge="1">
                  <a:txBody>
                    <a:bodyPr/>
                    <a:lstStyle/>
                    <a:p>
                      <a:endParaRPr lang="fr-FR"/>
                    </a:p>
                  </a:txBody>
                  <a:tcPr/>
                </a:tc>
                <a:tc>
                  <a:txBody>
                    <a:bodyPr/>
                    <a:lstStyle/>
                    <a:p>
                      <a:pPr algn="ctr" fontAlgn="ctr"/>
                      <a:r>
                        <a:rPr lang="fr-FR" sz="1000" b="0" i="0" u="none" strike="noStrike" dirty="0">
                          <a:solidFill>
                            <a:srgbClr val="1F497D"/>
                          </a:solidFill>
                          <a:latin typeface="+mn-lt"/>
                        </a:rPr>
                        <a:t>Présentation générale de System Center Data Protection Manager (DPM)</a:t>
                      </a:r>
                    </a:p>
                  </a:txBody>
                  <a:tcPr marL="0" marR="0" marT="0" marB="0"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a:noFill/>
                    </a:lnT>
                    <a:lnB>
                      <a:noFill/>
                    </a:lnB>
                    <a:solidFill>
                      <a:srgbClr val="DBE5F1"/>
                    </a:solidFill>
                  </a:tcPr>
                </a:tc>
                <a:tc>
                  <a:txBody>
                    <a:bodyPr/>
                    <a:lstStyle/>
                    <a:p>
                      <a:pPr algn="ctr" fontAlgn="ctr"/>
                      <a:r>
                        <a:rPr lang="fr-FR" sz="1000" b="0" i="0" u="none" strike="noStrike" dirty="0">
                          <a:solidFill>
                            <a:srgbClr val="1F497D"/>
                          </a:solidFill>
                          <a:latin typeface="+mn-lt"/>
                        </a:rPr>
                        <a:t>13:00 - 14:00</a:t>
                      </a:r>
                    </a:p>
                  </a:txBody>
                  <a:tcPr marL="0" marR="0" marT="0" marB="0"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a:noFill/>
                    </a:lnT>
                    <a:lnB>
                      <a:noFill/>
                    </a:lnB>
                    <a:solidFill>
                      <a:srgbClr val="DBE5F1"/>
                    </a:solidFill>
                  </a:tcPr>
                </a:tc>
                <a:tc>
                  <a:txBody>
                    <a:bodyPr/>
                    <a:lstStyle/>
                    <a:p>
                      <a:pPr algn="ctr" fontAlgn="ctr"/>
                      <a:r>
                        <a:rPr lang="fr-FR" sz="1000" b="0" i="0" u="none" strike="noStrike">
                          <a:solidFill>
                            <a:srgbClr val="1F497D"/>
                          </a:solidFill>
                          <a:latin typeface="+mn-lt"/>
                        </a:rPr>
                        <a:t>341</a:t>
                      </a:r>
                    </a:p>
                  </a:txBody>
                  <a:tcPr marL="0" marR="0" marT="0" marB="0"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a:noFill/>
                    </a:lnT>
                    <a:lnB>
                      <a:noFill/>
                    </a:lnB>
                    <a:solidFill>
                      <a:srgbClr val="DBE5F1"/>
                    </a:solidFill>
                  </a:tcPr>
                </a:tc>
                <a:tc>
                  <a:txBody>
                    <a:bodyPr/>
                    <a:lstStyle/>
                    <a:p>
                      <a:pPr algn="ctr" fontAlgn="ctr"/>
                      <a:r>
                        <a:rPr lang="fr-FR" sz="1000" b="0" i="0" u="none" strike="noStrike" kern="1200" dirty="0" err="1">
                          <a:solidFill>
                            <a:srgbClr val="1F497D"/>
                          </a:solidFill>
                          <a:latin typeface="+mn-lt"/>
                          <a:ea typeface="+mn-ea"/>
                          <a:cs typeface="+mn-cs"/>
                        </a:rPr>
                        <a:t>Francois</a:t>
                      </a:r>
                      <a:r>
                        <a:rPr lang="fr-FR" sz="1000" b="0" i="0" u="none" strike="noStrike" kern="1200" dirty="0">
                          <a:solidFill>
                            <a:srgbClr val="1F497D"/>
                          </a:solidFill>
                          <a:latin typeface="+mn-lt"/>
                          <a:ea typeface="+mn-ea"/>
                          <a:cs typeface="+mn-cs"/>
                        </a:rPr>
                        <a:t> Manuel </a:t>
                      </a:r>
                      <a:r>
                        <a:rPr lang="fr-FR" sz="1000" b="0" i="0" u="none" strike="noStrike" kern="1200" dirty="0" err="1">
                          <a:solidFill>
                            <a:srgbClr val="1F497D"/>
                          </a:solidFill>
                          <a:latin typeface="+mn-lt"/>
                          <a:ea typeface="+mn-ea"/>
                          <a:cs typeface="+mn-cs"/>
                        </a:rPr>
                        <a:t>Billault</a:t>
                      </a:r>
                      <a:r>
                        <a:rPr lang="fr-FR" sz="1000" b="0" i="0" u="none" strike="noStrike" kern="1200" dirty="0">
                          <a:solidFill>
                            <a:srgbClr val="1F497D"/>
                          </a:solidFill>
                          <a:latin typeface="+mn-lt"/>
                          <a:ea typeface="+mn-ea"/>
                          <a:cs typeface="+mn-cs"/>
                        </a:rPr>
                        <a:t>  (Microsoft</a:t>
                      </a:r>
                      <a:r>
                        <a:rPr lang="fr-FR" sz="1000" b="0" i="0" u="none" strike="noStrike" kern="1200" dirty="0" smtClean="0">
                          <a:solidFill>
                            <a:srgbClr val="1F497D"/>
                          </a:solidFill>
                          <a:latin typeface="+mn-lt"/>
                          <a:ea typeface="+mn-ea"/>
                          <a:cs typeface="+mn-cs"/>
                        </a:rPr>
                        <a:t>), Frederic Courtois (</a:t>
                      </a:r>
                      <a:r>
                        <a:rPr lang="fr-FR" sz="1000" b="0" i="0" u="none" strike="noStrike" kern="1200" dirty="0" err="1" smtClean="0">
                          <a:solidFill>
                            <a:srgbClr val="1F497D"/>
                          </a:solidFill>
                          <a:latin typeface="+mn-lt"/>
                          <a:ea typeface="+mn-ea"/>
                          <a:cs typeface="+mn-cs"/>
                        </a:rPr>
                        <a:t>Quest</a:t>
                      </a:r>
                      <a:r>
                        <a:rPr lang="fr-FR" sz="1000" b="0" i="0" u="none" strike="noStrike" kern="1200" dirty="0" smtClean="0">
                          <a:solidFill>
                            <a:srgbClr val="1F497D"/>
                          </a:solidFill>
                          <a:latin typeface="+mn-lt"/>
                          <a:ea typeface="+mn-ea"/>
                          <a:cs typeface="+mn-cs"/>
                        </a:rPr>
                        <a:t> Software)</a:t>
                      </a:r>
                      <a:endParaRPr lang="fr-FR" sz="1000" b="0" i="0" u="none" strike="noStrike" kern="1200" dirty="0">
                        <a:solidFill>
                          <a:srgbClr val="1F497D"/>
                        </a:solidFill>
                        <a:latin typeface="+mn-lt"/>
                        <a:ea typeface="+mn-ea"/>
                        <a:cs typeface="+mn-cs"/>
                      </a:endParaRPr>
                    </a:p>
                  </a:txBody>
                  <a:tcPr marL="0" marR="0" marT="0" marB="0" anchor="ctr">
                    <a:lnL w="6350" cap="flat" cmpd="sng" algn="ctr">
                      <a:solidFill>
                        <a:srgbClr val="1F497D"/>
                      </a:solidFill>
                      <a:prstDash val="solid"/>
                      <a:round/>
                      <a:headEnd type="none" w="med" len="med"/>
                      <a:tailEnd type="none" w="med" len="med"/>
                    </a:lnL>
                    <a:lnR w="12700" cap="flat" cmpd="sng" algn="ctr">
                      <a:solidFill>
                        <a:srgbClr val="17375D"/>
                      </a:solidFill>
                      <a:prstDash val="solid"/>
                      <a:round/>
                      <a:headEnd type="none" w="med" len="med"/>
                      <a:tailEnd type="none" w="med" len="med"/>
                    </a:lnR>
                    <a:lnT>
                      <a:noFill/>
                    </a:lnT>
                    <a:lnB>
                      <a:noFill/>
                    </a:lnB>
                    <a:solidFill>
                      <a:srgbClr val="DBE5F1"/>
                    </a:solidFill>
                  </a:tcPr>
                </a:tc>
              </a:tr>
              <a:tr h="309176">
                <a:tc vMerge="1">
                  <a:txBody>
                    <a:bodyPr/>
                    <a:lstStyle/>
                    <a:p>
                      <a:endParaRPr lang="fr-FR"/>
                    </a:p>
                  </a:txBody>
                  <a:tcPr/>
                </a:tc>
                <a:tc>
                  <a:txBody>
                    <a:bodyPr/>
                    <a:lstStyle/>
                    <a:p>
                      <a:pPr algn="ctr" fontAlgn="ctr"/>
                      <a:r>
                        <a:rPr lang="fr-FR" sz="1000" b="0" i="0" u="none" strike="noStrike" dirty="0">
                          <a:solidFill>
                            <a:srgbClr val="1F497D"/>
                          </a:solidFill>
                          <a:latin typeface="+mn-lt"/>
                        </a:rPr>
                        <a:t>Administrer et sauvegarder un environnement </a:t>
                      </a:r>
                      <a:r>
                        <a:rPr lang="fr-FR" sz="1000" b="0" i="0" u="none" strike="noStrike" dirty="0" err="1">
                          <a:solidFill>
                            <a:srgbClr val="1F497D"/>
                          </a:solidFill>
                          <a:latin typeface="+mn-lt"/>
                        </a:rPr>
                        <a:t>Sharepoint</a:t>
                      </a:r>
                      <a:r>
                        <a:rPr lang="fr-FR" sz="1000" b="0" i="0" u="none" strike="noStrike" dirty="0">
                          <a:solidFill>
                            <a:srgbClr val="1F497D"/>
                          </a:solidFill>
                          <a:latin typeface="+mn-lt"/>
                        </a:rPr>
                        <a:t> 2007 </a:t>
                      </a:r>
                      <a:r>
                        <a:rPr lang="fr-FR" sz="1000" b="0" i="0" u="none" strike="noStrike" dirty="0" err="1">
                          <a:solidFill>
                            <a:srgbClr val="1F497D"/>
                          </a:solidFill>
                          <a:latin typeface="+mn-lt"/>
                        </a:rPr>
                        <a:t>virtualisé</a:t>
                      </a:r>
                      <a:r>
                        <a:rPr lang="fr-FR" sz="1000" b="0" i="0" u="none" strike="noStrike" dirty="0">
                          <a:solidFill>
                            <a:srgbClr val="1F497D"/>
                          </a:solidFill>
                          <a:latin typeface="+mn-lt"/>
                        </a:rPr>
                        <a:t> avec la suite System Center</a:t>
                      </a:r>
                    </a:p>
                  </a:txBody>
                  <a:tcPr marL="0" marR="0" marT="0" marB="0"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a:noFill/>
                    </a:lnT>
                    <a:lnB>
                      <a:noFill/>
                    </a:lnB>
                    <a:solidFill>
                      <a:srgbClr val="FFFFFF"/>
                    </a:solidFill>
                  </a:tcPr>
                </a:tc>
                <a:tc>
                  <a:txBody>
                    <a:bodyPr/>
                    <a:lstStyle/>
                    <a:p>
                      <a:pPr algn="ctr" fontAlgn="ctr"/>
                      <a:r>
                        <a:rPr lang="fr-FR" sz="1000" b="0" i="0" u="none" strike="noStrike" dirty="0">
                          <a:solidFill>
                            <a:srgbClr val="1F497D"/>
                          </a:solidFill>
                          <a:latin typeface="+mn-lt"/>
                        </a:rPr>
                        <a:t>13:00 - 14:00</a:t>
                      </a:r>
                    </a:p>
                  </a:txBody>
                  <a:tcPr marL="0" marR="0" marT="0" marB="0"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a:noFill/>
                    </a:lnT>
                    <a:lnB>
                      <a:noFill/>
                    </a:lnB>
                    <a:solidFill>
                      <a:srgbClr val="FFFFFF"/>
                    </a:solidFill>
                  </a:tcPr>
                </a:tc>
                <a:tc>
                  <a:txBody>
                    <a:bodyPr/>
                    <a:lstStyle/>
                    <a:p>
                      <a:pPr algn="ctr" fontAlgn="ctr"/>
                      <a:r>
                        <a:rPr lang="fr-FR" sz="1000" b="0" i="0" u="none" strike="noStrike">
                          <a:solidFill>
                            <a:srgbClr val="1F497D"/>
                          </a:solidFill>
                          <a:latin typeface="+mn-lt"/>
                        </a:rPr>
                        <a:t>253</a:t>
                      </a:r>
                    </a:p>
                  </a:txBody>
                  <a:tcPr marL="0" marR="0" marT="0" marB="0"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a:noFill/>
                    </a:lnT>
                    <a:lnB>
                      <a:noFill/>
                    </a:lnB>
                    <a:solidFill>
                      <a:srgbClr val="FFFFFF"/>
                    </a:solidFill>
                  </a:tcPr>
                </a:tc>
                <a:tc>
                  <a:txBody>
                    <a:bodyPr/>
                    <a:lstStyle/>
                    <a:p>
                      <a:pPr algn="ctr" fontAlgn="ctr"/>
                      <a:r>
                        <a:rPr lang="fr-FR" sz="1000" b="0" i="0" u="none" strike="noStrike">
                          <a:solidFill>
                            <a:srgbClr val="1F497D"/>
                          </a:solidFill>
                          <a:latin typeface="+mn-lt"/>
                        </a:rPr>
                        <a:t>Laurent Leslé, Pierre Erol Giraudy (MVP)</a:t>
                      </a:r>
                    </a:p>
                  </a:txBody>
                  <a:tcPr marL="0" marR="0" marT="0" marB="0" anchor="ctr">
                    <a:lnL w="6350" cap="flat" cmpd="sng" algn="ctr">
                      <a:solidFill>
                        <a:srgbClr val="1F497D"/>
                      </a:solidFill>
                      <a:prstDash val="solid"/>
                      <a:round/>
                      <a:headEnd type="none" w="med" len="med"/>
                      <a:tailEnd type="none" w="med" len="med"/>
                    </a:lnL>
                    <a:lnR w="12700" cap="flat" cmpd="sng" algn="ctr">
                      <a:solidFill>
                        <a:srgbClr val="17375D"/>
                      </a:solidFill>
                      <a:prstDash val="solid"/>
                      <a:round/>
                      <a:headEnd type="none" w="med" len="med"/>
                      <a:tailEnd type="none" w="med" len="med"/>
                    </a:lnR>
                    <a:lnT>
                      <a:noFill/>
                    </a:lnT>
                    <a:lnB>
                      <a:noFill/>
                    </a:lnB>
                    <a:solidFill>
                      <a:srgbClr val="FFFFFF"/>
                    </a:solidFill>
                  </a:tcPr>
                </a:tc>
              </a:tr>
              <a:tr h="309176">
                <a:tc vMerge="1">
                  <a:txBody>
                    <a:bodyPr/>
                    <a:lstStyle/>
                    <a:p>
                      <a:endParaRPr lang="fr-FR"/>
                    </a:p>
                  </a:txBody>
                  <a:tcPr/>
                </a:tc>
                <a:tc>
                  <a:txBody>
                    <a:bodyPr/>
                    <a:lstStyle/>
                    <a:p>
                      <a:pPr algn="ctr" fontAlgn="ctr"/>
                      <a:r>
                        <a:rPr lang="fr-FR" sz="1000" b="0" i="0" u="none" strike="noStrike" dirty="0">
                          <a:solidFill>
                            <a:srgbClr val="1F497D"/>
                          </a:solidFill>
                          <a:latin typeface="+mn-lt"/>
                        </a:rPr>
                        <a:t>Gestion de serveurs dans le Datacenter avec la gamme System Center</a:t>
                      </a:r>
                    </a:p>
                  </a:txBody>
                  <a:tcPr marL="0" marR="0" marT="0" marB="0"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a:noFill/>
                    </a:lnT>
                    <a:lnB>
                      <a:noFill/>
                    </a:lnB>
                    <a:solidFill>
                      <a:srgbClr val="DBE5F1"/>
                    </a:solidFill>
                  </a:tcPr>
                </a:tc>
                <a:tc>
                  <a:txBody>
                    <a:bodyPr/>
                    <a:lstStyle/>
                    <a:p>
                      <a:pPr algn="ctr" fontAlgn="ctr"/>
                      <a:r>
                        <a:rPr lang="fr-FR" sz="1000" b="0" i="0" u="none" strike="noStrike" dirty="0">
                          <a:solidFill>
                            <a:srgbClr val="1F497D"/>
                          </a:solidFill>
                          <a:latin typeface="+mn-lt"/>
                        </a:rPr>
                        <a:t>13:00 - 14:00</a:t>
                      </a:r>
                    </a:p>
                  </a:txBody>
                  <a:tcPr marL="0" marR="0" marT="0" marB="0"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a:noFill/>
                    </a:lnT>
                    <a:lnB>
                      <a:noFill/>
                    </a:lnB>
                    <a:solidFill>
                      <a:srgbClr val="DBE5F1"/>
                    </a:solidFill>
                  </a:tcPr>
                </a:tc>
                <a:tc>
                  <a:txBody>
                    <a:bodyPr/>
                    <a:lstStyle/>
                    <a:p>
                      <a:pPr algn="ctr" fontAlgn="ctr"/>
                      <a:r>
                        <a:rPr lang="fr-FR" sz="1000" b="0" i="0" u="none" strike="noStrike" dirty="0" smtClean="0">
                          <a:solidFill>
                            <a:srgbClr val="1F497D"/>
                          </a:solidFill>
                          <a:latin typeface="+mn-lt"/>
                        </a:rPr>
                        <a:t>212</a:t>
                      </a:r>
                      <a:endParaRPr lang="fr-FR" sz="1000" b="0" i="0" u="none" strike="noStrike" dirty="0">
                        <a:solidFill>
                          <a:srgbClr val="1F497D"/>
                        </a:solidFill>
                        <a:latin typeface="+mn-lt"/>
                      </a:endParaRPr>
                    </a:p>
                  </a:txBody>
                  <a:tcPr marL="0" marR="0" marT="0" marB="0"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a:noFill/>
                    </a:lnT>
                    <a:lnB>
                      <a:noFill/>
                    </a:lnB>
                    <a:solidFill>
                      <a:srgbClr val="DBE5F1"/>
                    </a:solidFill>
                  </a:tcPr>
                </a:tc>
                <a:tc>
                  <a:txBody>
                    <a:bodyPr/>
                    <a:lstStyle/>
                    <a:p>
                      <a:pPr algn="ctr" fontAlgn="ctr"/>
                      <a:r>
                        <a:rPr lang="fr-FR" sz="1000" b="0" i="0" u="none" strike="noStrike" dirty="0">
                          <a:solidFill>
                            <a:srgbClr val="1F497D"/>
                          </a:solidFill>
                          <a:latin typeface="+mn-lt"/>
                        </a:rPr>
                        <a:t>Bruno Saille (Microsoft)</a:t>
                      </a:r>
                    </a:p>
                  </a:txBody>
                  <a:tcPr marL="0" marR="0" marT="0" marB="0" anchor="ctr">
                    <a:lnL w="6350" cap="flat" cmpd="sng" algn="ctr">
                      <a:solidFill>
                        <a:srgbClr val="1F497D"/>
                      </a:solidFill>
                      <a:prstDash val="solid"/>
                      <a:round/>
                      <a:headEnd type="none" w="med" len="med"/>
                      <a:tailEnd type="none" w="med" len="med"/>
                    </a:lnL>
                    <a:lnR w="12700" cap="flat" cmpd="sng" algn="ctr">
                      <a:solidFill>
                        <a:srgbClr val="17375D"/>
                      </a:solidFill>
                      <a:prstDash val="solid"/>
                      <a:round/>
                      <a:headEnd type="none" w="med" len="med"/>
                      <a:tailEnd type="none" w="med" len="med"/>
                    </a:lnR>
                    <a:lnT>
                      <a:noFill/>
                    </a:lnT>
                    <a:lnB>
                      <a:noFill/>
                    </a:lnB>
                    <a:solidFill>
                      <a:srgbClr val="DBE5F1"/>
                    </a:solidFill>
                  </a:tcPr>
                </a:tc>
              </a:tr>
              <a:tr h="173213">
                <a:tc vMerge="1">
                  <a:txBody>
                    <a:bodyPr/>
                    <a:lstStyle/>
                    <a:p>
                      <a:endParaRPr lang="fr-FR"/>
                    </a:p>
                  </a:txBody>
                  <a:tcPr/>
                </a:tc>
                <a:tc>
                  <a:txBody>
                    <a:bodyPr/>
                    <a:lstStyle/>
                    <a:p>
                      <a:pPr algn="ctr" fontAlgn="ctr"/>
                      <a:r>
                        <a:rPr lang="fr-FR" sz="1000" b="0" i="0" u="none" strike="noStrike" dirty="0">
                          <a:solidFill>
                            <a:srgbClr val="1F497D"/>
                          </a:solidFill>
                          <a:latin typeface="+mn-lt"/>
                        </a:rPr>
                        <a:t>Administrez, supervisez et sauvegardez votre environnement Exchange avec System Center</a:t>
                      </a:r>
                    </a:p>
                  </a:txBody>
                  <a:tcPr marL="0" marR="0" marT="0" marB="0"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a:noFill/>
                    </a:lnT>
                    <a:lnB>
                      <a:noFill/>
                    </a:lnB>
                    <a:solidFill>
                      <a:srgbClr val="FFFFFF"/>
                    </a:solidFill>
                  </a:tcPr>
                </a:tc>
                <a:tc>
                  <a:txBody>
                    <a:bodyPr/>
                    <a:lstStyle/>
                    <a:p>
                      <a:pPr algn="ctr" fontAlgn="ctr"/>
                      <a:r>
                        <a:rPr lang="fr-FR" sz="1000" b="0" i="0" u="none" strike="noStrike" dirty="0">
                          <a:solidFill>
                            <a:srgbClr val="1F497D"/>
                          </a:solidFill>
                          <a:latin typeface="+mn-lt"/>
                        </a:rPr>
                        <a:t>13:00 - 14:00</a:t>
                      </a:r>
                    </a:p>
                  </a:txBody>
                  <a:tcPr marL="0" marR="0" marT="0" marB="0"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a:noFill/>
                    </a:lnT>
                    <a:lnB>
                      <a:noFill/>
                    </a:lnB>
                    <a:solidFill>
                      <a:srgbClr val="FFFFFF"/>
                    </a:solidFill>
                  </a:tcPr>
                </a:tc>
                <a:tc>
                  <a:txBody>
                    <a:bodyPr/>
                    <a:lstStyle/>
                    <a:p>
                      <a:pPr algn="ctr" fontAlgn="ctr"/>
                      <a:r>
                        <a:rPr lang="fr-FR" sz="1000" b="0" i="0" u="none" strike="noStrike" dirty="0">
                          <a:solidFill>
                            <a:srgbClr val="1F497D"/>
                          </a:solidFill>
                          <a:latin typeface="+mn-lt"/>
                        </a:rPr>
                        <a:t>202</a:t>
                      </a:r>
                    </a:p>
                  </a:txBody>
                  <a:tcPr marL="0" marR="0" marT="0" marB="0"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a:noFill/>
                    </a:lnT>
                    <a:lnB>
                      <a:noFill/>
                    </a:lnB>
                    <a:solidFill>
                      <a:srgbClr val="FFFFFF"/>
                    </a:solidFill>
                  </a:tcPr>
                </a:tc>
                <a:tc>
                  <a:txBody>
                    <a:bodyPr/>
                    <a:lstStyle/>
                    <a:p>
                      <a:pPr algn="ctr" fontAlgn="ctr"/>
                      <a:r>
                        <a:rPr lang="fr-FR" sz="1000" b="0" i="0" u="none" strike="noStrike" dirty="0">
                          <a:solidFill>
                            <a:srgbClr val="1F497D"/>
                          </a:solidFill>
                          <a:latin typeface="+mn-lt"/>
                        </a:rPr>
                        <a:t>Mark Cochrane (</a:t>
                      </a:r>
                      <a:r>
                        <a:rPr lang="fr-FR" sz="1000" b="0" i="0" u="none" strike="noStrike" dirty="0" err="1">
                          <a:solidFill>
                            <a:srgbClr val="1F497D"/>
                          </a:solidFill>
                          <a:latin typeface="+mn-lt"/>
                        </a:rPr>
                        <a:t>Exakis</a:t>
                      </a:r>
                      <a:r>
                        <a:rPr lang="fr-FR" sz="1000" b="0" i="0" u="none" strike="noStrike" dirty="0">
                          <a:solidFill>
                            <a:srgbClr val="1F497D"/>
                          </a:solidFill>
                          <a:latin typeface="+mn-lt"/>
                        </a:rPr>
                        <a:t>)</a:t>
                      </a:r>
                    </a:p>
                  </a:txBody>
                  <a:tcPr marL="0" marR="0" marT="0" marB="0" anchor="ctr">
                    <a:lnL w="6350" cap="flat" cmpd="sng" algn="ctr">
                      <a:solidFill>
                        <a:srgbClr val="1F497D"/>
                      </a:solidFill>
                      <a:prstDash val="solid"/>
                      <a:round/>
                      <a:headEnd type="none" w="med" len="med"/>
                      <a:tailEnd type="none" w="med" len="med"/>
                    </a:lnL>
                    <a:lnR w="12700" cap="flat" cmpd="sng" algn="ctr">
                      <a:solidFill>
                        <a:srgbClr val="17375D"/>
                      </a:solidFill>
                      <a:prstDash val="solid"/>
                      <a:round/>
                      <a:headEnd type="none" w="med" len="med"/>
                      <a:tailEnd type="none" w="med" len="med"/>
                    </a:lnR>
                    <a:lnT>
                      <a:noFill/>
                    </a:lnT>
                    <a:lnB>
                      <a:noFill/>
                    </a:lnB>
                    <a:solidFill>
                      <a:srgbClr val="FFFFFF"/>
                    </a:solidFill>
                  </a:tcPr>
                </a:tc>
              </a:tr>
              <a:tr h="309176">
                <a:tc vMerge="1">
                  <a:txBody>
                    <a:bodyPr/>
                    <a:lstStyle/>
                    <a:p>
                      <a:endParaRPr lang="fr-FR"/>
                    </a:p>
                  </a:txBody>
                  <a:tcPr/>
                </a:tc>
                <a:tc>
                  <a:txBody>
                    <a:bodyPr/>
                    <a:lstStyle/>
                    <a:p>
                      <a:pPr algn="ctr" fontAlgn="ctr"/>
                      <a:r>
                        <a:rPr lang="fr-FR" sz="1000" b="0" i="0" u="none" strike="noStrike" dirty="0">
                          <a:solidFill>
                            <a:srgbClr val="1F497D"/>
                          </a:solidFill>
                          <a:latin typeface="+mn-lt"/>
                        </a:rPr>
                        <a:t>Migration depuis SMS 2003 vers System Center Configuration Manager (SCCM) 2007</a:t>
                      </a:r>
                    </a:p>
                  </a:txBody>
                  <a:tcPr marL="0" marR="0" marT="0" marB="0"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a:noFill/>
                    </a:lnT>
                    <a:lnB>
                      <a:noFill/>
                    </a:lnB>
                    <a:solidFill>
                      <a:srgbClr val="DBE5F1"/>
                    </a:solidFill>
                  </a:tcPr>
                </a:tc>
                <a:tc>
                  <a:txBody>
                    <a:bodyPr/>
                    <a:lstStyle/>
                    <a:p>
                      <a:pPr algn="ctr" fontAlgn="ctr"/>
                      <a:r>
                        <a:rPr lang="fr-FR" sz="1000" b="0" i="0" u="none" strike="noStrike" dirty="0">
                          <a:solidFill>
                            <a:srgbClr val="1F497D"/>
                          </a:solidFill>
                          <a:latin typeface="+mn-lt"/>
                        </a:rPr>
                        <a:t>14:30 - 15:30</a:t>
                      </a:r>
                    </a:p>
                  </a:txBody>
                  <a:tcPr marL="0" marR="0" marT="0" marB="0"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a:noFill/>
                    </a:lnT>
                    <a:lnB>
                      <a:noFill/>
                    </a:lnB>
                    <a:solidFill>
                      <a:srgbClr val="DBE5F1"/>
                    </a:solidFill>
                  </a:tcPr>
                </a:tc>
                <a:tc>
                  <a:txBody>
                    <a:bodyPr/>
                    <a:lstStyle/>
                    <a:p>
                      <a:pPr algn="ctr" fontAlgn="ctr"/>
                      <a:r>
                        <a:rPr lang="fr-FR" sz="1000" b="0" i="0" u="none" strike="noStrike" dirty="0" smtClean="0">
                          <a:solidFill>
                            <a:srgbClr val="1F497D"/>
                          </a:solidFill>
                          <a:latin typeface="+mn-lt"/>
                        </a:rPr>
                        <a:t>234</a:t>
                      </a:r>
                      <a:endParaRPr lang="fr-FR" sz="1000" b="0" i="0" u="none" strike="noStrike" dirty="0">
                        <a:solidFill>
                          <a:srgbClr val="1F497D"/>
                        </a:solidFill>
                        <a:latin typeface="+mn-lt"/>
                      </a:endParaRPr>
                    </a:p>
                  </a:txBody>
                  <a:tcPr marL="0" marR="0" marT="0" marB="0"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a:noFill/>
                    </a:lnT>
                    <a:lnB>
                      <a:noFill/>
                    </a:lnB>
                    <a:solidFill>
                      <a:srgbClr val="DBE5F1"/>
                    </a:solidFill>
                  </a:tcPr>
                </a:tc>
                <a:tc>
                  <a:txBody>
                    <a:bodyPr/>
                    <a:lstStyle/>
                    <a:p>
                      <a:pPr algn="ctr" fontAlgn="ctr"/>
                      <a:r>
                        <a:rPr lang="fr-FR" sz="1000" b="0" i="0" u="none" strike="noStrike" dirty="0">
                          <a:solidFill>
                            <a:srgbClr val="1F497D"/>
                          </a:solidFill>
                          <a:latin typeface="+mn-lt"/>
                        </a:rPr>
                        <a:t>Stéphane Papp (Microsoft)</a:t>
                      </a:r>
                    </a:p>
                  </a:txBody>
                  <a:tcPr marL="0" marR="0" marT="0" marB="0" anchor="ctr">
                    <a:lnL w="6350" cap="flat" cmpd="sng" algn="ctr">
                      <a:solidFill>
                        <a:srgbClr val="1F497D"/>
                      </a:solidFill>
                      <a:prstDash val="solid"/>
                      <a:round/>
                      <a:headEnd type="none" w="med" len="med"/>
                      <a:tailEnd type="none" w="med" len="med"/>
                    </a:lnL>
                    <a:lnR w="12700" cap="flat" cmpd="sng" algn="ctr">
                      <a:solidFill>
                        <a:srgbClr val="17375D"/>
                      </a:solidFill>
                      <a:prstDash val="solid"/>
                      <a:round/>
                      <a:headEnd type="none" w="med" len="med"/>
                      <a:tailEnd type="none" w="med" len="med"/>
                    </a:lnR>
                    <a:lnT>
                      <a:noFill/>
                    </a:lnT>
                    <a:lnB>
                      <a:noFill/>
                    </a:lnB>
                    <a:solidFill>
                      <a:srgbClr val="DBE5F1"/>
                    </a:solidFill>
                  </a:tcPr>
                </a:tc>
              </a:tr>
              <a:tr h="309176">
                <a:tc vMerge="1">
                  <a:txBody>
                    <a:bodyPr/>
                    <a:lstStyle/>
                    <a:p>
                      <a:endParaRPr lang="fr-FR"/>
                    </a:p>
                  </a:txBody>
                  <a:tcPr/>
                </a:tc>
                <a:tc>
                  <a:txBody>
                    <a:bodyPr/>
                    <a:lstStyle/>
                    <a:p>
                      <a:pPr algn="ctr" fontAlgn="ctr"/>
                      <a:r>
                        <a:rPr lang="fr-FR" sz="1000" b="0" i="0" u="none" strike="noStrike" dirty="0">
                          <a:solidFill>
                            <a:srgbClr val="1F497D"/>
                          </a:solidFill>
                          <a:latin typeface="+mn-lt"/>
                        </a:rPr>
                        <a:t>Gérer son parc de postes de travail et serveurs avec                       </a:t>
                      </a:r>
                      <a:endParaRPr lang="fr-FR" sz="1000" b="0" i="0" u="none" strike="noStrike" dirty="0" smtClean="0">
                        <a:solidFill>
                          <a:srgbClr val="1F497D"/>
                        </a:solidFill>
                        <a:latin typeface="+mn-lt"/>
                      </a:endParaRPr>
                    </a:p>
                    <a:p>
                      <a:pPr algn="ctr" fontAlgn="ctr"/>
                      <a:r>
                        <a:rPr lang="fr-FR" sz="1000" b="0" i="0" u="none" strike="noStrike" dirty="0" smtClean="0">
                          <a:solidFill>
                            <a:srgbClr val="1F497D"/>
                          </a:solidFill>
                          <a:latin typeface="+mn-lt"/>
                        </a:rPr>
                        <a:t> </a:t>
                      </a:r>
                      <a:r>
                        <a:rPr lang="fr-FR" sz="1000" b="0" i="0" u="none" strike="noStrike" dirty="0">
                          <a:solidFill>
                            <a:srgbClr val="1F497D"/>
                          </a:solidFill>
                          <a:latin typeface="+mn-lt"/>
                        </a:rPr>
                        <a:t>System Center Essentials (SCE) 2007</a:t>
                      </a:r>
                    </a:p>
                  </a:txBody>
                  <a:tcPr marL="0" marR="0" marT="0" marB="0"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a:noFill/>
                    </a:lnT>
                    <a:lnB>
                      <a:noFill/>
                    </a:lnB>
                    <a:solidFill>
                      <a:srgbClr val="FFFFFF"/>
                    </a:solidFill>
                  </a:tcPr>
                </a:tc>
                <a:tc>
                  <a:txBody>
                    <a:bodyPr/>
                    <a:lstStyle/>
                    <a:p>
                      <a:pPr algn="ctr" fontAlgn="ctr"/>
                      <a:r>
                        <a:rPr lang="fr-FR" sz="1000" b="0" i="0" u="none" strike="noStrike" dirty="0">
                          <a:solidFill>
                            <a:srgbClr val="1F497D"/>
                          </a:solidFill>
                          <a:latin typeface="+mn-lt"/>
                        </a:rPr>
                        <a:t>16:00 - 17:00</a:t>
                      </a:r>
                    </a:p>
                  </a:txBody>
                  <a:tcPr marL="0" marR="0" marT="0" marB="0"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a:noFill/>
                    </a:lnT>
                    <a:lnB>
                      <a:noFill/>
                    </a:lnB>
                    <a:solidFill>
                      <a:srgbClr val="FFFFFF"/>
                    </a:solidFill>
                  </a:tcPr>
                </a:tc>
                <a:tc>
                  <a:txBody>
                    <a:bodyPr/>
                    <a:lstStyle/>
                    <a:p>
                      <a:pPr algn="ctr" fontAlgn="ctr"/>
                      <a:r>
                        <a:rPr lang="fr-FR" sz="1000" b="0" i="0" u="none" strike="noStrike" dirty="0" smtClean="0">
                          <a:solidFill>
                            <a:srgbClr val="1F497D"/>
                          </a:solidFill>
                          <a:latin typeface="+mn-lt"/>
                        </a:rPr>
                        <a:t>252B</a:t>
                      </a:r>
                      <a:endParaRPr lang="fr-FR" sz="1000" b="0" i="0" u="none" strike="noStrike" dirty="0">
                        <a:solidFill>
                          <a:srgbClr val="1F497D"/>
                        </a:solidFill>
                        <a:latin typeface="+mn-lt"/>
                      </a:endParaRPr>
                    </a:p>
                  </a:txBody>
                  <a:tcPr marL="0" marR="0" marT="0" marB="0"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a:noFill/>
                    </a:lnT>
                    <a:lnB>
                      <a:noFill/>
                    </a:lnB>
                    <a:solidFill>
                      <a:srgbClr val="FFFFFF"/>
                    </a:solidFill>
                  </a:tcPr>
                </a:tc>
                <a:tc>
                  <a:txBody>
                    <a:bodyPr/>
                    <a:lstStyle/>
                    <a:p>
                      <a:pPr algn="ctr" fontAlgn="ctr"/>
                      <a:r>
                        <a:rPr lang="fr-FR" sz="1000" b="0" i="0" u="none" strike="noStrike" dirty="0">
                          <a:solidFill>
                            <a:srgbClr val="1F497D"/>
                          </a:solidFill>
                          <a:latin typeface="+mn-lt"/>
                        </a:rPr>
                        <a:t>Frederic Wickert (Microsoft)</a:t>
                      </a:r>
                    </a:p>
                  </a:txBody>
                  <a:tcPr marL="0" marR="0" marT="0" marB="0" anchor="ctr">
                    <a:lnL w="6350" cap="flat" cmpd="sng" algn="ctr">
                      <a:solidFill>
                        <a:srgbClr val="1F497D"/>
                      </a:solidFill>
                      <a:prstDash val="solid"/>
                      <a:round/>
                      <a:headEnd type="none" w="med" len="med"/>
                      <a:tailEnd type="none" w="med" len="med"/>
                    </a:lnL>
                    <a:lnR w="12700" cap="flat" cmpd="sng" algn="ctr">
                      <a:solidFill>
                        <a:srgbClr val="17375D"/>
                      </a:solidFill>
                      <a:prstDash val="solid"/>
                      <a:round/>
                      <a:headEnd type="none" w="med" len="med"/>
                      <a:tailEnd type="none" w="med" len="med"/>
                    </a:lnR>
                    <a:lnT>
                      <a:noFill/>
                    </a:lnT>
                    <a:lnB>
                      <a:noFill/>
                    </a:lnB>
                    <a:solidFill>
                      <a:srgbClr val="FFFFFF"/>
                    </a:solidFill>
                  </a:tcPr>
                </a:tc>
              </a:tr>
              <a:tr h="309176">
                <a:tc vMerge="1">
                  <a:txBody>
                    <a:bodyPr/>
                    <a:lstStyle/>
                    <a:p>
                      <a:endParaRPr lang="fr-FR"/>
                    </a:p>
                  </a:txBody>
                  <a:tcPr/>
                </a:tc>
                <a:tc>
                  <a:txBody>
                    <a:bodyPr/>
                    <a:lstStyle/>
                    <a:p>
                      <a:pPr algn="ctr" fontAlgn="ctr"/>
                      <a:r>
                        <a:rPr lang="fr-FR" sz="1000" b="0" i="0" u="none" strike="noStrike" dirty="0">
                          <a:solidFill>
                            <a:srgbClr val="1F497D"/>
                          </a:solidFill>
                          <a:latin typeface="+mn-lt"/>
                        </a:rPr>
                        <a:t>Retour d'expérience de l'informatique interne de Microsoft sur la Gestion de Services à partir de l'implémentation d'un Catalogue de Services</a:t>
                      </a:r>
                    </a:p>
                  </a:txBody>
                  <a:tcPr marL="0" marR="0" marT="0" marB="0"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a:noFill/>
                    </a:lnT>
                    <a:lnB>
                      <a:noFill/>
                    </a:lnB>
                    <a:solidFill>
                      <a:srgbClr val="CCECFF"/>
                    </a:solidFill>
                  </a:tcPr>
                </a:tc>
                <a:tc>
                  <a:txBody>
                    <a:bodyPr/>
                    <a:lstStyle/>
                    <a:p>
                      <a:pPr algn="ctr" fontAlgn="ctr"/>
                      <a:r>
                        <a:rPr lang="fr-FR" sz="1000" b="0" i="0" u="none" strike="noStrike" dirty="0">
                          <a:solidFill>
                            <a:srgbClr val="1F497D"/>
                          </a:solidFill>
                          <a:latin typeface="+mn-lt"/>
                        </a:rPr>
                        <a:t>16:00 - 17:00</a:t>
                      </a:r>
                    </a:p>
                  </a:txBody>
                  <a:tcPr marL="0" marR="0" marT="0" marB="0"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a:noFill/>
                    </a:lnT>
                    <a:lnB>
                      <a:noFill/>
                    </a:lnB>
                    <a:solidFill>
                      <a:srgbClr val="CCECFF"/>
                    </a:solidFill>
                  </a:tcPr>
                </a:tc>
                <a:tc>
                  <a:txBody>
                    <a:bodyPr/>
                    <a:lstStyle/>
                    <a:p>
                      <a:pPr algn="ctr" fontAlgn="ctr"/>
                      <a:r>
                        <a:rPr lang="fr-FR" sz="1000" b="0" i="0" u="none" strike="noStrike" dirty="0" smtClean="0">
                          <a:solidFill>
                            <a:srgbClr val="1F497D"/>
                          </a:solidFill>
                          <a:latin typeface="+mn-lt"/>
                        </a:rPr>
                        <a:t>212</a:t>
                      </a:r>
                      <a:endParaRPr lang="fr-FR" sz="1000" b="0" i="0" u="none" strike="noStrike" dirty="0">
                        <a:solidFill>
                          <a:srgbClr val="1F497D"/>
                        </a:solidFill>
                        <a:latin typeface="+mn-lt"/>
                      </a:endParaRPr>
                    </a:p>
                  </a:txBody>
                  <a:tcPr marL="0" marR="0" marT="0" marB="0"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a:noFill/>
                    </a:lnT>
                    <a:lnB>
                      <a:noFill/>
                    </a:lnB>
                    <a:solidFill>
                      <a:srgbClr val="CCECFF"/>
                    </a:solidFill>
                  </a:tcPr>
                </a:tc>
                <a:tc>
                  <a:txBody>
                    <a:bodyPr/>
                    <a:lstStyle/>
                    <a:p>
                      <a:pPr algn="ctr" fontAlgn="ctr"/>
                      <a:r>
                        <a:rPr lang="fr-FR" sz="1000" b="0" i="0" u="none" strike="noStrike" dirty="0">
                          <a:solidFill>
                            <a:srgbClr val="1F497D"/>
                          </a:solidFill>
                          <a:latin typeface="+mn-lt"/>
                        </a:rPr>
                        <a:t>Jacques Barathon (Microsoft)</a:t>
                      </a:r>
                    </a:p>
                  </a:txBody>
                  <a:tcPr marL="0" marR="0" marT="0" marB="0" anchor="ctr">
                    <a:lnL w="6350" cap="flat" cmpd="sng" algn="ctr">
                      <a:solidFill>
                        <a:srgbClr val="1F497D"/>
                      </a:solidFill>
                      <a:prstDash val="solid"/>
                      <a:round/>
                      <a:headEnd type="none" w="med" len="med"/>
                      <a:tailEnd type="none" w="med" len="med"/>
                    </a:lnL>
                    <a:lnR w="12700" cap="flat" cmpd="sng" algn="ctr">
                      <a:solidFill>
                        <a:srgbClr val="17375D"/>
                      </a:solidFill>
                      <a:prstDash val="solid"/>
                      <a:round/>
                      <a:headEnd type="none" w="med" len="med"/>
                      <a:tailEnd type="none" w="med" len="med"/>
                    </a:lnR>
                    <a:lnT>
                      <a:noFill/>
                    </a:lnT>
                    <a:lnB>
                      <a:noFill/>
                    </a:lnB>
                    <a:solidFill>
                      <a:srgbClr val="CCECFF"/>
                    </a:solidFill>
                  </a:tcPr>
                </a:tc>
              </a:tr>
              <a:tr h="346424">
                <a:tc vMerge="1">
                  <a:txBody>
                    <a:bodyPr/>
                    <a:lstStyle/>
                    <a:p>
                      <a:endParaRPr lang="fr-FR"/>
                    </a:p>
                  </a:txBody>
                  <a:tcPr/>
                </a:tc>
                <a:tc>
                  <a:txBody>
                    <a:bodyPr/>
                    <a:lstStyle/>
                    <a:p>
                      <a:pPr algn="ctr" fontAlgn="ctr"/>
                      <a:r>
                        <a:rPr lang="fr-FR" sz="1000" b="0" i="0" u="none" strike="noStrike" dirty="0">
                          <a:solidFill>
                            <a:srgbClr val="1F497D"/>
                          </a:solidFill>
                          <a:latin typeface="+mn-lt"/>
                        </a:rPr>
                        <a:t>Retour d'expériences sur l'implémentation et l'outillage de certains processus ITIL: gestion des services, gestion des configurations</a:t>
                      </a:r>
                    </a:p>
                  </a:txBody>
                  <a:tcPr marL="0" marR="0" marT="0" marB="0"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a:noFill/>
                    </a:lnT>
                    <a:lnB>
                      <a:noFill/>
                    </a:lnB>
                    <a:solidFill>
                      <a:schemeClr val="tx1"/>
                    </a:solidFill>
                  </a:tcPr>
                </a:tc>
                <a:tc>
                  <a:txBody>
                    <a:bodyPr/>
                    <a:lstStyle/>
                    <a:p>
                      <a:pPr algn="ctr" fontAlgn="ctr"/>
                      <a:r>
                        <a:rPr lang="fr-FR" sz="1000" b="0" i="0" u="none" strike="noStrike" dirty="0">
                          <a:solidFill>
                            <a:srgbClr val="1F497D"/>
                          </a:solidFill>
                          <a:latin typeface="+mn-lt"/>
                        </a:rPr>
                        <a:t>16:00 - 17:00</a:t>
                      </a:r>
                    </a:p>
                  </a:txBody>
                  <a:tcPr marL="0" marR="0" marT="0" marB="0"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a:noFill/>
                    </a:lnT>
                    <a:lnB>
                      <a:noFill/>
                    </a:lnB>
                    <a:solidFill>
                      <a:schemeClr val="tx1"/>
                    </a:solidFill>
                  </a:tcPr>
                </a:tc>
                <a:tc>
                  <a:txBody>
                    <a:bodyPr/>
                    <a:lstStyle/>
                    <a:p>
                      <a:pPr algn="ctr" fontAlgn="ctr"/>
                      <a:r>
                        <a:rPr lang="fr-FR" sz="1000" b="0" i="0" u="none" strike="noStrike" dirty="0">
                          <a:solidFill>
                            <a:srgbClr val="1F497D"/>
                          </a:solidFill>
                          <a:latin typeface="+mn-lt"/>
                        </a:rPr>
                        <a:t>221</a:t>
                      </a:r>
                    </a:p>
                  </a:txBody>
                  <a:tcPr marL="0" marR="0" marT="0" marB="0"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a:noFill/>
                    </a:lnT>
                    <a:lnB>
                      <a:noFill/>
                    </a:lnB>
                    <a:solidFill>
                      <a:schemeClr val="tx1"/>
                    </a:solidFill>
                  </a:tcPr>
                </a:tc>
                <a:tc>
                  <a:txBody>
                    <a:bodyPr/>
                    <a:lstStyle/>
                    <a:p>
                      <a:pPr algn="ctr" fontAlgn="ctr"/>
                      <a:r>
                        <a:rPr lang="fr-FR" sz="1000" b="0" i="0" u="none" strike="noStrike" dirty="0">
                          <a:solidFill>
                            <a:srgbClr val="1F497D"/>
                          </a:solidFill>
                          <a:latin typeface="+mn-lt"/>
                        </a:rPr>
                        <a:t>Daniel </a:t>
                      </a:r>
                      <a:r>
                        <a:rPr lang="fr-FR" sz="1000" b="0" i="0" u="none" strike="noStrike" dirty="0" err="1">
                          <a:solidFill>
                            <a:srgbClr val="1F497D"/>
                          </a:solidFill>
                          <a:latin typeface="+mn-lt"/>
                        </a:rPr>
                        <a:t>Givaudan</a:t>
                      </a:r>
                      <a:r>
                        <a:rPr lang="fr-FR" sz="1000" b="0" i="0" u="none" strike="noStrike" dirty="0">
                          <a:solidFill>
                            <a:srgbClr val="1F497D"/>
                          </a:solidFill>
                          <a:latin typeface="+mn-lt"/>
                        </a:rPr>
                        <a:t>, Catherine Paoletti, Stéphane Papp (Microsoft)</a:t>
                      </a:r>
                    </a:p>
                  </a:txBody>
                  <a:tcPr marL="0" marR="0" marT="0" marB="0" anchor="ctr">
                    <a:lnL w="6350" cap="flat" cmpd="sng" algn="ctr">
                      <a:solidFill>
                        <a:srgbClr val="1F497D"/>
                      </a:solidFill>
                      <a:prstDash val="solid"/>
                      <a:round/>
                      <a:headEnd type="none" w="med" len="med"/>
                      <a:tailEnd type="none" w="med" len="med"/>
                    </a:lnL>
                    <a:lnR w="12700" cap="flat" cmpd="sng" algn="ctr">
                      <a:solidFill>
                        <a:srgbClr val="17375D"/>
                      </a:solidFill>
                      <a:prstDash val="solid"/>
                      <a:round/>
                      <a:headEnd type="none" w="med" len="med"/>
                      <a:tailEnd type="none" w="med" len="med"/>
                    </a:lnR>
                    <a:lnT>
                      <a:noFill/>
                    </a:lnT>
                    <a:lnB>
                      <a:noFill/>
                    </a:lnB>
                    <a:solidFill>
                      <a:schemeClr val="tx1"/>
                    </a:solidFill>
                  </a:tcPr>
                </a:tc>
              </a:tr>
            </a:tbl>
          </a:graphicData>
        </a:graphic>
      </p:graphicFrame>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3735" name="Rectangle 7"/>
          <p:cNvSpPr>
            <a:spLocks noGrp="1" noChangeArrowheads="1"/>
          </p:cNvSpPr>
          <p:nvPr>
            <p:ph type="title"/>
          </p:nvPr>
        </p:nvSpPr>
        <p:spPr>
          <a:xfrm>
            <a:off x="123825" y="234225"/>
            <a:ext cx="8877300" cy="480131"/>
          </a:xfrm>
        </p:spPr>
        <p:txBody>
          <a:bodyPr/>
          <a:lstStyle/>
          <a:p>
            <a:r>
              <a:rPr lang="fr-FR" sz="2800" kern="1200" spc="-150" dirty="0"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rPr>
              <a:t>Optimisation de l’infrastructure</a:t>
            </a:r>
            <a:endParaRPr lang="fr-FR" sz="2800" kern="1200" spc="-150"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endParaRPr>
          </a:p>
        </p:txBody>
      </p:sp>
      <p:sp>
        <p:nvSpPr>
          <p:cNvPr id="27" name="TextBox 26"/>
          <p:cNvSpPr txBox="1"/>
          <p:nvPr/>
        </p:nvSpPr>
        <p:spPr>
          <a:xfrm>
            <a:off x="457200" y="914400"/>
            <a:ext cx="8305800" cy="923330"/>
          </a:xfrm>
          <a:prstGeom prst="rect">
            <a:avLst/>
          </a:prstGeom>
          <a:noFill/>
        </p:spPr>
        <p:txBody>
          <a:bodyPr wrap="square" rtlCol="0">
            <a:spAutoFit/>
          </a:bodyPr>
          <a:lstStyle/>
          <a:p>
            <a:pPr algn="ctr"/>
            <a:r>
              <a:rPr lang="fr-FR" dirty="0" smtClean="0">
                <a:latin typeface="Segoe UI" pitchFamily="34" charset="0"/>
                <a:cs typeface="Segoe UI" pitchFamily="34" charset="0"/>
              </a:rPr>
              <a:t>L’optimisation de l’infrastructure est un processus structuré et reproductible pour faire évoluer le niveau de maturité du système d’information de façon planifiée pour obtenir une infrastructure dynamique.</a:t>
            </a:r>
            <a:endParaRPr lang="fr-FR" dirty="0">
              <a:latin typeface="Segoe UI" pitchFamily="34" charset="0"/>
              <a:cs typeface="Segoe UI" pitchFamily="34" charset="0"/>
            </a:endParaRPr>
          </a:p>
        </p:txBody>
      </p:sp>
      <p:sp>
        <p:nvSpPr>
          <p:cNvPr id="31" name="Rectangle 30"/>
          <p:cNvSpPr/>
          <p:nvPr/>
        </p:nvSpPr>
        <p:spPr>
          <a:xfrm>
            <a:off x="533400" y="2087880"/>
            <a:ext cx="1920240" cy="3474720"/>
          </a:xfrm>
          <a:prstGeom prst="rect">
            <a:avLst/>
          </a:prstGeom>
          <a:solidFill>
            <a:srgbClr val="C96765">
              <a:alpha val="64706"/>
            </a:srgbClr>
          </a:solidFill>
          <a:ln w="25400" cap="flat" cmpd="sng" algn="ctr">
            <a:noFill/>
            <a:prstDash val="solid"/>
          </a:ln>
          <a:effectLst>
            <a:outerShdw blurRad="215900" dist="76200" dir="2700000" algn="tl" rotWithShape="0">
              <a:prstClr val="black">
                <a:alpha val="40000"/>
              </a:prstClr>
            </a:outerShdw>
            <a:softEdge rad="127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a:ln>
                <a:noFill/>
              </a:ln>
              <a:solidFill>
                <a:sysClr val="window" lastClr="FFFFFF"/>
              </a:solidFill>
              <a:effectLst/>
              <a:uLnTx/>
              <a:uFillTx/>
              <a:latin typeface="Segoe UI" pitchFamily="34" charset="0"/>
              <a:cs typeface="Segoe UI" pitchFamily="34" charset="0"/>
            </a:endParaRPr>
          </a:p>
        </p:txBody>
      </p:sp>
      <p:sp>
        <p:nvSpPr>
          <p:cNvPr id="32" name="Rectangle 31"/>
          <p:cNvSpPr/>
          <p:nvPr/>
        </p:nvSpPr>
        <p:spPr>
          <a:xfrm>
            <a:off x="2599684" y="2087880"/>
            <a:ext cx="1920240" cy="3474720"/>
          </a:xfrm>
          <a:prstGeom prst="rect">
            <a:avLst/>
          </a:prstGeom>
          <a:solidFill>
            <a:srgbClr val="9AB7DA">
              <a:alpha val="76863"/>
            </a:srgbClr>
          </a:solidFill>
          <a:ln w="25400" cap="flat" cmpd="sng" algn="ctr">
            <a:noFill/>
            <a:prstDash val="solid"/>
          </a:ln>
          <a:effectLst>
            <a:outerShdw blurRad="215900" dist="76200" dir="2700000" algn="tl" rotWithShape="0">
              <a:prstClr val="black">
                <a:alpha val="40000"/>
              </a:prstClr>
            </a:outerShdw>
            <a:softEdge rad="127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a:ln>
                <a:noFill/>
              </a:ln>
              <a:solidFill>
                <a:sysClr val="window" lastClr="FFFFFF"/>
              </a:solidFill>
              <a:effectLst/>
              <a:uLnTx/>
              <a:uFillTx/>
              <a:latin typeface="Segoe UI" pitchFamily="34" charset="0"/>
              <a:cs typeface="Segoe UI" pitchFamily="34" charset="0"/>
            </a:endParaRPr>
          </a:p>
        </p:txBody>
      </p:sp>
      <p:sp>
        <p:nvSpPr>
          <p:cNvPr id="33" name="Rectangle 32"/>
          <p:cNvSpPr/>
          <p:nvPr/>
        </p:nvSpPr>
        <p:spPr>
          <a:xfrm>
            <a:off x="4682484" y="2087880"/>
            <a:ext cx="1920240" cy="3474720"/>
          </a:xfrm>
          <a:prstGeom prst="rect">
            <a:avLst/>
          </a:prstGeom>
          <a:solidFill>
            <a:schemeClr val="accent1">
              <a:lumMod val="60000"/>
              <a:lumOff val="40000"/>
              <a:alpha val="50000"/>
            </a:schemeClr>
          </a:solidFill>
          <a:ln w="25400" cap="flat" cmpd="sng" algn="ctr">
            <a:noFill/>
            <a:prstDash val="solid"/>
          </a:ln>
          <a:effectLst>
            <a:outerShdw blurRad="215900" dist="76200" dir="2700000" algn="tl" rotWithShape="0">
              <a:prstClr val="black">
                <a:alpha val="40000"/>
              </a:prstClr>
            </a:outerShdw>
            <a:softEdge rad="127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a:ln>
                <a:noFill/>
              </a:ln>
              <a:solidFill>
                <a:sysClr val="window" lastClr="FFFFFF"/>
              </a:solidFill>
              <a:effectLst/>
              <a:uLnTx/>
              <a:uFillTx/>
              <a:latin typeface="Segoe UI" pitchFamily="34" charset="0"/>
              <a:cs typeface="Segoe UI" pitchFamily="34" charset="0"/>
            </a:endParaRPr>
          </a:p>
        </p:txBody>
      </p:sp>
      <p:sp>
        <p:nvSpPr>
          <p:cNvPr id="34" name="Rectangle 33"/>
          <p:cNvSpPr/>
          <p:nvPr/>
        </p:nvSpPr>
        <p:spPr>
          <a:xfrm>
            <a:off x="6752584" y="2087880"/>
            <a:ext cx="1920240" cy="3474720"/>
          </a:xfrm>
          <a:prstGeom prst="rect">
            <a:avLst/>
          </a:prstGeom>
          <a:solidFill>
            <a:srgbClr val="9CBC5C">
              <a:alpha val="67843"/>
            </a:srgbClr>
          </a:solidFill>
          <a:ln w="25400" cap="flat" cmpd="sng" algn="ctr">
            <a:noFill/>
            <a:prstDash val="solid"/>
          </a:ln>
          <a:effectLst>
            <a:outerShdw blurRad="215900" dist="76200" dir="2700000" algn="tl" rotWithShape="0">
              <a:prstClr val="black">
                <a:alpha val="40000"/>
              </a:prstClr>
            </a:outerShdw>
            <a:softEdge rad="127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a:ln>
                <a:noFill/>
              </a:ln>
              <a:solidFill>
                <a:sysClr val="window" lastClr="FFFFFF"/>
              </a:solidFill>
              <a:effectLst/>
              <a:uLnTx/>
              <a:uFillTx/>
              <a:latin typeface="Segoe UI" pitchFamily="34" charset="0"/>
              <a:cs typeface="Segoe UI" pitchFamily="34" charset="0"/>
            </a:endParaRPr>
          </a:p>
        </p:txBody>
      </p:sp>
      <p:sp>
        <p:nvSpPr>
          <p:cNvPr id="35" name="Rectangle 34"/>
          <p:cNvSpPr/>
          <p:nvPr/>
        </p:nvSpPr>
        <p:spPr>
          <a:xfrm>
            <a:off x="2599684" y="2087878"/>
            <a:ext cx="1920240" cy="571501"/>
          </a:xfrm>
          <a:prstGeom prst="rect">
            <a:avLst/>
          </a:prstGeom>
          <a:gradFill flip="none" rotWithShape="1">
            <a:gsLst>
              <a:gs pos="0">
                <a:srgbClr val="4F81BD">
                  <a:lumMod val="75000"/>
                  <a:shade val="30000"/>
                  <a:satMod val="115000"/>
                </a:srgbClr>
              </a:gs>
              <a:gs pos="50000">
                <a:srgbClr val="4F81BD">
                  <a:lumMod val="75000"/>
                  <a:shade val="67500"/>
                  <a:satMod val="115000"/>
                </a:srgbClr>
              </a:gs>
              <a:gs pos="100000">
                <a:srgbClr val="4F81BD">
                  <a:lumMod val="75000"/>
                  <a:shade val="100000"/>
                  <a:satMod val="115000"/>
                </a:srgbClr>
              </a:gs>
            </a:gsLst>
            <a:path path="circle">
              <a:fillToRect l="50000" t="50000" r="50000" b="50000"/>
            </a:path>
            <a:tileRect/>
          </a:gradFill>
          <a:ln w="25400" cap="flat" cmpd="sng" algn="ctr">
            <a:noFill/>
            <a:prstDash val="solid"/>
          </a:ln>
          <a:effectLst>
            <a:softEdge rad="127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600" b="1" i="0" u="none" strike="noStrike" kern="0" cap="none" spc="0" normalizeH="0" baseline="0">
              <a:ln>
                <a:noFill/>
              </a:ln>
              <a:solidFill>
                <a:sysClr val="window" lastClr="FFFFFF"/>
              </a:solidFill>
              <a:effectLst/>
              <a:uLnTx/>
              <a:uFillTx/>
              <a:latin typeface="Segoe UI" pitchFamily="34" charset="0"/>
              <a:cs typeface="Segoe UI" pitchFamily="34" charset="0"/>
            </a:endParaRPr>
          </a:p>
        </p:txBody>
      </p:sp>
      <p:sp>
        <p:nvSpPr>
          <p:cNvPr id="36" name="Rectangle 35"/>
          <p:cNvSpPr/>
          <p:nvPr/>
        </p:nvSpPr>
        <p:spPr>
          <a:xfrm>
            <a:off x="533400" y="2087878"/>
            <a:ext cx="1920240" cy="571501"/>
          </a:xfrm>
          <a:prstGeom prst="rect">
            <a:avLst/>
          </a:prstGeom>
          <a:gradFill flip="none" rotWithShape="1">
            <a:gsLst>
              <a:gs pos="0">
                <a:srgbClr val="C0504D">
                  <a:lumMod val="75000"/>
                  <a:shade val="30000"/>
                  <a:satMod val="115000"/>
                </a:srgbClr>
              </a:gs>
              <a:gs pos="50000">
                <a:srgbClr val="C0504D">
                  <a:lumMod val="75000"/>
                  <a:shade val="67500"/>
                  <a:satMod val="115000"/>
                </a:srgbClr>
              </a:gs>
              <a:gs pos="100000">
                <a:srgbClr val="C0504D">
                  <a:lumMod val="75000"/>
                  <a:shade val="100000"/>
                  <a:satMod val="115000"/>
                </a:srgbClr>
              </a:gs>
            </a:gsLst>
            <a:lin ang="8100000" scaled="1"/>
            <a:tileRect/>
          </a:gradFill>
          <a:ln w="25400" cap="flat" cmpd="sng" algn="ctr">
            <a:noFill/>
            <a:prstDash val="solid"/>
          </a:ln>
          <a:effectLst>
            <a:softEdge rad="127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600" b="1" i="0" u="none" strike="noStrike" kern="0" cap="none" spc="0" normalizeH="0" baseline="0">
              <a:ln>
                <a:noFill/>
              </a:ln>
              <a:solidFill>
                <a:sysClr val="window" lastClr="FFFFFF"/>
              </a:solidFill>
              <a:effectLst/>
              <a:uLnTx/>
              <a:uFillTx/>
              <a:latin typeface="Segoe UI" pitchFamily="34" charset="0"/>
              <a:cs typeface="Segoe UI" pitchFamily="34" charset="0"/>
            </a:endParaRPr>
          </a:p>
        </p:txBody>
      </p:sp>
      <p:sp>
        <p:nvSpPr>
          <p:cNvPr id="37" name="TextBox 36"/>
          <p:cNvSpPr txBox="1"/>
          <p:nvPr/>
        </p:nvSpPr>
        <p:spPr>
          <a:xfrm>
            <a:off x="533400" y="2204351"/>
            <a:ext cx="1920240" cy="338554"/>
          </a:xfrm>
          <a:prstGeom prst="rect">
            <a:avLst/>
          </a:prstGeom>
          <a:solidFill>
            <a:sysClr val="window" lastClr="FFFFFF">
              <a:alpha val="32000"/>
            </a:sysClr>
          </a:solidFill>
          <a:effectLst>
            <a:softEdge rad="12700"/>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600" b="1" i="0" u="none" strike="noStrike" kern="0" cap="none" spc="0" normalizeH="0" baseline="0" dirty="0" smtClean="0">
                <a:ln>
                  <a:noFill/>
                </a:ln>
                <a:solidFill>
                  <a:sysClr val="window" lastClr="FFFFFF"/>
                </a:solidFill>
                <a:effectLst/>
                <a:uLnTx/>
                <a:uFillTx/>
                <a:latin typeface="Segoe UI" pitchFamily="34" charset="0"/>
                <a:cs typeface="Segoe UI" pitchFamily="34" charset="0"/>
              </a:rPr>
              <a:t>Basique</a:t>
            </a:r>
            <a:endParaRPr kumimoji="0" lang="fr-FR" sz="1600" b="1" i="0" u="none" strike="noStrike" kern="0" cap="none" spc="0" normalizeH="0" baseline="0" dirty="0">
              <a:ln>
                <a:noFill/>
              </a:ln>
              <a:solidFill>
                <a:sysClr val="window" lastClr="FFFFFF"/>
              </a:solidFill>
              <a:effectLst/>
              <a:uLnTx/>
              <a:uFillTx/>
              <a:latin typeface="Segoe UI" pitchFamily="34" charset="0"/>
              <a:cs typeface="Segoe UI" pitchFamily="34" charset="0"/>
            </a:endParaRPr>
          </a:p>
        </p:txBody>
      </p:sp>
      <p:sp>
        <p:nvSpPr>
          <p:cNvPr id="38" name="Rectangle 37"/>
          <p:cNvSpPr/>
          <p:nvPr/>
        </p:nvSpPr>
        <p:spPr>
          <a:xfrm>
            <a:off x="4682484" y="2087878"/>
            <a:ext cx="1920240" cy="571501"/>
          </a:xfrm>
          <a:prstGeom prst="rect">
            <a:avLst/>
          </a:prstGeom>
          <a:gradFill flip="none" rotWithShape="1">
            <a:gsLst>
              <a:gs pos="0">
                <a:srgbClr val="F79646">
                  <a:lumMod val="75000"/>
                  <a:shade val="30000"/>
                  <a:satMod val="115000"/>
                </a:srgbClr>
              </a:gs>
              <a:gs pos="50000">
                <a:srgbClr val="F79646">
                  <a:lumMod val="75000"/>
                  <a:shade val="67500"/>
                  <a:satMod val="115000"/>
                </a:srgbClr>
              </a:gs>
              <a:gs pos="100000">
                <a:srgbClr val="F79646">
                  <a:lumMod val="75000"/>
                  <a:shade val="100000"/>
                  <a:satMod val="115000"/>
                </a:srgbClr>
              </a:gs>
            </a:gsLst>
            <a:lin ang="8100000" scaled="1"/>
            <a:tileRect/>
          </a:gradFill>
          <a:ln w="25400" cap="flat" cmpd="sng" algn="ctr">
            <a:noFill/>
            <a:prstDash val="solid"/>
          </a:ln>
          <a:effectLst>
            <a:softEdge rad="127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600" b="1" i="0" u="none" strike="noStrike" kern="0" cap="none" spc="0" normalizeH="0" baseline="0">
              <a:ln>
                <a:noFill/>
              </a:ln>
              <a:solidFill>
                <a:sysClr val="window" lastClr="FFFFFF"/>
              </a:solidFill>
              <a:effectLst/>
              <a:uLnTx/>
              <a:uFillTx/>
              <a:latin typeface="Segoe UI" pitchFamily="34" charset="0"/>
              <a:cs typeface="Segoe UI" pitchFamily="34" charset="0"/>
            </a:endParaRPr>
          </a:p>
        </p:txBody>
      </p:sp>
      <p:sp>
        <p:nvSpPr>
          <p:cNvPr id="39" name="TextBox 38"/>
          <p:cNvSpPr txBox="1"/>
          <p:nvPr/>
        </p:nvSpPr>
        <p:spPr>
          <a:xfrm>
            <a:off x="2599684" y="2204351"/>
            <a:ext cx="1920240" cy="338554"/>
          </a:xfrm>
          <a:prstGeom prst="rect">
            <a:avLst/>
          </a:prstGeom>
          <a:solidFill>
            <a:sysClr val="window" lastClr="FFFFFF">
              <a:alpha val="32000"/>
            </a:sysClr>
          </a:solidFill>
          <a:effectLst>
            <a:softEdge rad="12700"/>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600" b="1" i="0" u="none" strike="noStrike" kern="0" cap="none" spc="0" normalizeH="0" baseline="0" dirty="0" smtClean="0">
                <a:ln>
                  <a:noFill/>
                </a:ln>
                <a:solidFill>
                  <a:sysClr val="window" lastClr="FFFFFF"/>
                </a:solidFill>
                <a:effectLst/>
                <a:uLnTx/>
                <a:uFillTx/>
                <a:latin typeface="Segoe UI" pitchFamily="34" charset="0"/>
                <a:cs typeface="Segoe UI" pitchFamily="34" charset="0"/>
              </a:rPr>
              <a:t>Standardisée</a:t>
            </a:r>
            <a:endParaRPr kumimoji="0" lang="fr-FR" sz="1600" b="1" i="0" u="none" strike="noStrike" kern="0" cap="none" spc="0" normalizeH="0" baseline="0" dirty="0">
              <a:ln>
                <a:noFill/>
              </a:ln>
              <a:solidFill>
                <a:sysClr val="window" lastClr="FFFFFF"/>
              </a:solidFill>
              <a:effectLst/>
              <a:uLnTx/>
              <a:uFillTx/>
              <a:latin typeface="Segoe UI" pitchFamily="34" charset="0"/>
              <a:cs typeface="Segoe UI" pitchFamily="34" charset="0"/>
            </a:endParaRPr>
          </a:p>
        </p:txBody>
      </p:sp>
      <p:sp>
        <p:nvSpPr>
          <p:cNvPr id="40" name="TextBox 39"/>
          <p:cNvSpPr txBox="1"/>
          <p:nvPr/>
        </p:nvSpPr>
        <p:spPr>
          <a:xfrm>
            <a:off x="4682484" y="2204351"/>
            <a:ext cx="1920240" cy="338554"/>
          </a:xfrm>
          <a:prstGeom prst="rect">
            <a:avLst/>
          </a:prstGeom>
          <a:solidFill>
            <a:sysClr val="window" lastClr="FFFFFF">
              <a:alpha val="32000"/>
            </a:sysClr>
          </a:solidFill>
          <a:effectLst>
            <a:softEdge rad="12700"/>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600" b="1" i="0" u="none" strike="noStrike" kern="0" cap="none" spc="0" normalizeH="0" baseline="0" dirty="0" smtClean="0">
                <a:ln>
                  <a:noFill/>
                </a:ln>
                <a:solidFill>
                  <a:sysClr val="window" lastClr="FFFFFF"/>
                </a:solidFill>
                <a:effectLst/>
                <a:uLnTx/>
                <a:uFillTx/>
                <a:latin typeface="Segoe UI" pitchFamily="34" charset="0"/>
                <a:cs typeface="Segoe UI" pitchFamily="34" charset="0"/>
              </a:rPr>
              <a:t>Rationalisée</a:t>
            </a:r>
            <a:endParaRPr kumimoji="0" lang="fr-FR" sz="1600" b="1" i="0" u="none" strike="noStrike" kern="0" cap="none" spc="0" normalizeH="0" baseline="0" dirty="0">
              <a:ln>
                <a:noFill/>
              </a:ln>
              <a:solidFill>
                <a:sysClr val="window" lastClr="FFFFFF"/>
              </a:solidFill>
              <a:effectLst/>
              <a:uLnTx/>
              <a:uFillTx/>
              <a:latin typeface="Segoe UI" pitchFamily="34" charset="0"/>
              <a:cs typeface="Segoe UI" pitchFamily="34" charset="0"/>
            </a:endParaRPr>
          </a:p>
        </p:txBody>
      </p:sp>
      <p:sp>
        <p:nvSpPr>
          <p:cNvPr id="41" name="Rectangle 40"/>
          <p:cNvSpPr/>
          <p:nvPr/>
        </p:nvSpPr>
        <p:spPr>
          <a:xfrm>
            <a:off x="6752584" y="2087878"/>
            <a:ext cx="1920240" cy="571501"/>
          </a:xfrm>
          <a:prstGeom prst="rect">
            <a:avLst/>
          </a:prstGeom>
          <a:gradFill flip="none" rotWithShape="1">
            <a:gsLst>
              <a:gs pos="0">
                <a:srgbClr val="9BBB59">
                  <a:lumMod val="75000"/>
                  <a:shade val="30000"/>
                  <a:satMod val="115000"/>
                </a:srgbClr>
              </a:gs>
              <a:gs pos="50000">
                <a:srgbClr val="9BBB59">
                  <a:lumMod val="75000"/>
                  <a:shade val="67500"/>
                  <a:satMod val="115000"/>
                </a:srgbClr>
              </a:gs>
              <a:gs pos="100000">
                <a:srgbClr val="9BBB59">
                  <a:lumMod val="75000"/>
                  <a:shade val="100000"/>
                  <a:satMod val="115000"/>
                </a:srgbClr>
              </a:gs>
            </a:gsLst>
            <a:lin ang="10800000" scaled="1"/>
            <a:tileRect/>
          </a:gradFill>
          <a:ln w="25400" cap="flat" cmpd="sng" algn="ctr">
            <a:noFill/>
            <a:prstDash val="solid"/>
          </a:ln>
          <a:effectLst>
            <a:softEdge rad="127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600" b="1" i="0" u="none" strike="noStrike" kern="0" cap="none" spc="0" normalizeH="0" baseline="0">
              <a:ln>
                <a:noFill/>
              </a:ln>
              <a:solidFill>
                <a:sysClr val="window" lastClr="FFFFFF"/>
              </a:solidFill>
              <a:effectLst/>
              <a:uLnTx/>
              <a:uFillTx/>
              <a:latin typeface="Segoe UI" pitchFamily="34" charset="0"/>
              <a:cs typeface="Segoe UI" pitchFamily="34" charset="0"/>
            </a:endParaRPr>
          </a:p>
        </p:txBody>
      </p:sp>
      <p:sp>
        <p:nvSpPr>
          <p:cNvPr id="42" name="TextBox 41"/>
          <p:cNvSpPr txBox="1"/>
          <p:nvPr/>
        </p:nvSpPr>
        <p:spPr>
          <a:xfrm>
            <a:off x="6752584" y="2204351"/>
            <a:ext cx="1920240" cy="338554"/>
          </a:xfrm>
          <a:prstGeom prst="rect">
            <a:avLst/>
          </a:prstGeom>
          <a:solidFill>
            <a:sysClr val="window" lastClr="FFFFFF">
              <a:alpha val="32000"/>
            </a:sysClr>
          </a:solidFill>
          <a:effectLst>
            <a:softEdge rad="12700"/>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600" b="1" i="0" u="none" strike="noStrike" kern="0" cap="none" spc="0" normalizeH="0" baseline="0" dirty="0" smtClean="0">
                <a:ln>
                  <a:noFill/>
                </a:ln>
                <a:solidFill>
                  <a:sysClr val="window" lastClr="FFFFFF"/>
                </a:solidFill>
                <a:effectLst/>
                <a:uLnTx/>
                <a:uFillTx/>
                <a:latin typeface="Segoe UI" pitchFamily="34" charset="0"/>
                <a:cs typeface="Segoe UI" pitchFamily="34" charset="0"/>
              </a:rPr>
              <a:t>Dynamique</a:t>
            </a:r>
            <a:endParaRPr kumimoji="0" lang="fr-FR" sz="1600" b="1" i="0" u="none" strike="noStrike" kern="0" cap="none" spc="0" normalizeH="0" baseline="0" dirty="0">
              <a:ln>
                <a:noFill/>
              </a:ln>
              <a:solidFill>
                <a:sysClr val="window" lastClr="FFFFFF"/>
              </a:solidFill>
              <a:effectLst/>
              <a:uLnTx/>
              <a:uFillTx/>
              <a:latin typeface="Segoe UI" pitchFamily="34" charset="0"/>
              <a:cs typeface="Segoe UI" pitchFamily="34" charset="0"/>
            </a:endParaRPr>
          </a:p>
        </p:txBody>
      </p:sp>
      <p:sp>
        <p:nvSpPr>
          <p:cNvPr id="43" name="Rectangle 57"/>
          <p:cNvSpPr>
            <a:spLocks noChangeArrowheads="1"/>
          </p:cNvSpPr>
          <p:nvPr/>
        </p:nvSpPr>
        <p:spPr bwMode="auto">
          <a:xfrm>
            <a:off x="557689" y="4596182"/>
            <a:ext cx="1871663" cy="966418"/>
          </a:xfrm>
          <a:prstGeom prst="rect">
            <a:avLst/>
          </a:prstGeom>
          <a:noFill/>
          <a:ln w="12700" algn="ctr">
            <a:noFill/>
            <a:miter lim="800000"/>
            <a:headEnd/>
            <a:tailEnd/>
          </a:ln>
          <a:effectLst/>
        </p:spPr>
        <p:txBody>
          <a:bodyPr>
            <a:spAutoFit/>
          </a:bodyPr>
          <a:lstStyle/>
          <a:p>
            <a:pPr algn="ctr">
              <a:lnSpc>
                <a:spcPct val="85000"/>
              </a:lnSpc>
              <a:spcBef>
                <a:spcPct val="15000"/>
              </a:spcBef>
              <a:buClr>
                <a:schemeClr val="tx2"/>
              </a:buClr>
              <a:buSzPct val="95000"/>
              <a:buFont typeface="Wingdings" pitchFamily="2" charset="2"/>
              <a:buNone/>
            </a:pPr>
            <a:r>
              <a:rPr lang="fr-FR" sz="1600" dirty="0" smtClean="0">
                <a:effectLst>
                  <a:outerShdw blurRad="38100" dist="38100" dir="2700000" algn="tl">
                    <a:srgbClr val="000000"/>
                  </a:outerShdw>
                </a:effectLst>
                <a:latin typeface="Segoe UI" pitchFamily="34" charset="0"/>
                <a:cs typeface="Segoe UI" pitchFamily="34" charset="0"/>
              </a:rPr>
              <a:t>Infrastructure non coordonnée,</a:t>
            </a:r>
          </a:p>
          <a:p>
            <a:pPr algn="ctr">
              <a:lnSpc>
                <a:spcPct val="85000"/>
              </a:lnSpc>
              <a:spcBef>
                <a:spcPct val="15000"/>
              </a:spcBef>
              <a:buClr>
                <a:schemeClr val="tx2"/>
              </a:buClr>
              <a:buSzPct val="95000"/>
              <a:buFont typeface="Wingdings" pitchFamily="2" charset="2"/>
              <a:buNone/>
            </a:pPr>
            <a:r>
              <a:rPr lang="fr-FR" sz="1600" dirty="0" smtClean="0">
                <a:effectLst>
                  <a:outerShdw blurRad="38100" dist="38100" dir="2700000" algn="tl">
                    <a:srgbClr val="000000"/>
                  </a:outerShdw>
                </a:effectLst>
                <a:latin typeface="Segoe UI" pitchFamily="34" charset="0"/>
                <a:cs typeface="Segoe UI" pitchFamily="34" charset="0"/>
              </a:rPr>
              <a:t>exécution manuelle</a:t>
            </a:r>
          </a:p>
        </p:txBody>
      </p:sp>
      <p:sp>
        <p:nvSpPr>
          <p:cNvPr id="44" name="Rectangle 59"/>
          <p:cNvSpPr>
            <a:spLocks noChangeArrowheads="1"/>
          </p:cNvSpPr>
          <p:nvPr/>
        </p:nvSpPr>
        <p:spPr bwMode="auto">
          <a:xfrm>
            <a:off x="2590800" y="4349960"/>
            <a:ext cx="1905000" cy="1212640"/>
          </a:xfrm>
          <a:prstGeom prst="rect">
            <a:avLst/>
          </a:prstGeom>
          <a:noFill/>
          <a:ln w="12700">
            <a:noFill/>
            <a:miter lim="800000"/>
            <a:headEnd/>
            <a:tailEnd/>
          </a:ln>
          <a:effectLst/>
        </p:spPr>
        <p:txBody>
          <a:bodyPr wrap="square">
            <a:spAutoFit/>
          </a:bodyPr>
          <a:lstStyle/>
          <a:p>
            <a:pPr algn="ctr">
              <a:lnSpc>
                <a:spcPct val="85000"/>
              </a:lnSpc>
              <a:spcBef>
                <a:spcPct val="15000"/>
              </a:spcBef>
              <a:buClr>
                <a:schemeClr val="tx2"/>
              </a:buClr>
              <a:buSzPct val="95000"/>
              <a:buFont typeface="Wingdings" pitchFamily="2" charset="2"/>
              <a:buNone/>
            </a:pPr>
            <a:r>
              <a:rPr lang="fr-FR" sz="1600" dirty="0" smtClean="0">
                <a:effectLst>
                  <a:outerShdw blurRad="38100" dist="38100" dir="2700000" algn="tl">
                    <a:srgbClr val="000000"/>
                  </a:outerShdw>
                </a:effectLst>
                <a:latin typeface="Segoe UI" pitchFamily="34" charset="0"/>
                <a:cs typeface="Segoe UI" pitchFamily="34" charset="0"/>
              </a:rPr>
              <a:t>Infrastructure gérée simplement</a:t>
            </a:r>
          </a:p>
          <a:p>
            <a:pPr algn="ctr">
              <a:lnSpc>
                <a:spcPct val="85000"/>
              </a:lnSpc>
              <a:spcBef>
                <a:spcPct val="15000"/>
              </a:spcBef>
              <a:buClr>
                <a:schemeClr val="tx2"/>
              </a:buClr>
              <a:buSzPct val="95000"/>
              <a:buFont typeface="Wingdings" pitchFamily="2" charset="2"/>
              <a:buNone/>
            </a:pPr>
            <a:r>
              <a:rPr lang="fr-FR" sz="1600" dirty="0" smtClean="0">
                <a:effectLst>
                  <a:outerShdw blurRad="38100" dist="38100" dir="2700000" algn="tl">
                    <a:srgbClr val="000000"/>
                  </a:outerShdw>
                </a:effectLst>
                <a:latin typeface="Segoe UI" pitchFamily="34" charset="0"/>
                <a:cs typeface="Segoe UI" pitchFamily="34" charset="0"/>
              </a:rPr>
              <a:t>avec quelques</a:t>
            </a:r>
          </a:p>
          <a:p>
            <a:pPr algn="ctr">
              <a:lnSpc>
                <a:spcPct val="85000"/>
              </a:lnSpc>
              <a:spcBef>
                <a:spcPct val="15000"/>
              </a:spcBef>
              <a:buClr>
                <a:schemeClr val="tx2"/>
              </a:buClr>
              <a:buSzPct val="95000"/>
              <a:buFont typeface="Wingdings" pitchFamily="2" charset="2"/>
              <a:buNone/>
            </a:pPr>
            <a:r>
              <a:rPr lang="fr-FR" sz="1600" dirty="0" smtClean="0">
                <a:effectLst>
                  <a:outerShdw blurRad="38100" dist="38100" dir="2700000" algn="tl">
                    <a:srgbClr val="000000"/>
                  </a:outerShdw>
                </a:effectLst>
                <a:latin typeface="Segoe UI" pitchFamily="34" charset="0"/>
                <a:cs typeface="Segoe UI" pitchFamily="34" charset="0"/>
              </a:rPr>
              <a:t>procédures automatisées</a:t>
            </a:r>
          </a:p>
        </p:txBody>
      </p:sp>
      <p:pic>
        <p:nvPicPr>
          <p:cNvPr id="47" name="Picture 65" descr="slide-05-arrow"/>
          <p:cNvPicPr>
            <a:picLocks noChangeAspect="1" noChangeArrowheads="1"/>
          </p:cNvPicPr>
          <p:nvPr/>
        </p:nvPicPr>
        <p:blipFill>
          <a:blip r:embed="rId3">
            <a:duotone>
              <a:prstClr val="black"/>
              <a:srgbClr val="D9C3A5">
                <a:tint val="50000"/>
                <a:satMod val="180000"/>
              </a:srgbClr>
            </a:duotone>
          </a:blip>
          <a:srcRect/>
          <a:stretch>
            <a:fillRect/>
          </a:stretch>
        </p:blipFill>
        <p:spPr bwMode="auto">
          <a:xfrm>
            <a:off x="1989908" y="2719705"/>
            <a:ext cx="1046803" cy="378505"/>
          </a:xfrm>
          <a:prstGeom prst="rect">
            <a:avLst/>
          </a:prstGeom>
          <a:noFill/>
        </p:spPr>
      </p:pic>
      <p:pic>
        <p:nvPicPr>
          <p:cNvPr id="48" name="Picture 66" descr="slide-05-arrow"/>
          <p:cNvPicPr>
            <a:picLocks noChangeAspect="1" noChangeArrowheads="1"/>
          </p:cNvPicPr>
          <p:nvPr/>
        </p:nvPicPr>
        <p:blipFill>
          <a:blip r:embed="rId3">
            <a:duotone>
              <a:prstClr val="black"/>
              <a:srgbClr val="D9C3A5">
                <a:tint val="50000"/>
                <a:satMod val="180000"/>
              </a:srgbClr>
            </a:duotone>
          </a:blip>
          <a:srcRect/>
          <a:stretch>
            <a:fillRect/>
          </a:stretch>
        </p:blipFill>
        <p:spPr bwMode="auto">
          <a:xfrm>
            <a:off x="4058597" y="2719705"/>
            <a:ext cx="1046803" cy="378505"/>
          </a:xfrm>
          <a:prstGeom prst="rect">
            <a:avLst/>
          </a:prstGeom>
          <a:noFill/>
        </p:spPr>
      </p:pic>
      <p:pic>
        <p:nvPicPr>
          <p:cNvPr id="49" name="Picture 67" descr="slide-05-arrow"/>
          <p:cNvPicPr>
            <a:picLocks noChangeAspect="1" noChangeArrowheads="1"/>
          </p:cNvPicPr>
          <p:nvPr/>
        </p:nvPicPr>
        <p:blipFill>
          <a:blip r:embed="rId3">
            <a:duotone>
              <a:prstClr val="black"/>
              <a:srgbClr val="D9C3A5">
                <a:tint val="50000"/>
                <a:satMod val="180000"/>
              </a:srgbClr>
            </a:duotone>
          </a:blip>
          <a:srcRect/>
          <a:stretch>
            <a:fillRect/>
          </a:stretch>
        </p:blipFill>
        <p:spPr bwMode="auto">
          <a:xfrm>
            <a:off x="6147041" y="2719705"/>
            <a:ext cx="1046803" cy="378505"/>
          </a:xfrm>
          <a:prstGeom prst="rect">
            <a:avLst/>
          </a:prstGeom>
          <a:noFill/>
        </p:spPr>
      </p:pic>
      <p:pic>
        <p:nvPicPr>
          <p:cNvPr id="50" name="Picture 49" descr="C:\Users\monical\Desktop\MMS\ARTWORK\4 BOXES\rationalized-woman.png"/>
          <p:cNvPicPr>
            <a:picLocks noChangeAspect="1" noChangeArrowheads="1"/>
          </p:cNvPicPr>
          <p:nvPr/>
        </p:nvPicPr>
        <p:blipFill>
          <a:blip r:embed="rId4" cstate="email"/>
          <a:stretch>
            <a:fillRect/>
          </a:stretch>
        </p:blipFill>
        <p:spPr bwMode="auto">
          <a:xfrm>
            <a:off x="6823704" y="3004186"/>
            <a:ext cx="1771650" cy="1390650"/>
          </a:xfrm>
          <a:prstGeom prst="rect">
            <a:avLst/>
          </a:prstGeom>
          <a:noFill/>
          <a:ln>
            <a:noFill/>
          </a:ln>
        </p:spPr>
      </p:pic>
      <p:pic>
        <p:nvPicPr>
          <p:cNvPr id="51" name="Picture 50" descr="C:\Users\monical\Desktop\MMS\ARTWORK\4 BOXES\dynamic-woman.png"/>
          <p:cNvPicPr>
            <a:picLocks noChangeAspect="1" noChangeArrowheads="1"/>
          </p:cNvPicPr>
          <p:nvPr/>
        </p:nvPicPr>
        <p:blipFill>
          <a:blip r:embed="rId5" cstate="email"/>
          <a:stretch>
            <a:fillRect/>
          </a:stretch>
        </p:blipFill>
        <p:spPr bwMode="auto">
          <a:xfrm>
            <a:off x="4800600" y="2880361"/>
            <a:ext cx="1676400" cy="1638300"/>
          </a:xfrm>
          <a:prstGeom prst="rect">
            <a:avLst/>
          </a:prstGeom>
          <a:noFill/>
          <a:ln>
            <a:noFill/>
          </a:ln>
        </p:spPr>
      </p:pic>
      <p:pic>
        <p:nvPicPr>
          <p:cNvPr id="52" name="Picture 51" descr="C:\Users\monical\Desktop\MMS\ARTWORK\4 BOXES\basic-guy.png"/>
          <p:cNvPicPr>
            <a:picLocks noChangeAspect="1" noChangeArrowheads="1"/>
          </p:cNvPicPr>
          <p:nvPr/>
        </p:nvPicPr>
        <p:blipFill>
          <a:blip r:embed="rId6" cstate="email"/>
          <a:stretch>
            <a:fillRect/>
          </a:stretch>
        </p:blipFill>
        <p:spPr bwMode="auto">
          <a:xfrm>
            <a:off x="2653024" y="3061336"/>
            <a:ext cx="1800225" cy="1276350"/>
          </a:xfrm>
          <a:prstGeom prst="rect">
            <a:avLst/>
          </a:prstGeom>
          <a:noFill/>
          <a:ln>
            <a:noFill/>
          </a:ln>
        </p:spPr>
      </p:pic>
      <p:pic>
        <p:nvPicPr>
          <p:cNvPr id="53" name="Picture 52" descr="C:\Users\monical\Desktop\MMS\ARTWORK\4 BOXES\standard-man.png"/>
          <p:cNvPicPr>
            <a:picLocks noChangeAspect="1" noChangeArrowheads="1"/>
          </p:cNvPicPr>
          <p:nvPr/>
        </p:nvPicPr>
        <p:blipFill>
          <a:blip r:embed="rId7" cstate="email"/>
          <a:stretch>
            <a:fillRect/>
          </a:stretch>
        </p:blipFill>
        <p:spPr bwMode="auto">
          <a:xfrm>
            <a:off x="671824" y="3061336"/>
            <a:ext cx="1666875" cy="1276350"/>
          </a:xfrm>
          <a:prstGeom prst="rect">
            <a:avLst/>
          </a:prstGeom>
          <a:noFill/>
          <a:ln>
            <a:noFill/>
          </a:ln>
        </p:spPr>
      </p:pic>
      <p:sp>
        <p:nvSpPr>
          <p:cNvPr id="46" name="Rectangle 61"/>
          <p:cNvSpPr>
            <a:spLocks noChangeArrowheads="1"/>
          </p:cNvSpPr>
          <p:nvPr/>
        </p:nvSpPr>
        <p:spPr bwMode="auto">
          <a:xfrm>
            <a:off x="6750996" y="3352800"/>
            <a:ext cx="1935804" cy="2185214"/>
          </a:xfrm>
          <a:prstGeom prst="rect">
            <a:avLst/>
          </a:prstGeom>
          <a:noFill/>
          <a:ln w="12700">
            <a:noFill/>
            <a:miter lim="800000"/>
            <a:headEnd/>
            <a:tailEnd/>
          </a:ln>
          <a:effectLst/>
        </p:spPr>
        <p:txBody>
          <a:bodyPr wrap="square">
            <a:spAutoFit/>
          </a:bodyPr>
          <a:lstStyle/>
          <a:p>
            <a:pPr algn="ctr">
              <a:lnSpc>
                <a:spcPct val="85000"/>
              </a:lnSpc>
              <a:spcBef>
                <a:spcPct val="15000"/>
              </a:spcBef>
              <a:buClr>
                <a:schemeClr val="tx2"/>
              </a:buClr>
              <a:buSzPct val="95000"/>
              <a:buFont typeface="Wingdings" pitchFamily="2" charset="2"/>
              <a:buNone/>
            </a:pPr>
            <a:r>
              <a:rPr lang="fr-FR" sz="1600" dirty="0" smtClean="0">
                <a:effectLst>
                  <a:outerShdw blurRad="38100" dist="38100" dir="2700000" algn="tl">
                    <a:srgbClr val="000000"/>
                  </a:outerShdw>
                </a:effectLst>
                <a:latin typeface="Segoe UI" pitchFamily="34" charset="0"/>
                <a:cs typeface="Segoe UI" pitchFamily="34" charset="0"/>
              </a:rPr>
              <a:t>Gestion entièrement automatisée, allocation dynamique de ressources, </a:t>
            </a:r>
            <a:r>
              <a:rPr lang="fr-FR" sz="1600" dirty="0" err="1" smtClean="0">
                <a:effectLst>
                  <a:outerShdw blurRad="38100" dist="38100" dir="2700000" algn="tl">
                    <a:srgbClr val="000000"/>
                  </a:outerShdw>
                </a:effectLst>
                <a:latin typeface="Segoe UI" pitchFamily="34" charset="0"/>
                <a:cs typeface="Segoe UI" pitchFamily="34" charset="0"/>
              </a:rPr>
              <a:t>SLAs</a:t>
            </a:r>
            <a:r>
              <a:rPr lang="fr-FR" sz="1600" dirty="0" smtClean="0">
                <a:effectLst>
                  <a:outerShdw blurRad="38100" dist="38100" dir="2700000" algn="tl">
                    <a:srgbClr val="000000"/>
                  </a:outerShdw>
                </a:effectLst>
                <a:latin typeface="Segoe UI" pitchFamily="34" charset="0"/>
                <a:cs typeface="Segoe UI" pitchFamily="34" charset="0"/>
              </a:rPr>
              <a:t> métier, capture et utilisation des connaissances automatisées</a:t>
            </a:r>
          </a:p>
        </p:txBody>
      </p:sp>
      <p:sp>
        <p:nvSpPr>
          <p:cNvPr id="45" name="Rectangle 60"/>
          <p:cNvSpPr>
            <a:spLocks noChangeArrowheads="1"/>
          </p:cNvSpPr>
          <p:nvPr/>
        </p:nvSpPr>
        <p:spPr bwMode="auto">
          <a:xfrm>
            <a:off x="4648200" y="4005251"/>
            <a:ext cx="1981199" cy="1557349"/>
          </a:xfrm>
          <a:prstGeom prst="rect">
            <a:avLst/>
          </a:prstGeom>
          <a:noFill/>
          <a:ln w="12700">
            <a:noFill/>
            <a:miter lim="800000"/>
            <a:headEnd/>
            <a:tailEnd/>
          </a:ln>
          <a:effectLst/>
        </p:spPr>
        <p:txBody>
          <a:bodyPr wrap="square">
            <a:spAutoFit/>
          </a:bodyPr>
          <a:lstStyle/>
          <a:p>
            <a:pPr algn="ctr">
              <a:lnSpc>
                <a:spcPct val="85000"/>
              </a:lnSpc>
              <a:spcBef>
                <a:spcPct val="15000"/>
              </a:spcBef>
              <a:buClr>
                <a:schemeClr val="tx2"/>
              </a:buClr>
              <a:buSzPct val="95000"/>
              <a:buFont typeface="Wingdings" pitchFamily="2" charset="2"/>
              <a:buNone/>
            </a:pPr>
            <a:r>
              <a:rPr lang="fr-FR" sz="1600" dirty="0" smtClean="0">
                <a:effectLst>
                  <a:outerShdw blurRad="38100" dist="38100" dir="2700000" algn="tl">
                    <a:srgbClr val="000000"/>
                  </a:outerShdw>
                </a:effectLst>
                <a:latin typeface="Segoe UI" pitchFamily="34" charset="0"/>
                <a:cs typeface="Segoe UI" pitchFamily="34" charset="0"/>
              </a:rPr>
              <a:t>Infrastructure gérée et consolidée avec une forte automatisation, une capture et réutilisation des connaissances</a:t>
            </a:r>
          </a:p>
        </p:txBody>
      </p:sp>
      <p:grpSp>
        <p:nvGrpSpPr>
          <p:cNvPr id="2" name="Group 54"/>
          <p:cNvGrpSpPr/>
          <p:nvPr/>
        </p:nvGrpSpPr>
        <p:grpSpPr>
          <a:xfrm>
            <a:off x="550416" y="3500438"/>
            <a:ext cx="8114190" cy="338554"/>
            <a:chOff x="533400" y="3733800"/>
            <a:chExt cx="8153400" cy="338554"/>
          </a:xfrm>
        </p:grpSpPr>
        <p:sp>
          <p:nvSpPr>
            <p:cNvPr id="70" name="Rectangle 69"/>
            <p:cNvSpPr/>
            <p:nvPr/>
          </p:nvSpPr>
          <p:spPr bwMode="auto">
            <a:xfrm>
              <a:off x="533400" y="3750677"/>
              <a:ext cx="8153400" cy="304800"/>
            </a:xfrm>
            <a:prstGeom prst="rect">
              <a:avLst/>
            </a:prstGeom>
            <a:solidFill>
              <a:schemeClr val="tx1">
                <a:alpha val="51000"/>
              </a:schemeClr>
            </a:solidFill>
            <a:ln>
              <a:headEnd type="none" w="med" len="med"/>
              <a:tailEnd type="none" w="med" len="med"/>
            </a:ln>
            <a:effectLst>
              <a:outerShdw blurRad="215900" dist="114300" dir="2700000" algn="tl" rotWithShape="0">
                <a:prstClr val="black">
                  <a:alpha val="77000"/>
                </a:prstClr>
              </a:outerShdw>
            </a:effectLst>
          </p:spPr>
          <p:style>
            <a:lnRef idx="0">
              <a:schemeClr val="accent4"/>
            </a:lnRef>
            <a:fillRef idx="3">
              <a:schemeClr val="accent4"/>
            </a:fillRef>
            <a:effectRef idx="3">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800" b="0" i="1" u="none" strike="noStrike" cap="none" normalizeH="0" baseline="0" smtClean="0">
                <a:ln>
                  <a:noFill/>
                </a:ln>
                <a:solidFill>
                  <a:schemeClr val="tx1">
                    <a:lumMod val="85000"/>
                  </a:schemeClr>
                </a:solidFill>
                <a:effectLst/>
                <a:latin typeface="Segoe UI" pitchFamily="34" charset="0"/>
                <a:cs typeface="Segoe UI" pitchFamily="34" charset="0"/>
              </a:endParaRPr>
            </a:p>
          </p:txBody>
        </p:sp>
        <p:sp>
          <p:nvSpPr>
            <p:cNvPr id="56" name="TextBox 55"/>
            <p:cNvSpPr txBox="1"/>
            <p:nvPr/>
          </p:nvSpPr>
          <p:spPr>
            <a:xfrm>
              <a:off x="2882723" y="3733800"/>
              <a:ext cx="4465255" cy="338554"/>
            </a:xfrm>
            <a:prstGeom prst="rect">
              <a:avLst/>
            </a:prstGeom>
            <a:noFill/>
          </p:spPr>
          <p:txBody>
            <a:bodyPr wrap="none" rtlCol="0">
              <a:spAutoFit/>
            </a:bodyPr>
            <a:lstStyle/>
            <a:p>
              <a:pPr algn="ctr"/>
              <a:r>
                <a:rPr lang="fr-FR" sz="1600" i="1" dirty="0" smtClean="0">
                  <a:solidFill>
                    <a:schemeClr val="accent5">
                      <a:lumMod val="50000"/>
                    </a:schemeClr>
                  </a:solidFill>
                  <a:latin typeface="Segoe UI" pitchFamily="34" charset="0"/>
                  <a:cs typeface="Segoe UI" pitchFamily="34" charset="0"/>
                </a:rPr>
                <a:t>Les gens   </a:t>
              </a:r>
              <a:r>
                <a:rPr lang="fr-FR" sz="1100" i="1" dirty="0" smtClean="0">
                  <a:solidFill>
                    <a:schemeClr val="accent5">
                      <a:lumMod val="50000"/>
                    </a:schemeClr>
                  </a:solidFill>
                  <a:latin typeface="Segoe UI" pitchFamily="34" charset="0"/>
                  <a:cs typeface="Segoe UI" pitchFamily="34" charset="0"/>
                  <a:sym typeface="Wingdings"/>
                </a:rPr>
                <a:t></a:t>
              </a:r>
              <a:r>
                <a:rPr lang="fr-FR" sz="1600" i="1" dirty="0" smtClean="0">
                  <a:solidFill>
                    <a:schemeClr val="accent5">
                      <a:lumMod val="50000"/>
                    </a:schemeClr>
                  </a:solidFill>
                  <a:latin typeface="Segoe UI" pitchFamily="34" charset="0"/>
                  <a:cs typeface="Segoe UI" pitchFamily="34" charset="0"/>
                  <a:sym typeface="Wingdings"/>
                </a:rPr>
                <a:t>    Les processus  </a:t>
              </a:r>
              <a:r>
                <a:rPr lang="fr-FR" sz="1100" i="1" dirty="0" smtClean="0">
                  <a:solidFill>
                    <a:schemeClr val="accent5">
                      <a:lumMod val="50000"/>
                    </a:schemeClr>
                  </a:solidFill>
                  <a:latin typeface="Segoe UI" pitchFamily="34" charset="0"/>
                  <a:cs typeface="Segoe UI" pitchFamily="34" charset="0"/>
                  <a:sym typeface="Wingdings"/>
                </a:rPr>
                <a:t>   </a:t>
              </a:r>
              <a:r>
                <a:rPr lang="fr-FR" sz="1600" i="1" dirty="0" smtClean="0">
                  <a:solidFill>
                    <a:schemeClr val="accent5">
                      <a:lumMod val="50000"/>
                    </a:schemeClr>
                  </a:solidFill>
                  <a:latin typeface="Segoe UI" pitchFamily="34" charset="0"/>
                  <a:cs typeface="Segoe UI" pitchFamily="34" charset="0"/>
                  <a:sym typeface="Wingdings"/>
                </a:rPr>
                <a:t> Les technologies</a:t>
              </a:r>
              <a:endParaRPr lang="fr-FR" sz="1600" i="1" dirty="0">
                <a:solidFill>
                  <a:schemeClr val="accent5">
                    <a:lumMod val="50000"/>
                  </a:schemeClr>
                </a:solidFill>
                <a:latin typeface="Segoe UI" pitchFamily="34" charset="0"/>
                <a:cs typeface="Segoe UI" pitchFamily="34" charset="0"/>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par>
                                <p:cTn id="8" presetID="22" presetClass="entr" presetSubtype="8" fill="hold" nodeType="withEffect">
                                  <p:stCondLst>
                                    <p:cond delay="0"/>
                                  </p:stCondLst>
                                  <p:childTnLst>
                                    <p:set>
                                      <p:cBhvr>
                                        <p:cTn id="9" dur="1" fill="hold">
                                          <p:stCondLst>
                                            <p:cond delay="0"/>
                                          </p:stCondLst>
                                        </p:cTn>
                                        <p:tgtEl>
                                          <p:spTgt spid="47"/>
                                        </p:tgtEl>
                                        <p:attrNameLst>
                                          <p:attrName>style.visibility</p:attrName>
                                        </p:attrNameLst>
                                      </p:cBhvr>
                                      <p:to>
                                        <p:strVal val="visible"/>
                                      </p:to>
                                    </p:set>
                                    <p:animEffect transition="in" filter="wipe(left)">
                                      <p:cBhvr>
                                        <p:cTn id="10" dur="1000"/>
                                        <p:tgtEl>
                                          <p:spTgt spid="47"/>
                                        </p:tgtEl>
                                      </p:cBhvr>
                                    </p:animEffect>
                                  </p:childTnLst>
                                </p:cTn>
                              </p:par>
                            </p:childTnLst>
                          </p:cTn>
                        </p:par>
                        <p:par>
                          <p:cTn id="11" fill="hold">
                            <p:stCondLst>
                              <p:cond delay="2000"/>
                            </p:stCondLst>
                            <p:childTnLst>
                              <p:par>
                                <p:cTn id="12" presetID="22" presetClass="entr" presetSubtype="8" fill="hold" nodeType="afterEffect">
                                  <p:stCondLst>
                                    <p:cond delay="0"/>
                                  </p:stCondLst>
                                  <p:childTnLst>
                                    <p:set>
                                      <p:cBhvr>
                                        <p:cTn id="13" dur="1" fill="hold">
                                          <p:stCondLst>
                                            <p:cond delay="0"/>
                                          </p:stCondLst>
                                        </p:cTn>
                                        <p:tgtEl>
                                          <p:spTgt spid="48"/>
                                        </p:tgtEl>
                                        <p:attrNameLst>
                                          <p:attrName>style.visibility</p:attrName>
                                        </p:attrNameLst>
                                      </p:cBhvr>
                                      <p:to>
                                        <p:strVal val="visible"/>
                                      </p:to>
                                    </p:set>
                                    <p:animEffect transition="in" filter="wipe(left)">
                                      <p:cBhvr>
                                        <p:cTn id="14" dur="1000"/>
                                        <p:tgtEl>
                                          <p:spTgt spid="48"/>
                                        </p:tgtEl>
                                      </p:cBhvr>
                                    </p:animEffect>
                                  </p:childTnLst>
                                </p:cTn>
                              </p:par>
                            </p:childTnLst>
                          </p:cTn>
                        </p:par>
                        <p:par>
                          <p:cTn id="15" fill="hold">
                            <p:stCondLst>
                              <p:cond delay="3000"/>
                            </p:stCondLst>
                            <p:childTnLst>
                              <p:par>
                                <p:cTn id="16" presetID="22" presetClass="entr" presetSubtype="8" fill="hold"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wipe(left)">
                                      <p:cBhvr>
                                        <p:cTn id="18" dur="10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0"/>
          </p:nvPr>
        </p:nvSpPr>
        <p:spPr>
          <a:xfrm>
            <a:off x="142844" y="1785926"/>
            <a:ext cx="8791578" cy="5296835"/>
          </a:xfrm>
        </p:spPr>
        <p:txBody>
          <a:bodyPr/>
          <a:lstStyle/>
          <a:p>
            <a:endParaRPr lang="fr-FR" sz="1400" b="1" dirty="0" smtClean="0">
              <a:ln/>
              <a:solidFill>
                <a:schemeClr val="accent1"/>
              </a:solidFill>
              <a:latin typeface="Segoe" pitchFamily="34" charset="0"/>
              <a:cs typeface="Arial" charset="0"/>
            </a:endParaRPr>
          </a:p>
          <a:p>
            <a:r>
              <a:rPr lang="fr-FR" sz="2000" b="1" u="sng" dirty="0" smtClean="0">
                <a:ln/>
                <a:solidFill>
                  <a:schemeClr val="accent1"/>
                </a:solidFill>
                <a:latin typeface="Segoe" pitchFamily="34" charset="0"/>
                <a:cs typeface="Arial" charset="0"/>
              </a:rPr>
              <a:t>Thème : Intégration</a:t>
            </a:r>
          </a:p>
          <a:p>
            <a:pPr lvl="1"/>
            <a:r>
              <a:rPr lang="fr-FR" sz="1600" b="1" dirty="0" smtClean="0">
                <a:ln/>
                <a:latin typeface="Segoe" pitchFamily="34" charset="0"/>
                <a:cs typeface="Arial" charset="0"/>
              </a:rPr>
              <a:t>avec le métier de votre entreprise</a:t>
            </a:r>
          </a:p>
          <a:p>
            <a:pPr lvl="1"/>
            <a:r>
              <a:rPr lang="fr-FR" sz="1600" b="1" dirty="0" smtClean="0">
                <a:ln/>
                <a:latin typeface="Segoe" pitchFamily="34" charset="0"/>
                <a:cs typeface="Arial" charset="0"/>
              </a:rPr>
              <a:t>entre les services informatiques</a:t>
            </a:r>
          </a:p>
          <a:p>
            <a:pPr lvl="1"/>
            <a:r>
              <a:rPr lang="fr-FR" sz="1600" b="1" dirty="0" smtClean="0">
                <a:ln/>
                <a:latin typeface="Segoe" pitchFamily="34" charset="0"/>
                <a:cs typeface="Arial" charset="0"/>
              </a:rPr>
              <a:t>entre les différentes plateformes</a:t>
            </a:r>
          </a:p>
          <a:p>
            <a:endParaRPr lang="fr-FR" sz="2000" b="1" u="sng" dirty="0" smtClean="0">
              <a:ln/>
              <a:solidFill>
                <a:schemeClr val="accent1"/>
              </a:solidFill>
              <a:latin typeface="Segoe" pitchFamily="34" charset="0"/>
              <a:cs typeface="Arial" charset="0"/>
            </a:endParaRPr>
          </a:p>
          <a:p>
            <a:r>
              <a:rPr lang="fr-FR" sz="2000" b="1" u="sng" dirty="0" smtClean="0">
                <a:ln/>
                <a:solidFill>
                  <a:schemeClr val="accent1"/>
                </a:solidFill>
                <a:latin typeface="Segoe" pitchFamily="34" charset="0"/>
                <a:cs typeface="Arial" charset="0"/>
              </a:rPr>
              <a:t>Solutions :</a:t>
            </a:r>
          </a:p>
          <a:p>
            <a:pPr lvl="1" algn="just">
              <a:buFont typeface="Arial" pitchFamily="34" charset="0"/>
              <a:buChar char="•"/>
            </a:pPr>
            <a:r>
              <a:rPr lang="fr-FR" sz="1400" b="1" dirty="0" smtClean="0">
                <a:ln/>
                <a:latin typeface="Segoe" pitchFamily="34" charset="0"/>
                <a:cs typeface="Arial" charset="0"/>
              </a:rPr>
              <a:t>Syst</a:t>
            </a:r>
            <a:r>
              <a:rPr lang="fr-FR" sz="1400" dirty="0" smtClean="0">
                <a:ln/>
                <a:latin typeface="Segoe" pitchFamily="34" charset="0"/>
                <a:cs typeface="Arial" charset="0"/>
              </a:rPr>
              <a:t>em Center Operations Manager 2007</a:t>
            </a:r>
          </a:p>
          <a:p>
            <a:pPr lvl="1" algn="just">
              <a:buFont typeface="Arial" pitchFamily="34" charset="0"/>
              <a:buChar char="•"/>
            </a:pPr>
            <a:r>
              <a:rPr lang="fr-FR" sz="1400" dirty="0" smtClean="0">
                <a:ln/>
                <a:latin typeface="Segoe" pitchFamily="34" charset="0"/>
                <a:cs typeface="Arial" charset="0"/>
              </a:rPr>
              <a:t>System Center Configuration Manager 2007</a:t>
            </a:r>
          </a:p>
          <a:p>
            <a:pPr lvl="1" algn="just">
              <a:buFont typeface="Arial" pitchFamily="34" charset="0"/>
              <a:buChar char="•"/>
            </a:pPr>
            <a:r>
              <a:rPr lang="fr-FR" sz="1400" dirty="0" smtClean="0">
                <a:ln/>
                <a:latin typeface="Segoe" pitchFamily="34" charset="0"/>
                <a:cs typeface="Arial" charset="0"/>
              </a:rPr>
              <a:t>System Center Essentials 2007</a:t>
            </a:r>
          </a:p>
          <a:p>
            <a:pPr lvl="1" algn="just">
              <a:buFont typeface="Arial" pitchFamily="34" charset="0"/>
              <a:buChar char="•"/>
            </a:pPr>
            <a:r>
              <a:rPr lang="fr-FR" sz="1400" dirty="0" smtClean="0">
                <a:ln/>
                <a:latin typeface="Segoe" pitchFamily="34" charset="0"/>
                <a:cs typeface="Arial" charset="0"/>
              </a:rPr>
              <a:t>System Center </a:t>
            </a:r>
            <a:r>
              <a:rPr lang="fr-FR" sz="1400" dirty="0" err="1" smtClean="0">
                <a:ln/>
                <a:latin typeface="Segoe" pitchFamily="34" charset="0"/>
                <a:cs typeface="Arial" charset="0"/>
              </a:rPr>
              <a:t>Remote</a:t>
            </a:r>
            <a:r>
              <a:rPr lang="fr-FR" sz="1400" dirty="0" smtClean="0">
                <a:ln/>
                <a:latin typeface="Segoe" pitchFamily="34" charset="0"/>
                <a:cs typeface="Arial" charset="0"/>
              </a:rPr>
              <a:t> Operations Manager 2007</a:t>
            </a:r>
          </a:p>
          <a:p>
            <a:pPr lvl="1" algn="just">
              <a:buFont typeface="Arial" pitchFamily="34" charset="0"/>
              <a:buChar char="•"/>
            </a:pPr>
            <a:r>
              <a:rPr lang="fr-FR" sz="1400" dirty="0" smtClean="0">
                <a:ln/>
                <a:latin typeface="Segoe" pitchFamily="34" charset="0"/>
                <a:cs typeface="Arial" charset="0"/>
              </a:rPr>
              <a:t>System Center </a:t>
            </a:r>
            <a:r>
              <a:rPr lang="fr-FR" sz="1400" dirty="0" err="1" smtClean="0">
                <a:ln/>
                <a:latin typeface="Segoe" pitchFamily="34" charset="0"/>
                <a:cs typeface="Arial" charset="0"/>
              </a:rPr>
              <a:t>Capacity</a:t>
            </a:r>
            <a:r>
              <a:rPr lang="fr-FR" sz="1400" dirty="0" smtClean="0">
                <a:ln/>
                <a:latin typeface="Segoe" pitchFamily="34" charset="0"/>
                <a:cs typeface="Arial" charset="0"/>
              </a:rPr>
              <a:t> </a:t>
            </a:r>
            <a:r>
              <a:rPr lang="fr-FR" sz="1400" dirty="0" err="1" smtClean="0">
                <a:ln/>
                <a:latin typeface="Segoe" pitchFamily="34" charset="0"/>
                <a:cs typeface="Arial" charset="0"/>
              </a:rPr>
              <a:t>Planner</a:t>
            </a:r>
            <a:r>
              <a:rPr lang="fr-FR" sz="1400" dirty="0" smtClean="0">
                <a:ln/>
                <a:latin typeface="Segoe" pitchFamily="34" charset="0"/>
                <a:cs typeface="Arial" charset="0"/>
              </a:rPr>
              <a:t> 2007</a:t>
            </a:r>
          </a:p>
          <a:p>
            <a:pPr lvl="1" algn="just">
              <a:buFont typeface="Arial" pitchFamily="34" charset="0"/>
              <a:buChar char="•"/>
            </a:pPr>
            <a:r>
              <a:rPr lang="fr-FR" sz="1400" dirty="0" smtClean="0">
                <a:ln/>
                <a:latin typeface="Segoe" pitchFamily="34" charset="0"/>
                <a:cs typeface="Arial" charset="0"/>
              </a:rPr>
              <a:t>System Center Virtual Machine Manager 2007</a:t>
            </a:r>
          </a:p>
          <a:p>
            <a:pPr lvl="1" algn="just">
              <a:buFont typeface="Arial" pitchFamily="34" charset="0"/>
              <a:buChar char="•"/>
            </a:pPr>
            <a:r>
              <a:rPr lang="fr-FR" sz="1400" dirty="0" smtClean="0">
                <a:ln/>
                <a:latin typeface="Segoe" pitchFamily="34" charset="0"/>
                <a:cs typeface="Arial" charset="0"/>
              </a:rPr>
              <a:t>Desktop </a:t>
            </a:r>
            <a:r>
              <a:rPr lang="fr-FR" sz="1400" dirty="0" err="1" smtClean="0">
                <a:ln/>
                <a:latin typeface="Segoe" pitchFamily="34" charset="0"/>
                <a:cs typeface="Arial" charset="0"/>
              </a:rPr>
              <a:t>Optimization</a:t>
            </a:r>
            <a:r>
              <a:rPr lang="fr-FR" sz="1400" dirty="0" smtClean="0">
                <a:ln/>
                <a:latin typeface="Segoe" pitchFamily="34" charset="0"/>
                <a:cs typeface="Arial" charset="0"/>
              </a:rPr>
              <a:t> Pack for SA</a:t>
            </a:r>
          </a:p>
          <a:p>
            <a:pPr lvl="1" algn="just">
              <a:buFont typeface="Arial" pitchFamily="34" charset="0"/>
              <a:buChar char="•"/>
            </a:pPr>
            <a:r>
              <a:rPr lang="fr-FR" sz="1400" dirty="0" smtClean="0">
                <a:ln/>
                <a:latin typeface="Segoe" pitchFamily="34" charset="0"/>
                <a:cs typeface="Arial" charset="0"/>
              </a:rPr>
              <a:t>Windows Server Update Services 3.0</a:t>
            </a:r>
          </a:p>
          <a:p>
            <a:pPr lvl="1" algn="just"/>
            <a:endParaRPr lang="fr-FR" sz="1400" dirty="0" smtClean="0">
              <a:ln/>
              <a:latin typeface="Segoe" pitchFamily="34" charset="0"/>
              <a:cs typeface="Arial" charset="0"/>
            </a:endParaRPr>
          </a:p>
          <a:p>
            <a:pPr lvl="1" algn="just">
              <a:buFont typeface="Arial" pitchFamily="34" charset="0"/>
              <a:buChar char="•"/>
            </a:pPr>
            <a:r>
              <a:rPr lang="en-US" sz="1400" dirty="0" smtClean="0">
                <a:ln/>
                <a:latin typeface="Segoe" pitchFamily="34" charset="0"/>
                <a:cs typeface="Arial" charset="0"/>
              </a:rPr>
              <a:t>Management of Linux, *nix, Macintosh and mobile platforms </a:t>
            </a:r>
          </a:p>
          <a:p>
            <a:pPr lvl="1" algn="just">
              <a:buFont typeface="Arial" pitchFamily="34" charset="0"/>
              <a:buChar char="•"/>
            </a:pPr>
            <a:r>
              <a:rPr lang="en-US" sz="1400" dirty="0" smtClean="0">
                <a:ln/>
                <a:latin typeface="Segoe" pitchFamily="34" charset="0"/>
                <a:cs typeface="Arial" charset="0"/>
              </a:rPr>
              <a:t>Management of server and desktop hardware </a:t>
            </a:r>
          </a:p>
          <a:p>
            <a:pPr lvl="1" algn="just">
              <a:buFont typeface="Arial" pitchFamily="34" charset="0"/>
              <a:buChar char="•"/>
            </a:pPr>
            <a:r>
              <a:rPr lang="en-US" sz="1400" dirty="0" smtClean="0">
                <a:ln/>
                <a:latin typeface="Segoe" pitchFamily="34" charset="0"/>
                <a:cs typeface="Arial" charset="0"/>
              </a:rPr>
              <a:t>Management of network infrastructure </a:t>
            </a:r>
          </a:p>
          <a:p>
            <a:pPr lvl="1" algn="just">
              <a:buFont typeface="Arial" pitchFamily="34" charset="0"/>
              <a:buChar char="•"/>
            </a:pPr>
            <a:r>
              <a:rPr lang="en-US" sz="1400" dirty="0" smtClean="0">
                <a:ln/>
                <a:latin typeface="Segoe" pitchFamily="34" charset="0"/>
                <a:cs typeface="Arial" charset="0"/>
              </a:rPr>
              <a:t>Integration between System Center management products and other common management cons</a:t>
            </a:r>
            <a:r>
              <a:rPr lang="en-US" sz="1000" b="1" dirty="0" smtClean="0">
                <a:ln/>
                <a:latin typeface="Segoe" pitchFamily="34" charset="0"/>
                <a:cs typeface="Arial" charset="0"/>
              </a:rPr>
              <a:t>oles</a:t>
            </a:r>
          </a:p>
        </p:txBody>
      </p:sp>
      <p:pic>
        <p:nvPicPr>
          <p:cNvPr id="4" name="Image 3" descr="web_banner.jpg"/>
          <p:cNvPicPr>
            <a:picLocks noChangeAspect="1"/>
          </p:cNvPicPr>
          <p:nvPr/>
        </p:nvPicPr>
        <p:blipFill>
          <a:blip r:embed="rId2"/>
          <a:stretch>
            <a:fillRect/>
          </a:stretch>
        </p:blipFill>
        <p:spPr>
          <a:xfrm>
            <a:off x="0" y="357166"/>
            <a:ext cx="9144000" cy="1285860"/>
          </a:xfrm>
          <a:prstGeom prst="rect">
            <a:avLst/>
          </a:prstGeom>
        </p:spPr>
      </p:pic>
      <p:sp>
        <p:nvSpPr>
          <p:cNvPr id="5" name="ZoneTexte 4"/>
          <p:cNvSpPr txBox="1"/>
          <p:nvPr/>
        </p:nvSpPr>
        <p:spPr>
          <a:xfrm>
            <a:off x="5572132" y="3786190"/>
            <a:ext cx="3357586" cy="1077218"/>
          </a:xfrm>
          <a:prstGeom prst="rect">
            <a:avLst/>
          </a:prstGeom>
          <a:noFill/>
        </p:spPr>
        <p:txBody>
          <a:bodyPr wrap="square" rtlCol="0">
            <a:spAutoFit/>
          </a:bodyPr>
          <a:lstStyle/>
          <a:p>
            <a:pPr algn="ctr"/>
            <a:r>
              <a:rPr lang="fr-FR" sz="1600" dirty="0" smtClean="0">
                <a:solidFill>
                  <a:schemeClr val="accent1"/>
                </a:solidFill>
              </a:rPr>
              <a:t>Mais aussi des démonstrations, des comparaisons entre logiciels, des </a:t>
            </a:r>
            <a:r>
              <a:rPr lang="fr-FR" sz="1600" dirty="0" err="1" smtClean="0">
                <a:solidFill>
                  <a:schemeClr val="accent1"/>
                </a:solidFill>
              </a:rPr>
              <a:t>labs</a:t>
            </a:r>
            <a:r>
              <a:rPr lang="fr-FR" sz="1600" dirty="0" smtClean="0">
                <a:solidFill>
                  <a:schemeClr val="accent1"/>
                </a:solidFill>
              </a:rPr>
              <a:t> et des exemples de cas concrets.</a:t>
            </a:r>
            <a:endParaRPr lang="fr-FR" sz="1600" dirty="0">
              <a:solidFill>
                <a:schemeClr val="accent1"/>
              </a:solidFill>
            </a:endParaRPr>
          </a:p>
        </p:txBody>
      </p:sp>
      <p:sp>
        <p:nvSpPr>
          <p:cNvPr id="6" name="Rectangle 5"/>
          <p:cNvSpPr/>
          <p:nvPr/>
        </p:nvSpPr>
        <p:spPr>
          <a:xfrm>
            <a:off x="5000628" y="2571744"/>
            <a:ext cx="3705951" cy="523220"/>
          </a:xfrm>
          <a:prstGeom prst="rect">
            <a:avLst/>
          </a:prstGeom>
        </p:spPr>
        <p:txBody>
          <a:bodyPr wrap="none">
            <a:spAutoFit/>
          </a:bodyPr>
          <a:lstStyle/>
          <a:p>
            <a:r>
              <a:rPr lang="fr-FR" sz="2800" b="1" u="sng" dirty="0" smtClean="0">
                <a:ln/>
                <a:solidFill>
                  <a:schemeClr val="accent1"/>
                </a:solidFill>
                <a:latin typeface="Segoe" pitchFamily="34" charset="0"/>
                <a:cs typeface="Arial" charset="0"/>
              </a:rPr>
              <a:t>www.mms-2008.com</a:t>
            </a:r>
            <a:endParaRPr lang="fr-FR" sz="2800" dirty="0"/>
          </a:p>
        </p:txBody>
      </p:sp>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card_systemcenter_300dpi_white.bmp"/>
          <p:cNvPicPr>
            <a:picLocks noChangeAspect="1"/>
          </p:cNvPicPr>
          <p:nvPr/>
        </p:nvPicPr>
        <p:blipFill>
          <a:blip r:embed="rId2"/>
          <a:srcRect/>
          <a:stretch>
            <a:fillRect/>
          </a:stretch>
        </p:blipFill>
        <p:spPr bwMode="auto">
          <a:xfrm>
            <a:off x="0" y="1247782"/>
            <a:ext cx="9144000" cy="1524000"/>
          </a:xfrm>
          <a:prstGeom prst="rect">
            <a:avLst/>
          </a:prstGeom>
          <a:noFill/>
          <a:ln w="9525">
            <a:noFill/>
            <a:miter lim="800000"/>
            <a:headEnd/>
            <a:tailEnd/>
          </a:ln>
        </p:spPr>
      </p:pic>
      <p:sp>
        <p:nvSpPr>
          <p:cNvPr id="6" name="TextBox 4"/>
          <p:cNvSpPr txBox="1"/>
          <p:nvPr/>
        </p:nvSpPr>
        <p:spPr>
          <a:xfrm>
            <a:off x="357158" y="214290"/>
            <a:ext cx="4389120" cy="369332"/>
          </a:xfrm>
          <a:prstGeom prst="rect">
            <a:avLst/>
          </a:prstGeom>
          <a:noFill/>
        </p:spPr>
        <p:txBody>
          <a:bodyPr wrap="square" rtlCol="0">
            <a:spAutoFit/>
          </a:bodyPr>
          <a:lstStyle/>
          <a:p>
            <a:r>
              <a:rPr lang="fr-FR" b="1" i="1" dirty="0" smtClean="0">
                <a:latin typeface="Segoe "/>
              </a:rPr>
              <a:t>Votre potentiel, notre passion </a:t>
            </a:r>
            <a:r>
              <a:rPr lang="fr-FR" sz="1200" b="1" i="1" baseline="58000" dirty="0" smtClean="0">
                <a:latin typeface="Segoe "/>
              </a:rPr>
              <a:t>TM </a:t>
            </a:r>
            <a:endParaRPr lang="fr-FR" sz="1200" b="1" i="1" baseline="58000" dirty="0">
              <a:latin typeface="Segoe "/>
            </a:endParaRPr>
          </a:p>
        </p:txBody>
      </p:sp>
      <p:sp>
        <p:nvSpPr>
          <p:cNvPr id="4" name="Rectangle 3"/>
          <p:cNvSpPr/>
          <p:nvPr/>
        </p:nvSpPr>
        <p:spPr>
          <a:xfrm>
            <a:off x="428596" y="2928934"/>
            <a:ext cx="8358246" cy="3416320"/>
          </a:xfrm>
          <a:prstGeom prst="rect">
            <a:avLst/>
          </a:prstGeom>
        </p:spPr>
        <p:txBody>
          <a:bodyPr wrap="square">
            <a:spAutoFit/>
          </a:bodyPr>
          <a:lstStyle/>
          <a:p>
            <a:r>
              <a:rPr lang="fr-FR" dirty="0" smtClean="0">
                <a:solidFill>
                  <a:srgbClr val="F3AF35"/>
                </a:solidFill>
              </a:rPr>
              <a:t>Le groupe utilisateur  systemcenter.fr est avant tout </a:t>
            </a:r>
            <a:r>
              <a:rPr lang="fr-FR" b="1" dirty="0" smtClean="0">
                <a:solidFill>
                  <a:srgbClr val="F3AF35"/>
                </a:solidFill>
              </a:rPr>
              <a:t>un groupe de personnes qui</a:t>
            </a:r>
            <a:r>
              <a:rPr lang="fr-FR" dirty="0" smtClean="0">
                <a:solidFill>
                  <a:srgbClr val="F3AF35"/>
                </a:solidFill>
              </a:rPr>
              <a:t>, autour des technologies System Center, </a:t>
            </a:r>
            <a:r>
              <a:rPr lang="fr-FR" b="1" dirty="0" smtClean="0">
                <a:solidFill>
                  <a:srgbClr val="F3AF35"/>
                </a:solidFill>
              </a:rPr>
              <a:t>partagent des valeurs et des connaissances</a:t>
            </a:r>
            <a:r>
              <a:rPr lang="fr-FR" dirty="0" smtClean="0">
                <a:solidFill>
                  <a:srgbClr val="F3AF35"/>
                </a:solidFill>
              </a:rPr>
              <a:t>.</a:t>
            </a:r>
          </a:p>
          <a:p>
            <a:endParaRPr lang="fr-FR" dirty="0" smtClean="0"/>
          </a:p>
          <a:p>
            <a:r>
              <a:rPr lang="fr-FR" dirty="0" smtClean="0"/>
              <a:t>Le site Internet, « portail » de la communauté, se veut un </a:t>
            </a:r>
            <a:r>
              <a:rPr lang="fr-FR" b="1" dirty="0" smtClean="0"/>
              <a:t>lieu d'échange </a:t>
            </a:r>
            <a:r>
              <a:rPr lang="fr-FR" dirty="0" smtClean="0"/>
              <a:t>où vous pourrez trouver :</a:t>
            </a:r>
          </a:p>
          <a:p>
            <a:pPr lvl="1">
              <a:buFont typeface="Arial" pitchFamily="34" charset="0"/>
              <a:buChar char="•"/>
            </a:pPr>
            <a:r>
              <a:rPr lang="fr-FR" b="1" dirty="0" smtClean="0"/>
              <a:t>  Des actualités</a:t>
            </a:r>
            <a:r>
              <a:rPr lang="fr-FR" dirty="0" smtClean="0"/>
              <a:t>, autour des technologies System Center et plus généralement des solutions de management de la plateforme Microsoft, </a:t>
            </a:r>
          </a:p>
          <a:p>
            <a:pPr lvl="1">
              <a:buFont typeface="Arial" pitchFamily="34" charset="0"/>
              <a:buChar char="•"/>
            </a:pPr>
            <a:r>
              <a:rPr lang="fr-FR" b="1" dirty="0" smtClean="0"/>
              <a:t>  Des forums thématiques</a:t>
            </a:r>
            <a:r>
              <a:rPr lang="fr-FR" dirty="0" smtClean="0"/>
              <a:t>, par produit (SCCM/SMS, SCOM/MOM, ...), avec la possibilité de suivre les </a:t>
            </a:r>
            <a:r>
              <a:rPr lang="fr-FR" dirty="0" err="1" smtClean="0"/>
              <a:t>posts</a:t>
            </a:r>
            <a:r>
              <a:rPr lang="fr-FR" dirty="0" smtClean="0"/>
              <a:t> via flux RSS ou mail, </a:t>
            </a:r>
          </a:p>
          <a:p>
            <a:pPr lvl="1">
              <a:buFont typeface="Arial" pitchFamily="34" charset="0"/>
              <a:buChar char="•"/>
            </a:pPr>
            <a:r>
              <a:rPr lang="fr-FR" dirty="0" smtClean="0"/>
              <a:t>  Un système de mail interne</a:t>
            </a:r>
          </a:p>
          <a:p>
            <a:pPr lvl="1">
              <a:buFont typeface="Arial" pitchFamily="34" charset="0"/>
              <a:buChar char="•"/>
            </a:pPr>
            <a:r>
              <a:rPr lang="fr-FR" dirty="0" smtClean="0"/>
              <a:t>  Et bien d'autres choses encore !!!</a:t>
            </a:r>
            <a:endParaRPr lang="fr-FR" dirty="0"/>
          </a:p>
        </p:txBody>
      </p:sp>
      <p:sp>
        <p:nvSpPr>
          <p:cNvPr id="7" name="Rectangle 6"/>
          <p:cNvSpPr/>
          <p:nvPr/>
        </p:nvSpPr>
        <p:spPr>
          <a:xfrm>
            <a:off x="3714744" y="6488668"/>
            <a:ext cx="2484463" cy="369332"/>
          </a:xfrm>
          <a:prstGeom prst="rect">
            <a:avLst/>
          </a:prstGeom>
        </p:spPr>
        <p:txBody>
          <a:bodyPr wrap="none">
            <a:spAutoFit/>
          </a:bodyPr>
          <a:lstStyle/>
          <a:p>
            <a:r>
              <a:rPr lang="fr-FR" b="1" u="sng" dirty="0" smtClean="0">
                <a:ln/>
                <a:solidFill>
                  <a:schemeClr val="accent1"/>
                </a:solidFill>
                <a:latin typeface="Segoe" pitchFamily="34" charset="0"/>
                <a:cs typeface="Arial" charset="0"/>
              </a:rPr>
              <a:t>www.systemcenter.fr</a:t>
            </a:r>
            <a:endParaRPr lang="fr-FR"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2" name="Rectangle 52"/>
          <p:cNvSpPr>
            <a:spLocks noGrp="1" noChangeArrowheads="1"/>
          </p:cNvSpPr>
          <p:nvPr>
            <p:ph type="body" idx="4294967295"/>
          </p:nvPr>
        </p:nvSpPr>
        <p:spPr>
          <a:xfrm>
            <a:off x="0" y="214290"/>
            <a:ext cx="4505325" cy="3414012"/>
          </a:xfrm>
          <a:noFill/>
          <a:ln>
            <a:noFill/>
          </a:ln>
          <a:effectLst>
            <a:innerShdw blurRad="63500" dist="50800" dir="10800000">
              <a:prstClr val="black">
                <a:alpha val="50000"/>
              </a:prstClr>
            </a:innerShdw>
          </a:effectLst>
        </p:spPr>
        <p:txBody>
          <a:bodyPr/>
          <a:lstStyle/>
          <a:p>
            <a:pPr>
              <a:buNone/>
            </a:pPr>
            <a:endParaRPr lang="fr-FR" dirty="0" smtClean="0"/>
          </a:p>
          <a:p>
            <a:pPr>
              <a:buNone/>
            </a:pPr>
            <a:endParaRPr lang="fr-FR" sz="1050" dirty="0" smtClean="0"/>
          </a:p>
          <a:p>
            <a:pPr algn="ctr">
              <a:buNone/>
            </a:pPr>
            <a:endParaRPr lang="fr-FR" sz="900" b="1" dirty="0" smtClean="0">
              <a:solidFill>
                <a:srgbClr val="FFC000"/>
              </a:solidFill>
            </a:endParaRPr>
          </a:p>
          <a:p>
            <a:pPr marL="447675" indent="-447675" algn="ctr" defTabSz="914400" fontAlgn="base">
              <a:spcBef>
                <a:spcPct val="30000"/>
              </a:spcBef>
              <a:spcAft>
                <a:spcPts val="600"/>
              </a:spcAft>
              <a:buClr>
                <a:schemeClr val="tx2"/>
              </a:buClr>
              <a:buNone/>
              <a:defRPr/>
            </a:pPr>
            <a:r>
              <a:rPr lang="fr-FR" sz="2800" b="1" kern="0" dirty="0" smtClean="0">
                <a:solidFill>
                  <a:srgbClr val="FFC000"/>
                </a:solidFill>
                <a:effectLst>
                  <a:outerShdw blurRad="38100" dist="38100" dir="2700000" algn="tl">
                    <a:srgbClr val="000000"/>
                  </a:outerShdw>
                </a:effectLst>
              </a:rPr>
              <a:t>La référence technique</a:t>
            </a:r>
          </a:p>
          <a:p>
            <a:pPr marL="447675" indent="-447675" algn="ctr" defTabSz="914400" fontAlgn="base">
              <a:lnSpc>
                <a:spcPct val="100000"/>
              </a:lnSpc>
              <a:spcBef>
                <a:spcPts val="0"/>
              </a:spcBef>
              <a:spcAft>
                <a:spcPts val="600"/>
              </a:spcAft>
              <a:buClr>
                <a:schemeClr val="tx2"/>
              </a:buClr>
              <a:buNone/>
              <a:defRPr/>
            </a:pPr>
            <a:r>
              <a:rPr lang="fr-FR" sz="2800" b="1" kern="0" dirty="0" smtClean="0">
                <a:solidFill>
                  <a:srgbClr val="FFC000"/>
                </a:solidFill>
                <a:effectLst>
                  <a:outerShdw blurRad="38100" dist="38100" dir="2700000" algn="tl">
                    <a:srgbClr val="000000"/>
                  </a:outerShdw>
                </a:effectLst>
              </a:rPr>
              <a:t> pour les IT Pros :</a:t>
            </a:r>
          </a:p>
          <a:p>
            <a:pPr algn="ctr">
              <a:lnSpc>
                <a:spcPct val="100000"/>
              </a:lnSpc>
              <a:spcBef>
                <a:spcPts val="400"/>
              </a:spcBef>
              <a:spcAft>
                <a:spcPts val="400"/>
              </a:spcAft>
              <a:buNone/>
            </a:pPr>
            <a:r>
              <a:rPr lang="fr-FR" sz="2400" u="sng" dirty="0" smtClean="0">
                <a:solidFill>
                  <a:srgbClr val="FFFFFF"/>
                </a:solidFill>
              </a:rPr>
              <a:t>technet.microsoft.com</a:t>
            </a:r>
            <a:endParaRPr lang="fr-FR" sz="2800" b="1" u="sng" dirty="0" smtClean="0">
              <a:solidFill>
                <a:srgbClr val="FFFFFF"/>
              </a:solidFill>
            </a:endParaRPr>
          </a:p>
          <a:p>
            <a:pPr>
              <a:buNone/>
            </a:pPr>
            <a:endParaRPr lang="fr-FR" sz="2800" dirty="0" smtClean="0"/>
          </a:p>
          <a:p>
            <a:pPr>
              <a:buNone/>
            </a:pPr>
            <a:endParaRPr lang="fr-FR" dirty="0" smtClean="0">
              <a:solidFill>
                <a:srgbClr val="002060"/>
              </a:solidFill>
            </a:endParaRPr>
          </a:p>
        </p:txBody>
      </p:sp>
      <p:sp>
        <p:nvSpPr>
          <p:cNvPr id="13" name="Rectangle 52"/>
          <p:cNvSpPr txBox="1">
            <a:spLocks noChangeArrowheads="1"/>
          </p:cNvSpPr>
          <p:nvPr/>
        </p:nvSpPr>
        <p:spPr bwMode="auto">
          <a:xfrm>
            <a:off x="4638674" y="152648"/>
            <a:ext cx="4505326" cy="3776418"/>
          </a:xfrm>
          <a:prstGeom prst="rect">
            <a:avLst/>
          </a:prstGeom>
          <a:noFill/>
          <a:ln w="9525">
            <a:noFill/>
            <a:miter lim="800000"/>
            <a:headEnd/>
            <a:tailEnd/>
          </a:ln>
          <a:effectLst>
            <a:innerShdw blurRad="63500" dist="50800" dir="10800000">
              <a:prstClr val="black">
                <a:alpha val="50000"/>
              </a:prstClr>
            </a:innerShdw>
          </a:effectLst>
        </p:spPr>
        <p:txBody>
          <a:bodyPr vert="horz" wrap="square" lIns="91440" tIns="45720" rIns="91440" bIns="45720" numCol="1" anchor="t" anchorCtr="0" compatLnSpc="1">
            <a:prstTxWarp prst="textNoShape">
              <a:avLst/>
            </a:prstTxWarp>
            <a:spAutoFit/>
          </a:bodyPr>
          <a:lstStyle/>
          <a:p>
            <a:pPr marL="447675" marR="0" lvl="0" indent="-447675" algn="l" defTabSz="914400" rtl="0" eaLnBrk="1" fontAlgn="base" latinLnBrk="0" hangingPunct="1">
              <a:lnSpc>
                <a:spcPct val="90000"/>
              </a:lnSpc>
              <a:spcBef>
                <a:spcPct val="30000"/>
              </a:spcBef>
              <a:spcAft>
                <a:spcPct val="0"/>
              </a:spcAft>
              <a:buClr>
                <a:schemeClr val="tx2"/>
              </a:buClr>
              <a:buSzTx/>
              <a:buFont typeface="Wingdings 2" pitchFamily="18" charset="2"/>
              <a:buNone/>
              <a:tabLst/>
              <a:defRPr/>
            </a:pPr>
            <a:endParaRPr kumimoji="0" lang="fr-FR" sz="32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endParaRPr>
          </a:p>
          <a:p>
            <a:pPr marL="447675" marR="0" lvl="0" indent="-447675" algn="l" defTabSz="914400" rtl="0" eaLnBrk="1" fontAlgn="base" latinLnBrk="0" hangingPunct="1">
              <a:lnSpc>
                <a:spcPct val="90000"/>
              </a:lnSpc>
              <a:spcBef>
                <a:spcPct val="30000"/>
              </a:spcBef>
              <a:spcAft>
                <a:spcPct val="0"/>
              </a:spcAft>
              <a:buClr>
                <a:schemeClr val="tx2"/>
              </a:buClr>
              <a:buSzTx/>
              <a:buFont typeface="Wingdings 2" pitchFamily="18" charset="2"/>
              <a:buNone/>
              <a:tabLst/>
              <a:defRPr/>
            </a:pPr>
            <a:endParaRPr kumimoji="0" lang="fr-FR" sz="105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endParaRPr>
          </a:p>
          <a:p>
            <a:pPr marL="447675" marR="0" lvl="0" indent="-447675" algn="ctr" defTabSz="914400" rtl="0" eaLnBrk="1" fontAlgn="base" latinLnBrk="0" hangingPunct="1">
              <a:lnSpc>
                <a:spcPct val="90000"/>
              </a:lnSpc>
              <a:spcBef>
                <a:spcPct val="30000"/>
              </a:spcBef>
              <a:spcAft>
                <a:spcPct val="0"/>
              </a:spcAft>
              <a:buClr>
                <a:schemeClr val="tx2"/>
              </a:buClr>
              <a:buSzTx/>
              <a:buFont typeface="Wingdings 2" pitchFamily="18" charset="2"/>
              <a:buNone/>
              <a:tabLst/>
              <a:defRPr/>
            </a:pPr>
            <a:endParaRPr kumimoji="0" lang="fr-FR" sz="900" b="1" i="0" u="none" strike="noStrike" kern="0" cap="none" spc="0" normalizeH="0" baseline="0" noProof="0" dirty="0" smtClean="0">
              <a:ln>
                <a:noFill/>
              </a:ln>
              <a:solidFill>
                <a:srgbClr val="FFC000"/>
              </a:solidFill>
              <a:effectLst>
                <a:outerShdw blurRad="38100" dist="38100" dir="2700000" algn="tl">
                  <a:srgbClr val="000000"/>
                </a:outerShdw>
              </a:effectLst>
              <a:uLnTx/>
              <a:uFillTx/>
              <a:latin typeface="+mn-lt"/>
              <a:ea typeface="+mn-ea"/>
              <a:cs typeface="+mn-cs"/>
            </a:endParaRPr>
          </a:p>
          <a:p>
            <a:pPr marL="447675" marR="0" lvl="0" indent="-447675" algn="ctr" defTabSz="914400" rtl="0" eaLnBrk="1" fontAlgn="base" latinLnBrk="0" hangingPunct="1">
              <a:lnSpc>
                <a:spcPct val="90000"/>
              </a:lnSpc>
              <a:spcBef>
                <a:spcPct val="30000"/>
              </a:spcBef>
              <a:spcAft>
                <a:spcPct val="0"/>
              </a:spcAft>
              <a:buClr>
                <a:schemeClr val="tx2"/>
              </a:buClr>
              <a:buSzTx/>
              <a:buFont typeface="Wingdings 2" pitchFamily="18" charset="2"/>
              <a:buNone/>
              <a:tabLst/>
              <a:defRPr/>
            </a:pPr>
            <a:r>
              <a:rPr kumimoji="0" lang="fr-FR" sz="2800" b="1" i="0" u="none" strike="noStrike" kern="0" cap="none" spc="0" normalizeH="0" baseline="0" noProof="0" dirty="0" smtClean="0">
                <a:ln>
                  <a:noFill/>
                </a:ln>
                <a:solidFill>
                  <a:srgbClr val="FFC000"/>
                </a:solidFill>
                <a:effectLst>
                  <a:outerShdw blurRad="38100" dist="38100" dir="2700000" algn="tl">
                    <a:srgbClr val="000000"/>
                  </a:outerShdw>
                </a:effectLst>
                <a:uLnTx/>
                <a:uFillTx/>
                <a:latin typeface="+mn-lt"/>
                <a:ea typeface="+mn-ea"/>
                <a:cs typeface="+mn-cs"/>
              </a:rPr>
              <a:t>L’engagement Microsoft</a:t>
            </a:r>
            <a:r>
              <a:rPr kumimoji="0" lang="fr-FR" sz="2800" b="1" i="0" u="none" strike="noStrike" kern="0" cap="none" spc="0" normalizeH="0" noProof="0" dirty="0" smtClean="0">
                <a:ln>
                  <a:noFill/>
                </a:ln>
                <a:solidFill>
                  <a:srgbClr val="FFC000"/>
                </a:solidFill>
                <a:effectLst>
                  <a:outerShdw blurRad="38100" dist="38100" dir="2700000" algn="tl">
                    <a:srgbClr val="000000"/>
                  </a:outerShdw>
                </a:effectLst>
                <a:uLnTx/>
                <a:uFillTx/>
                <a:latin typeface="+mn-lt"/>
                <a:ea typeface="+mn-ea"/>
                <a:cs typeface="+mn-cs"/>
              </a:rPr>
              <a:t> </a:t>
            </a:r>
          </a:p>
          <a:p>
            <a:pPr marL="447675" marR="0" lvl="0" indent="-447675" algn="ctr" defTabSz="914400" rtl="0" eaLnBrk="1" fontAlgn="base" latinLnBrk="0" hangingPunct="1">
              <a:lnSpc>
                <a:spcPct val="90000"/>
              </a:lnSpc>
              <a:spcBef>
                <a:spcPct val="30000"/>
              </a:spcBef>
              <a:spcAft>
                <a:spcPct val="0"/>
              </a:spcAft>
              <a:buClr>
                <a:schemeClr val="tx2"/>
              </a:buClr>
              <a:buSzTx/>
              <a:buFont typeface="Wingdings 2" pitchFamily="18" charset="2"/>
              <a:buNone/>
              <a:tabLst/>
              <a:defRPr/>
            </a:pPr>
            <a:r>
              <a:rPr kumimoji="0" lang="fr-FR" sz="2800" b="1" i="0" u="none" strike="noStrike" kern="0" cap="none" spc="0" normalizeH="0" baseline="0" noProof="0" dirty="0" smtClean="0">
                <a:ln>
                  <a:noFill/>
                </a:ln>
                <a:solidFill>
                  <a:srgbClr val="FFC000"/>
                </a:solidFill>
                <a:effectLst>
                  <a:outerShdw blurRad="38100" dist="38100" dir="2700000" algn="tl">
                    <a:srgbClr val="000000"/>
                  </a:outerShdw>
                </a:effectLst>
                <a:uLnTx/>
                <a:uFillTx/>
                <a:latin typeface="+mn-lt"/>
                <a:ea typeface="+mn-ea"/>
                <a:cs typeface="+mn-cs"/>
              </a:rPr>
              <a:t>pour les développeurs</a:t>
            </a:r>
            <a:r>
              <a:rPr kumimoji="0" lang="fr-FR" sz="2800" b="1" i="0" u="none" strike="noStrike" kern="0" cap="none" spc="0" normalizeH="0" noProof="0" dirty="0" smtClean="0">
                <a:ln>
                  <a:noFill/>
                </a:ln>
                <a:solidFill>
                  <a:srgbClr val="FFC000"/>
                </a:solidFill>
                <a:effectLst>
                  <a:outerShdw blurRad="38100" dist="38100" dir="2700000" algn="tl">
                    <a:srgbClr val="000000"/>
                  </a:outerShdw>
                </a:effectLst>
                <a:uLnTx/>
                <a:uFillTx/>
                <a:latin typeface="+mn-lt"/>
                <a:ea typeface="+mn-ea"/>
                <a:cs typeface="+mn-cs"/>
              </a:rPr>
              <a:t> </a:t>
            </a:r>
            <a:r>
              <a:rPr kumimoji="0" lang="fr-FR" sz="2800" b="1" i="0" u="none" strike="noStrike" kern="0" cap="none" spc="0" normalizeH="0" baseline="0" noProof="0" dirty="0" smtClean="0">
                <a:ln>
                  <a:noFill/>
                </a:ln>
                <a:solidFill>
                  <a:srgbClr val="FFC000"/>
                </a:solidFill>
                <a:effectLst>
                  <a:outerShdw blurRad="38100" dist="38100" dir="2700000" algn="tl">
                    <a:srgbClr val="000000"/>
                  </a:outerShdw>
                </a:effectLst>
                <a:uLnTx/>
                <a:uFillTx/>
                <a:latin typeface="+mn-lt"/>
                <a:ea typeface="+mn-ea"/>
                <a:cs typeface="+mn-cs"/>
              </a:rPr>
              <a:t>:</a:t>
            </a:r>
          </a:p>
          <a:p>
            <a:pPr marL="447675" marR="0" lvl="0" indent="-447675" algn="ctr" defTabSz="914400" rtl="0" eaLnBrk="1" fontAlgn="base" latinLnBrk="0" hangingPunct="1">
              <a:lnSpc>
                <a:spcPct val="90000"/>
              </a:lnSpc>
              <a:spcBef>
                <a:spcPct val="30000"/>
              </a:spcBef>
              <a:spcAft>
                <a:spcPct val="0"/>
              </a:spcAft>
              <a:buClr>
                <a:schemeClr val="tx2"/>
              </a:buClr>
              <a:buSzTx/>
              <a:buFont typeface="Wingdings 2" pitchFamily="18" charset="2"/>
              <a:buNone/>
              <a:tabLst/>
              <a:defRPr/>
            </a:pPr>
            <a:r>
              <a:rPr lang="en-US" sz="2400" b="0" u="sng" dirty="0" smtClean="0">
                <a:solidFill>
                  <a:srgbClr val="FFFFFF"/>
                </a:solidFill>
                <a:effectLst>
                  <a:outerShdw blurRad="38100" dist="38100" dir="2700000" algn="tl">
                    <a:srgbClr val="000000"/>
                  </a:outerShdw>
                </a:effectLst>
                <a:latin typeface="+mn-lt"/>
              </a:rPr>
              <a:t>msdn.microsoft.com</a:t>
            </a:r>
            <a:endParaRPr lang="fr-FR" sz="2400" b="0" u="sng" dirty="0" smtClean="0">
              <a:solidFill>
                <a:srgbClr val="FFFFFF"/>
              </a:solidFill>
              <a:effectLst>
                <a:outerShdw blurRad="38100" dist="38100" dir="2700000" algn="tl">
                  <a:srgbClr val="000000"/>
                </a:outerShdw>
              </a:effectLst>
              <a:latin typeface="+mn-lt"/>
              <a:hlinkClick r:id="rId3"/>
            </a:endParaRPr>
          </a:p>
          <a:p>
            <a:pPr marL="447675" marR="0" lvl="0" indent="-447675" algn="ctr" defTabSz="914400" rtl="0" eaLnBrk="1" fontAlgn="base" latinLnBrk="0" hangingPunct="1">
              <a:lnSpc>
                <a:spcPct val="90000"/>
              </a:lnSpc>
              <a:spcBef>
                <a:spcPct val="30000"/>
              </a:spcBef>
              <a:spcAft>
                <a:spcPct val="0"/>
              </a:spcAft>
              <a:buClr>
                <a:schemeClr val="tx2"/>
              </a:buClr>
              <a:buSzTx/>
              <a:buFont typeface="Wingdings 2" pitchFamily="18" charset="2"/>
              <a:buNone/>
              <a:tabLst/>
              <a:defRPr/>
            </a:pPr>
            <a:endParaRPr kumimoji="0" lang="fr-FR" sz="2800" b="1" i="0" u="none" strike="noStrike" kern="0" cap="none" spc="0" normalizeH="0" baseline="0" noProof="0" dirty="0" smtClean="0">
              <a:ln>
                <a:noFill/>
              </a:ln>
              <a:solidFill>
                <a:srgbClr val="FFC000"/>
              </a:solidFill>
              <a:effectLst>
                <a:outerShdw blurRad="38100" dist="38100" dir="2700000" algn="tl">
                  <a:srgbClr val="000000"/>
                </a:outerShdw>
              </a:effectLst>
              <a:uLnTx/>
              <a:uFillTx/>
              <a:latin typeface="+mn-lt"/>
              <a:ea typeface="+mn-ea"/>
              <a:cs typeface="+mn-cs"/>
            </a:endParaRPr>
          </a:p>
          <a:p>
            <a:pPr marL="447675" marR="0" lvl="0" indent="-447675" algn="ctr" defTabSz="914400" rtl="0" eaLnBrk="1" fontAlgn="base" latinLnBrk="0" hangingPunct="1">
              <a:lnSpc>
                <a:spcPct val="90000"/>
              </a:lnSpc>
              <a:spcBef>
                <a:spcPct val="30000"/>
              </a:spcBef>
              <a:spcAft>
                <a:spcPct val="0"/>
              </a:spcAft>
              <a:buClr>
                <a:schemeClr val="tx2"/>
              </a:buClr>
              <a:buSzTx/>
              <a:buFont typeface="Wingdings 2" pitchFamily="18" charset="2"/>
              <a:buNone/>
              <a:tabLst/>
              <a:defRPr/>
            </a:pPr>
            <a:endParaRPr lang="fr-FR" sz="2800" kern="0" dirty="0" smtClean="0">
              <a:solidFill>
                <a:srgbClr val="FFC000"/>
              </a:solidFill>
              <a:effectLst>
                <a:outerShdw blurRad="38100" dist="38100" dir="2700000" algn="tl">
                  <a:srgbClr val="000000"/>
                </a:outerShdw>
              </a:effectLst>
              <a:latin typeface="+mn-lt"/>
            </a:endParaRPr>
          </a:p>
          <a:p>
            <a:pPr marL="447675" marR="0" lvl="0" indent="-447675" algn="ctr" defTabSz="914400" rtl="0" eaLnBrk="1" fontAlgn="base" latinLnBrk="0" hangingPunct="1">
              <a:lnSpc>
                <a:spcPct val="90000"/>
              </a:lnSpc>
              <a:spcBef>
                <a:spcPct val="30000"/>
              </a:spcBef>
              <a:spcAft>
                <a:spcPct val="0"/>
              </a:spcAft>
              <a:buClr>
                <a:schemeClr val="tx2"/>
              </a:buClr>
              <a:buSzTx/>
              <a:buFont typeface="Wingdings 2" pitchFamily="18" charset="2"/>
              <a:buNone/>
              <a:tabLst/>
              <a:defRPr/>
            </a:pPr>
            <a:endParaRPr kumimoji="0" lang="fr-FR" sz="2000" b="1" i="0" u="none" strike="noStrike" kern="0" cap="none" spc="0" normalizeH="0" baseline="0" noProof="0" dirty="0" smtClean="0">
              <a:ln>
                <a:noFill/>
              </a:ln>
              <a:solidFill>
                <a:srgbClr val="FFC000"/>
              </a:solidFill>
              <a:effectLst>
                <a:outerShdw blurRad="38100" dist="38100" dir="2700000" algn="tl">
                  <a:srgbClr val="000000"/>
                </a:outerShdw>
              </a:effectLst>
              <a:uLnTx/>
              <a:uFillTx/>
              <a:latin typeface="+mn-lt"/>
              <a:ea typeface="+mn-ea"/>
              <a:cs typeface="+mn-cs"/>
            </a:endParaRPr>
          </a:p>
        </p:txBody>
      </p:sp>
      <p:sp>
        <p:nvSpPr>
          <p:cNvPr id="16" name="TextBox 15"/>
          <p:cNvSpPr txBox="1"/>
          <p:nvPr/>
        </p:nvSpPr>
        <p:spPr>
          <a:xfrm>
            <a:off x="0" y="3019425"/>
            <a:ext cx="9029700" cy="369332"/>
          </a:xfrm>
          <a:prstGeom prst="rect">
            <a:avLst/>
          </a:prstGeom>
          <a:noFill/>
        </p:spPr>
        <p:txBody>
          <a:bodyPr wrap="square" rtlCol="0">
            <a:spAutoFit/>
          </a:bodyPr>
          <a:lstStyle/>
          <a:p>
            <a:pPr>
              <a:buFont typeface="Arial" pitchFamily="34" charset="0"/>
              <a:buChar char="•"/>
            </a:pPr>
            <a:endParaRPr lang="fr-FR" dirty="0"/>
          </a:p>
        </p:txBody>
      </p:sp>
      <p:sp>
        <p:nvSpPr>
          <p:cNvPr id="18" name="Rectangle 52"/>
          <p:cNvSpPr txBox="1">
            <a:spLocks noChangeArrowheads="1"/>
          </p:cNvSpPr>
          <p:nvPr/>
        </p:nvSpPr>
        <p:spPr bwMode="auto">
          <a:xfrm>
            <a:off x="0" y="3796466"/>
            <a:ext cx="9144000" cy="349018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marL="447675" marR="0" lvl="0" indent="-447675" algn="l" defTabSz="914400" rtl="0" eaLnBrk="1" fontAlgn="base" latinLnBrk="0" hangingPunct="1">
              <a:spcBef>
                <a:spcPct val="30000"/>
              </a:spcBef>
              <a:spcAft>
                <a:spcPct val="0"/>
              </a:spcAft>
              <a:buClr>
                <a:schemeClr val="tx2"/>
              </a:buClr>
              <a:buSzTx/>
              <a:buFont typeface="Wingdings 2" pitchFamily="18" charset="2"/>
              <a:buBlip>
                <a:blip r:embed="rId4"/>
              </a:buBlip>
              <a:tabLst/>
              <a:defRPr/>
            </a:pPr>
            <a:r>
              <a:rPr kumimoji="0" lang="fr-FR" sz="2400" b="0" i="0" u="none" strike="noStrike" kern="0" cap="none" spc="0" normalizeH="0" baseline="0" noProof="0" dirty="0" smtClean="0">
                <a:ln>
                  <a:noFill/>
                </a:ln>
                <a:solidFill>
                  <a:schemeClr val="tx2"/>
                </a:solidFill>
                <a:effectLst>
                  <a:outerShdw blurRad="38100" dist="38100" dir="2700000" algn="tl">
                    <a:srgbClr val="000000"/>
                  </a:outerShdw>
                </a:effectLst>
                <a:uLnTx/>
                <a:uFillTx/>
                <a:latin typeface="+mn-lt"/>
                <a:ea typeface="+mn-ea"/>
                <a:cs typeface="+mn-cs"/>
              </a:rPr>
              <a:t>S’informer</a:t>
            </a:r>
            <a:r>
              <a:rPr kumimoji="0" lang="fr-FR" sz="2400" b="0" i="0" u="none" strike="noStrike" kern="0" cap="none" spc="0" normalizeH="0" noProof="0" dirty="0" smtClean="0">
                <a:ln>
                  <a:noFill/>
                </a:ln>
                <a:solidFill>
                  <a:schemeClr val="tx2"/>
                </a:solidFill>
                <a:effectLst>
                  <a:outerShdw blurRad="38100" dist="38100" dir="2700000" algn="tl">
                    <a:srgbClr val="000000"/>
                  </a:outerShdw>
                </a:effectLst>
                <a:uLnTx/>
                <a:uFillTx/>
                <a:latin typeface="+mn-lt"/>
                <a:ea typeface="+mn-ea"/>
                <a:cs typeface="+mn-cs"/>
              </a:rPr>
              <a:t> </a:t>
            </a:r>
            <a:r>
              <a:rPr kumimoji="0" lang="fr-FR" sz="2400" b="0" i="0" u="none" strike="noStrike" kern="0" cap="none" spc="0" normalizeH="0" noProof="0" dirty="0" smtClean="0">
                <a:ln>
                  <a:noFill/>
                </a:ln>
                <a:solidFill>
                  <a:schemeClr val="tx1"/>
                </a:solidFill>
                <a:effectLst>
                  <a:outerShdw blurRad="38100" dist="38100" dir="2700000" algn="tl">
                    <a:srgbClr val="000000"/>
                  </a:outerShdw>
                </a:effectLst>
                <a:uLnTx/>
                <a:uFillTx/>
                <a:latin typeface="+mn-lt"/>
                <a:ea typeface="+mn-ea"/>
                <a:cs typeface="+mn-cs"/>
              </a:rPr>
              <a:t>- </a:t>
            </a:r>
            <a:r>
              <a:rPr kumimoji="0" lang="fr-FR" sz="24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Un portail d’informations,</a:t>
            </a:r>
            <a:r>
              <a:rPr kumimoji="0" lang="fr-FR" sz="2400" b="0" i="0" u="none" strike="noStrike" kern="0" cap="none" spc="0" normalizeH="0" noProof="0" dirty="0" smtClean="0">
                <a:ln>
                  <a:noFill/>
                </a:ln>
                <a:solidFill>
                  <a:schemeClr val="tx1"/>
                </a:solidFill>
                <a:effectLst>
                  <a:outerShdw blurRad="38100" dist="38100" dir="2700000" algn="tl">
                    <a:srgbClr val="000000"/>
                  </a:outerShdw>
                </a:effectLst>
                <a:uLnTx/>
                <a:uFillTx/>
                <a:latin typeface="+mn-lt"/>
                <a:ea typeface="+mn-ea"/>
                <a:cs typeface="+mn-cs"/>
              </a:rPr>
              <a:t> des événements, une newsletter bimensuelle personnalisée</a:t>
            </a:r>
            <a:endParaRPr kumimoji="0" lang="fr-FR" sz="24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endParaRPr>
          </a:p>
          <a:p>
            <a:pPr marL="447675" marR="0" lvl="0" indent="-447675" algn="l" defTabSz="914400" rtl="0" eaLnBrk="1" fontAlgn="base" latinLnBrk="0" hangingPunct="1">
              <a:spcBef>
                <a:spcPct val="30000"/>
              </a:spcBef>
              <a:spcAft>
                <a:spcPct val="0"/>
              </a:spcAft>
              <a:buClr>
                <a:schemeClr val="tx2"/>
              </a:buClr>
              <a:buSzTx/>
              <a:buFont typeface="Wingdings 2" pitchFamily="18" charset="2"/>
              <a:buBlip>
                <a:blip r:embed="rId4"/>
              </a:buBlip>
              <a:tabLst/>
              <a:defRPr/>
            </a:pPr>
            <a:r>
              <a:rPr kumimoji="0" lang="fr-FR" sz="2400" b="0" i="0" u="none" strike="noStrike" kern="0" cap="none" spc="0" normalizeH="0" baseline="0" noProof="0" dirty="0" smtClean="0">
                <a:ln>
                  <a:noFill/>
                </a:ln>
                <a:solidFill>
                  <a:schemeClr val="tx2"/>
                </a:solidFill>
                <a:effectLst>
                  <a:outerShdw blurRad="38100" dist="38100" dir="2700000" algn="tl">
                    <a:srgbClr val="000000"/>
                  </a:outerShdw>
                </a:effectLst>
                <a:uLnTx/>
                <a:uFillTx/>
                <a:latin typeface="+mn-lt"/>
                <a:ea typeface="+mn-ea"/>
                <a:cs typeface="+mn-cs"/>
              </a:rPr>
              <a:t>Se former - </a:t>
            </a:r>
            <a:r>
              <a:rPr lang="fr-FR" sz="2400" b="0" kern="0" dirty="0" smtClean="0">
                <a:effectLst>
                  <a:outerShdw blurRad="38100" dist="38100" dir="2700000" algn="tl">
                    <a:srgbClr val="000000"/>
                  </a:outerShdw>
                </a:effectLst>
                <a:latin typeface="+mn-lt"/>
              </a:rPr>
              <a:t>Des webcasts, des articles techniques, des téléchargements, des forums pour échanger avec vos pairs</a:t>
            </a:r>
            <a:endParaRPr kumimoji="0" lang="fr-FR" sz="24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endParaRPr>
          </a:p>
          <a:p>
            <a:pPr marL="447675" marR="0" lvl="0" indent="-447675" algn="l" defTabSz="914400" rtl="0" eaLnBrk="1" fontAlgn="base" latinLnBrk="0" hangingPunct="1">
              <a:spcBef>
                <a:spcPct val="30000"/>
              </a:spcBef>
              <a:spcAft>
                <a:spcPct val="0"/>
              </a:spcAft>
              <a:buClr>
                <a:schemeClr val="tx2"/>
              </a:buClr>
              <a:buSzTx/>
              <a:buFont typeface="Wingdings 2" pitchFamily="18" charset="2"/>
              <a:buBlip>
                <a:blip r:embed="rId4"/>
              </a:buBlip>
              <a:tabLst/>
              <a:defRPr/>
            </a:pPr>
            <a:r>
              <a:rPr kumimoji="0" lang="fr-FR" sz="2400" b="0" i="0" u="none" strike="noStrike" kern="0" cap="none" spc="0" normalizeH="0" baseline="0" noProof="0" dirty="0" smtClean="0">
                <a:ln>
                  <a:noFill/>
                </a:ln>
                <a:solidFill>
                  <a:schemeClr val="tx2"/>
                </a:solidFill>
                <a:effectLst>
                  <a:outerShdw blurRad="38100" dist="38100" dir="2700000" algn="tl">
                    <a:srgbClr val="000000"/>
                  </a:outerShdw>
                </a:effectLst>
                <a:uLnTx/>
                <a:uFillTx/>
                <a:latin typeface="+mn-lt"/>
                <a:ea typeface="+mn-ea"/>
                <a:cs typeface="+mn-cs"/>
              </a:rPr>
              <a:t>Bénéficier de services -  </a:t>
            </a:r>
            <a:r>
              <a:rPr lang="fr-FR" sz="2400" b="0" kern="0" dirty="0" smtClean="0">
                <a:effectLst>
                  <a:outerShdw blurRad="38100" dist="38100" dir="2700000" algn="tl">
                    <a:srgbClr val="000000"/>
                  </a:outerShdw>
                </a:effectLst>
                <a:latin typeface="+mn-lt"/>
              </a:rPr>
              <a:t>Des cursus de formations et de certifications, des offres de support technique</a:t>
            </a:r>
          </a:p>
          <a:p>
            <a:pPr marL="904875" lvl="1" indent="-447675">
              <a:spcBef>
                <a:spcPct val="30000"/>
              </a:spcBef>
              <a:buClr>
                <a:schemeClr val="tx2"/>
              </a:buClr>
            </a:pPr>
            <a:endParaRPr lang="fr-FR" sz="2400" b="0" kern="0" dirty="0" smtClean="0">
              <a:effectLst>
                <a:outerShdw blurRad="38100" dist="38100" dir="2700000" algn="tl">
                  <a:srgbClr val="000000"/>
                </a:outerShdw>
              </a:effectLst>
              <a:latin typeface="+mn-lt"/>
            </a:endParaRPr>
          </a:p>
          <a:p>
            <a:pPr marL="904875" lvl="1" indent="-447675">
              <a:spcBef>
                <a:spcPct val="30000"/>
              </a:spcBef>
              <a:buClr>
                <a:schemeClr val="tx2"/>
              </a:buClr>
            </a:pPr>
            <a:endParaRPr kumimoji="0" lang="fr-FR" sz="2400" b="0" i="0" u="none" strike="noStrike" kern="0" cap="none" spc="0" normalizeH="0" baseline="0" noProof="0" dirty="0">
              <a:ln>
                <a:noFill/>
              </a:ln>
              <a:solidFill>
                <a:schemeClr val="tx1"/>
              </a:solidFill>
              <a:effectLst>
                <a:outerShdw blurRad="38100" dist="38100" dir="2700000" algn="tl">
                  <a:srgbClr val="000000"/>
                </a:outerShdw>
              </a:effectLst>
              <a:uLnTx/>
              <a:uFillTx/>
              <a:latin typeface="+mn-lt"/>
              <a:ea typeface="+mn-ea"/>
              <a:cs typeface="+mn-cs"/>
            </a:endParaRPr>
          </a:p>
        </p:txBody>
      </p:sp>
      <p:sp useBgFill="1">
        <p:nvSpPr>
          <p:cNvPr id="21" name="TextBox 20"/>
          <p:cNvSpPr txBox="1"/>
          <p:nvPr/>
        </p:nvSpPr>
        <p:spPr>
          <a:xfrm>
            <a:off x="4514850" y="2657475"/>
            <a:ext cx="4514851" cy="830997"/>
          </a:xfrm>
          <a:prstGeom prst="rect">
            <a:avLst/>
          </a:prstGeom>
          <a:ln>
            <a:solidFill>
              <a:srgbClr val="FFC000"/>
            </a:solidFill>
          </a:ln>
          <a:effectLst>
            <a:innerShdw blurRad="63500" dist="50800" dir="18900000">
              <a:prstClr val="black">
                <a:alpha val="50000"/>
              </a:prstClr>
            </a:innerShdw>
          </a:effectLst>
          <a:scene3d>
            <a:camera prst="orthographicFront"/>
            <a:lightRig rig="threePt" dir="t"/>
          </a:scene3d>
          <a:sp3d extrusionH="76200">
            <a:bevelT prst="relaxedInset"/>
            <a:extrusionClr>
              <a:schemeClr val="tx2"/>
            </a:extrusionClr>
          </a:sp3d>
        </p:spPr>
        <p:txBody>
          <a:bodyPr wrap="square" rtlCol="0">
            <a:spAutoFit/>
          </a:bodyPr>
          <a:lstStyle/>
          <a:p>
            <a:pPr algn="ctr"/>
            <a:r>
              <a:rPr lang="fr-FR" sz="2000" b="0" kern="0" dirty="0" smtClean="0">
                <a:effectLst>
                  <a:outerShdw blurRad="38100" dist="38100" dir="2700000" algn="tl">
                    <a:srgbClr val="000000"/>
                  </a:outerShdw>
                </a:effectLst>
              </a:rPr>
              <a:t>Visual Studio 2008 +</a:t>
            </a:r>
          </a:p>
          <a:p>
            <a:pPr algn="ctr"/>
            <a:r>
              <a:rPr lang="fr-FR" sz="2000" b="0" kern="0" dirty="0" smtClean="0">
                <a:effectLst>
                  <a:outerShdw blurRad="38100" dist="38100" dir="2700000" algn="tl">
                    <a:srgbClr val="000000"/>
                  </a:outerShdw>
                </a:effectLst>
                <a:latin typeface="+mn-lt"/>
              </a:rPr>
              <a:t>Abonnement </a:t>
            </a:r>
            <a:r>
              <a:rPr lang="fr-FR" sz="2800" b="0" u="sng" kern="0" dirty="0" smtClean="0">
                <a:solidFill>
                  <a:schemeClr val="tx2"/>
                </a:solidFill>
                <a:effectLst>
                  <a:outerShdw blurRad="38100" dist="38100" dir="2700000" algn="tl">
                    <a:srgbClr val="000000"/>
                  </a:outerShdw>
                </a:effectLst>
                <a:latin typeface="+mn-lt"/>
              </a:rPr>
              <a:t>MSDN Premium   </a:t>
            </a:r>
            <a:endParaRPr lang="fr-FR" sz="2800" b="0" u="sng" kern="0" dirty="0" smtClean="0">
              <a:solidFill>
                <a:schemeClr val="tx2"/>
              </a:solidFill>
              <a:effectLst>
                <a:outerShdw blurRad="38100" dist="38100" dir="2700000" algn="tl">
                  <a:srgbClr val="000000"/>
                </a:outerShdw>
              </a:effectLst>
              <a:latin typeface="+mn-lt"/>
              <a:hlinkClick r:id="rId5"/>
            </a:endParaRPr>
          </a:p>
        </p:txBody>
      </p:sp>
      <p:sp useBgFill="1">
        <p:nvSpPr>
          <p:cNvPr id="22" name="TextBox 21"/>
          <p:cNvSpPr txBox="1"/>
          <p:nvPr/>
        </p:nvSpPr>
        <p:spPr>
          <a:xfrm>
            <a:off x="66675" y="2657475"/>
            <a:ext cx="4362450" cy="830997"/>
          </a:xfrm>
          <a:prstGeom prst="rect">
            <a:avLst/>
          </a:prstGeom>
          <a:ln>
            <a:solidFill>
              <a:schemeClr val="tx2"/>
            </a:solidFill>
          </a:ln>
          <a:effectLst>
            <a:innerShdw blurRad="63500" dist="50800" dir="18900000">
              <a:prstClr val="black">
                <a:alpha val="50000"/>
              </a:prstClr>
            </a:innerShdw>
          </a:effectLst>
          <a:scene3d>
            <a:camera prst="orthographicFront"/>
            <a:lightRig rig="threePt" dir="t"/>
          </a:scene3d>
          <a:sp3d extrusionH="76200">
            <a:bevelT prst="relaxedInset"/>
            <a:extrusionClr>
              <a:schemeClr val="tx2"/>
            </a:extrusionClr>
          </a:sp3d>
        </p:spPr>
        <p:txBody>
          <a:bodyPr wrap="square" rtlCol="0">
            <a:spAutoFit/>
          </a:bodyPr>
          <a:lstStyle/>
          <a:p>
            <a:pPr algn="ctr"/>
            <a:r>
              <a:rPr lang="fr-FR" sz="2000" b="0" kern="0" dirty="0" smtClean="0">
                <a:effectLst>
                  <a:outerShdw blurRad="38100" dist="38100" dir="2700000" algn="tl">
                    <a:srgbClr val="000000"/>
                  </a:outerShdw>
                </a:effectLst>
                <a:latin typeface="+mn-lt"/>
              </a:rPr>
              <a:t>Abonnement </a:t>
            </a:r>
            <a:r>
              <a:rPr lang="fr-FR" sz="2800" b="0" u="sng" kern="0" dirty="0" smtClean="0">
                <a:solidFill>
                  <a:schemeClr val="tx2"/>
                </a:solidFill>
                <a:effectLst>
                  <a:outerShdw blurRad="38100" dist="38100" dir="2700000" algn="tl">
                    <a:srgbClr val="000000"/>
                  </a:outerShdw>
                </a:effectLst>
                <a:latin typeface="+mn-lt"/>
              </a:rPr>
              <a:t>TechNet Plus :</a:t>
            </a:r>
          </a:p>
          <a:p>
            <a:pPr algn="ctr"/>
            <a:r>
              <a:rPr lang="fr-FR" sz="2000" b="0" kern="0" dirty="0" smtClean="0">
                <a:effectLst>
                  <a:outerShdw blurRad="38100" dist="38100" dir="2700000" algn="tl">
                    <a:srgbClr val="000000"/>
                  </a:outerShdw>
                </a:effectLst>
                <a:latin typeface="+mn-lt"/>
              </a:rPr>
              <a:t>Versions d’</a:t>
            </a:r>
            <a:r>
              <a:rPr lang="fr-FR" sz="2000" b="0" kern="0" dirty="0" err="1" smtClean="0">
                <a:effectLst>
                  <a:outerShdw blurRad="38100" dist="38100" dir="2700000" algn="tl">
                    <a:srgbClr val="000000"/>
                  </a:outerShdw>
                </a:effectLst>
                <a:latin typeface="+mn-lt"/>
              </a:rPr>
              <a:t>éval</a:t>
            </a:r>
            <a:r>
              <a:rPr lang="fr-FR" sz="2000" b="0" kern="0" dirty="0" smtClean="0">
                <a:effectLst>
                  <a:outerShdw blurRad="38100" dist="38100" dir="2700000" algn="tl">
                    <a:srgbClr val="000000"/>
                  </a:outerShdw>
                </a:effectLst>
                <a:latin typeface="+mn-lt"/>
              </a:rPr>
              <a:t> + 2 incidents support</a:t>
            </a:r>
            <a:endParaRPr lang="fr-FR" sz="2800" b="0" u="sng" kern="0" dirty="0" smtClean="0">
              <a:solidFill>
                <a:schemeClr val="tx2"/>
              </a:solidFill>
              <a:effectLst>
                <a:outerShdw blurRad="38100" dist="38100" dir="2700000" algn="tl">
                  <a:srgbClr val="000000"/>
                </a:outerShdw>
              </a:effectLst>
              <a:latin typeface="+mn-lt"/>
            </a:endParaRPr>
          </a:p>
        </p:txBody>
      </p:sp>
      <p:pic>
        <p:nvPicPr>
          <p:cNvPr id="12" name="Picture 11" descr="TechNet_rgb.png"/>
          <p:cNvPicPr>
            <a:picLocks noChangeAspect="1"/>
          </p:cNvPicPr>
          <p:nvPr/>
        </p:nvPicPr>
        <p:blipFill>
          <a:blip r:embed="rId6"/>
          <a:stretch>
            <a:fillRect/>
          </a:stretch>
        </p:blipFill>
        <p:spPr>
          <a:xfrm>
            <a:off x="114300" y="142875"/>
            <a:ext cx="4395788" cy="894781"/>
          </a:xfrm>
          <a:prstGeom prst="rect">
            <a:avLst/>
          </a:prstGeom>
        </p:spPr>
      </p:pic>
      <p:pic>
        <p:nvPicPr>
          <p:cNvPr id="10" name="Picture 9" descr="msdn_1inch_c 2.tif"/>
          <p:cNvPicPr>
            <a:picLocks noChangeAspect="1"/>
          </p:cNvPicPr>
          <p:nvPr/>
        </p:nvPicPr>
        <p:blipFill>
          <a:blip r:embed="rId7" cstate="print">
            <a:clrChange>
              <a:clrFrom>
                <a:srgbClr val="FDFDFD"/>
              </a:clrFrom>
              <a:clrTo>
                <a:srgbClr val="FDFDFD">
                  <a:alpha val="0"/>
                </a:srgbClr>
              </a:clrTo>
            </a:clrChange>
          </a:blip>
          <a:stretch>
            <a:fillRect/>
          </a:stretch>
        </p:blipFill>
        <p:spPr>
          <a:xfrm>
            <a:off x="5847249" y="266701"/>
            <a:ext cx="1610826" cy="821224"/>
          </a:xfrm>
          <a:prstGeom prst="rect">
            <a:avLst/>
          </a:prstGeom>
        </p:spPr>
      </p:pic>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a:blip r:embed="rId3"/>
          <a:srcRect r="21826" b="38762"/>
          <a:stretch>
            <a:fillRect/>
          </a:stretch>
        </p:blipFill>
        <p:spPr bwMode="black">
          <a:xfrm>
            <a:off x="2053458" y="3223369"/>
            <a:ext cx="4643470" cy="785818"/>
          </a:xfrm>
          <a:prstGeom prst="rect">
            <a:avLst/>
          </a:prstGeom>
          <a:noFill/>
        </p:spPr>
      </p:pic>
      <p:sp>
        <p:nvSpPr>
          <p:cNvPr id="5" name="Text Box 3"/>
          <p:cNvSpPr txBox="1">
            <a:spLocks noChangeArrowheads="1"/>
          </p:cNvSpPr>
          <p:nvPr/>
        </p:nvSpPr>
        <p:spPr bwMode="blackWhite">
          <a:xfrm>
            <a:off x="381000" y="5715016"/>
            <a:ext cx="8382000" cy="523206"/>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latin typeface="Segoe" pitchFamily="34" charset="0"/>
                <a:cs typeface="Arial" charset="0"/>
              </a:rPr>
              <a:t>© </a:t>
            </a:r>
            <a:r>
              <a:rPr lang="en-US" sz="700" dirty="0" smtClean="0">
                <a:latin typeface="Segoe" pitchFamily="34" charset="0"/>
                <a:cs typeface="Arial" charset="0"/>
              </a:rPr>
              <a:t>2007 Microsoft </a:t>
            </a:r>
            <a:r>
              <a:rPr lang="en-US" sz="700" dirty="0">
                <a:latin typeface="Segoe"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700" dirty="0">
                <a:latin typeface="Segoe"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700" dirty="0">
                <a:latin typeface="Segoe" pitchFamily="34" charset="0"/>
                <a:cs typeface="Arial" charset="0"/>
              </a:rPr>
            </a:br>
            <a:r>
              <a:rPr lang="en-US" sz="700" dirty="0">
                <a:latin typeface="Segoe" pitchFamily="34" charset="0"/>
                <a:cs typeface="Arial" charset="0"/>
              </a:rPr>
              <a:t>MICROSOFT MAKES NO WARRANTIES, EXPRESS, IMPLIED OR STATUTORY, AS TO THE INFORMATION IN THIS PRESENTATION.</a:t>
            </a:r>
          </a:p>
        </p:txBody>
      </p:sp>
      <p:sp>
        <p:nvSpPr>
          <p:cNvPr id="8" name="TextBox 4"/>
          <p:cNvSpPr txBox="1"/>
          <p:nvPr/>
        </p:nvSpPr>
        <p:spPr>
          <a:xfrm>
            <a:off x="3571868" y="2857496"/>
            <a:ext cx="4389120" cy="369332"/>
          </a:xfrm>
          <a:prstGeom prst="rect">
            <a:avLst/>
          </a:prstGeom>
          <a:noFill/>
        </p:spPr>
        <p:txBody>
          <a:bodyPr wrap="square" rtlCol="0">
            <a:spAutoFit/>
          </a:bodyPr>
          <a:lstStyle/>
          <a:p>
            <a:r>
              <a:rPr lang="fr-FR" b="1" i="1" dirty="0" smtClean="0">
                <a:latin typeface="Segoe "/>
              </a:rPr>
              <a:t>Votre potentiel, notre passion </a:t>
            </a:r>
            <a:r>
              <a:rPr lang="fr-FR" sz="1200" b="1" i="1" baseline="58000" dirty="0" smtClean="0">
                <a:latin typeface="Segoe "/>
              </a:rPr>
              <a:t>TM </a:t>
            </a:r>
            <a:endParaRPr lang="fr-FR" sz="1200" b="1" i="1" baseline="58000" dirty="0">
              <a:latin typeface="Segoe "/>
            </a:endParaRP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908" y="255120"/>
            <a:ext cx="9144000" cy="387798"/>
          </a:xfrm>
        </p:spPr>
        <p:txBody>
          <a:bodyPr/>
          <a:lstStyle/>
          <a:p>
            <a:r>
              <a:rPr lang="fr-FR" sz="2800" kern="1200" spc="-150" dirty="0"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rPr>
              <a:t>Infrastructure sécurisée et maîtrisée, cinq axes de réflexion</a:t>
            </a:r>
            <a:endParaRPr lang="en-US" sz="2800" kern="1200" spc="-150"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endParaRPr>
          </a:p>
        </p:txBody>
      </p:sp>
      <p:sp>
        <p:nvSpPr>
          <p:cNvPr id="56" name="Rectangle 55"/>
          <p:cNvSpPr/>
          <p:nvPr/>
        </p:nvSpPr>
        <p:spPr>
          <a:xfrm>
            <a:off x="6721472" y="1188719"/>
            <a:ext cx="1920240" cy="4754881"/>
          </a:xfrm>
          <a:prstGeom prst="rect">
            <a:avLst/>
          </a:prstGeom>
          <a:solidFill>
            <a:srgbClr val="9BBB59">
              <a:lumMod val="40000"/>
              <a:lumOff val="60000"/>
              <a:alpha val="50000"/>
            </a:srgbClr>
          </a:solidFill>
          <a:ln w="25400" cap="flat" cmpd="sng" algn="ctr">
            <a:noFill/>
            <a:prstDash val="solid"/>
          </a:ln>
          <a:effectLst>
            <a:outerShdw blurRad="215900" dist="76200" dir="2700000" algn="tl" rotWithShape="0">
              <a:prstClr val="black">
                <a:alpha val="40000"/>
              </a:prstClr>
            </a:outerShdw>
            <a:softEdge rad="127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a:ln>
                <a:noFill/>
              </a:ln>
              <a:solidFill>
                <a:sysClr val="window" lastClr="FFFFFF"/>
              </a:solidFill>
              <a:effectLst/>
              <a:uLnTx/>
              <a:uFillTx/>
              <a:latin typeface="Segoe UI" pitchFamily="34" charset="0"/>
              <a:cs typeface="Segoe UI" pitchFamily="34" charset="0"/>
            </a:endParaRPr>
          </a:p>
        </p:txBody>
      </p:sp>
      <p:sp>
        <p:nvSpPr>
          <p:cNvPr id="57" name="Rectangle 56"/>
          <p:cNvSpPr/>
          <p:nvPr/>
        </p:nvSpPr>
        <p:spPr>
          <a:xfrm>
            <a:off x="6721472" y="1188719"/>
            <a:ext cx="1920240" cy="457200"/>
          </a:xfrm>
          <a:prstGeom prst="rect">
            <a:avLst/>
          </a:prstGeom>
          <a:gradFill flip="none" rotWithShape="1">
            <a:gsLst>
              <a:gs pos="0">
                <a:srgbClr val="9BBB59">
                  <a:lumMod val="75000"/>
                  <a:shade val="30000"/>
                  <a:satMod val="115000"/>
                </a:srgbClr>
              </a:gs>
              <a:gs pos="50000">
                <a:srgbClr val="9BBB59">
                  <a:lumMod val="75000"/>
                  <a:shade val="67500"/>
                  <a:satMod val="115000"/>
                </a:srgbClr>
              </a:gs>
              <a:gs pos="100000">
                <a:srgbClr val="9BBB59">
                  <a:lumMod val="75000"/>
                  <a:shade val="100000"/>
                  <a:satMod val="115000"/>
                </a:srgbClr>
              </a:gs>
            </a:gsLst>
            <a:lin ang="10800000" scaled="1"/>
            <a:tileRect/>
          </a:gradFill>
          <a:ln w="25400" cap="flat" cmpd="sng" algn="ctr">
            <a:noFill/>
            <a:prstDash val="solid"/>
          </a:ln>
          <a:effectLst>
            <a:softEdge rad="127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600" b="1" i="0" u="none" strike="noStrike" kern="0" cap="none" spc="0" normalizeH="0" baseline="0">
              <a:ln>
                <a:noFill/>
              </a:ln>
              <a:solidFill>
                <a:sysClr val="window" lastClr="FFFFFF"/>
              </a:solidFill>
              <a:effectLst/>
              <a:uLnTx/>
              <a:uFillTx/>
              <a:latin typeface="Segoe UI" pitchFamily="34" charset="0"/>
              <a:cs typeface="Segoe UI" pitchFamily="34" charset="0"/>
            </a:endParaRPr>
          </a:p>
        </p:txBody>
      </p:sp>
      <p:sp>
        <p:nvSpPr>
          <p:cNvPr id="58" name="TextBox 57"/>
          <p:cNvSpPr txBox="1"/>
          <p:nvPr/>
        </p:nvSpPr>
        <p:spPr>
          <a:xfrm>
            <a:off x="6721472" y="1234439"/>
            <a:ext cx="1920240" cy="338554"/>
          </a:xfrm>
          <a:prstGeom prst="rect">
            <a:avLst/>
          </a:prstGeom>
          <a:solidFill>
            <a:sysClr val="window" lastClr="FFFFFF">
              <a:alpha val="32000"/>
            </a:sysClr>
          </a:solidFill>
          <a:effectLst>
            <a:softEdge rad="12700"/>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600" b="1" i="0" u="none" strike="noStrike" kern="0" cap="none" spc="0" normalizeH="0" baseline="0" smtClean="0">
                <a:ln>
                  <a:noFill/>
                </a:ln>
                <a:solidFill>
                  <a:sysClr val="window" lastClr="FFFFFF"/>
                </a:solidFill>
                <a:effectLst/>
                <a:uLnTx/>
                <a:uFillTx/>
                <a:latin typeface="Segoe UI" pitchFamily="34" charset="0"/>
                <a:cs typeface="Segoe UI" pitchFamily="34" charset="0"/>
              </a:rPr>
              <a:t>Dynamique</a:t>
            </a:r>
            <a:endParaRPr kumimoji="0" lang="fr-FR" sz="1600" b="1" i="0" u="none" strike="noStrike" kern="0" cap="none" spc="0" normalizeH="0" baseline="0">
              <a:ln>
                <a:noFill/>
              </a:ln>
              <a:solidFill>
                <a:sysClr val="window" lastClr="FFFFFF"/>
              </a:solidFill>
              <a:effectLst/>
              <a:uLnTx/>
              <a:uFillTx/>
              <a:latin typeface="Segoe UI" pitchFamily="34" charset="0"/>
              <a:cs typeface="Segoe UI" pitchFamily="34" charset="0"/>
            </a:endParaRPr>
          </a:p>
        </p:txBody>
      </p:sp>
      <p:sp>
        <p:nvSpPr>
          <p:cNvPr id="46" name="Rectangle 45"/>
          <p:cNvSpPr/>
          <p:nvPr/>
        </p:nvSpPr>
        <p:spPr>
          <a:xfrm>
            <a:off x="2568572" y="1188719"/>
            <a:ext cx="1920240" cy="4754881"/>
          </a:xfrm>
          <a:prstGeom prst="rect">
            <a:avLst/>
          </a:prstGeom>
          <a:solidFill>
            <a:srgbClr val="4F81BD">
              <a:lumMod val="40000"/>
              <a:lumOff val="60000"/>
              <a:alpha val="50000"/>
            </a:srgbClr>
          </a:solidFill>
          <a:ln w="25400" cap="flat" cmpd="sng" algn="ctr">
            <a:noFill/>
            <a:prstDash val="solid"/>
          </a:ln>
          <a:effectLst>
            <a:outerShdw blurRad="215900" dist="76200" dir="2700000" algn="tl" rotWithShape="0">
              <a:prstClr val="black">
                <a:alpha val="40000"/>
              </a:prstClr>
            </a:outerShdw>
            <a:softEdge rad="127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a:ln>
                <a:noFill/>
              </a:ln>
              <a:solidFill>
                <a:sysClr val="window" lastClr="FFFFFF"/>
              </a:solidFill>
              <a:effectLst/>
              <a:uLnTx/>
              <a:uFillTx/>
              <a:latin typeface="Segoe UI" pitchFamily="34" charset="0"/>
              <a:cs typeface="Segoe UI" pitchFamily="34" charset="0"/>
            </a:endParaRPr>
          </a:p>
        </p:txBody>
      </p:sp>
      <p:sp>
        <p:nvSpPr>
          <p:cNvPr id="47" name="Rectangle 46"/>
          <p:cNvSpPr/>
          <p:nvPr/>
        </p:nvSpPr>
        <p:spPr>
          <a:xfrm>
            <a:off x="2568572" y="1188719"/>
            <a:ext cx="1920240" cy="457200"/>
          </a:xfrm>
          <a:prstGeom prst="rect">
            <a:avLst/>
          </a:prstGeom>
          <a:gradFill flip="none" rotWithShape="1">
            <a:gsLst>
              <a:gs pos="0">
                <a:srgbClr val="4F81BD">
                  <a:lumMod val="75000"/>
                  <a:shade val="30000"/>
                  <a:satMod val="115000"/>
                </a:srgbClr>
              </a:gs>
              <a:gs pos="50000">
                <a:srgbClr val="4F81BD">
                  <a:lumMod val="75000"/>
                  <a:shade val="67500"/>
                  <a:satMod val="115000"/>
                </a:srgbClr>
              </a:gs>
              <a:gs pos="100000">
                <a:srgbClr val="4F81BD">
                  <a:lumMod val="75000"/>
                  <a:shade val="100000"/>
                  <a:satMod val="115000"/>
                </a:srgbClr>
              </a:gs>
            </a:gsLst>
            <a:path path="circle">
              <a:fillToRect l="50000" t="50000" r="50000" b="50000"/>
            </a:path>
            <a:tileRect/>
          </a:gradFill>
          <a:ln w="25400" cap="flat" cmpd="sng" algn="ctr">
            <a:noFill/>
            <a:prstDash val="solid"/>
          </a:ln>
          <a:effectLst>
            <a:softEdge rad="127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600" b="1" i="0" u="none" strike="noStrike" kern="0" cap="none" spc="0" normalizeH="0" baseline="0">
              <a:ln>
                <a:noFill/>
              </a:ln>
              <a:solidFill>
                <a:sysClr val="window" lastClr="FFFFFF"/>
              </a:solidFill>
              <a:effectLst/>
              <a:uLnTx/>
              <a:uFillTx/>
              <a:latin typeface="Segoe UI" pitchFamily="34" charset="0"/>
              <a:cs typeface="Segoe UI" pitchFamily="34" charset="0"/>
            </a:endParaRPr>
          </a:p>
        </p:txBody>
      </p:sp>
      <p:sp>
        <p:nvSpPr>
          <p:cNvPr id="48" name="TextBox 47"/>
          <p:cNvSpPr txBox="1"/>
          <p:nvPr/>
        </p:nvSpPr>
        <p:spPr>
          <a:xfrm>
            <a:off x="2568572" y="1234439"/>
            <a:ext cx="1920240" cy="338554"/>
          </a:xfrm>
          <a:prstGeom prst="rect">
            <a:avLst/>
          </a:prstGeom>
          <a:solidFill>
            <a:sysClr val="window" lastClr="FFFFFF">
              <a:alpha val="32000"/>
            </a:sysClr>
          </a:solidFill>
          <a:effectLst>
            <a:softEdge rad="12700"/>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600" b="1" i="0" u="none" strike="noStrike" kern="0" cap="none" spc="0" normalizeH="0" baseline="0" smtClean="0">
                <a:ln>
                  <a:noFill/>
                </a:ln>
                <a:solidFill>
                  <a:sysClr val="window" lastClr="FFFFFF"/>
                </a:solidFill>
                <a:effectLst/>
                <a:uLnTx/>
                <a:uFillTx/>
                <a:latin typeface="Segoe UI" pitchFamily="34" charset="0"/>
                <a:cs typeface="Segoe UI" pitchFamily="34" charset="0"/>
              </a:rPr>
              <a:t>Standardisée</a:t>
            </a:r>
            <a:endParaRPr kumimoji="0" lang="fr-FR" sz="1600" b="1" i="0" u="none" strike="noStrike" kern="0" cap="none" spc="0" normalizeH="0" baseline="0">
              <a:ln>
                <a:noFill/>
              </a:ln>
              <a:solidFill>
                <a:sysClr val="window" lastClr="FFFFFF"/>
              </a:solidFill>
              <a:effectLst/>
              <a:uLnTx/>
              <a:uFillTx/>
              <a:latin typeface="Segoe UI" pitchFamily="34" charset="0"/>
              <a:cs typeface="Segoe UI" pitchFamily="34" charset="0"/>
            </a:endParaRPr>
          </a:p>
        </p:txBody>
      </p:sp>
      <p:sp>
        <p:nvSpPr>
          <p:cNvPr id="51" name="Rectangle 50"/>
          <p:cNvSpPr/>
          <p:nvPr/>
        </p:nvSpPr>
        <p:spPr>
          <a:xfrm>
            <a:off x="4651372" y="1188719"/>
            <a:ext cx="1920240" cy="4754881"/>
          </a:xfrm>
          <a:prstGeom prst="rect">
            <a:avLst/>
          </a:prstGeom>
          <a:solidFill>
            <a:schemeClr val="accent1">
              <a:lumMod val="40000"/>
              <a:lumOff val="60000"/>
              <a:alpha val="50000"/>
            </a:schemeClr>
          </a:solidFill>
          <a:ln w="25400" cap="flat" cmpd="sng" algn="ctr">
            <a:noFill/>
            <a:prstDash val="solid"/>
          </a:ln>
          <a:effectLst>
            <a:outerShdw blurRad="215900" dist="76200" dir="2700000" algn="tl" rotWithShape="0">
              <a:prstClr val="black">
                <a:alpha val="40000"/>
              </a:prstClr>
            </a:outerShdw>
            <a:softEdge rad="127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a:ln>
                <a:noFill/>
              </a:ln>
              <a:solidFill>
                <a:sysClr val="window" lastClr="FFFFFF"/>
              </a:solidFill>
              <a:effectLst/>
              <a:uLnTx/>
              <a:uFillTx/>
              <a:latin typeface="Segoe UI" pitchFamily="34" charset="0"/>
              <a:cs typeface="Segoe UI" pitchFamily="34" charset="0"/>
            </a:endParaRPr>
          </a:p>
        </p:txBody>
      </p:sp>
      <p:sp>
        <p:nvSpPr>
          <p:cNvPr id="52" name="Rectangle 51"/>
          <p:cNvSpPr/>
          <p:nvPr/>
        </p:nvSpPr>
        <p:spPr>
          <a:xfrm>
            <a:off x="4651372" y="1188719"/>
            <a:ext cx="1920240" cy="457200"/>
          </a:xfrm>
          <a:prstGeom prst="rect">
            <a:avLst/>
          </a:prstGeom>
          <a:gradFill flip="none" rotWithShape="1">
            <a:gsLst>
              <a:gs pos="0">
                <a:srgbClr val="F79646">
                  <a:lumMod val="75000"/>
                  <a:shade val="30000"/>
                  <a:satMod val="115000"/>
                </a:srgbClr>
              </a:gs>
              <a:gs pos="50000">
                <a:srgbClr val="F79646">
                  <a:lumMod val="75000"/>
                  <a:shade val="67500"/>
                  <a:satMod val="115000"/>
                </a:srgbClr>
              </a:gs>
              <a:gs pos="100000">
                <a:srgbClr val="F79646">
                  <a:lumMod val="75000"/>
                  <a:shade val="100000"/>
                  <a:satMod val="115000"/>
                </a:srgbClr>
              </a:gs>
            </a:gsLst>
            <a:lin ang="8100000" scaled="1"/>
            <a:tileRect/>
          </a:gradFill>
          <a:ln w="25400" cap="flat" cmpd="sng" algn="ctr">
            <a:noFill/>
            <a:prstDash val="solid"/>
          </a:ln>
          <a:effectLst>
            <a:softEdge rad="127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600" b="1" i="0" u="none" strike="noStrike" kern="0" cap="none" spc="0" normalizeH="0" baseline="0">
              <a:ln>
                <a:noFill/>
              </a:ln>
              <a:solidFill>
                <a:sysClr val="window" lastClr="FFFFFF"/>
              </a:solidFill>
              <a:effectLst/>
              <a:uLnTx/>
              <a:uFillTx/>
              <a:latin typeface="Segoe UI" pitchFamily="34" charset="0"/>
              <a:cs typeface="Segoe UI" pitchFamily="34" charset="0"/>
            </a:endParaRPr>
          </a:p>
        </p:txBody>
      </p:sp>
      <p:sp>
        <p:nvSpPr>
          <p:cNvPr id="53" name="TextBox 52"/>
          <p:cNvSpPr txBox="1"/>
          <p:nvPr/>
        </p:nvSpPr>
        <p:spPr>
          <a:xfrm>
            <a:off x="4651372" y="1234439"/>
            <a:ext cx="1920240" cy="338554"/>
          </a:xfrm>
          <a:prstGeom prst="rect">
            <a:avLst/>
          </a:prstGeom>
          <a:solidFill>
            <a:sysClr val="window" lastClr="FFFFFF">
              <a:alpha val="32000"/>
            </a:sysClr>
          </a:solidFill>
          <a:effectLst>
            <a:softEdge rad="12700"/>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600" b="1" i="0" u="none" strike="noStrike" kern="0" cap="none" spc="0" normalizeH="0" baseline="0" smtClean="0">
                <a:ln>
                  <a:noFill/>
                </a:ln>
                <a:solidFill>
                  <a:sysClr val="window" lastClr="FFFFFF"/>
                </a:solidFill>
                <a:effectLst/>
                <a:uLnTx/>
                <a:uFillTx/>
                <a:latin typeface="Segoe UI" pitchFamily="34" charset="0"/>
                <a:cs typeface="Segoe UI" pitchFamily="34" charset="0"/>
              </a:rPr>
              <a:t>Rationalisée</a:t>
            </a:r>
            <a:endParaRPr kumimoji="0" lang="fr-FR" sz="1600" b="1" i="0" u="none" strike="noStrike" kern="0" cap="none" spc="0" normalizeH="0" baseline="0">
              <a:ln>
                <a:noFill/>
              </a:ln>
              <a:solidFill>
                <a:sysClr val="window" lastClr="FFFFFF"/>
              </a:solidFill>
              <a:effectLst/>
              <a:uLnTx/>
              <a:uFillTx/>
              <a:latin typeface="Segoe UI" pitchFamily="34" charset="0"/>
              <a:cs typeface="Segoe UI" pitchFamily="34" charset="0"/>
            </a:endParaRPr>
          </a:p>
        </p:txBody>
      </p:sp>
      <p:sp>
        <p:nvSpPr>
          <p:cNvPr id="30" name="Rectangle 29"/>
          <p:cNvSpPr/>
          <p:nvPr/>
        </p:nvSpPr>
        <p:spPr>
          <a:xfrm>
            <a:off x="502288" y="1188719"/>
            <a:ext cx="1920240" cy="4754881"/>
          </a:xfrm>
          <a:prstGeom prst="rect">
            <a:avLst/>
          </a:prstGeom>
          <a:solidFill>
            <a:srgbClr val="C0504D">
              <a:lumMod val="40000"/>
              <a:lumOff val="60000"/>
              <a:alpha val="50000"/>
            </a:srgbClr>
          </a:solidFill>
          <a:ln w="25400" cap="flat" cmpd="sng" algn="ctr">
            <a:noFill/>
            <a:prstDash val="solid"/>
          </a:ln>
          <a:effectLst>
            <a:outerShdw blurRad="215900" dist="76200" dir="2700000" algn="tl" rotWithShape="0">
              <a:prstClr val="black">
                <a:alpha val="40000"/>
              </a:prstClr>
            </a:outerShdw>
            <a:softEdge rad="127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a:ln>
                <a:noFill/>
              </a:ln>
              <a:solidFill>
                <a:sysClr val="window" lastClr="FFFFFF"/>
              </a:solidFill>
              <a:effectLst/>
              <a:uLnTx/>
              <a:uFillTx/>
              <a:latin typeface="Segoe UI" pitchFamily="34" charset="0"/>
              <a:cs typeface="Segoe UI" pitchFamily="34" charset="0"/>
            </a:endParaRPr>
          </a:p>
        </p:txBody>
      </p:sp>
      <p:sp>
        <p:nvSpPr>
          <p:cNvPr id="42" name="Rectangle 41"/>
          <p:cNvSpPr/>
          <p:nvPr/>
        </p:nvSpPr>
        <p:spPr>
          <a:xfrm>
            <a:off x="502288" y="1188719"/>
            <a:ext cx="1920240" cy="457200"/>
          </a:xfrm>
          <a:prstGeom prst="rect">
            <a:avLst/>
          </a:prstGeom>
          <a:gradFill flip="none" rotWithShape="1">
            <a:gsLst>
              <a:gs pos="0">
                <a:srgbClr val="C0504D">
                  <a:lumMod val="75000"/>
                  <a:shade val="30000"/>
                  <a:satMod val="115000"/>
                </a:srgbClr>
              </a:gs>
              <a:gs pos="50000">
                <a:srgbClr val="C0504D">
                  <a:lumMod val="75000"/>
                  <a:shade val="67500"/>
                  <a:satMod val="115000"/>
                </a:srgbClr>
              </a:gs>
              <a:gs pos="100000">
                <a:srgbClr val="C0504D">
                  <a:lumMod val="75000"/>
                  <a:shade val="100000"/>
                  <a:satMod val="115000"/>
                </a:srgbClr>
              </a:gs>
            </a:gsLst>
            <a:lin ang="8100000" scaled="1"/>
            <a:tileRect/>
          </a:gradFill>
          <a:ln w="25400" cap="flat" cmpd="sng" algn="ctr">
            <a:noFill/>
            <a:prstDash val="solid"/>
          </a:ln>
          <a:effectLst>
            <a:softEdge rad="127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600" b="1" i="0" u="none" strike="noStrike" kern="0" cap="none" spc="0" normalizeH="0" baseline="0">
              <a:ln>
                <a:noFill/>
              </a:ln>
              <a:solidFill>
                <a:sysClr val="window" lastClr="FFFFFF"/>
              </a:solidFill>
              <a:effectLst/>
              <a:uLnTx/>
              <a:uFillTx/>
              <a:latin typeface="Segoe UI" pitchFamily="34" charset="0"/>
              <a:cs typeface="Segoe UI" pitchFamily="34" charset="0"/>
            </a:endParaRPr>
          </a:p>
        </p:txBody>
      </p:sp>
      <p:sp>
        <p:nvSpPr>
          <p:cNvPr id="43" name="TextBox 42"/>
          <p:cNvSpPr txBox="1"/>
          <p:nvPr/>
        </p:nvSpPr>
        <p:spPr>
          <a:xfrm>
            <a:off x="502288" y="1234439"/>
            <a:ext cx="1920240" cy="338554"/>
          </a:xfrm>
          <a:prstGeom prst="rect">
            <a:avLst/>
          </a:prstGeom>
          <a:solidFill>
            <a:sysClr val="window" lastClr="FFFFFF">
              <a:alpha val="32000"/>
            </a:sysClr>
          </a:solidFill>
          <a:effectLst>
            <a:softEdge rad="12700"/>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600" b="1" i="0" u="none" strike="noStrike" kern="0" cap="none" spc="0" normalizeH="0" baseline="0" dirty="0" smtClean="0">
                <a:ln>
                  <a:noFill/>
                </a:ln>
                <a:solidFill>
                  <a:sysClr val="window" lastClr="FFFFFF"/>
                </a:solidFill>
                <a:effectLst/>
                <a:uLnTx/>
                <a:uFillTx/>
                <a:latin typeface="Segoe UI" pitchFamily="34" charset="0"/>
                <a:cs typeface="Segoe UI" pitchFamily="34" charset="0"/>
              </a:rPr>
              <a:t>Basique</a:t>
            </a:r>
            <a:endParaRPr kumimoji="0" lang="fr-FR" sz="1600" b="1" i="0" u="none" strike="noStrike" kern="0" cap="none" spc="0" normalizeH="0" baseline="0" dirty="0">
              <a:ln>
                <a:noFill/>
              </a:ln>
              <a:solidFill>
                <a:sysClr val="window" lastClr="FFFFFF"/>
              </a:solidFill>
              <a:effectLst/>
              <a:uLnTx/>
              <a:uFillTx/>
              <a:latin typeface="Segoe UI" pitchFamily="34" charset="0"/>
              <a:cs typeface="Segoe UI" pitchFamily="34" charset="0"/>
            </a:endParaRPr>
          </a:p>
        </p:txBody>
      </p:sp>
      <p:sp>
        <p:nvSpPr>
          <p:cNvPr id="33" name="Rounded Rectangle 32"/>
          <p:cNvSpPr/>
          <p:nvPr/>
        </p:nvSpPr>
        <p:spPr bwMode="auto">
          <a:xfrm>
            <a:off x="533400" y="2667000"/>
            <a:ext cx="8077200" cy="609600"/>
          </a:xfrm>
          <a:prstGeom prst="roundRect">
            <a:avLst/>
          </a:prstGeom>
          <a:solidFill>
            <a:schemeClr val="bg2">
              <a:alpha val="51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r>
              <a:rPr lang="fr-FR" dirty="0" smtClean="0">
                <a:effectLst>
                  <a:outerShdw blurRad="38100" dist="38100" dir="2700000" algn="tl">
                    <a:srgbClr val="000000">
                      <a:alpha val="43137"/>
                    </a:srgbClr>
                  </a:outerShdw>
                </a:effectLst>
                <a:latin typeface="Segoe UI" pitchFamily="34" charset="0"/>
                <a:cs typeface="Segoe UI" pitchFamily="34" charset="0"/>
              </a:rPr>
              <a:t>Administration des serveurs, des postes et des périphériques </a:t>
            </a:r>
          </a:p>
          <a:p>
            <a:pPr algn="ctr" fontAlgn="base">
              <a:spcBef>
                <a:spcPct val="0"/>
              </a:spcBef>
              <a:spcAft>
                <a:spcPct val="0"/>
              </a:spcAft>
            </a:pPr>
            <a:r>
              <a:rPr lang="fr-FR" sz="1200" i="1" dirty="0" smtClean="0">
                <a:solidFill>
                  <a:schemeClr val="tx2">
                    <a:lumMod val="60000"/>
                    <a:lumOff val="40000"/>
                  </a:schemeClr>
                </a:solidFill>
                <a:effectLst>
                  <a:outerShdw blurRad="38100" dist="38100" dir="2700000" algn="tl">
                    <a:srgbClr val="000000">
                      <a:alpha val="43137"/>
                    </a:srgbClr>
                  </a:outerShdw>
                </a:effectLst>
                <a:latin typeface="Segoe UI" pitchFamily="34" charset="0"/>
                <a:cs typeface="Segoe UI" pitchFamily="34" charset="0"/>
              </a:rPr>
              <a:t>Déploiement des logiciels et des OS, gestion des correctifs, mobilité, technologies d’’images système, </a:t>
            </a:r>
            <a:r>
              <a:rPr lang="fr-FR" sz="1200" i="1" dirty="0" err="1" smtClean="0">
                <a:solidFill>
                  <a:schemeClr val="tx2">
                    <a:lumMod val="60000"/>
                    <a:lumOff val="40000"/>
                  </a:schemeClr>
                </a:solidFill>
                <a:effectLst>
                  <a:outerShdw blurRad="38100" dist="38100" dir="2700000" algn="tl">
                    <a:srgbClr val="000000">
                      <a:alpha val="43137"/>
                    </a:srgbClr>
                  </a:outerShdw>
                </a:effectLst>
                <a:latin typeface="Segoe UI" pitchFamily="34" charset="0"/>
                <a:cs typeface="Segoe UI" pitchFamily="34" charset="0"/>
              </a:rPr>
              <a:t>virtualisation</a:t>
            </a:r>
            <a:endParaRPr kumimoji="0" lang="fr-FR" sz="1800" b="0" i="0" u="none" strike="noStrike" cap="none" normalizeH="0" baseline="0" dirty="0" smtClean="0">
              <a:ln>
                <a:noFill/>
              </a:ln>
              <a:solidFill>
                <a:schemeClr val="tx1"/>
              </a:solidFill>
              <a:effectLst/>
              <a:latin typeface="Segoe UI" pitchFamily="34" charset="0"/>
              <a:cs typeface="Segoe UI" pitchFamily="34" charset="0"/>
            </a:endParaRPr>
          </a:p>
        </p:txBody>
      </p:sp>
      <p:sp>
        <p:nvSpPr>
          <p:cNvPr id="34" name="Rounded Rectangle 33"/>
          <p:cNvSpPr/>
          <p:nvPr/>
        </p:nvSpPr>
        <p:spPr bwMode="auto">
          <a:xfrm>
            <a:off x="533400" y="4191000"/>
            <a:ext cx="8077200" cy="609600"/>
          </a:xfrm>
          <a:prstGeom prst="roundRect">
            <a:avLst/>
          </a:prstGeom>
          <a:solidFill>
            <a:schemeClr val="bg2">
              <a:alpha val="51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r>
              <a:rPr lang="fr-FR" dirty="0" smtClean="0">
                <a:effectLst>
                  <a:outerShdw blurRad="38100" dist="38100" dir="2700000" algn="tl">
                    <a:srgbClr val="000000">
                      <a:alpha val="43137"/>
                    </a:srgbClr>
                  </a:outerShdw>
                </a:effectLst>
                <a:latin typeface="Segoe UI" pitchFamily="34" charset="0"/>
                <a:cs typeface="Segoe UI" pitchFamily="34" charset="0"/>
              </a:rPr>
              <a:t>Protection des données et reprise d’activité</a:t>
            </a:r>
          </a:p>
          <a:p>
            <a:pPr lvl="0" algn="ctr" fontAlgn="base">
              <a:spcBef>
                <a:spcPct val="0"/>
              </a:spcBef>
              <a:spcAft>
                <a:spcPct val="0"/>
              </a:spcAft>
            </a:pPr>
            <a:r>
              <a:rPr lang="fr-FR" sz="1200" i="1" dirty="0" smtClean="0">
                <a:solidFill>
                  <a:schemeClr val="tx2">
                    <a:lumMod val="60000"/>
                    <a:lumOff val="40000"/>
                  </a:schemeClr>
                </a:solidFill>
                <a:effectLst>
                  <a:outerShdw blurRad="38100" dist="38100" dir="2700000" algn="tl">
                    <a:srgbClr val="000000">
                      <a:alpha val="43137"/>
                    </a:srgbClr>
                  </a:outerShdw>
                </a:effectLst>
                <a:latin typeface="Segoe UI" pitchFamily="34" charset="0"/>
                <a:cs typeface="Segoe UI" pitchFamily="34" charset="0"/>
              </a:rPr>
              <a:t>Sauvegarde, restauration, gestion du stockage</a:t>
            </a:r>
            <a:endParaRPr lang="fr-FR" sz="1200" i="1" dirty="0" smtClean="0">
              <a:solidFill>
                <a:schemeClr val="tx2">
                  <a:lumMod val="60000"/>
                  <a:lumOff val="40000"/>
                </a:schemeClr>
              </a:solidFill>
              <a:latin typeface="Segoe UI" pitchFamily="34" charset="0"/>
              <a:cs typeface="Segoe UI" pitchFamily="34" charset="0"/>
            </a:endParaRPr>
          </a:p>
          <a:p>
            <a:pPr marL="0" marR="0" indent="0" algn="ctr"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Segoe UI" pitchFamily="34" charset="0"/>
              <a:cs typeface="Segoe UI" pitchFamily="34" charset="0"/>
            </a:endParaRPr>
          </a:p>
        </p:txBody>
      </p:sp>
      <p:sp>
        <p:nvSpPr>
          <p:cNvPr id="35" name="Rounded Rectangle 34"/>
          <p:cNvSpPr/>
          <p:nvPr/>
        </p:nvSpPr>
        <p:spPr bwMode="auto">
          <a:xfrm>
            <a:off x="533400" y="3429000"/>
            <a:ext cx="8077200" cy="609600"/>
          </a:xfrm>
          <a:prstGeom prst="roundRect">
            <a:avLst/>
          </a:prstGeom>
          <a:solidFill>
            <a:schemeClr val="bg2">
              <a:alpha val="51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r>
              <a:rPr lang="fr-FR" dirty="0" smtClean="0">
                <a:effectLst>
                  <a:outerShdw blurRad="38100" dist="38100" dir="2700000" algn="tl">
                    <a:srgbClr val="000000">
                      <a:alpha val="43137"/>
                    </a:srgbClr>
                  </a:outerShdw>
                </a:effectLst>
                <a:latin typeface="Segoe UI" pitchFamily="34" charset="0"/>
                <a:cs typeface="Segoe UI" pitchFamily="34" charset="0"/>
              </a:rPr>
              <a:t>Sécurité et réseau</a:t>
            </a:r>
          </a:p>
          <a:p>
            <a:pPr lvl="0" algn="ctr" fontAlgn="base">
              <a:spcBef>
                <a:spcPct val="0"/>
              </a:spcBef>
              <a:spcAft>
                <a:spcPct val="0"/>
              </a:spcAft>
            </a:pPr>
            <a:r>
              <a:rPr lang="fr-FR" sz="1200" i="1" dirty="0" smtClean="0">
                <a:solidFill>
                  <a:schemeClr val="tx2">
                    <a:lumMod val="60000"/>
                    <a:lumOff val="40000"/>
                  </a:schemeClr>
                </a:solidFill>
                <a:effectLst>
                  <a:outerShdw blurRad="38100" dist="38100" dir="2700000" algn="tl">
                    <a:srgbClr val="000000">
                      <a:alpha val="43137"/>
                    </a:srgbClr>
                  </a:outerShdw>
                </a:effectLst>
                <a:latin typeface="Segoe UI" pitchFamily="34" charset="0"/>
                <a:cs typeface="Segoe UI" pitchFamily="34" charset="0"/>
              </a:rPr>
              <a:t>Stratégie, protection contre les logiciels malveillants, pare-feu, contrôle des accès, protection réseau, quarantaine</a:t>
            </a:r>
            <a:endParaRPr lang="fr-FR" sz="1200" i="1" dirty="0" smtClean="0">
              <a:solidFill>
                <a:schemeClr val="tx2">
                  <a:lumMod val="60000"/>
                  <a:lumOff val="40000"/>
                </a:schemeClr>
              </a:solidFill>
              <a:latin typeface="Segoe UI" pitchFamily="34" charset="0"/>
              <a:cs typeface="Segoe UI" pitchFamily="34" charset="0"/>
            </a:endParaRPr>
          </a:p>
          <a:p>
            <a:pPr algn="ctr" fontAlgn="base">
              <a:spcBef>
                <a:spcPct val="0"/>
              </a:spcBef>
              <a:spcAft>
                <a:spcPct val="0"/>
              </a:spcAft>
            </a:pPr>
            <a:endParaRPr lang="fr-FR" dirty="0" smtClean="0">
              <a:solidFill>
                <a:schemeClr val="tx2">
                  <a:lumMod val="60000"/>
                  <a:lumOff val="40000"/>
                </a:schemeClr>
              </a:solidFill>
              <a:effectLst>
                <a:outerShdw blurRad="38100" dist="38100" dir="2700000" algn="tl">
                  <a:srgbClr val="000000">
                    <a:alpha val="43137"/>
                  </a:srgbClr>
                </a:outerShdw>
              </a:effectLst>
              <a:latin typeface="Segoe UI" pitchFamily="34" charset="0"/>
              <a:cs typeface="Segoe UI" pitchFamily="34" charset="0"/>
            </a:endParaRPr>
          </a:p>
          <a:p>
            <a:pPr algn="ctr" fontAlgn="base">
              <a:spcBef>
                <a:spcPct val="0"/>
              </a:spcBef>
              <a:spcAft>
                <a:spcPct val="0"/>
              </a:spcAft>
            </a:pPr>
            <a:endParaRPr lang="fr-FR" sz="800" i="1" dirty="0" smtClean="0">
              <a:latin typeface="Segoe UI" pitchFamily="34" charset="0"/>
              <a:cs typeface="Segoe UI" pitchFamily="34" charset="0"/>
            </a:endParaRPr>
          </a:p>
          <a:p>
            <a:pPr marL="0" marR="0" indent="0" algn="ctr"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Segoe UI" pitchFamily="34" charset="0"/>
              <a:cs typeface="Segoe UI" pitchFamily="34" charset="0"/>
            </a:endParaRPr>
          </a:p>
        </p:txBody>
      </p:sp>
      <p:sp>
        <p:nvSpPr>
          <p:cNvPr id="36" name="Rounded Rectangle 35"/>
          <p:cNvSpPr/>
          <p:nvPr/>
        </p:nvSpPr>
        <p:spPr bwMode="auto">
          <a:xfrm>
            <a:off x="533400" y="4953000"/>
            <a:ext cx="8077200" cy="609600"/>
          </a:xfrm>
          <a:prstGeom prst="roundRect">
            <a:avLst/>
          </a:prstGeom>
          <a:solidFill>
            <a:schemeClr val="bg2">
              <a:alpha val="51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lnSpc>
                <a:spcPct val="80000"/>
              </a:lnSpc>
              <a:spcBef>
                <a:spcPct val="0"/>
              </a:spcBef>
              <a:spcAft>
                <a:spcPct val="0"/>
              </a:spcAft>
              <a:buClr>
                <a:schemeClr val="tx2"/>
              </a:buClr>
              <a:buSzPct val="95000"/>
            </a:pPr>
            <a:r>
              <a:rPr lang="en-US" dirty="0" err="1" smtClean="0">
                <a:effectLst>
                  <a:outerShdw blurRad="38100" dist="38100" dir="2700000" algn="tl">
                    <a:srgbClr val="000000">
                      <a:alpha val="43137"/>
                    </a:srgbClr>
                  </a:outerShdw>
                </a:effectLst>
                <a:latin typeface="Segoe UI" pitchFamily="34" charset="0"/>
                <a:cs typeface="Segoe UI" pitchFamily="34" charset="0"/>
              </a:rPr>
              <a:t>Gestion</a:t>
            </a:r>
            <a:r>
              <a:rPr lang="en-US" dirty="0" smtClean="0">
                <a:effectLst>
                  <a:outerShdw blurRad="38100" dist="38100" dir="2700000" algn="tl">
                    <a:srgbClr val="000000">
                      <a:alpha val="43137"/>
                    </a:srgbClr>
                  </a:outerShdw>
                </a:effectLst>
                <a:latin typeface="Segoe UI" pitchFamily="34" charset="0"/>
                <a:cs typeface="Segoe UI" pitchFamily="34" charset="0"/>
              </a:rPr>
              <a:t> de </a:t>
            </a:r>
            <a:r>
              <a:rPr lang="en-US" dirty="0" err="1" smtClean="0">
                <a:effectLst>
                  <a:outerShdw blurRad="38100" dist="38100" dir="2700000" algn="tl">
                    <a:srgbClr val="000000">
                      <a:alpha val="43137"/>
                    </a:srgbClr>
                  </a:outerShdw>
                </a:effectLst>
                <a:latin typeface="Segoe UI" pitchFamily="34" charset="0"/>
                <a:cs typeface="Segoe UI" pitchFamily="34" charset="0"/>
              </a:rPr>
              <a:t>l’IT</a:t>
            </a:r>
            <a:r>
              <a:rPr lang="en-US" dirty="0" smtClean="0">
                <a:effectLst>
                  <a:outerShdw blurRad="38100" dist="38100" dir="2700000" algn="tl">
                    <a:srgbClr val="000000">
                      <a:alpha val="43137"/>
                    </a:srgbClr>
                  </a:outerShdw>
                </a:effectLst>
                <a:latin typeface="Segoe UI" pitchFamily="34" charset="0"/>
                <a:cs typeface="Segoe UI" pitchFamily="34" charset="0"/>
              </a:rPr>
              <a:t> &amp; </a:t>
            </a:r>
            <a:r>
              <a:rPr lang="en-US" dirty="0" err="1" smtClean="0">
                <a:effectLst>
                  <a:outerShdw blurRad="38100" dist="38100" dir="2700000" algn="tl">
                    <a:srgbClr val="000000">
                      <a:alpha val="43137"/>
                    </a:srgbClr>
                  </a:outerShdw>
                </a:effectLst>
                <a:latin typeface="Segoe UI" pitchFamily="34" charset="0"/>
                <a:cs typeface="Segoe UI" pitchFamily="34" charset="0"/>
              </a:rPr>
              <a:t>processus</a:t>
            </a:r>
            <a:r>
              <a:rPr lang="en-US" dirty="0" smtClean="0">
                <a:effectLst>
                  <a:outerShdw blurRad="38100" dist="38100" dir="2700000" algn="tl">
                    <a:srgbClr val="000000">
                      <a:alpha val="43137"/>
                    </a:srgbClr>
                  </a:outerShdw>
                </a:effectLst>
                <a:latin typeface="Segoe UI" pitchFamily="34" charset="0"/>
                <a:cs typeface="Segoe UI" pitchFamily="34" charset="0"/>
              </a:rPr>
              <a:t> </a:t>
            </a:r>
            <a:r>
              <a:rPr lang="en-US" dirty="0" err="1" smtClean="0">
                <a:effectLst>
                  <a:outerShdw blurRad="38100" dist="38100" dir="2700000" algn="tl">
                    <a:srgbClr val="000000">
                      <a:alpha val="43137"/>
                    </a:srgbClr>
                  </a:outerShdw>
                </a:effectLst>
                <a:latin typeface="Segoe UI" pitchFamily="34" charset="0"/>
                <a:cs typeface="Segoe UI" pitchFamily="34" charset="0"/>
              </a:rPr>
              <a:t>sécurité</a:t>
            </a:r>
            <a:endParaRPr lang="de-DE" dirty="0" smtClean="0">
              <a:effectLst>
                <a:outerShdw blurRad="38100" dist="38100" dir="2700000" algn="tl">
                  <a:srgbClr val="000000">
                    <a:alpha val="43137"/>
                  </a:srgbClr>
                </a:outerShdw>
              </a:effectLst>
              <a:latin typeface="Segoe UI" pitchFamily="34" charset="0"/>
              <a:cs typeface="Segoe UI" pitchFamily="34" charset="0"/>
            </a:endParaRPr>
          </a:p>
          <a:p>
            <a:pPr lvl="0" algn="ctr"/>
            <a:r>
              <a:rPr lang="fr-FR" sz="1200" i="1" dirty="0" smtClean="0">
                <a:solidFill>
                  <a:schemeClr val="tx2">
                    <a:lumMod val="60000"/>
                    <a:lumOff val="40000"/>
                  </a:schemeClr>
                </a:solidFill>
                <a:latin typeface="Segoe UI" pitchFamily="34" charset="0"/>
                <a:cs typeface="Segoe UI" pitchFamily="34" charset="0"/>
              </a:rPr>
              <a:t>Bonnes pratiques sur la conception, le </a:t>
            </a:r>
            <a:r>
              <a:rPr lang="fr-FR" sz="1200" i="1" dirty="0" err="1" smtClean="0">
                <a:solidFill>
                  <a:schemeClr val="tx2">
                    <a:lumMod val="60000"/>
                    <a:lumOff val="40000"/>
                  </a:schemeClr>
                </a:solidFill>
                <a:latin typeface="Segoe UI" pitchFamily="34" charset="0"/>
                <a:cs typeface="Segoe UI" pitchFamily="34" charset="0"/>
              </a:rPr>
              <a:t>developpement</a:t>
            </a:r>
            <a:r>
              <a:rPr lang="fr-FR" sz="1200" i="1" dirty="0" smtClean="0">
                <a:solidFill>
                  <a:schemeClr val="tx2">
                    <a:lumMod val="60000"/>
                    <a:lumOff val="40000"/>
                  </a:schemeClr>
                </a:solidFill>
                <a:latin typeface="Segoe UI" pitchFamily="34" charset="0"/>
                <a:cs typeface="Segoe UI" pitchFamily="34" charset="0"/>
              </a:rPr>
              <a:t>, l’exploitation et le support des solutions</a:t>
            </a:r>
            <a:endParaRPr kumimoji="0" lang="fr-FR" sz="1800" b="0" i="0" u="none" strike="noStrike" cap="none" normalizeH="0" baseline="0" dirty="0" smtClean="0">
              <a:ln>
                <a:noFill/>
              </a:ln>
              <a:solidFill>
                <a:schemeClr val="tx2">
                  <a:lumMod val="60000"/>
                  <a:lumOff val="40000"/>
                </a:schemeClr>
              </a:solidFill>
              <a:effectLst/>
              <a:latin typeface="Segoe UI" pitchFamily="34" charset="0"/>
              <a:cs typeface="Segoe UI" pitchFamily="34" charset="0"/>
            </a:endParaRPr>
          </a:p>
        </p:txBody>
      </p:sp>
      <p:sp>
        <p:nvSpPr>
          <p:cNvPr id="32" name="Rounded Rectangle 31"/>
          <p:cNvSpPr/>
          <p:nvPr/>
        </p:nvSpPr>
        <p:spPr bwMode="auto">
          <a:xfrm>
            <a:off x="533400" y="1905000"/>
            <a:ext cx="8077200" cy="609600"/>
          </a:xfrm>
          <a:prstGeom prst="roundRect">
            <a:avLst/>
          </a:prstGeom>
          <a:solidFill>
            <a:schemeClr val="bg2">
              <a:alpha val="51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r>
              <a:rPr lang="fr-FR" dirty="0" smtClean="0">
                <a:effectLst>
                  <a:outerShdw blurRad="38100" dist="38100" dir="2700000" algn="tl">
                    <a:srgbClr val="000000">
                      <a:alpha val="43137"/>
                    </a:srgbClr>
                  </a:outerShdw>
                </a:effectLst>
                <a:latin typeface="Segoe UI" pitchFamily="34" charset="0"/>
                <a:cs typeface="Segoe UI" pitchFamily="34" charset="0"/>
              </a:rPr>
              <a:t>Gestion des accès et des identités</a:t>
            </a:r>
          </a:p>
          <a:p>
            <a:pPr algn="ctr" fontAlgn="base">
              <a:spcBef>
                <a:spcPct val="0"/>
              </a:spcBef>
              <a:spcAft>
                <a:spcPct val="0"/>
              </a:spcAft>
            </a:pPr>
            <a:r>
              <a:rPr lang="fr-FR" sz="1200" i="1" dirty="0" smtClean="0">
                <a:solidFill>
                  <a:schemeClr val="tx2">
                    <a:lumMod val="60000"/>
                    <a:lumOff val="40000"/>
                  </a:schemeClr>
                </a:solidFill>
                <a:effectLst>
                  <a:outerShdw blurRad="38100" dist="38100" dir="2700000" algn="tl">
                    <a:srgbClr val="000000">
                      <a:alpha val="43137"/>
                    </a:srgbClr>
                  </a:outerShdw>
                </a:effectLst>
                <a:latin typeface="Segoe UI" pitchFamily="34" charset="0"/>
                <a:cs typeface="Segoe UI" pitchFamily="34" charset="0"/>
              </a:rPr>
              <a:t>Services d’annuaire, méta-annuaire, provisioning des utilisateurs, fédération d’annuaire, protection des documents</a:t>
            </a:r>
            <a:endParaRPr lang="fr-FR" sz="1200" i="1" dirty="0" smtClean="0">
              <a:solidFill>
                <a:schemeClr val="tx2">
                  <a:lumMod val="60000"/>
                  <a:lumOff val="40000"/>
                </a:schemeClr>
              </a:solidFill>
              <a:latin typeface="Segoe UI" pitchFamily="34" charset="0"/>
              <a:cs typeface="Segoe UI" pitchFamily="34" charset="0"/>
            </a:endParaRPr>
          </a:p>
          <a:p>
            <a:pPr marL="0" marR="0" indent="0" algn="ctr"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Segoe UI" pitchFamily="34" charset="0"/>
              <a:cs typeface="Segoe UI" pitchFamily="34" charset="0"/>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500034" y="2143116"/>
            <a:ext cx="8429684" cy="609398"/>
          </a:xfrm>
        </p:spPr>
        <p:txBody>
          <a:bodyPr/>
          <a:lstStyle/>
          <a:p>
            <a:r>
              <a:rPr lang="fr-FR" dirty="0" smtClean="0"/>
              <a:t>Microsoft System Center</a:t>
            </a:r>
            <a:endParaRPr lang="fr-FR" dirty="0"/>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3"/>
          <p:cNvGraphicFramePr>
            <a:graphicFrameLocks noGrp="1"/>
          </p:cNvGraphicFramePr>
          <p:nvPr/>
        </p:nvGraphicFramePr>
        <p:xfrm>
          <a:off x="80995" y="1447800"/>
          <a:ext cx="8991599" cy="3967850"/>
        </p:xfrm>
        <a:graphic>
          <a:graphicData uri="http://schemas.openxmlformats.org/drawingml/2006/table">
            <a:tbl>
              <a:tblPr>
                <a:effectLst>
                  <a:outerShdw blurRad="431800" dir="5400000" sx="103000" sy="103000" algn="ctr" rotWithShape="0">
                    <a:srgbClr val="FFFFFF">
                      <a:alpha val="60000"/>
                    </a:srgbClr>
                  </a:outerShdw>
                </a:effectLst>
              </a:tblPr>
              <a:tblGrid>
                <a:gridCol w="1410707"/>
                <a:gridCol w="1802937"/>
                <a:gridCol w="1314111"/>
                <a:gridCol w="1312606"/>
                <a:gridCol w="1342104"/>
                <a:gridCol w="1809134"/>
              </a:tblGrid>
              <a:tr h="290157">
                <a:tc>
                  <a:txBody>
                    <a:bodyPr/>
                    <a:lstStyle>
                      <a:defPPr>
                        <a:defRPr lang="fr-FR"/>
                      </a:defPPr>
                      <a:lvl1pPr marL="0" algn="l" defTabSz="914400" rtl="0" eaLnBrk="1" latinLnBrk="0" hangingPunct="1">
                        <a:defRPr sz="1800" kern="1200">
                          <a:solidFill>
                            <a:schemeClr val="tx1"/>
                          </a:solidFill>
                          <a:latin typeface="Segoe"/>
                        </a:defRPr>
                      </a:lvl1pPr>
                      <a:lvl2pPr marL="457200" algn="l" defTabSz="914400" rtl="0" eaLnBrk="1" latinLnBrk="0" hangingPunct="1">
                        <a:defRPr sz="1800" kern="1200">
                          <a:solidFill>
                            <a:schemeClr val="tx1"/>
                          </a:solidFill>
                          <a:latin typeface="Segoe"/>
                        </a:defRPr>
                      </a:lvl2pPr>
                      <a:lvl3pPr marL="914400" algn="l" defTabSz="914400" rtl="0" eaLnBrk="1" latinLnBrk="0" hangingPunct="1">
                        <a:defRPr sz="1800" kern="1200">
                          <a:solidFill>
                            <a:schemeClr val="tx1"/>
                          </a:solidFill>
                          <a:latin typeface="Segoe"/>
                        </a:defRPr>
                      </a:lvl3pPr>
                      <a:lvl4pPr marL="1371600" algn="l" defTabSz="914400" rtl="0" eaLnBrk="1" latinLnBrk="0" hangingPunct="1">
                        <a:defRPr sz="1800" kern="1200">
                          <a:solidFill>
                            <a:schemeClr val="tx1"/>
                          </a:solidFill>
                          <a:latin typeface="Segoe"/>
                        </a:defRPr>
                      </a:lvl4pPr>
                      <a:lvl5pPr marL="1828800" algn="l" defTabSz="914400" rtl="0" eaLnBrk="1" latinLnBrk="0" hangingPunct="1">
                        <a:defRPr sz="1800" kern="1200">
                          <a:solidFill>
                            <a:schemeClr val="tx1"/>
                          </a:solidFill>
                          <a:latin typeface="Segoe"/>
                        </a:defRPr>
                      </a:lvl5pPr>
                      <a:lvl6pPr marL="2286000" algn="l" defTabSz="914400" rtl="0" eaLnBrk="1" latinLnBrk="0" hangingPunct="1">
                        <a:defRPr sz="1800" kern="1200">
                          <a:solidFill>
                            <a:schemeClr val="tx1"/>
                          </a:solidFill>
                          <a:latin typeface="Segoe"/>
                        </a:defRPr>
                      </a:lvl6pPr>
                      <a:lvl7pPr marL="2743200" algn="l" defTabSz="914400" rtl="0" eaLnBrk="1" latinLnBrk="0" hangingPunct="1">
                        <a:defRPr sz="1800" kern="1200">
                          <a:solidFill>
                            <a:schemeClr val="tx1"/>
                          </a:solidFill>
                          <a:latin typeface="Segoe"/>
                        </a:defRPr>
                      </a:lvl7pPr>
                      <a:lvl8pPr marL="3200400" algn="l" defTabSz="914400" rtl="0" eaLnBrk="1" latinLnBrk="0" hangingPunct="1">
                        <a:defRPr sz="1800" kern="1200">
                          <a:solidFill>
                            <a:schemeClr val="tx1"/>
                          </a:solidFill>
                          <a:latin typeface="Segoe"/>
                        </a:defRPr>
                      </a:lvl8pPr>
                      <a:lvl9pPr marL="3657600" algn="l" defTabSz="914400" rtl="0" eaLnBrk="1" latinLnBrk="0" hangingPunct="1">
                        <a:defRPr sz="1800" kern="1200">
                          <a:solidFill>
                            <a:schemeClr val="tx1"/>
                          </a:solidFill>
                          <a:latin typeface="Segoe"/>
                        </a:defRPr>
                      </a:lvl9pPr>
                    </a:lstStyle>
                    <a:p>
                      <a:pPr marL="0" algn="ctr" defTabSz="914400" rtl="0" eaLnBrk="1" fontAlgn="b" latinLnBrk="0" hangingPunct="1">
                        <a:lnSpc>
                          <a:spcPct val="85000"/>
                        </a:lnSpc>
                        <a:spcBef>
                          <a:spcPct val="20000"/>
                        </a:spcBef>
                        <a:defRPr/>
                      </a:pPr>
                      <a:r>
                        <a:rPr lang="fr-FR" sz="1800" b="1" kern="0" noProof="0" dirty="0" smtClean="0">
                          <a:ln w="18415" cmpd="sng">
                            <a:noFill/>
                            <a:prstDash val="solid"/>
                          </a:ln>
                          <a:gradFill>
                            <a:gsLst>
                              <a:gs pos="0">
                                <a:srgbClr val="0F0F0F"/>
                              </a:gs>
                              <a:gs pos="77000">
                                <a:srgbClr val="000000">
                                  <a:lumMod val="95000"/>
                                  <a:lumOff val="5000"/>
                                </a:srgbClr>
                              </a:gs>
                            </a:gsLst>
                            <a:lin ang="16200000" scaled="1"/>
                          </a:gradFill>
                          <a:effectLst>
                            <a:glow rad="101600">
                              <a:srgbClr val="FFFFFF">
                                <a:alpha val="40000"/>
                              </a:srgbClr>
                            </a:glow>
                            <a:innerShdw blurRad="114300">
                              <a:prstClr val="black"/>
                            </a:innerShdw>
                            <a:reflection blurRad="6350" stA="55000" endA="300" endPos="45500" dir="5400000" sy="-100000" algn="bl" rotWithShape="0"/>
                          </a:effectLst>
                          <a:latin typeface="+mn-lt"/>
                          <a:ea typeface="+mn-ea"/>
                          <a:cs typeface="+mn-cs"/>
                        </a:rPr>
                        <a:t>Classement</a:t>
                      </a:r>
                      <a:endParaRPr lang="fr-FR" sz="1800" b="1" kern="0" noProof="0" dirty="0">
                        <a:ln w="18415" cmpd="sng">
                          <a:noFill/>
                          <a:prstDash val="solid"/>
                        </a:ln>
                        <a:gradFill>
                          <a:gsLst>
                            <a:gs pos="0">
                              <a:srgbClr val="0F0F0F"/>
                            </a:gs>
                            <a:gs pos="77000">
                              <a:srgbClr val="000000">
                                <a:lumMod val="95000"/>
                                <a:lumOff val="5000"/>
                              </a:srgbClr>
                            </a:gs>
                          </a:gsLst>
                          <a:lin ang="16200000" scaled="1"/>
                        </a:gradFill>
                        <a:effectLst>
                          <a:glow rad="101600">
                            <a:srgbClr val="FFFFFF">
                              <a:alpha val="40000"/>
                            </a:srgbClr>
                          </a:glow>
                          <a:innerShdw blurRad="114300">
                            <a:prstClr val="black"/>
                          </a:innerShdw>
                          <a:reflection blurRad="6350" stA="55000" endA="300" endPos="45500" dir="5400000" sy="-100000" algn="bl" rotWithShape="0"/>
                        </a:effectLst>
                        <a:latin typeface="+mn-lt"/>
                        <a:ea typeface="+mn-ea"/>
                        <a:cs typeface="+mn-cs"/>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gradFill>
                      <a:gsLst>
                        <a:gs pos="0">
                          <a:srgbClr val="83C755">
                            <a:shade val="30000"/>
                            <a:satMod val="115000"/>
                          </a:srgbClr>
                        </a:gs>
                        <a:gs pos="50000">
                          <a:srgbClr val="83C755">
                            <a:shade val="67500"/>
                            <a:satMod val="115000"/>
                          </a:srgbClr>
                        </a:gs>
                        <a:gs pos="100000">
                          <a:srgbClr val="83C755">
                            <a:shade val="100000"/>
                            <a:satMod val="115000"/>
                          </a:srgbClr>
                        </a:gs>
                      </a:gsLst>
                      <a:lin ang="16200000" scaled="1"/>
                    </a:gradFill>
                  </a:tcPr>
                </a:tc>
                <a:tc>
                  <a:txBody>
                    <a:bodyPr/>
                    <a:lstStyle>
                      <a:defPPr>
                        <a:defRPr lang="fr-FR"/>
                      </a:defPPr>
                      <a:lvl1pPr marL="0" algn="l" defTabSz="914400" rtl="0" eaLnBrk="1" latinLnBrk="0" hangingPunct="1">
                        <a:defRPr sz="1800" kern="1200">
                          <a:solidFill>
                            <a:schemeClr val="tx1"/>
                          </a:solidFill>
                          <a:latin typeface="Segoe"/>
                        </a:defRPr>
                      </a:lvl1pPr>
                      <a:lvl2pPr marL="457200" algn="l" defTabSz="914400" rtl="0" eaLnBrk="1" latinLnBrk="0" hangingPunct="1">
                        <a:defRPr sz="1800" kern="1200">
                          <a:solidFill>
                            <a:schemeClr val="tx1"/>
                          </a:solidFill>
                          <a:latin typeface="Segoe"/>
                        </a:defRPr>
                      </a:lvl2pPr>
                      <a:lvl3pPr marL="914400" algn="l" defTabSz="914400" rtl="0" eaLnBrk="1" latinLnBrk="0" hangingPunct="1">
                        <a:defRPr sz="1800" kern="1200">
                          <a:solidFill>
                            <a:schemeClr val="tx1"/>
                          </a:solidFill>
                          <a:latin typeface="Segoe"/>
                        </a:defRPr>
                      </a:lvl3pPr>
                      <a:lvl4pPr marL="1371600" algn="l" defTabSz="914400" rtl="0" eaLnBrk="1" latinLnBrk="0" hangingPunct="1">
                        <a:defRPr sz="1800" kern="1200">
                          <a:solidFill>
                            <a:schemeClr val="tx1"/>
                          </a:solidFill>
                          <a:latin typeface="Segoe"/>
                        </a:defRPr>
                      </a:lvl4pPr>
                      <a:lvl5pPr marL="1828800" algn="l" defTabSz="914400" rtl="0" eaLnBrk="1" latinLnBrk="0" hangingPunct="1">
                        <a:defRPr sz="1800" kern="1200">
                          <a:solidFill>
                            <a:schemeClr val="tx1"/>
                          </a:solidFill>
                          <a:latin typeface="Segoe"/>
                        </a:defRPr>
                      </a:lvl5pPr>
                      <a:lvl6pPr marL="2286000" algn="l" defTabSz="914400" rtl="0" eaLnBrk="1" latinLnBrk="0" hangingPunct="1">
                        <a:defRPr sz="1800" kern="1200">
                          <a:solidFill>
                            <a:schemeClr val="tx1"/>
                          </a:solidFill>
                          <a:latin typeface="Segoe"/>
                        </a:defRPr>
                      </a:lvl6pPr>
                      <a:lvl7pPr marL="2743200" algn="l" defTabSz="914400" rtl="0" eaLnBrk="1" latinLnBrk="0" hangingPunct="1">
                        <a:defRPr sz="1800" kern="1200">
                          <a:solidFill>
                            <a:schemeClr val="tx1"/>
                          </a:solidFill>
                          <a:latin typeface="Segoe"/>
                        </a:defRPr>
                      </a:lvl7pPr>
                      <a:lvl8pPr marL="3200400" algn="l" defTabSz="914400" rtl="0" eaLnBrk="1" latinLnBrk="0" hangingPunct="1">
                        <a:defRPr sz="1800" kern="1200">
                          <a:solidFill>
                            <a:schemeClr val="tx1"/>
                          </a:solidFill>
                          <a:latin typeface="Segoe"/>
                        </a:defRPr>
                      </a:lvl8pPr>
                      <a:lvl9pPr marL="3657600" algn="l" defTabSz="914400" rtl="0" eaLnBrk="1" latinLnBrk="0" hangingPunct="1">
                        <a:defRPr sz="1800" kern="1200">
                          <a:solidFill>
                            <a:schemeClr val="tx1"/>
                          </a:solidFill>
                          <a:latin typeface="Segoe"/>
                        </a:defRPr>
                      </a:lvl9pPr>
                    </a:lstStyle>
                    <a:p>
                      <a:pPr marL="0" algn="ctr" defTabSz="914400" rtl="0" eaLnBrk="1" fontAlgn="b" latinLnBrk="0" hangingPunct="1">
                        <a:lnSpc>
                          <a:spcPct val="85000"/>
                        </a:lnSpc>
                        <a:spcBef>
                          <a:spcPct val="20000"/>
                        </a:spcBef>
                        <a:defRPr/>
                      </a:pPr>
                      <a:r>
                        <a:rPr lang="fr-FR" sz="1800" b="1" kern="0" noProof="0" dirty="0" smtClean="0">
                          <a:ln w="18415" cmpd="sng">
                            <a:noFill/>
                            <a:prstDash val="solid"/>
                          </a:ln>
                          <a:gradFill>
                            <a:gsLst>
                              <a:gs pos="0">
                                <a:srgbClr val="0F0F0F"/>
                              </a:gs>
                              <a:gs pos="77000">
                                <a:srgbClr val="000000">
                                  <a:lumMod val="95000"/>
                                  <a:lumOff val="5000"/>
                                </a:srgbClr>
                              </a:gs>
                            </a:gsLst>
                            <a:lin ang="16200000" scaled="1"/>
                          </a:gradFill>
                          <a:effectLst>
                            <a:glow rad="101600">
                              <a:srgbClr val="FFFFFF">
                                <a:alpha val="40000"/>
                              </a:srgbClr>
                            </a:glow>
                            <a:innerShdw blurRad="114300">
                              <a:prstClr val="black"/>
                            </a:innerShdw>
                            <a:reflection blurRad="6350" stA="55000" endA="300" endPos="45500" dir="5400000" sy="-100000" algn="bl" rotWithShape="0"/>
                          </a:effectLst>
                          <a:latin typeface="+mn-lt"/>
                          <a:ea typeface="+mn-ea"/>
                          <a:cs typeface="+mn-cs"/>
                        </a:rPr>
                        <a:t>Entreprises</a:t>
                      </a:r>
                      <a:endParaRPr lang="fr-FR" sz="1800" b="1" kern="0" noProof="0" dirty="0">
                        <a:ln w="18415" cmpd="sng">
                          <a:noFill/>
                          <a:prstDash val="solid"/>
                        </a:ln>
                        <a:gradFill>
                          <a:gsLst>
                            <a:gs pos="0">
                              <a:srgbClr val="0F0F0F"/>
                            </a:gs>
                            <a:gs pos="77000">
                              <a:srgbClr val="000000">
                                <a:lumMod val="95000"/>
                                <a:lumOff val="5000"/>
                              </a:srgbClr>
                            </a:gs>
                          </a:gsLst>
                          <a:lin ang="16200000" scaled="1"/>
                        </a:gradFill>
                        <a:effectLst>
                          <a:glow rad="101600">
                            <a:srgbClr val="FFFFFF">
                              <a:alpha val="40000"/>
                            </a:srgbClr>
                          </a:glow>
                          <a:innerShdw blurRad="114300">
                            <a:prstClr val="black"/>
                          </a:innerShdw>
                          <a:reflection blurRad="6350" stA="55000" endA="300" endPos="45500" dir="5400000" sy="-100000" algn="bl" rotWithShape="0"/>
                        </a:effectLst>
                        <a:latin typeface="+mn-lt"/>
                        <a:ea typeface="+mn-ea"/>
                        <a:cs typeface="+mn-cs"/>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gradFill>
                      <a:gsLst>
                        <a:gs pos="0">
                          <a:srgbClr val="83C755">
                            <a:shade val="30000"/>
                            <a:satMod val="115000"/>
                          </a:srgbClr>
                        </a:gs>
                        <a:gs pos="50000">
                          <a:srgbClr val="83C755">
                            <a:shade val="67500"/>
                            <a:satMod val="115000"/>
                          </a:srgbClr>
                        </a:gs>
                        <a:gs pos="100000">
                          <a:srgbClr val="83C755">
                            <a:shade val="100000"/>
                            <a:satMod val="115000"/>
                          </a:srgbClr>
                        </a:gs>
                      </a:gsLst>
                      <a:lin ang="16200000" scaled="1"/>
                    </a:gradFill>
                  </a:tcPr>
                </a:tc>
                <a:tc>
                  <a:txBody>
                    <a:bodyPr/>
                    <a:lstStyle>
                      <a:defPPr>
                        <a:defRPr lang="fr-FR"/>
                      </a:defPPr>
                      <a:lvl1pPr marL="0" algn="l" defTabSz="914400" rtl="0" eaLnBrk="1" latinLnBrk="0" hangingPunct="1">
                        <a:defRPr sz="1800" kern="1200">
                          <a:solidFill>
                            <a:schemeClr val="tx1"/>
                          </a:solidFill>
                          <a:latin typeface="Segoe"/>
                        </a:defRPr>
                      </a:lvl1pPr>
                      <a:lvl2pPr marL="457200" algn="l" defTabSz="914400" rtl="0" eaLnBrk="1" latinLnBrk="0" hangingPunct="1">
                        <a:defRPr sz="1800" kern="1200">
                          <a:solidFill>
                            <a:schemeClr val="tx1"/>
                          </a:solidFill>
                          <a:latin typeface="Segoe"/>
                        </a:defRPr>
                      </a:lvl2pPr>
                      <a:lvl3pPr marL="914400" algn="l" defTabSz="914400" rtl="0" eaLnBrk="1" latinLnBrk="0" hangingPunct="1">
                        <a:defRPr sz="1800" kern="1200">
                          <a:solidFill>
                            <a:schemeClr val="tx1"/>
                          </a:solidFill>
                          <a:latin typeface="Segoe"/>
                        </a:defRPr>
                      </a:lvl3pPr>
                      <a:lvl4pPr marL="1371600" algn="l" defTabSz="914400" rtl="0" eaLnBrk="1" latinLnBrk="0" hangingPunct="1">
                        <a:defRPr sz="1800" kern="1200">
                          <a:solidFill>
                            <a:schemeClr val="tx1"/>
                          </a:solidFill>
                          <a:latin typeface="Segoe"/>
                        </a:defRPr>
                      </a:lvl4pPr>
                      <a:lvl5pPr marL="1828800" algn="l" defTabSz="914400" rtl="0" eaLnBrk="1" latinLnBrk="0" hangingPunct="1">
                        <a:defRPr sz="1800" kern="1200">
                          <a:solidFill>
                            <a:schemeClr val="tx1"/>
                          </a:solidFill>
                          <a:latin typeface="Segoe"/>
                        </a:defRPr>
                      </a:lvl5pPr>
                      <a:lvl6pPr marL="2286000" algn="l" defTabSz="914400" rtl="0" eaLnBrk="1" latinLnBrk="0" hangingPunct="1">
                        <a:defRPr sz="1800" kern="1200">
                          <a:solidFill>
                            <a:schemeClr val="tx1"/>
                          </a:solidFill>
                          <a:latin typeface="Segoe"/>
                        </a:defRPr>
                      </a:lvl6pPr>
                      <a:lvl7pPr marL="2743200" algn="l" defTabSz="914400" rtl="0" eaLnBrk="1" latinLnBrk="0" hangingPunct="1">
                        <a:defRPr sz="1800" kern="1200">
                          <a:solidFill>
                            <a:schemeClr val="tx1"/>
                          </a:solidFill>
                          <a:latin typeface="Segoe"/>
                        </a:defRPr>
                      </a:lvl7pPr>
                      <a:lvl8pPr marL="3200400" algn="l" defTabSz="914400" rtl="0" eaLnBrk="1" latinLnBrk="0" hangingPunct="1">
                        <a:defRPr sz="1800" kern="1200">
                          <a:solidFill>
                            <a:schemeClr val="tx1"/>
                          </a:solidFill>
                          <a:latin typeface="Segoe"/>
                        </a:defRPr>
                      </a:lvl8pPr>
                      <a:lvl9pPr marL="3657600" algn="l" defTabSz="914400" rtl="0" eaLnBrk="1" latinLnBrk="0" hangingPunct="1">
                        <a:defRPr sz="1800" kern="1200">
                          <a:solidFill>
                            <a:schemeClr val="tx1"/>
                          </a:solidFill>
                          <a:latin typeface="Segoe"/>
                        </a:defRPr>
                      </a:lvl9pPr>
                    </a:lstStyle>
                    <a:p>
                      <a:pPr marL="0" algn="ctr" defTabSz="914400" rtl="0" eaLnBrk="1" fontAlgn="b" latinLnBrk="0" hangingPunct="1">
                        <a:lnSpc>
                          <a:spcPct val="85000"/>
                        </a:lnSpc>
                        <a:spcBef>
                          <a:spcPct val="20000"/>
                        </a:spcBef>
                        <a:defRPr/>
                      </a:pPr>
                      <a:r>
                        <a:rPr lang="fr-FR" sz="1800" b="1" kern="0" noProof="0" dirty="0" smtClean="0">
                          <a:ln w="18415" cmpd="sng">
                            <a:noFill/>
                            <a:prstDash val="solid"/>
                          </a:ln>
                          <a:gradFill>
                            <a:gsLst>
                              <a:gs pos="0">
                                <a:srgbClr val="0F0F0F"/>
                              </a:gs>
                              <a:gs pos="77000">
                                <a:srgbClr val="000000">
                                  <a:lumMod val="95000"/>
                                  <a:lumOff val="5000"/>
                                </a:srgbClr>
                              </a:gs>
                            </a:gsLst>
                            <a:lin ang="16200000" scaled="1"/>
                          </a:gradFill>
                          <a:effectLst>
                            <a:glow rad="101600">
                              <a:srgbClr val="FFFFFF">
                                <a:alpha val="40000"/>
                              </a:srgbClr>
                            </a:glow>
                            <a:innerShdw blurRad="114300">
                              <a:prstClr val="black"/>
                            </a:innerShdw>
                            <a:reflection blurRad="6350" stA="55000" endA="300" endPos="45500" dir="5400000" sy="-100000" algn="bl" rotWithShape="0"/>
                          </a:effectLst>
                          <a:latin typeface="+mn-lt"/>
                          <a:ea typeface="+mn-ea"/>
                          <a:cs typeface="+mn-cs"/>
                        </a:rPr>
                        <a:t>2004</a:t>
                      </a:r>
                      <a:endParaRPr lang="fr-FR" sz="1800" b="1" kern="0" noProof="0" dirty="0">
                        <a:ln w="18415" cmpd="sng">
                          <a:noFill/>
                          <a:prstDash val="solid"/>
                        </a:ln>
                        <a:gradFill>
                          <a:gsLst>
                            <a:gs pos="0">
                              <a:srgbClr val="0F0F0F"/>
                            </a:gs>
                            <a:gs pos="77000">
                              <a:srgbClr val="000000">
                                <a:lumMod val="95000"/>
                                <a:lumOff val="5000"/>
                              </a:srgbClr>
                            </a:gs>
                          </a:gsLst>
                          <a:lin ang="16200000" scaled="1"/>
                        </a:gradFill>
                        <a:effectLst>
                          <a:glow rad="101600">
                            <a:srgbClr val="FFFFFF">
                              <a:alpha val="40000"/>
                            </a:srgbClr>
                          </a:glow>
                          <a:innerShdw blurRad="114300">
                            <a:prstClr val="black"/>
                          </a:innerShdw>
                          <a:reflection blurRad="6350" stA="55000" endA="300" endPos="45500" dir="5400000" sy="-100000" algn="bl" rotWithShape="0"/>
                        </a:effectLst>
                        <a:latin typeface="+mn-lt"/>
                        <a:ea typeface="+mn-ea"/>
                        <a:cs typeface="+mn-cs"/>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gradFill>
                      <a:gsLst>
                        <a:gs pos="0">
                          <a:srgbClr val="83C755">
                            <a:shade val="30000"/>
                            <a:satMod val="115000"/>
                          </a:srgbClr>
                        </a:gs>
                        <a:gs pos="50000">
                          <a:srgbClr val="83C755">
                            <a:shade val="67500"/>
                            <a:satMod val="115000"/>
                          </a:srgbClr>
                        </a:gs>
                        <a:gs pos="100000">
                          <a:srgbClr val="83C755">
                            <a:shade val="100000"/>
                            <a:satMod val="115000"/>
                          </a:srgbClr>
                        </a:gs>
                      </a:gsLst>
                      <a:lin ang="16200000" scaled="1"/>
                    </a:gradFill>
                  </a:tcPr>
                </a:tc>
                <a:tc>
                  <a:txBody>
                    <a:bodyPr/>
                    <a:lstStyle>
                      <a:defPPr>
                        <a:defRPr lang="fr-FR"/>
                      </a:defPPr>
                      <a:lvl1pPr marL="0" algn="l" defTabSz="914400" rtl="0" eaLnBrk="1" latinLnBrk="0" hangingPunct="1">
                        <a:defRPr sz="1800" kern="1200">
                          <a:solidFill>
                            <a:schemeClr val="tx1"/>
                          </a:solidFill>
                          <a:latin typeface="Segoe"/>
                        </a:defRPr>
                      </a:lvl1pPr>
                      <a:lvl2pPr marL="457200" algn="l" defTabSz="914400" rtl="0" eaLnBrk="1" latinLnBrk="0" hangingPunct="1">
                        <a:defRPr sz="1800" kern="1200">
                          <a:solidFill>
                            <a:schemeClr val="tx1"/>
                          </a:solidFill>
                          <a:latin typeface="Segoe"/>
                        </a:defRPr>
                      </a:lvl2pPr>
                      <a:lvl3pPr marL="914400" algn="l" defTabSz="914400" rtl="0" eaLnBrk="1" latinLnBrk="0" hangingPunct="1">
                        <a:defRPr sz="1800" kern="1200">
                          <a:solidFill>
                            <a:schemeClr val="tx1"/>
                          </a:solidFill>
                          <a:latin typeface="Segoe"/>
                        </a:defRPr>
                      </a:lvl3pPr>
                      <a:lvl4pPr marL="1371600" algn="l" defTabSz="914400" rtl="0" eaLnBrk="1" latinLnBrk="0" hangingPunct="1">
                        <a:defRPr sz="1800" kern="1200">
                          <a:solidFill>
                            <a:schemeClr val="tx1"/>
                          </a:solidFill>
                          <a:latin typeface="Segoe"/>
                        </a:defRPr>
                      </a:lvl4pPr>
                      <a:lvl5pPr marL="1828800" algn="l" defTabSz="914400" rtl="0" eaLnBrk="1" latinLnBrk="0" hangingPunct="1">
                        <a:defRPr sz="1800" kern="1200">
                          <a:solidFill>
                            <a:schemeClr val="tx1"/>
                          </a:solidFill>
                          <a:latin typeface="Segoe"/>
                        </a:defRPr>
                      </a:lvl5pPr>
                      <a:lvl6pPr marL="2286000" algn="l" defTabSz="914400" rtl="0" eaLnBrk="1" latinLnBrk="0" hangingPunct="1">
                        <a:defRPr sz="1800" kern="1200">
                          <a:solidFill>
                            <a:schemeClr val="tx1"/>
                          </a:solidFill>
                          <a:latin typeface="Segoe"/>
                        </a:defRPr>
                      </a:lvl6pPr>
                      <a:lvl7pPr marL="2743200" algn="l" defTabSz="914400" rtl="0" eaLnBrk="1" latinLnBrk="0" hangingPunct="1">
                        <a:defRPr sz="1800" kern="1200">
                          <a:solidFill>
                            <a:schemeClr val="tx1"/>
                          </a:solidFill>
                          <a:latin typeface="Segoe"/>
                        </a:defRPr>
                      </a:lvl7pPr>
                      <a:lvl8pPr marL="3200400" algn="l" defTabSz="914400" rtl="0" eaLnBrk="1" latinLnBrk="0" hangingPunct="1">
                        <a:defRPr sz="1800" kern="1200">
                          <a:solidFill>
                            <a:schemeClr val="tx1"/>
                          </a:solidFill>
                          <a:latin typeface="Segoe"/>
                        </a:defRPr>
                      </a:lvl8pPr>
                      <a:lvl9pPr marL="3657600" algn="l" defTabSz="914400" rtl="0" eaLnBrk="1" latinLnBrk="0" hangingPunct="1">
                        <a:defRPr sz="1800" kern="1200">
                          <a:solidFill>
                            <a:schemeClr val="tx1"/>
                          </a:solidFill>
                          <a:latin typeface="Segoe"/>
                        </a:defRPr>
                      </a:lvl9pPr>
                    </a:lstStyle>
                    <a:p>
                      <a:pPr marL="0" algn="ctr" defTabSz="914400" rtl="0" eaLnBrk="1" fontAlgn="b" latinLnBrk="0" hangingPunct="1">
                        <a:lnSpc>
                          <a:spcPct val="85000"/>
                        </a:lnSpc>
                        <a:spcBef>
                          <a:spcPct val="20000"/>
                        </a:spcBef>
                        <a:defRPr/>
                      </a:pPr>
                      <a:r>
                        <a:rPr lang="fr-FR" sz="1800" b="1" kern="0" noProof="0" dirty="0" smtClean="0">
                          <a:ln w="18415" cmpd="sng">
                            <a:noFill/>
                            <a:prstDash val="solid"/>
                          </a:ln>
                          <a:gradFill>
                            <a:gsLst>
                              <a:gs pos="0">
                                <a:srgbClr val="0F0F0F"/>
                              </a:gs>
                              <a:gs pos="77000">
                                <a:srgbClr val="000000">
                                  <a:lumMod val="95000"/>
                                  <a:lumOff val="5000"/>
                                </a:srgbClr>
                              </a:gs>
                            </a:gsLst>
                            <a:lin ang="16200000" scaled="1"/>
                          </a:gradFill>
                          <a:effectLst>
                            <a:glow rad="101600">
                              <a:srgbClr val="FFFFFF">
                                <a:alpha val="40000"/>
                              </a:srgbClr>
                            </a:glow>
                            <a:innerShdw blurRad="114300">
                              <a:prstClr val="black"/>
                            </a:innerShdw>
                            <a:reflection blurRad="6350" stA="55000" endA="300" endPos="45500" dir="5400000" sy="-100000" algn="bl" rotWithShape="0"/>
                          </a:effectLst>
                          <a:latin typeface="+mn-lt"/>
                          <a:ea typeface="+mn-ea"/>
                          <a:cs typeface="+mn-cs"/>
                        </a:rPr>
                        <a:t>2005</a:t>
                      </a:r>
                      <a:endParaRPr lang="fr-FR" sz="1800" b="1" kern="0" noProof="0" dirty="0">
                        <a:ln w="18415" cmpd="sng">
                          <a:noFill/>
                          <a:prstDash val="solid"/>
                        </a:ln>
                        <a:gradFill>
                          <a:gsLst>
                            <a:gs pos="0">
                              <a:srgbClr val="0F0F0F"/>
                            </a:gs>
                            <a:gs pos="77000">
                              <a:srgbClr val="000000">
                                <a:lumMod val="95000"/>
                                <a:lumOff val="5000"/>
                              </a:srgbClr>
                            </a:gs>
                          </a:gsLst>
                          <a:lin ang="16200000" scaled="1"/>
                        </a:gradFill>
                        <a:effectLst>
                          <a:glow rad="101600">
                            <a:srgbClr val="FFFFFF">
                              <a:alpha val="40000"/>
                            </a:srgbClr>
                          </a:glow>
                          <a:innerShdw blurRad="114300">
                            <a:prstClr val="black"/>
                          </a:innerShdw>
                          <a:reflection blurRad="6350" stA="55000" endA="300" endPos="45500" dir="5400000" sy="-100000" algn="bl" rotWithShape="0"/>
                        </a:effectLst>
                        <a:latin typeface="+mn-lt"/>
                        <a:ea typeface="+mn-ea"/>
                        <a:cs typeface="+mn-cs"/>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gradFill>
                      <a:gsLst>
                        <a:gs pos="0">
                          <a:srgbClr val="83C755">
                            <a:shade val="30000"/>
                            <a:satMod val="115000"/>
                          </a:srgbClr>
                        </a:gs>
                        <a:gs pos="50000">
                          <a:srgbClr val="83C755">
                            <a:shade val="67500"/>
                            <a:satMod val="115000"/>
                          </a:srgbClr>
                        </a:gs>
                        <a:gs pos="100000">
                          <a:srgbClr val="83C755">
                            <a:shade val="100000"/>
                            <a:satMod val="115000"/>
                          </a:srgbClr>
                        </a:gs>
                      </a:gsLst>
                      <a:lin ang="16200000" scaled="1"/>
                    </a:gradFill>
                  </a:tcPr>
                </a:tc>
                <a:tc>
                  <a:txBody>
                    <a:bodyPr/>
                    <a:lstStyle>
                      <a:defPPr>
                        <a:defRPr lang="fr-FR"/>
                      </a:defPPr>
                      <a:lvl1pPr marL="0" algn="l" defTabSz="914400" rtl="0" eaLnBrk="1" latinLnBrk="0" hangingPunct="1">
                        <a:defRPr sz="1800" kern="1200">
                          <a:solidFill>
                            <a:schemeClr val="tx1"/>
                          </a:solidFill>
                          <a:latin typeface="Segoe"/>
                        </a:defRPr>
                      </a:lvl1pPr>
                      <a:lvl2pPr marL="457200" algn="l" defTabSz="914400" rtl="0" eaLnBrk="1" latinLnBrk="0" hangingPunct="1">
                        <a:defRPr sz="1800" kern="1200">
                          <a:solidFill>
                            <a:schemeClr val="tx1"/>
                          </a:solidFill>
                          <a:latin typeface="Segoe"/>
                        </a:defRPr>
                      </a:lvl2pPr>
                      <a:lvl3pPr marL="914400" algn="l" defTabSz="914400" rtl="0" eaLnBrk="1" latinLnBrk="0" hangingPunct="1">
                        <a:defRPr sz="1800" kern="1200">
                          <a:solidFill>
                            <a:schemeClr val="tx1"/>
                          </a:solidFill>
                          <a:latin typeface="Segoe"/>
                        </a:defRPr>
                      </a:lvl3pPr>
                      <a:lvl4pPr marL="1371600" algn="l" defTabSz="914400" rtl="0" eaLnBrk="1" latinLnBrk="0" hangingPunct="1">
                        <a:defRPr sz="1800" kern="1200">
                          <a:solidFill>
                            <a:schemeClr val="tx1"/>
                          </a:solidFill>
                          <a:latin typeface="Segoe"/>
                        </a:defRPr>
                      </a:lvl4pPr>
                      <a:lvl5pPr marL="1828800" algn="l" defTabSz="914400" rtl="0" eaLnBrk="1" latinLnBrk="0" hangingPunct="1">
                        <a:defRPr sz="1800" kern="1200">
                          <a:solidFill>
                            <a:schemeClr val="tx1"/>
                          </a:solidFill>
                          <a:latin typeface="Segoe"/>
                        </a:defRPr>
                      </a:lvl5pPr>
                      <a:lvl6pPr marL="2286000" algn="l" defTabSz="914400" rtl="0" eaLnBrk="1" latinLnBrk="0" hangingPunct="1">
                        <a:defRPr sz="1800" kern="1200">
                          <a:solidFill>
                            <a:schemeClr val="tx1"/>
                          </a:solidFill>
                          <a:latin typeface="Segoe"/>
                        </a:defRPr>
                      </a:lvl6pPr>
                      <a:lvl7pPr marL="2743200" algn="l" defTabSz="914400" rtl="0" eaLnBrk="1" latinLnBrk="0" hangingPunct="1">
                        <a:defRPr sz="1800" kern="1200">
                          <a:solidFill>
                            <a:schemeClr val="tx1"/>
                          </a:solidFill>
                          <a:latin typeface="Segoe"/>
                        </a:defRPr>
                      </a:lvl7pPr>
                      <a:lvl8pPr marL="3200400" algn="l" defTabSz="914400" rtl="0" eaLnBrk="1" latinLnBrk="0" hangingPunct="1">
                        <a:defRPr sz="1800" kern="1200">
                          <a:solidFill>
                            <a:schemeClr val="tx1"/>
                          </a:solidFill>
                          <a:latin typeface="Segoe"/>
                        </a:defRPr>
                      </a:lvl8pPr>
                      <a:lvl9pPr marL="3657600" algn="l" defTabSz="914400" rtl="0" eaLnBrk="1" latinLnBrk="0" hangingPunct="1">
                        <a:defRPr sz="1800" kern="1200">
                          <a:solidFill>
                            <a:schemeClr val="tx1"/>
                          </a:solidFill>
                          <a:latin typeface="Segoe"/>
                        </a:defRPr>
                      </a:lvl9pPr>
                    </a:lstStyle>
                    <a:p>
                      <a:pPr marL="0" algn="ctr" defTabSz="914400" rtl="0" eaLnBrk="1" fontAlgn="b" latinLnBrk="0" hangingPunct="1">
                        <a:lnSpc>
                          <a:spcPct val="85000"/>
                        </a:lnSpc>
                        <a:spcBef>
                          <a:spcPct val="20000"/>
                        </a:spcBef>
                        <a:defRPr/>
                      </a:pPr>
                      <a:r>
                        <a:rPr lang="fr-FR" sz="1800" b="1" kern="0" noProof="0" dirty="0" smtClean="0">
                          <a:ln w="18415" cmpd="sng">
                            <a:noFill/>
                            <a:prstDash val="solid"/>
                          </a:ln>
                          <a:gradFill>
                            <a:gsLst>
                              <a:gs pos="0">
                                <a:srgbClr val="0F0F0F"/>
                              </a:gs>
                              <a:gs pos="77000">
                                <a:srgbClr val="000000">
                                  <a:lumMod val="95000"/>
                                  <a:lumOff val="5000"/>
                                </a:srgbClr>
                              </a:gs>
                            </a:gsLst>
                            <a:lin ang="16200000" scaled="1"/>
                          </a:gradFill>
                          <a:effectLst>
                            <a:glow rad="101600">
                              <a:srgbClr val="FFFFFF">
                                <a:alpha val="40000"/>
                              </a:srgbClr>
                            </a:glow>
                            <a:innerShdw blurRad="114300">
                              <a:prstClr val="black"/>
                            </a:innerShdw>
                            <a:reflection blurRad="6350" stA="55000" endA="300" endPos="45500" dir="5400000" sy="-100000" algn="bl" rotWithShape="0"/>
                          </a:effectLst>
                          <a:latin typeface="+mn-lt"/>
                          <a:ea typeface="+mn-ea"/>
                          <a:cs typeface="+mn-cs"/>
                        </a:rPr>
                        <a:t>2006</a:t>
                      </a:r>
                      <a:endParaRPr lang="fr-FR" sz="1800" b="1" kern="0" noProof="0" dirty="0">
                        <a:ln w="18415" cmpd="sng">
                          <a:noFill/>
                          <a:prstDash val="solid"/>
                        </a:ln>
                        <a:gradFill>
                          <a:gsLst>
                            <a:gs pos="0">
                              <a:srgbClr val="0F0F0F"/>
                            </a:gs>
                            <a:gs pos="77000">
                              <a:srgbClr val="000000">
                                <a:lumMod val="95000"/>
                                <a:lumOff val="5000"/>
                              </a:srgbClr>
                            </a:gs>
                          </a:gsLst>
                          <a:lin ang="16200000" scaled="1"/>
                        </a:gradFill>
                        <a:effectLst>
                          <a:glow rad="101600">
                            <a:srgbClr val="FFFFFF">
                              <a:alpha val="40000"/>
                            </a:srgbClr>
                          </a:glow>
                          <a:innerShdw blurRad="114300">
                            <a:prstClr val="black"/>
                          </a:innerShdw>
                          <a:reflection blurRad="6350" stA="55000" endA="300" endPos="45500" dir="5400000" sy="-100000" algn="bl" rotWithShape="0"/>
                        </a:effectLst>
                        <a:latin typeface="+mn-lt"/>
                        <a:ea typeface="+mn-ea"/>
                        <a:cs typeface="+mn-cs"/>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gradFill>
                      <a:gsLst>
                        <a:gs pos="0">
                          <a:srgbClr val="83C755">
                            <a:shade val="30000"/>
                            <a:satMod val="115000"/>
                          </a:srgbClr>
                        </a:gs>
                        <a:gs pos="50000">
                          <a:srgbClr val="83C755">
                            <a:shade val="67500"/>
                            <a:satMod val="115000"/>
                          </a:srgbClr>
                        </a:gs>
                        <a:gs pos="100000">
                          <a:srgbClr val="83C755">
                            <a:shade val="100000"/>
                            <a:satMod val="115000"/>
                          </a:srgbClr>
                        </a:gs>
                      </a:gsLst>
                      <a:lin ang="16200000" scaled="1"/>
                    </a:gradFill>
                  </a:tcPr>
                </a:tc>
                <a:tc>
                  <a:txBody>
                    <a:bodyPr/>
                    <a:lstStyle>
                      <a:defPPr>
                        <a:defRPr lang="fr-FR"/>
                      </a:defPPr>
                      <a:lvl1pPr marL="0" algn="l" defTabSz="914400" rtl="0" eaLnBrk="1" latinLnBrk="0" hangingPunct="1">
                        <a:defRPr sz="1800" kern="1200">
                          <a:solidFill>
                            <a:schemeClr val="tx1"/>
                          </a:solidFill>
                          <a:latin typeface="Segoe"/>
                        </a:defRPr>
                      </a:lvl1pPr>
                      <a:lvl2pPr marL="457200" algn="l" defTabSz="914400" rtl="0" eaLnBrk="1" latinLnBrk="0" hangingPunct="1">
                        <a:defRPr sz="1800" kern="1200">
                          <a:solidFill>
                            <a:schemeClr val="tx1"/>
                          </a:solidFill>
                          <a:latin typeface="Segoe"/>
                        </a:defRPr>
                      </a:lvl2pPr>
                      <a:lvl3pPr marL="914400" algn="l" defTabSz="914400" rtl="0" eaLnBrk="1" latinLnBrk="0" hangingPunct="1">
                        <a:defRPr sz="1800" kern="1200">
                          <a:solidFill>
                            <a:schemeClr val="tx1"/>
                          </a:solidFill>
                          <a:latin typeface="Segoe"/>
                        </a:defRPr>
                      </a:lvl3pPr>
                      <a:lvl4pPr marL="1371600" algn="l" defTabSz="914400" rtl="0" eaLnBrk="1" latinLnBrk="0" hangingPunct="1">
                        <a:defRPr sz="1800" kern="1200">
                          <a:solidFill>
                            <a:schemeClr val="tx1"/>
                          </a:solidFill>
                          <a:latin typeface="Segoe"/>
                        </a:defRPr>
                      </a:lvl4pPr>
                      <a:lvl5pPr marL="1828800" algn="l" defTabSz="914400" rtl="0" eaLnBrk="1" latinLnBrk="0" hangingPunct="1">
                        <a:defRPr sz="1800" kern="1200">
                          <a:solidFill>
                            <a:schemeClr val="tx1"/>
                          </a:solidFill>
                          <a:latin typeface="Segoe"/>
                        </a:defRPr>
                      </a:lvl5pPr>
                      <a:lvl6pPr marL="2286000" algn="l" defTabSz="914400" rtl="0" eaLnBrk="1" latinLnBrk="0" hangingPunct="1">
                        <a:defRPr sz="1800" kern="1200">
                          <a:solidFill>
                            <a:schemeClr val="tx1"/>
                          </a:solidFill>
                          <a:latin typeface="Segoe"/>
                        </a:defRPr>
                      </a:lvl6pPr>
                      <a:lvl7pPr marL="2743200" algn="l" defTabSz="914400" rtl="0" eaLnBrk="1" latinLnBrk="0" hangingPunct="1">
                        <a:defRPr sz="1800" kern="1200">
                          <a:solidFill>
                            <a:schemeClr val="tx1"/>
                          </a:solidFill>
                          <a:latin typeface="Segoe"/>
                        </a:defRPr>
                      </a:lvl7pPr>
                      <a:lvl8pPr marL="3200400" algn="l" defTabSz="914400" rtl="0" eaLnBrk="1" latinLnBrk="0" hangingPunct="1">
                        <a:defRPr sz="1800" kern="1200">
                          <a:solidFill>
                            <a:schemeClr val="tx1"/>
                          </a:solidFill>
                          <a:latin typeface="Segoe"/>
                        </a:defRPr>
                      </a:lvl8pPr>
                      <a:lvl9pPr marL="3657600" algn="l" defTabSz="914400" rtl="0" eaLnBrk="1" latinLnBrk="0" hangingPunct="1">
                        <a:defRPr sz="1800" kern="1200">
                          <a:solidFill>
                            <a:schemeClr val="tx1"/>
                          </a:solidFill>
                          <a:latin typeface="Segoe"/>
                        </a:defRPr>
                      </a:lvl9pPr>
                    </a:lstStyle>
                    <a:p>
                      <a:pPr marL="0" algn="ctr" defTabSz="914400" rtl="0" eaLnBrk="1" fontAlgn="b" latinLnBrk="0" hangingPunct="1">
                        <a:lnSpc>
                          <a:spcPct val="85000"/>
                        </a:lnSpc>
                        <a:spcBef>
                          <a:spcPct val="20000"/>
                        </a:spcBef>
                        <a:defRPr/>
                      </a:pPr>
                      <a:r>
                        <a:rPr lang="fr-FR" sz="1500" b="1" kern="0" noProof="0" dirty="0" smtClean="0">
                          <a:ln w="18415" cmpd="sng">
                            <a:noFill/>
                            <a:prstDash val="solid"/>
                          </a:ln>
                          <a:gradFill>
                            <a:gsLst>
                              <a:gs pos="0">
                                <a:srgbClr val="0F0F0F"/>
                              </a:gs>
                              <a:gs pos="77000">
                                <a:srgbClr val="000000">
                                  <a:lumMod val="95000"/>
                                  <a:lumOff val="5000"/>
                                </a:srgbClr>
                              </a:gs>
                            </a:gsLst>
                            <a:lin ang="16200000" scaled="1"/>
                          </a:gradFill>
                          <a:effectLst>
                            <a:glow rad="101600">
                              <a:srgbClr val="FFFFFF">
                                <a:alpha val="40000"/>
                              </a:srgbClr>
                            </a:glow>
                            <a:innerShdw blurRad="114300">
                              <a:prstClr val="black"/>
                            </a:innerShdw>
                            <a:reflection blurRad="6350" stA="55000" endA="300" endPos="45500" dir="5400000" sy="-100000" algn="bl" rotWithShape="0"/>
                          </a:effectLst>
                          <a:latin typeface="+mn-lt"/>
                          <a:ea typeface="+mn-ea"/>
                          <a:cs typeface="+mn-cs"/>
                        </a:rPr>
                        <a:t>année/croissance sur</a:t>
                      </a:r>
                      <a:r>
                        <a:rPr lang="fr-FR" sz="1500" b="1" kern="0" baseline="0" noProof="0" dirty="0" smtClean="0">
                          <a:ln w="18415" cmpd="sng">
                            <a:noFill/>
                            <a:prstDash val="solid"/>
                          </a:ln>
                          <a:gradFill>
                            <a:gsLst>
                              <a:gs pos="0">
                                <a:srgbClr val="0F0F0F"/>
                              </a:gs>
                              <a:gs pos="77000">
                                <a:srgbClr val="000000">
                                  <a:lumMod val="95000"/>
                                  <a:lumOff val="5000"/>
                                </a:srgbClr>
                              </a:gs>
                            </a:gsLst>
                            <a:lin ang="16200000" scaled="1"/>
                          </a:gradFill>
                          <a:effectLst>
                            <a:glow rad="101600">
                              <a:srgbClr val="FFFFFF">
                                <a:alpha val="40000"/>
                              </a:srgbClr>
                            </a:glow>
                            <a:innerShdw blurRad="114300">
                              <a:prstClr val="black"/>
                            </a:innerShdw>
                            <a:reflection blurRad="6350" stA="55000" endA="300" endPos="45500" dir="5400000" sy="-100000" algn="bl" rotWithShape="0"/>
                          </a:effectLst>
                          <a:latin typeface="+mn-lt"/>
                          <a:ea typeface="+mn-ea"/>
                          <a:cs typeface="+mn-cs"/>
                        </a:rPr>
                        <a:t> l’année</a:t>
                      </a:r>
                      <a:endParaRPr lang="fr-FR" sz="1500" b="1" kern="0" noProof="0" dirty="0">
                        <a:ln w="18415" cmpd="sng">
                          <a:noFill/>
                          <a:prstDash val="solid"/>
                        </a:ln>
                        <a:gradFill>
                          <a:gsLst>
                            <a:gs pos="0">
                              <a:srgbClr val="0F0F0F"/>
                            </a:gs>
                            <a:gs pos="77000">
                              <a:srgbClr val="000000">
                                <a:lumMod val="95000"/>
                                <a:lumOff val="5000"/>
                              </a:srgbClr>
                            </a:gs>
                          </a:gsLst>
                          <a:lin ang="16200000" scaled="1"/>
                        </a:gradFill>
                        <a:effectLst>
                          <a:glow rad="101600">
                            <a:srgbClr val="FFFFFF">
                              <a:alpha val="40000"/>
                            </a:srgbClr>
                          </a:glow>
                          <a:innerShdw blurRad="114300">
                            <a:prstClr val="black"/>
                          </a:innerShdw>
                          <a:reflection blurRad="6350" stA="55000" endA="300" endPos="45500" dir="5400000" sy="-100000" algn="bl" rotWithShape="0"/>
                        </a:effectLst>
                        <a:latin typeface="+mn-lt"/>
                        <a:ea typeface="+mn-ea"/>
                        <a:cs typeface="+mn-cs"/>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gradFill>
                      <a:gsLst>
                        <a:gs pos="0">
                          <a:srgbClr val="83C755">
                            <a:shade val="30000"/>
                            <a:satMod val="115000"/>
                          </a:srgbClr>
                        </a:gs>
                        <a:gs pos="50000">
                          <a:srgbClr val="83C755">
                            <a:shade val="67500"/>
                            <a:satMod val="115000"/>
                          </a:srgbClr>
                        </a:gs>
                        <a:gs pos="100000">
                          <a:srgbClr val="83C755">
                            <a:shade val="100000"/>
                            <a:satMod val="115000"/>
                          </a:srgbClr>
                        </a:gs>
                      </a:gsLst>
                      <a:lin ang="16200000" scaled="1"/>
                    </a:gradFill>
                  </a:tcPr>
                </a:tc>
              </a:tr>
              <a:tr h="268601">
                <a:tc>
                  <a:txBody>
                    <a:bodyPr/>
                    <a:lstStyle>
                      <a:defPPr>
                        <a:defRPr lang="fr-FR"/>
                      </a:defPPr>
                      <a:lvl1pPr marL="0" algn="l" defTabSz="914400" rtl="0" eaLnBrk="1" latinLnBrk="0" hangingPunct="1">
                        <a:defRPr sz="1800" kern="1200">
                          <a:solidFill>
                            <a:schemeClr val="tx1"/>
                          </a:solidFill>
                          <a:latin typeface="Segoe"/>
                        </a:defRPr>
                      </a:lvl1pPr>
                      <a:lvl2pPr marL="457200" algn="l" defTabSz="914400" rtl="0" eaLnBrk="1" latinLnBrk="0" hangingPunct="1">
                        <a:defRPr sz="1800" kern="1200">
                          <a:solidFill>
                            <a:schemeClr val="tx1"/>
                          </a:solidFill>
                          <a:latin typeface="Segoe"/>
                        </a:defRPr>
                      </a:lvl2pPr>
                      <a:lvl3pPr marL="914400" algn="l" defTabSz="914400" rtl="0" eaLnBrk="1" latinLnBrk="0" hangingPunct="1">
                        <a:defRPr sz="1800" kern="1200">
                          <a:solidFill>
                            <a:schemeClr val="tx1"/>
                          </a:solidFill>
                          <a:latin typeface="Segoe"/>
                        </a:defRPr>
                      </a:lvl3pPr>
                      <a:lvl4pPr marL="1371600" algn="l" defTabSz="914400" rtl="0" eaLnBrk="1" latinLnBrk="0" hangingPunct="1">
                        <a:defRPr sz="1800" kern="1200">
                          <a:solidFill>
                            <a:schemeClr val="tx1"/>
                          </a:solidFill>
                          <a:latin typeface="Segoe"/>
                        </a:defRPr>
                      </a:lvl4pPr>
                      <a:lvl5pPr marL="1828800" algn="l" defTabSz="914400" rtl="0" eaLnBrk="1" latinLnBrk="0" hangingPunct="1">
                        <a:defRPr sz="1800" kern="1200">
                          <a:solidFill>
                            <a:schemeClr val="tx1"/>
                          </a:solidFill>
                          <a:latin typeface="Segoe"/>
                        </a:defRPr>
                      </a:lvl5pPr>
                      <a:lvl6pPr marL="2286000" algn="l" defTabSz="914400" rtl="0" eaLnBrk="1" latinLnBrk="0" hangingPunct="1">
                        <a:defRPr sz="1800" kern="1200">
                          <a:solidFill>
                            <a:schemeClr val="tx1"/>
                          </a:solidFill>
                          <a:latin typeface="Segoe"/>
                        </a:defRPr>
                      </a:lvl6pPr>
                      <a:lvl7pPr marL="2743200" algn="l" defTabSz="914400" rtl="0" eaLnBrk="1" latinLnBrk="0" hangingPunct="1">
                        <a:defRPr sz="1800" kern="1200">
                          <a:solidFill>
                            <a:schemeClr val="tx1"/>
                          </a:solidFill>
                          <a:latin typeface="Segoe"/>
                        </a:defRPr>
                      </a:lvl7pPr>
                      <a:lvl8pPr marL="3200400" algn="l" defTabSz="914400" rtl="0" eaLnBrk="1" latinLnBrk="0" hangingPunct="1">
                        <a:defRPr sz="1800" kern="1200">
                          <a:solidFill>
                            <a:schemeClr val="tx1"/>
                          </a:solidFill>
                          <a:latin typeface="Segoe"/>
                        </a:defRPr>
                      </a:lvl8pPr>
                      <a:lvl9pPr marL="3657600" algn="l" defTabSz="914400" rtl="0" eaLnBrk="1" latinLnBrk="0" hangingPunct="1">
                        <a:defRPr sz="1800" kern="1200">
                          <a:solidFill>
                            <a:schemeClr val="tx1"/>
                          </a:solidFill>
                          <a:latin typeface="Segoe"/>
                        </a:defRPr>
                      </a:lvl9pPr>
                    </a:lstStyle>
                    <a:p>
                      <a:pPr algn="ctr" fontAlgn="b"/>
                      <a:r>
                        <a:rPr lang="fr-FR" sz="1400" u="none" strike="noStrike" noProof="0" smtClean="0">
                          <a:solidFill>
                            <a:schemeClr val="bg1"/>
                          </a:solidFill>
                        </a:rPr>
                        <a:t>1</a:t>
                      </a:r>
                      <a:endParaRPr lang="fr-FR" sz="1400" b="0" i="0" u="none" strike="noStrike" noProof="0">
                        <a:solidFill>
                          <a:schemeClr val="bg1"/>
                        </a:solidFill>
                        <a:latin typeface="Calibri"/>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gradFill>
                      <a:gsLst>
                        <a:gs pos="0">
                          <a:srgbClr val="F3CB5B">
                            <a:shade val="30000"/>
                            <a:satMod val="115000"/>
                          </a:srgbClr>
                        </a:gs>
                        <a:gs pos="50000">
                          <a:srgbClr val="F3CB5B">
                            <a:shade val="67500"/>
                            <a:satMod val="115000"/>
                          </a:srgbClr>
                        </a:gs>
                        <a:gs pos="100000">
                          <a:srgbClr val="F3CB5B">
                            <a:shade val="100000"/>
                            <a:satMod val="115000"/>
                          </a:srgbClr>
                        </a:gs>
                      </a:gsLst>
                      <a:lin ang="16200000" scaled="1"/>
                    </a:gradFill>
                  </a:tcPr>
                </a:tc>
                <a:tc>
                  <a:txBody>
                    <a:bodyPr/>
                    <a:lstStyle>
                      <a:defPPr>
                        <a:defRPr lang="fr-FR"/>
                      </a:defPPr>
                      <a:lvl1pPr marL="0" algn="l" defTabSz="914400" rtl="0" eaLnBrk="1" latinLnBrk="0" hangingPunct="1">
                        <a:defRPr sz="1800" kern="1200">
                          <a:solidFill>
                            <a:schemeClr val="tx1"/>
                          </a:solidFill>
                          <a:latin typeface="Segoe"/>
                        </a:defRPr>
                      </a:lvl1pPr>
                      <a:lvl2pPr marL="457200" algn="l" defTabSz="914400" rtl="0" eaLnBrk="1" latinLnBrk="0" hangingPunct="1">
                        <a:defRPr sz="1800" kern="1200">
                          <a:solidFill>
                            <a:schemeClr val="tx1"/>
                          </a:solidFill>
                          <a:latin typeface="Segoe"/>
                        </a:defRPr>
                      </a:lvl2pPr>
                      <a:lvl3pPr marL="914400" algn="l" defTabSz="914400" rtl="0" eaLnBrk="1" latinLnBrk="0" hangingPunct="1">
                        <a:defRPr sz="1800" kern="1200">
                          <a:solidFill>
                            <a:schemeClr val="tx1"/>
                          </a:solidFill>
                          <a:latin typeface="Segoe"/>
                        </a:defRPr>
                      </a:lvl3pPr>
                      <a:lvl4pPr marL="1371600" algn="l" defTabSz="914400" rtl="0" eaLnBrk="1" latinLnBrk="0" hangingPunct="1">
                        <a:defRPr sz="1800" kern="1200">
                          <a:solidFill>
                            <a:schemeClr val="tx1"/>
                          </a:solidFill>
                          <a:latin typeface="Segoe"/>
                        </a:defRPr>
                      </a:lvl4pPr>
                      <a:lvl5pPr marL="1828800" algn="l" defTabSz="914400" rtl="0" eaLnBrk="1" latinLnBrk="0" hangingPunct="1">
                        <a:defRPr sz="1800" kern="1200">
                          <a:solidFill>
                            <a:schemeClr val="tx1"/>
                          </a:solidFill>
                          <a:latin typeface="Segoe"/>
                        </a:defRPr>
                      </a:lvl5pPr>
                      <a:lvl6pPr marL="2286000" algn="l" defTabSz="914400" rtl="0" eaLnBrk="1" latinLnBrk="0" hangingPunct="1">
                        <a:defRPr sz="1800" kern="1200">
                          <a:solidFill>
                            <a:schemeClr val="tx1"/>
                          </a:solidFill>
                          <a:latin typeface="Segoe"/>
                        </a:defRPr>
                      </a:lvl6pPr>
                      <a:lvl7pPr marL="2743200" algn="l" defTabSz="914400" rtl="0" eaLnBrk="1" latinLnBrk="0" hangingPunct="1">
                        <a:defRPr sz="1800" kern="1200">
                          <a:solidFill>
                            <a:schemeClr val="tx1"/>
                          </a:solidFill>
                          <a:latin typeface="Segoe"/>
                        </a:defRPr>
                      </a:lvl7pPr>
                      <a:lvl8pPr marL="3200400" algn="l" defTabSz="914400" rtl="0" eaLnBrk="1" latinLnBrk="0" hangingPunct="1">
                        <a:defRPr sz="1800" kern="1200">
                          <a:solidFill>
                            <a:schemeClr val="tx1"/>
                          </a:solidFill>
                          <a:latin typeface="Segoe"/>
                        </a:defRPr>
                      </a:lvl8pPr>
                      <a:lvl9pPr marL="3657600" algn="l" defTabSz="914400" rtl="0" eaLnBrk="1" latinLnBrk="0" hangingPunct="1">
                        <a:defRPr sz="1800" kern="1200">
                          <a:solidFill>
                            <a:schemeClr val="tx1"/>
                          </a:solidFill>
                          <a:latin typeface="Segoe"/>
                        </a:defRPr>
                      </a:lvl9pPr>
                    </a:lstStyle>
                    <a:p>
                      <a:pPr algn="l" fontAlgn="b"/>
                      <a:r>
                        <a:rPr lang="fr-FR" sz="1400" u="none" strike="noStrike" noProof="0" dirty="0" smtClean="0">
                          <a:solidFill>
                            <a:schemeClr val="bg1"/>
                          </a:solidFill>
                        </a:rPr>
                        <a:t>HP*</a:t>
                      </a:r>
                      <a:endParaRPr lang="fr-FR" sz="1400" b="0" i="0" u="none" strike="noStrike" noProof="0" dirty="0">
                        <a:solidFill>
                          <a:schemeClr val="bg1"/>
                        </a:solidFill>
                        <a:latin typeface="Calibri"/>
                      </a:endParaRPr>
                    </a:p>
                  </a:txBody>
                  <a:tcPr marL="45720" marR="4572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gradFill>
                      <a:gsLst>
                        <a:gs pos="0">
                          <a:srgbClr val="F3CB5B">
                            <a:shade val="30000"/>
                            <a:satMod val="115000"/>
                          </a:srgbClr>
                        </a:gs>
                        <a:gs pos="50000">
                          <a:srgbClr val="F3CB5B">
                            <a:shade val="67500"/>
                            <a:satMod val="115000"/>
                          </a:srgbClr>
                        </a:gs>
                        <a:gs pos="100000">
                          <a:srgbClr val="F3CB5B">
                            <a:shade val="100000"/>
                            <a:satMod val="115000"/>
                          </a:srgbClr>
                        </a:gs>
                      </a:gsLst>
                      <a:lin ang="16200000" scaled="1"/>
                    </a:gradFill>
                  </a:tcPr>
                </a:tc>
                <a:tc>
                  <a:txBody>
                    <a:bodyPr/>
                    <a:lstStyle>
                      <a:defPPr>
                        <a:defRPr lang="fr-FR"/>
                      </a:defPPr>
                      <a:lvl1pPr marL="0" algn="l" defTabSz="914400" rtl="0" eaLnBrk="1" latinLnBrk="0" hangingPunct="1">
                        <a:defRPr sz="1800" kern="1200">
                          <a:solidFill>
                            <a:schemeClr val="tx1"/>
                          </a:solidFill>
                          <a:latin typeface="Segoe"/>
                        </a:defRPr>
                      </a:lvl1pPr>
                      <a:lvl2pPr marL="457200" algn="l" defTabSz="914400" rtl="0" eaLnBrk="1" latinLnBrk="0" hangingPunct="1">
                        <a:defRPr sz="1800" kern="1200">
                          <a:solidFill>
                            <a:schemeClr val="tx1"/>
                          </a:solidFill>
                          <a:latin typeface="Segoe"/>
                        </a:defRPr>
                      </a:lvl2pPr>
                      <a:lvl3pPr marL="914400" algn="l" defTabSz="914400" rtl="0" eaLnBrk="1" latinLnBrk="0" hangingPunct="1">
                        <a:defRPr sz="1800" kern="1200">
                          <a:solidFill>
                            <a:schemeClr val="tx1"/>
                          </a:solidFill>
                          <a:latin typeface="Segoe"/>
                        </a:defRPr>
                      </a:lvl3pPr>
                      <a:lvl4pPr marL="1371600" algn="l" defTabSz="914400" rtl="0" eaLnBrk="1" latinLnBrk="0" hangingPunct="1">
                        <a:defRPr sz="1800" kern="1200">
                          <a:solidFill>
                            <a:schemeClr val="tx1"/>
                          </a:solidFill>
                          <a:latin typeface="Segoe"/>
                        </a:defRPr>
                      </a:lvl4pPr>
                      <a:lvl5pPr marL="1828800" algn="l" defTabSz="914400" rtl="0" eaLnBrk="1" latinLnBrk="0" hangingPunct="1">
                        <a:defRPr sz="1800" kern="1200">
                          <a:solidFill>
                            <a:schemeClr val="tx1"/>
                          </a:solidFill>
                          <a:latin typeface="Segoe"/>
                        </a:defRPr>
                      </a:lvl5pPr>
                      <a:lvl6pPr marL="2286000" algn="l" defTabSz="914400" rtl="0" eaLnBrk="1" latinLnBrk="0" hangingPunct="1">
                        <a:defRPr sz="1800" kern="1200">
                          <a:solidFill>
                            <a:schemeClr val="tx1"/>
                          </a:solidFill>
                          <a:latin typeface="Segoe"/>
                        </a:defRPr>
                      </a:lvl6pPr>
                      <a:lvl7pPr marL="2743200" algn="l" defTabSz="914400" rtl="0" eaLnBrk="1" latinLnBrk="0" hangingPunct="1">
                        <a:defRPr sz="1800" kern="1200">
                          <a:solidFill>
                            <a:schemeClr val="tx1"/>
                          </a:solidFill>
                          <a:latin typeface="Segoe"/>
                        </a:defRPr>
                      </a:lvl7pPr>
                      <a:lvl8pPr marL="3200400" algn="l" defTabSz="914400" rtl="0" eaLnBrk="1" latinLnBrk="0" hangingPunct="1">
                        <a:defRPr sz="1800" kern="1200">
                          <a:solidFill>
                            <a:schemeClr val="tx1"/>
                          </a:solidFill>
                          <a:latin typeface="Segoe"/>
                        </a:defRPr>
                      </a:lvl8pPr>
                      <a:lvl9pPr marL="3657600" algn="l" defTabSz="914400" rtl="0" eaLnBrk="1" latinLnBrk="0" hangingPunct="1">
                        <a:defRPr sz="1800" kern="1200">
                          <a:solidFill>
                            <a:schemeClr val="tx1"/>
                          </a:solidFill>
                          <a:latin typeface="Segoe"/>
                        </a:defRPr>
                      </a:lvl9pPr>
                    </a:lstStyle>
                    <a:p>
                      <a:pPr algn="r" fontAlgn="b"/>
                      <a:r>
                        <a:rPr lang="fr-FR" sz="1400" u="none" strike="noStrike" noProof="0" smtClean="0">
                          <a:solidFill>
                            <a:schemeClr val="bg1"/>
                          </a:solidFill>
                        </a:rPr>
                        <a:t>973</a:t>
                      </a:r>
                      <a:endParaRPr lang="fr-FR" sz="1400" b="0" i="0" u="none" strike="noStrike" noProof="0">
                        <a:solidFill>
                          <a:schemeClr val="bg1"/>
                        </a:solidFill>
                        <a:latin typeface="Calibri"/>
                      </a:endParaRPr>
                    </a:p>
                  </a:txBody>
                  <a:tcPr marL="45720" marR="4572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gradFill>
                      <a:gsLst>
                        <a:gs pos="0">
                          <a:srgbClr val="F3CB5B">
                            <a:shade val="30000"/>
                            <a:satMod val="115000"/>
                          </a:srgbClr>
                        </a:gs>
                        <a:gs pos="50000">
                          <a:srgbClr val="F3CB5B">
                            <a:shade val="67500"/>
                            <a:satMod val="115000"/>
                          </a:srgbClr>
                        </a:gs>
                        <a:gs pos="100000">
                          <a:srgbClr val="F3CB5B">
                            <a:shade val="100000"/>
                            <a:satMod val="115000"/>
                          </a:srgbClr>
                        </a:gs>
                      </a:gsLst>
                      <a:lin ang="16200000" scaled="1"/>
                    </a:gradFill>
                  </a:tcPr>
                </a:tc>
                <a:tc>
                  <a:txBody>
                    <a:bodyPr/>
                    <a:lstStyle>
                      <a:defPPr>
                        <a:defRPr lang="fr-FR"/>
                      </a:defPPr>
                      <a:lvl1pPr marL="0" algn="l" defTabSz="914400" rtl="0" eaLnBrk="1" latinLnBrk="0" hangingPunct="1">
                        <a:defRPr sz="1800" kern="1200">
                          <a:solidFill>
                            <a:schemeClr val="tx1"/>
                          </a:solidFill>
                          <a:latin typeface="Segoe"/>
                        </a:defRPr>
                      </a:lvl1pPr>
                      <a:lvl2pPr marL="457200" algn="l" defTabSz="914400" rtl="0" eaLnBrk="1" latinLnBrk="0" hangingPunct="1">
                        <a:defRPr sz="1800" kern="1200">
                          <a:solidFill>
                            <a:schemeClr val="tx1"/>
                          </a:solidFill>
                          <a:latin typeface="Segoe"/>
                        </a:defRPr>
                      </a:lvl2pPr>
                      <a:lvl3pPr marL="914400" algn="l" defTabSz="914400" rtl="0" eaLnBrk="1" latinLnBrk="0" hangingPunct="1">
                        <a:defRPr sz="1800" kern="1200">
                          <a:solidFill>
                            <a:schemeClr val="tx1"/>
                          </a:solidFill>
                          <a:latin typeface="Segoe"/>
                        </a:defRPr>
                      </a:lvl3pPr>
                      <a:lvl4pPr marL="1371600" algn="l" defTabSz="914400" rtl="0" eaLnBrk="1" latinLnBrk="0" hangingPunct="1">
                        <a:defRPr sz="1800" kern="1200">
                          <a:solidFill>
                            <a:schemeClr val="tx1"/>
                          </a:solidFill>
                          <a:latin typeface="Segoe"/>
                        </a:defRPr>
                      </a:lvl4pPr>
                      <a:lvl5pPr marL="1828800" algn="l" defTabSz="914400" rtl="0" eaLnBrk="1" latinLnBrk="0" hangingPunct="1">
                        <a:defRPr sz="1800" kern="1200">
                          <a:solidFill>
                            <a:schemeClr val="tx1"/>
                          </a:solidFill>
                          <a:latin typeface="Segoe"/>
                        </a:defRPr>
                      </a:lvl5pPr>
                      <a:lvl6pPr marL="2286000" algn="l" defTabSz="914400" rtl="0" eaLnBrk="1" latinLnBrk="0" hangingPunct="1">
                        <a:defRPr sz="1800" kern="1200">
                          <a:solidFill>
                            <a:schemeClr val="tx1"/>
                          </a:solidFill>
                          <a:latin typeface="Segoe"/>
                        </a:defRPr>
                      </a:lvl6pPr>
                      <a:lvl7pPr marL="2743200" algn="l" defTabSz="914400" rtl="0" eaLnBrk="1" latinLnBrk="0" hangingPunct="1">
                        <a:defRPr sz="1800" kern="1200">
                          <a:solidFill>
                            <a:schemeClr val="tx1"/>
                          </a:solidFill>
                          <a:latin typeface="Segoe"/>
                        </a:defRPr>
                      </a:lvl7pPr>
                      <a:lvl8pPr marL="3200400" algn="l" defTabSz="914400" rtl="0" eaLnBrk="1" latinLnBrk="0" hangingPunct="1">
                        <a:defRPr sz="1800" kern="1200">
                          <a:solidFill>
                            <a:schemeClr val="tx1"/>
                          </a:solidFill>
                          <a:latin typeface="Segoe"/>
                        </a:defRPr>
                      </a:lvl8pPr>
                      <a:lvl9pPr marL="3657600" algn="l" defTabSz="914400" rtl="0" eaLnBrk="1" latinLnBrk="0" hangingPunct="1">
                        <a:defRPr sz="1800" kern="1200">
                          <a:solidFill>
                            <a:schemeClr val="tx1"/>
                          </a:solidFill>
                          <a:latin typeface="Segoe"/>
                        </a:defRPr>
                      </a:lvl9pPr>
                    </a:lstStyle>
                    <a:p>
                      <a:pPr algn="r" fontAlgn="b"/>
                      <a:r>
                        <a:rPr lang="fr-FR" sz="1400" u="none" strike="noStrike" noProof="0" dirty="0" smtClean="0">
                          <a:solidFill>
                            <a:schemeClr val="bg1"/>
                          </a:solidFill>
                        </a:rPr>
                        <a:t>1.066</a:t>
                      </a:r>
                      <a:endParaRPr lang="fr-FR" sz="1400" b="0" i="0" u="none" strike="noStrike" noProof="0" dirty="0">
                        <a:solidFill>
                          <a:schemeClr val="bg1"/>
                        </a:solidFill>
                        <a:latin typeface="Calibri"/>
                      </a:endParaRPr>
                    </a:p>
                  </a:txBody>
                  <a:tcPr marL="45720" marR="4572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gradFill>
                      <a:gsLst>
                        <a:gs pos="0">
                          <a:srgbClr val="F3CB5B">
                            <a:shade val="30000"/>
                            <a:satMod val="115000"/>
                          </a:srgbClr>
                        </a:gs>
                        <a:gs pos="50000">
                          <a:srgbClr val="F3CB5B">
                            <a:shade val="67500"/>
                            <a:satMod val="115000"/>
                          </a:srgbClr>
                        </a:gs>
                        <a:gs pos="100000">
                          <a:srgbClr val="F3CB5B">
                            <a:shade val="100000"/>
                            <a:satMod val="115000"/>
                          </a:srgbClr>
                        </a:gs>
                      </a:gsLst>
                      <a:lin ang="16200000" scaled="1"/>
                    </a:gradFill>
                  </a:tcPr>
                </a:tc>
                <a:tc>
                  <a:txBody>
                    <a:bodyPr/>
                    <a:lstStyle>
                      <a:defPPr>
                        <a:defRPr lang="fr-FR"/>
                      </a:defPPr>
                      <a:lvl1pPr marL="0" algn="l" defTabSz="914400" rtl="0" eaLnBrk="1" latinLnBrk="0" hangingPunct="1">
                        <a:defRPr sz="1800" kern="1200">
                          <a:solidFill>
                            <a:schemeClr val="tx1"/>
                          </a:solidFill>
                          <a:latin typeface="Segoe"/>
                        </a:defRPr>
                      </a:lvl1pPr>
                      <a:lvl2pPr marL="457200" algn="l" defTabSz="914400" rtl="0" eaLnBrk="1" latinLnBrk="0" hangingPunct="1">
                        <a:defRPr sz="1800" kern="1200">
                          <a:solidFill>
                            <a:schemeClr val="tx1"/>
                          </a:solidFill>
                          <a:latin typeface="Segoe"/>
                        </a:defRPr>
                      </a:lvl2pPr>
                      <a:lvl3pPr marL="914400" algn="l" defTabSz="914400" rtl="0" eaLnBrk="1" latinLnBrk="0" hangingPunct="1">
                        <a:defRPr sz="1800" kern="1200">
                          <a:solidFill>
                            <a:schemeClr val="tx1"/>
                          </a:solidFill>
                          <a:latin typeface="Segoe"/>
                        </a:defRPr>
                      </a:lvl3pPr>
                      <a:lvl4pPr marL="1371600" algn="l" defTabSz="914400" rtl="0" eaLnBrk="1" latinLnBrk="0" hangingPunct="1">
                        <a:defRPr sz="1800" kern="1200">
                          <a:solidFill>
                            <a:schemeClr val="tx1"/>
                          </a:solidFill>
                          <a:latin typeface="Segoe"/>
                        </a:defRPr>
                      </a:lvl4pPr>
                      <a:lvl5pPr marL="1828800" algn="l" defTabSz="914400" rtl="0" eaLnBrk="1" latinLnBrk="0" hangingPunct="1">
                        <a:defRPr sz="1800" kern="1200">
                          <a:solidFill>
                            <a:schemeClr val="tx1"/>
                          </a:solidFill>
                          <a:latin typeface="Segoe"/>
                        </a:defRPr>
                      </a:lvl5pPr>
                      <a:lvl6pPr marL="2286000" algn="l" defTabSz="914400" rtl="0" eaLnBrk="1" latinLnBrk="0" hangingPunct="1">
                        <a:defRPr sz="1800" kern="1200">
                          <a:solidFill>
                            <a:schemeClr val="tx1"/>
                          </a:solidFill>
                          <a:latin typeface="Segoe"/>
                        </a:defRPr>
                      </a:lvl6pPr>
                      <a:lvl7pPr marL="2743200" algn="l" defTabSz="914400" rtl="0" eaLnBrk="1" latinLnBrk="0" hangingPunct="1">
                        <a:defRPr sz="1800" kern="1200">
                          <a:solidFill>
                            <a:schemeClr val="tx1"/>
                          </a:solidFill>
                          <a:latin typeface="Segoe"/>
                        </a:defRPr>
                      </a:lvl7pPr>
                      <a:lvl8pPr marL="3200400" algn="l" defTabSz="914400" rtl="0" eaLnBrk="1" latinLnBrk="0" hangingPunct="1">
                        <a:defRPr sz="1800" kern="1200">
                          <a:solidFill>
                            <a:schemeClr val="tx1"/>
                          </a:solidFill>
                          <a:latin typeface="Segoe"/>
                        </a:defRPr>
                      </a:lvl8pPr>
                      <a:lvl9pPr marL="3657600" algn="l" defTabSz="914400" rtl="0" eaLnBrk="1" latinLnBrk="0" hangingPunct="1">
                        <a:defRPr sz="1800" kern="1200">
                          <a:solidFill>
                            <a:schemeClr val="tx1"/>
                          </a:solidFill>
                          <a:latin typeface="Segoe"/>
                        </a:defRPr>
                      </a:lvl9pPr>
                    </a:lstStyle>
                    <a:p>
                      <a:pPr algn="r" fontAlgn="b"/>
                      <a:r>
                        <a:rPr lang="fr-FR" sz="1400" u="none" strike="noStrike" noProof="0" dirty="0" smtClean="0">
                          <a:solidFill>
                            <a:schemeClr val="bg1"/>
                          </a:solidFill>
                        </a:rPr>
                        <a:t>1.180</a:t>
                      </a:r>
                      <a:endParaRPr lang="fr-FR" sz="1400" b="0" i="0" u="none" strike="noStrike" noProof="0" dirty="0">
                        <a:solidFill>
                          <a:schemeClr val="bg1"/>
                        </a:solidFill>
                        <a:latin typeface="Calibri"/>
                      </a:endParaRPr>
                    </a:p>
                  </a:txBody>
                  <a:tcPr marL="45720" marR="4572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gradFill>
                      <a:gsLst>
                        <a:gs pos="0">
                          <a:srgbClr val="F3CB5B">
                            <a:shade val="30000"/>
                            <a:satMod val="115000"/>
                          </a:srgbClr>
                        </a:gs>
                        <a:gs pos="50000">
                          <a:srgbClr val="F3CB5B">
                            <a:shade val="67500"/>
                            <a:satMod val="115000"/>
                          </a:srgbClr>
                        </a:gs>
                        <a:gs pos="100000">
                          <a:srgbClr val="F3CB5B">
                            <a:shade val="100000"/>
                            <a:satMod val="115000"/>
                          </a:srgbClr>
                        </a:gs>
                      </a:gsLst>
                      <a:lin ang="16200000" scaled="1"/>
                    </a:gradFill>
                  </a:tcPr>
                </a:tc>
                <a:tc>
                  <a:txBody>
                    <a:bodyPr/>
                    <a:lstStyle>
                      <a:defPPr>
                        <a:defRPr lang="fr-FR"/>
                      </a:defPPr>
                      <a:lvl1pPr marL="0" algn="l" defTabSz="914400" rtl="0" eaLnBrk="1" latinLnBrk="0" hangingPunct="1">
                        <a:defRPr sz="1800" kern="1200">
                          <a:solidFill>
                            <a:schemeClr val="tx1"/>
                          </a:solidFill>
                          <a:latin typeface="Segoe"/>
                        </a:defRPr>
                      </a:lvl1pPr>
                      <a:lvl2pPr marL="457200" algn="l" defTabSz="914400" rtl="0" eaLnBrk="1" latinLnBrk="0" hangingPunct="1">
                        <a:defRPr sz="1800" kern="1200">
                          <a:solidFill>
                            <a:schemeClr val="tx1"/>
                          </a:solidFill>
                          <a:latin typeface="Segoe"/>
                        </a:defRPr>
                      </a:lvl2pPr>
                      <a:lvl3pPr marL="914400" algn="l" defTabSz="914400" rtl="0" eaLnBrk="1" latinLnBrk="0" hangingPunct="1">
                        <a:defRPr sz="1800" kern="1200">
                          <a:solidFill>
                            <a:schemeClr val="tx1"/>
                          </a:solidFill>
                          <a:latin typeface="Segoe"/>
                        </a:defRPr>
                      </a:lvl3pPr>
                      <a:lvl4pPr marL="1371600" algn="l" defTabSz="914400" rtl="0" eaLnBrk="1" latinLnBrk="0" hangingPunct="1">
                        <a:defRPr sz="1800" kern="1200">
                          <a:solidFill>
                            <a:schemeClr val="tx1"/>
                          </a:solidFill>
                          <a:latin typeface="Segoe"/>
                        </a:defRPr>
                      </a:lvl4pPr>
                      <a:lvl5pPr marL="1828800" algn="l" defTabSz="914400" rtl="0" eaLnBrk="1" latinLnBrk="0" hangingPunct="1">
                        <a:defRPr sz="1800" kern="1200">
                          <a:solidFill>
                            <a:schemeClr val="tx1"/>
                          </a:solidFill>
                          <a:latin typeface="Segoe"/>
                        </a:defRPr>
                      </a:lvl5pPr>
                      <a:lvl6pPr marL="2286000" algn="l" defTabSz="914400" rtl="0" eaLnBrk="1" latinLnBrk="0" hangingPunct="1">
                        <a:defRPr sz="1800" kern="1200">
                          <a:solidFill>
                            <a:schemeClr val="tx1"/>
                          </a:solidFill>
                          <a:latin typeface="Segoe"/>
                        </a:defRPr>
                      </a:lvl6pPr>
                      <a:lvl7pPr marL="2743200" algn="l" defTabSz="914400" rtl="0" eaLnBrk="1" latinLnBrk="0" hangingPunct="1">
                        <a:defRPr sz="1800" kern="1200">
                          <a:solidFill>
                            <a:schemeClr val="tx1"/>
                          </a:solidFill>
                          <a:latin typeface="Segoe"/>
                        </a:defRPr>
                      </a:lvl7pPr>
                      <a:lvl8pPr marL="3200400" algn="l" defTabSz="914400" rtl="0" eaLnBrk="1" latinLnBrk="0" hangingPunct="1">
                        <a:defRPr sz="1800" kern="1200">
                          <a:solidFill>
                            <a:schemeClr val="tx1"/>
                          </a:solidFill>
                          <a:latin typeface="Segoe"/>
                        </a:defRPr>
                      </a:lvl8pPr>
                      <a:lvl9pPr marL="3657600" algn="l" defTabSz="914400" rtl="0" eaLnBrk="1" latinLnBrk="0" hangingPunct="1">
                        <a:defRPr sz="1800" kern="1200">
                          <a:solidFill>
                            <a:schemeClr val="tx1"/>
                          </a:solidFill>
                          <a:latin typeface="Segoe"/>
                        </a:defRPr>
                      </a:lvl9pPr>
                    </a:lstStyle>
                    <a:p>
                      <a:pPr algn="ctr" fontAlgn="b"/>
                      <a:r>
                        <a:rPr lang="fr-FR" sz="1400" u="none" strike="noStrike" noProof="0" dirty="0" smtClean="0">
                          <a:solidFill>
                            <a:schemeClr val="bg1"/>
                          </a:solidFill>
                        </a:rPr>
                        <a:t>11%</a:t>
                      </a:r>
                      <a:endParaRPr lang="fr-FR" sz="1400" b="0" i="0" u="none" strike="noStrike" noProof="0" dirty="0">
                        <a:solidFill>
                          <a:schemeClr val="bg1"/>
                        </a:solidFill>
                        <a:latin typeface="Calibri"/>
                      </a:endParaRPr>
                    </a:p>
                  </a:txBody>
                  <a:tcPr marL="45720" marR="4572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gradFill>
                      <a:gsLst>
                        <a:gs pos="0">
                          <a:srgbClr val="F3CB5B">
                            <a:shade val="30000"/>
                            <a:satMod val="115000"/>
                          </a:srgbClr>
                        </a:gs>
                        <a:gs pos="50000">
                          <a:srgbClr val="F3CB5B">
                            <a:shade val="67500"/>
                            <a:satMod val="115000"/>
                          </a:srgbClr>
                        </a:gs>
                        <a:gs pos="100000">
                          <a:srgbClr val="F3CB5B">
                            <a:shade val="100000"/>
                            <a:satMod val="115000"/>
                          </a:srgbClr>
                        </a:gs>
                      </a:gsLst>
                      <a:lin ang="16200000" scaled="1"/>
                    </a:gradFill>
                  </a:tcPr>
                </a:tc>
              </a:tr>
              <a:tr h="268601">
                <a:tc>
                  <a:txBody>
                    <a:bodyPr/>
                    <a:lstStyle>
                      <a:defPPr>
                        <a:defRPr lang="fr-FR"/>
                      </a:defPPr>
                      <a:lvl1pPr marL="0" algn="l" defTabSz="914400" rtl="0" eaLnBrk="1" latinLnBrk="0" hangingPunct="1">
                        <a:defRPr sz="1800" kern="1200">
                          <a:solidFill>
                            <a:schemeClr val="tx1"/>
                          </a:solidFill>
                          <a:latin typeface="Segoe"/>
                        </a:defRPr>
                      </a:lvl1pPr>
                      <a:lvl2pPr marL="457200" algn="l" defTabSz="914400" rtl="0" eaLnBrk="1" latinLnBrk="0" hangingPunct="1">
                        <a:defRPr sz="1800" kern="1200">
                          <a:solidFill>
                            <a:schemeClr val="tx1"/>
                          </a:solidFill>
                          <a:latin typeface="Segoe"/>
                        </a:defRPr>
                      </a:lvl2pPr>
                      <a:lvl3pPr marL="914400" algn="l" defTabSz="914400" rtl="0" eaLnBrk="1" latinLnBrk="0" hangingPunct="1">
                        <a:defRPr sz="1800" kern="1200">
                          <a:solidFill>
                            <a:schemeClr val="tx1"/>
                          </a:solidFill>
                          <a:latin typeface="Segoe"/>
                        </a:defRPr>
                      </a:lvl3pPr>
                      <a:lvl4pPr marL="1371600" algn="l" defTabSz="914400" rtl="0" eaLnBrk="1" latinLnBrk="0" hangingPunct="1">
                        <a:defRPr sz="1800" kern="1200">
                          <a:solidFill>
                            <a:schemeClr val="tx1"/>
                          </a:solidFill>
                          <a:latin typeface="Segoe"/>
                        </a:defRPr>
                      </a:lvl4pPr>
                      <a:lvl5pPr marL="1828800" algn="l" defTabSz="914400" rtl="0" eaLnBrk="1" latinLnBrk="0" hangingPunct="1">
                        <a:defRPr sz="1800" kern="1200">
                          <a:solidFill>
                            <a:schemeClr val="tx1"/>
                          </a:solidFill>
                          <a:latin typeface="Segoe"/>
                        </a:defRPr>
                      </a:lvl5pPr>
                      <a:lvl6pPr marL="2286000" algn="l" defTabSz="914400" rtl="0" eaLnBrk="1" latinLnBrk="0" hangingPunct="1">
                        <a:defRPr sz="1800" kern="1200">
                          <a:solidFill>
                            <a:schemeClr val="tx1"/>
                          </a:solidFill>
                          <a:latin typeface="Segoe"/>
                        </a:defRPr>
                      </a:lvl6pPr>
                      <a:lvl7pPr marL="2743200" algn="l" defTabSz="914400" rtl="0" eaLnBrk="1" latinLnBrk="0" hangingPunct="1">
                        <a:defRPr sz="1800" kern="1200">
                          <a:solidFill>
                            <a:schemeClr val="tx1"/>
                          </a:solidFill>
                          <a:latin typeface="Segoe"/>
                        </a:defRPr>
                      </a:lvl7pPr>
                      <a:lvl8pPr marL="3200400" algn="l" defTabSz="914400" rtl="0" eaLnBrk="1" latinLnBrk="0" hangingPunct="1">
                        <a:defRPr sz="1800" kern="1200">
                          <a:solidFill>
                            <a:schemeClr val="tx1"/>
                          </a:solidFill>
                          <a:latin typeface="Segoe"/>
                        </a:defRPr>
                      </a:lvl8pPr>
                      <a:lvl9pPr marL="3657600" algn="l" defTabSz="914400" rtl="0" eaLnBrk="1" latinLnBrk="0" hangingPunct="1">
                        <a:defRPr sz="1800" kern="1200">
                          <a:solidFill>
                            <a:schemeClr val="tx1"/>
                          </a:solidFill>
                          <a:latin typeface="Segoe"/>
                        </a:defRPr>
                      </a:lvl9pPr>
                    </a:lstStyle>
                    <a:p>
                      <a:pPr algn="ctr" fontAlgn="b"/>
                      <a:r>
                        <a:rPr lang="fr-FR" sz="1400" u="none" strike="noStrike" noProof="0" smtClean="0"/>
                        <a:t>2</a:t>
                      </a:r>
                      <a:endParaRPr lang="fr-FR" sz="1400" b="0" i="0" u="none" strike="noStrike" noProof="0">
                        <a:solidFill>
                          <a:srgbClr val="000000"/>
                        </a:solidFill>
                        <a:latin typeface="Calibri"/>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gradFill>
                      <a:gsLst>
                        <a:gs pos="0">
                          <a:srgbClr val="4AA2DE">
                            <a:shade val="30000"/>
                            <a:satMod val="115000"/>
                          </a:srgbClr>
                        </a:gs>
                        <a:gs pos="50000">
                          <a:srgbClr val="4AA2DE">
                            <a:shade val="67500"/>
                            <a:satMod val="115000"/>
                          </a:srgbClr>
                        </a:gs>
                        <a:gs pos="100000">
                          <a:srgbClr val="4AA2DE">
                            <a:shade val="100000"/>
                            <a:satMod val="115000"/>
                          </a:srgbClr>
                        </a:gs>
                      </a:gsLst>
                      <a:lin ang="16200000" scaled="1"/>
                    </a:gradFill>
                  </a:tcPr>
                </a:tc>
                <a:tc>
                  <a:txBody>
                    <a:bodyPr/>
                    <a:lstStyle>
                      <a:defPPr>
                        <a:defRPr lang="fr-FR"/>
                      </a:defPPr>
                      <a:lvl1pPr marL="0" algn="l" defTabSz="914400" rtl="0" eaLnBrk="1" latinLnBrk="0" hangingPunct="1">
                        <a:defRPr sz="1800" kern="1200">
                          <a:solidFill>
                            <a:schemeClr val="tx1"/>
                          </a:solidFill>
                          <a:latin typeface="Segoe"/>
                        </a:defRPr>
                      </a:lvl1pPr>
                      <a:lvl2pPr marL="457200" algn="l" defTabSz="914400" rtl="0" eaLnBrk="1" latinLnBrk="0" hangingPunct="1">
                        <a:defRPr sz="1800" kern="1200">
                          <a:solidFill>
                            <a:schemeClr val="tx1"/>
                          </a:solidFill>
                          <a:latin typeface="Segoe"/>
                        </a:defRPr>
                      </a:lvl2pPr>
                      <a:lvl3pPr marL="914400" algn="l" defTabSz="914400" rtl="0" eaLnBrk="1" latinLnBrk="0" hangingPunct="1">
                        <a:defRPr sz="1800" kern="1200">
                          <a:solidFill>
                            <a:schemeClr val="tx1"/>
                          </a:solidFill>
                          <a:latin typeface="Segoe"/>
                        </a:defRPr>
                      </a:lvl3pPr>
                      <a:lvl4pPr marL="1371600" algn="l" defTabSz="914400" rtl="0" eaLnBrk="1" latinLnBrk="0" hangingPunct="1">
                        <a:defRPr sz="1800" kern="1200">
                          <a:solidFill>
                            <a:schemeClr val="tx1"/>
                          </a:solidFill>
                          <a:latin typeface="Segoe"/>
                        </a:defRPr>
                      </a:lvl4pPr>
                      <a:lvl5pPr marL="1828800" algn="l" defTabSz="914400" rtl="0" eaLnBrk="1" latinLnBrk="0" hangingPunct="1">
                        <a:defRPr sz="1800" kern="1200">
                          <a:solidFill>
                            <a:schemeClr val="tx1"/>
                          </a:solidFill>
                          <a:latin typeface="Segoe"/>
                        </a:defRPr>
                      </a:lvl5pPr>
                      <a:lvl6pPr marL="2286000" algn="l" defTabSz="914400" rtl="0" eaLnBrk="1" latinLnBrk="0" hangingPunct="1">
                        <a:defRPr sz="1800" kern="1200">
                          <a:solidFill>
                            <a:schemeClr val="tx1"/>
                          </a:solidFill>
                          <a:latin typeface="Segoe"/>
                        </a:defRPr>
                      </a:lvl6pPr>
                      <a:lvl7pPr marL="2743200" algn="l" defTabSz="914400" rtl="0" eaLnBrk="1" latinLnBrk="0" hangingPunct="1">
                        <a:defRPr sz="1800" kern="1200">
                          <a:solidFill>
                            <a:schemeClr val="tx1"/>
                          </a:solidFill>
                          <a:latin typeface="Segoe"/>
                        </a:defRPr>
                      </a:lvl7pPr>
                      <a:lvl8pPr marL="3200400" algn="l" defTabSz="914400" rtl="0" eaLnBrk="1" latinLnBrk="0" hangingPunct="1">
                        <a:defRPr sz="1800" kern="1200">
                          <a:solidFill>
                            <a:schemeClr val="tx1"/>
                          </a:solidFill>
                          <a:latin typeface="Segoe"/>
                        </a:defRPr>
                      </a:lvl8pPr>
                      <a:lvl9pPr marL="3657600" algn="l" defTabSz="914400" rtl="0" eaLnBrk="1" latinLnBrk="0" hangingPunct="1">
                        <a:defRPr sz="1800" kern="1200">
                          <a:solidFill>
                            <a:schemeClr val="tx1"/>
                          </a:solidFill>
                          <a:latin typeface="Segoe"/>
                        </a:defRPr>
                      </a:lvl9pPr>
                    </a:lstStyle>
                    <a:p>
                      <a:pPr algn="l" fontAlgn="b"/>
                      <a:r>
                        <a:rPr lang="fr-FR" sz="1400" u="none" strike="noStrike" noProof="0" smtClean="0"/>
                        <a:t>IBM</a:t>
                      </a:r>
                      <a:endParaRPr lang="fr-FR" sz="1400" b="0" i="0" u="none" strike="noStrike" noProof="0">
                        <a:solidFill>
                          <a:srgbClr val="000000"/>
                        </a:solidFill>
                        <a:latin typeface="Calibri"/>
                      </a:endParaRPr>
                    </a:p>
                  </a:txBody>
                  <a:tcPr marL="45720" marR="4572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gradFill>
                      <a:gsLst>
                        <a:gs pos="0">
                          <a:srgbClr val="4AA2DE">
                            <a:shade val="30000"/>
                            <a:satMod val="115000"/>
                          </a:srgbClr>
                        </a:gs>
                        <a:gs pos="50000">
                          <a:srgbClr val="4AA2DE">
                            <a:shade val="67500"/>
                            <a:satMod val="115000"/>
                          </a:srgbClr>
                        </a:gs>
                        <a:gs pos="100000">
                          <a:srgbClr val="4AA2DE">
                            <a:shade val="100000"/>
                            <a:satMod val="115000"/>
                          </a:srgbClr>
                        </a:gs>
                      </a:gsLst>
                      <a:lin ang="16200000" scaled="1"/>
                    </a:gradFill>
                  </a:tcPr>
                </a:tc>
                <a:tc>
                  <a:txBody>
                    <a:bodyPr/>
                    <a:lstStyle>
                      <a:defPPr>
                        <a:defRPr lang="fr-FR"/>
                      </a:defPPr>
                      <a:lvl1pPr marL="0" algn="l" defTabSz="914400" rtl="0" eaLnBrk="1" latinLnBrk="0" hangingPunct="1">
                        <a:defRPr sz="1800" kern="1200">
                          <a:solidFill>
                            <a:schemeClr val="tx1"/>
                          </a:solidFill>
                          <a:latin typeface="Segoe"/>
                        </a:defRPr>
                      </a:lvl1pPr>
                      <a:lvl2pPr marL="457200" algn="l" defTabSz="914400" rtl="0" eaLnBrk="1" latinLnBrk="0" hangingPunct="1">
                        <a:defRPr sz="1800" kern="1200">
                          <a:solidFill>
                            <a:schemeClr val="tx1"/>
                          </a:solidFill>
                          <a:latin typeface="Segoe"/>
                        </a:defRPr>
                      </a:lvl2pPr>
                      <a:lvl3pPr marL="914400" algn="l" defTabSz="914400" rtl="0" eaLnBrk="1" latinLnBrk="0" hangingPunct="1">
                        <a:defRPr sz="1800" kern="1200">
                          <a:solidFill>
                            <a:schemeClr val="tx1"/>
                          </a:solidFill>
                          <a:latin typeface="Segoe"/>
                        </a:defRPr>
                      </a:lvl3pPr>
                      <a:lvl4pPr marL="1371600" algn="l" defTabSz="914400" rtl="0" eaLnBrk="1" latinLnBrk="0" hangingPunct="1">
                        <a:defRPr sz="1800" kern="1200">
                          <a:solidFill>
                            <a:schemeClr val="tx1"/>
                          </a:solidFill>
                          <a:latin typeface="Segoe"/>
                        </a:defRPr>
                      </a:lvl4pPr>
                      <a:lvl5pPr marL="1828800" algn="l" defTabSz="914400" rtl="0" eaLnBrk="1" latinLnBrk="0" hangingPunct="1">
                        <a:defRPr sz="1800" kern="1200">
                          <a:solidFill>
                            <a:schemeClr val="tx1"/>
                          </a:solidFill>
                          <a:latin typeface="Segoe"/>
                        </a:defRPr>
                      </a:lvl5pPr>
                      <a:lvl6pPr marL="2286000" algn="l" defTabSz="914400" rtl="0" eaLnBrk="1" latinLnBrk="0" hangingPunct="1">
                        <a:defRPr sz="1800" kern="1200">
                          <a:solidFill>
                            <a:schemeClr val="tx1"/>
                          </a:solidFill>
                          <a:latin typeface="Segoe"/>
                        </a:defRPr>
                      </a:lvl6pPr>
                      <a:lvl7pPr marL="2743200" algn="l" defTabSz="914400" rtl="0" eaLnBrk="1" latinLnBrk="0" hangingPunct="1">
                        <a:defRPr sz="1800" kern="1200">
                          <a:solidFill>
                            <a:schemeClr val="tx1"/>
                          </a:solidFill>
                          <a:latin typeface="Segoe"/>
                        </a:defRPr>
                      </a:lvl7pPr>
                      <a:lvl8pPr marL="3200400" algn="l" defTabSz="914400" rtl="0" eaLnBrk="1" latinLnBrk="0" hangingPunct="1">
                        <a:defRPr sz="1800" kern="1200">
                          <a:solidFill>
                            <a:schemeClr val="tx1"/>
                          </a:solidFill>
                          <a:latin typeface="Segoe"/>
                        </a:defRPr>
                      </a:lvl8pPr>
                      <a:lvl9pPr marL="3657600" algn="l" defTabSz="914400" rtl="0" eaLnBrk="1" latinLnBrk="0" hangingPunct="1">
                        <a:defRPr sz="1800" kern="1200">
                          <a:solidFill>
                            <a:schemeClr val="tx1"/>
                          </a:solidFill>
                          <a:latin typeface="Segoe"/>
                        </a:defRPr>
                      </a:lvl9pPr>
                    </a:lstStyle>
                    <a:p>
                      <a:pPr algn="r" fontAlgn="b"/>
                      <a:r>
                        <a:rPr lang="fr-FR" sz="1400" u="none" strike="noStrike" noProof="0" smtClean="0"/>
                        <a:t>677</a:t>
                      </a:r>
                      <a:endParaRPr lang="fr-FR" sz="1400" b="0" i="0" u="none" strike="noStrike" noProof="0">
                        <a:solidFill>
                          <a:srgbClr val="000000"/>
                        </a:solidFill>
                        <a:latin typeface="Calibri"/>
                      </a:endParaRPr>
                    </a:p>
                  </a:txBody>
                  <a:tcPr marL="45720" marR="4572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gradFill>
                      <a:gsLst>
                        <a:gs pos="0">
                          <a:srgbClr val="4AA2DE">
                            <a:shade val="30000"/>
                            <a:satMod val="115000"/>
                          </a:srgbClr>
                        </a:gs>
                        <a:gs pos="50000">
                          <a:srgbClr val="4AA2DE">
                            <a:shade val="67500"/>
                            <a:satMod val="115000"/>
                          </a:srgbClr>
                        </a:gs>
                        <a:gs pos="100000">
                          <a:srgbClr val="4AA2DE">
                            <a:shade val="100000"/>
                            <a:satMod val="115000"/>
                          </a:srgbClr>
                        </a:gs>
                      </a:gsLst>
                      <a:lin ang="16200000" scaled="1"/>
                    </a:gradFill>
                  </a:tcPr>
                </a:tc>
                <a:tc>
                  <a:txBody>
                    <a:bodyPr/>
                    <a:lstStyle>
                      <a:defPPr>
                        <a:defRPr lang="fr-FR"/>
                      </a:defPPr>
                      <a:lvl1pPr marL="0" algn="l" defTabSz="914400" rtl="0" eaLnBrk="1" latinLnBrk="0" hangingPunct="1">
                        <a:defRPr sz="1800" kern="1200">
                          <a:solidFill>
                            <a:schemeClr val="tx1"/>
                          </a:solidFill>
                          <a:latin typeface="Segoe"/>
                        </a:defRPr>
                      </a:lvl1pPr>
                      <a:lvl2pPr marL="457200" algn="l" defTabSz="914400" rtl="0" eaLnBrk="1" latinLnBrk="0" hangingPunct="1">
                        <a:defRPr sz="1800" kern="1200">
                          <a:solidFill>
                            <a:schemeClr val="tx1"/>
                          </a:solidFill>
                          <a:latin typeface="Segoe"/>
                        </a:defRPr>
                      </a:lvl2pPr>
                      <a:lvl3pPr marL="914400" algn="l" defTabSz="914400" rtl="0" eaLnBrk="1" latinLnBrk="0" hangingPunct="1">
                        <a:defRPr sz="1800" kern="1200">
                          <a:solidFill>
                            <a:schemeClr val="tx1"/>
                          </a:solidFill>
                          <a:latin typeface="Segoe"/>
                        </a:defRPr>
                      </a:lvl3pPr>
                      <a:lvl4pPr marL="1371600" algn="l" defTabSz="914400" rtl="0" eaLnBrk="1" latinLnBrk="0" hangingPunct="1">
                        <a:defRPr sz="1800" kern="1200">
                          <a:solidFill>
                            <a:schemeClr val="tx1"/>
                          </a:solidFill>
                          <a:latin typeface="Segoe"/>
                        </a:defRPr>
                      </a:lvl4pPr>
                      <a:lvl5pPr marL="1828800" algn="l" defTabSz="914400" rtl="0" eaLnBrk="1" latinLnBrk="0" hangingPunct="1">
                        <a:defRPr sz="1800" kern="1200">
                          <a:solidFill>
                            <a:schemeClr val="tx1"/>
                          </a:solidFill>
                          <a:latin typeface="Segoe"/>
                        </a:defRPr>
                      </a:lvl5pPr>
                      <a:lvl6pPr marL="2286000" algn="l" defTabSz="914400" rtl="0" eaLnBrk="1" latinLnBrk="0" hangingPunct="1">
                        <a:defRPr sz="1800" kern="1200">
                          <a:solidFill>
                            <a:schemeClr val="tx1"/>
                          </a:solidFill>
                          <a:latin typeface="Segoe"/>
                        </a:defRPr>
                      </a:lvl6pPr>
                      <a:lvl7pPr marL="2743200" algn="l" defTabSz="914400" rtl="0" eaLnBrk="1" latinLnBrk="0" hangingPunct="1">
                        <a:defRPr sz="1800" kern="1200">
                          <a:solidFill>
                            <a:schemeClr val="tx1"/>
                          </a:solidFill>
                          <a:latin typeface="Segoe"/>
                        </a:defRPr>
                      </a:lvl7pPr>
                      <a:lvl8pPr marL="3200400" algn="l" defTabSz="914400" rtl="0" eaLnBrk="1" latinLnBrk="0" hangingPunct="1">
                        <a:defRPr sz="1800" kern="1200">
                          <a:solidFill>
                            <a:schemeClr val="tx1"/>
                          </a:solidFill>
                          <a:latin typeface="Segoe"/>
                        </a:defRPr>
                      </a:lvl8pPr>
                      <a:lvl9pPr marL="3657600" algn="l" defTabSz="914400" rtl="0" eaLnBrk="1" latinLnBrk="0" hangingPunct="1">
                        <a:defRPr sz="1800" kern="1200">
                          <a:solidFill>
                            <a:schemeClr val="tx1"/>
                          </a:solidFill>
                          <a:latin typeface="Segoe"/>
                        </a:defRPr>
                      </a:lvl9pPr>
                    </a:lstStyle>
                    <a:p>
                      <a:pPr algn="r" fontAlgn="b"/>
                      <a:r>
                        <a:rPr lang="fr-FR" sz="1400" u="none" strike="noStrike" noProof="0" smtClean="0"/>
                        <a:t>718</a:t>
                      </a:r>
                      <a:endParaRPr lang="fr-FR" sz="1400" b="0" i="0" u="none" strike="noStrike" noProof="0">
                        <a:solidFill>
                          <a:srgbClr val="000000"/>
                        </a:solidFill>
                        <a:latin typeface="Calibri"/>
                      </a:endParaRPr>
                    </a:p>
                  </a:txBody>
                  <a:tcPr marL="45720" marR="4572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gradFill>
                      <a:gsLst>
                        <a:gs pos="0">
                          <a:srgbClr val="4AA2DE">
                            <a:shade val="30000"/>
                            <a:satMod val="115000"/>
                          </a:srgbClr>
                        </a:gs>
                        <a:gs pos="50000">
                          <a:srgbClr val="4AA2DE">
                            <a:shade val="67500"/>
                            <a:satMod val="115000"/>
                          </a:srgbClr>
                        </a:gs>
                        <a:gs pos="100000">
                          <a:srgbClr val="4AA2DE">
                            <a:shade val="100000"/>
                            <a:satMod val="115000"/>
                          </a:srgbClr>
                        </a:gs>
                      </a:gsLst>
                      <a:lin ang="16200000" scaled="1"/>
                    </a:gradFill>
                  </a:tcPr>
                </a:tc>
                <a:tc>
                  <a:txBody>
                    <a:bodyPr/>
                    <a:lstStyle>
                      <a:defPPr>
                        <a:defRPr lang="fr-FR"/>
                      </a:defPPr>
                      <a:lvl1pPr marL="0" algn="l" defTabSz="914400" rtl="0" eaLnBrk="1" latinLnBrk="0" hangingPunct="1">
                        <a:defRPr sz="1800" kern="1200">
                          <a:solidFill>
                            <a:schemeClr val="tx1"/>
                          </a:solidFill>
                          <a:latin typeface="Segoe"/>
                        </a:defRPr>
                      </a:lvl1pPr>
                      <a:lvl2pPr marL="457200" algn="l" defTabSz="914400" rtl="0" eaLnBrk="1" latinLnBrk="0" hangingPunct="1">
                        <a:defRPr sz="1800" kern="1200">
                          <a:solidFill>
                            <a:schemeClr val="tx1"/>
                          </a:solidFill>
                          <a:latin typeface="Segoe"/>
                        </a:defRPr>
                      </a:lvl2pPr>
                      <a:lvl3pPr marL="914400" algn="l" defTabSz="914400" rtl="0" eaLnBrk="1" latinLnBrk="0" hangingPunct="1">
                        <a:defRPr sz="1800" kern="1200">
                          <a:solidFill>
                            <a:schemeClr val="tx1"/>
                          </a:solidFill>
                          <a:latin typeface="Segoe"/>
                        </a:defRPr>
                      </a:lvl3pPr>
                      <a:lvl4pPr marL="1371600" algn="l" defTabSz="914400" rtl="0" eaLnBrk="1" latinLnBrk="0" hangingPunct="1">
                        <a:defRPr sz="1800" kern="1200">
                          <a:solidFill>
                            <a:schemeClr val="tx1"/>
                          </a:solidFill>
                          <a:latin typeface="Segoe"/>
                        </a:defRPr>
                      </a:lvl4pPr>
                      <a:lvl5pPr marL="1828800" algn="l" defTabSz="914400" rtl="0" eaLnBrk="1" latinLnBrk="0" hangingPunct="1">
                        <a:defRPr sz="1800" kern="1200">
                          <a:solidFill>
                            <a:schemeClr val="tx1"/>
                          </a:solidFill>
                          <a:latin typeface="Segoe"/>
                        </a:defRPr>
                      </a:lvl5pPr>
                      <a:lvl6pPr marL="2286000" algn="l" defTabSz="914400" rtl="0" eaLnBrk="1" latinLnBrk="0" hangingPunct="1">
                        <a:defRPr sz="1800" kern="1200">
                          <a:solidFill>
                            <a:schemeClr val="tx1"/>
                          </a:solidFill>
                          <a:latin typeface="Segoe"/>
                        </a:defRPr>
                      </a:lvl6pPr>
                      <a:lvl7pPr marL="2743200" algn="l" defTabSz="914400" rtl="0" eaLnBrk="1" latinLnBrk="0" hangingPunct="1">
                        <a:defRPr sz="1800" kern="1200">
                          <a:solidFill>
                            <a:schemeClr val="tx1"/>
                          </a:solidFill>
                          <a:latin typeface="Segoe"/>
                        </a:defRPr>
                      </a:lvl7pPr>
                      <a:lvl8pPr marL="3200400" algn="l" defTabSz="914400" rtl="0" eaLnBrk="1" latinLnBrk="0" hangingPunct="1">
                        <a:defRPr sz="1800" kern="1200">
                          <a:solidFill>
                            <a:schemeClr val="tx1"/>
                          </a:solidFill>
                          <a:latin typeface="Segoe"/>
                        </a:defRPr>
                      </a:lvl8pPr>
                      <a:lvl9pPr marL="3657600" algn="l" defTabSz="914400" rtl="0" eaLnBrk="1" latinLnBrk="0" hangingPunct="1">
                        <a:defRPr sz="1800" kern="1200">
                          <a:solidFill>
                            <a:schemeClr val="tx1"/>
                          </a:solidFill>
                          <a:latin typeface="Segoe"/>
                        </a:defRPr>
                      </a:lvl9pPr>
                    </a:lstStyle>
                    <a:p>
                      <a:pPr algn="r" fontAlgn="b"/>
                      <a:r>
                        <a:rPr lang="fr-FR" sz="1400" u="none" strike="noStrike" noProof="0" smtClean="0"/>
                        <a:t>769</a:t>
                      </a:r>
                      <a:endParaRPr lang="fr-FR" sz="1400" b="0" i="0" u="none" strike="noStrike" noProof="0">
                        <a:solidFill>
                          <a:srgbClr val="000000"/>
                        </a:solidFill>
                        <a:latin typeface="Calibri"/>
                      </a:endParaRPr>
                    </a:p>
                  </a:txBody>
                  <a:tcPr marL="45720" marR="4572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gradFill>
                      <a:gsLst>
                        <a:gs pos="0">
                          <a:srgbClr val="4AA2DE">
                            <a:shade val="30000"/>
                            <a:satMod val="115000"/>
                          </a:srgbClr>
                        </a:gs>
                        <a:gs pos="50000">
                          <a:srgbClr val="4AA2DE">
                            <a:shade val="67500"/>
                            <a:satMod val="115000"/>
                          </a:srgbClr>
                        </a:gs>
                        <a:gs pos="100000">
                          <a:srgbClr val="4AA2DE">
                            <a:shade val="100000"/>
                            <a:satMod val="115000"/>
                          </a:srgbClr>
                        </a:gs>
                      </a:gsLst>
                      <a:lin ang="16200000" scaled="1"/>
                    </a:gradFill>
                  </a:tcPr>
                </a:tc>
                <a:tc>
                  <a:txBody>
                    <a:bodyPr/>
                    <a:lstStyle>
                      <a:defPPr>
                        <a:defRPr lang="fr-FR"/>
                      </a:defPPr>
                      <a:lvl1pPr marL="0" algn="l" defTabSz="914400" rtl="0" eaLnBrk="1" latinLnBrk="0" hangingPunct="1">
                        <a:defRPr sz="1800" kern="1200">
                          <a:solidFill>
                            <a:schemeClr val="tx1"/>
                          </a:solidFill>
                          <a:latin typeface="Segoe"/>
                        </a:defRPr>
                      </a:lvl1pPr>
                      <a:lvl2pPr marL="457200" algn="l" defTabSz="914400" rtl="0" eaLnBrk="1" latinLnBrk="0" hangingPunct="1">
                        <a:defRPr sz="1800" kern="1200">
                          <a:solidFill>
                            <a:schemeClr val="tx1"/>
                          </a:solidFill>
                          <a:latin typeface="Segoe"/>
                        </a:defRPr>
                      </a:lvl2pPr>
                      <a:lvl3pPr marL="914400" algn="l" defTabSz="914400" rtl="0" eaLnBrk="1" latinLnBrk="0" hangingPunct="1">
                        <a:defRPr sz="1800" kern="1200">
                          <a:solidFill>
                            <a:schemeClr val="tx1"/>
                          </a:solidFill>
                          <a:latin typeface="Segoe"/>
                        </a:defRPr>
                      </a:lvl3pPr>
                      <a:lvl4pPr marL="1371600" algn="l" defTabSz="914400" rtl="0" eaLnBrk="1" latinLnBrk="0" hangingPunct="1">
                        <a:defRPr sz="1800" kern="1200">
                          <a:solidFill>
                            <a:schemeClr val="tx1"/>
                          </a:solidFill>
                          <a:latin typeface="Segoe"/>
                        </a:defRPr>
                      </a:lvl4pPr>
                      <a:lvl5pPr marL="1828800" algn="l" defTabSz="914400" rtl="0" eaLnBrk="1" latinLnBrk="0" hangingPunct="1">
                        <a:defRPr sz="1800" kern="1200">
                          <a:solidFill>
                            <a:schemeClr val="tx1"/>
                          </a:solidFill>
                          <a:latin typeface="Segoe"/>
                        </a:defRPr>
                      </a:lvl5pPr>
                      <a:lvl6pPr marL="2286000" algn="l" defTabSz="914400" rtl="0" eaLnBrk="1" latinLnBrk="0" hangingPunct="1">
                        <a:defRPr sz="1800" kern="1200">
                          <a:solidFill>
                            <a:schemeClr val="tx1"/>
                          </a:solidFill>
                          <a:latin typeface="Segoe"/>
                        </a:defRPr>
                      </a:lvl6pPr>
                      <a:lvl7pPr marL="2743200" algn="l" defTabSz="914400" rtl="0" eaLnBrk="1" latinLnBrk="0" hangingPunct="1">
                        <a:defRPr sz="1800" kern="1200">
                          <a:solidFill>
                            <a:schemeClr val="tx1"/>
                          </a:solidFill>
                          <a:latin typeface="Segoe"/>
                        </a:defRPr>
                      </a:lvl7pPr>
                      <a:lvl8pPr marL="3200400" algn="l" defTabSz="914400" rtl="0" eaLnBrk="1" latinLnBrk="0" hangingPunct="1">
                        <a:defRPr sz="1800" kern="1200">
                          <a:solidFill>
                            <a:schemeClr val="tx1"/>
                          </a:solidFill>
                          <a:latin typeface="Segoe"/>
                        </a:defRPr>
                      </a:lvl8pPr>
                      <a:lvl9pPr marL="3657600" algn="l" defTabSz="914400" rtl="0" eaLnBrk="1" latinLnBrk="0" hangingPunct="1">
                        <a:defRPr sz="1800" kern="1200">
                          <a:solidFill>
                            <a:schemeClr val="tx1"/>
                          </a:solidFill>
                          <a:latin typeface="Segoe"/>
                        </a:defRPr>
                      </a:lvl9pPr>
                    </a:lstStyle>
                    <a:p>
                      <a:pPr algn="ctr" fontAlgn="b"/>
                      <a:r>
                        <a:rPr lang="fr-FR" sz="1400" u="none" strike="noStrike" noProof="0" dirty="0" smtClean="0"/>
                        <a:t>7%</a:t>
                      </a:r>
                      <a:endParaRPr lang="fr-FR" sz="1400" b="0" i="0" u="none" strike="noStrike" noProof="0" dirty="0">
                        <a:solidFill>
                          <a:srgbClr val="000000"/>
                        </a:solidFill>
                        <a:latin typeface="Calibri"/>
                      </a:endParaRPr>
                    </a:p>
                  </a:txBody>
                  <a:tcPr marL="45720" marR="4572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gradFill>
                      <a:gsLst>
                        <a:gs pos="0">
                          <a:srgbClr val="4AA2DE">
                            <a:shade val="30000"/>
                            <a:satMod val="115000"/>
                          </a:srgbClr>
                        </a:gs>
                        <a:gs pos="50000">
                          <a:srgbClr val="4AA2DE">
                            <a:shade val="67500"/>
                            <a:satMod val="115000"/>
                          </a:srgbClr>
                        </a:gs>
                        <a:gs pos="100000">
                          <a:srgbClr val="4AA2DE">
                            <a:shade val="100000"/>
                            <a:satMod val="115000"/>
                          </a:srgbClr>
                        </a:gs>
                      </a:gsLst>
                      <a:lin ang="16200000" scaled="1"/>
                    </a:gradFill>
                  </a:tcPr>
                </a:tc>
              </a:tr>
              <a:tr h="268601">
                <a:tc>
                  <a:txBody>
                    <a:bodyPr/>
                    <a:lstStyle>
                      <a:defPPr>
                        <a:defRPr lang="fr-FR"/>
                      </a:defPPr>
                      <a:lvl1pPr marL="0" algn="l" defTabSz="914400" rtl="0" eaLnBrk="1" latinLnBrk="0" hangingPunct="1">
                        <a:defRPr sz="1800" kern="1200">
                          <a:solidFill>
                            <a:schemeClr val="tx1"/>
                          </a:solidFill>
                          <a:latin typeface="Segoe"/>
                        </a:defRPr>
                      </a:lvl1pPr>
                      <a:lvl2pPr marL="457200" algn="l" defTabSz="914400" rtl="0" eaLnBrk="1" latinLnBrk="0" hangingPunct="1">
                        <a:defRPr sz="1800" kern="1200">
                          <a:solidFill>
                            <a:schemeClr val="tx1"/>
                          </a:solidFill>
                          <a:latin typeface="Segoe"/>
                        </a:defRPr>
                      </a:lvl2pPr>
                      <a:lvl3pPr marL="914400" algn="l" defTabSz="914400" rtl="0" eaLnBrk="1" latinLnBrk="0" hangingPunct="1">
                        <a:defRPr sz="1800" kern="1200">
                          <a:solidFill>
                            <a:schemeClr val="tx1"/>
                          </a:solidFill>
                          <a:latin typeface="Segoe"/>
                        </a:defRPr>
                      </a:lvl3pPr>
                      <a:lvl4pPr marL="1371600" algn="l" defTabSz="914400" rtl="0" eaLnBrk="1" latinLnBrk="0" hangingPunct="1">
                        <a:defRPr sz="1800" kern="1200">
                          <a:solidFill>
                            <a:schemeClr val="tx1"/>
                          </a:solidFill>
                          <a:latin typeface="Segoe"/>
                        </a:defRPr>
                      </a:lvl4pPr>
                      <a:lvl5pPr marL="1828800" algn="l" defTabSz="914400" rtl="0" eaLnBrk="1" latinLnBrk="0" hangingPunct="1">
                        <a:defRPr sz="1800" kern="1200">
                          <a:solidFill>
                            <a:schemeClr val="tx1"/>
                          </a:solidFill>
                          <a:latin typeface="Segoe"/>
                        </a:defRPr>
                      </a:lvl5pPr>
                      <a:lvl6pPr marL="2286000" algn="l" defTabSz="914400" rtl="0" eaLnBrk="1" latinLnBrk="0" hangingPunct="1">
                        <a:defRPr sz="1800" kern="1200">
                          <a:solidFill>
                            <a:schemeClr val="tx1"/>
                          </a:solidFill>
                          <a:latin typeface="Segoe"/>
                        </a:defRPr>
                      </a:lvl6pPr>
                      <a:lvl7pPr marL="2743200" algn="l" defTabSz="914400" rtl="0" eaLnBrk="1" latinLnBrk="0" hangingPunct="1">
                        <a:defRPr sz="1800" kern="1200">
                          <a:solidFill>
                            <a:schemeClr val="tx1"/>
                          </a:solidFill>
                          <a:latin typeface="Segoe"/>
                        </a:defRPr>
                      </a:lvl7pPr>
                      <a:lvl8pPr marL="3200400" algn="l" defTabSz="914400" rtl="0" eaLnBrk="1" latinLnBrk="0" hangingPunct="1">
                        <a:defRPr sz="1800" kern="1200">
                          <a:solidFill>
                            <a:schemeClr val="tx1"/>
                          </a:solidFill>
                          <a:latin typeface="Segoe"/>
                        </a:defRPr>
                      </a:lvl8pPr>
                      <a:lvl9pPr marL="3657600" algn="l" defTabSz="914400" rtl="0" eaLnBrk="1" latinLnBrk="0" hangingPunct="1">
                        <a:defRPr sz="1800" kern="1200">
                          <a:solidFill>
                            <a:schemeClr val="tx1"/>
                          </a:solidFill>
                          <a:latin typeface="Segoe"/>
                        </a:defRPr>
                      </a:lvl9pPr>
                    </a:lstStyle>
                    <a:p>
                      <a:pPr algn="ctr" fontAlgn="b"/>
                      <a:r>
                        <a:rPr lang="fr-FR" sz="1400" u="none" strike="noStrike" noProof="0" smtClean="0">
                          <a:solidFill>
                            <a:schemeClr val="bg1"/>
                          </a:solidFill>
                        </a:rPr>
                        <a:t>3</a:t>
                      </a:r>
                      <a:endParaRPr lang="fr-FR" sz="1400" b="0" i="0" u="none" strike="noStrike" noProof="0">
                        <a:solidFill>
                          <a:schemeClr val="bg1"/>
                        </a:solidFill>
                        <a:latin typeface="Calibri"/>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gradFill>
                      <a:gsLst>
                        <a:gs pos="0">
                          <a:srgbClr val="F3CB5B">
                            <a:shade val="30000"/>
                            <a:satMod val="115000"/>
                          </a:srgbClr>
                        </a:gs>
                        <a:gs pos="50000">
                          <a:srgbClr val="F3CB5B">
                            <a:shade val="67500"/>
                            <a:satMod val="115000"/>
                          </a:srgbClr>
                        </a:gs>
                        <a:gs pos="100000">
                          <a:srgbClr val="F3CB5B">
                            <a:shade val="100000"/>
                            <a:satMod val="115000"/>
                          </a:srgbClr>
                        </a:gs>
                      </a:gsLst>
                      <a:lin ang="16200000" scaled="1"/>
                    </a:gradFill>
                  </a:tcPr>
                </a:tc>
                <a:tc>
                  <a:txBody>
                    <a:bodyPr/>
                    <a:lstStyle>
                      <a:defPPr>
                        <a:defRPr lang="fr-FR"/>
                      </a:defPPr>
                      <a:lvl1pPr marL="0" algn="l" defTabSz="914400" rtl="0" eaLnBrk="1" latinLnBrk="0" hangingPunct="1">
                        <a:defRPr sz="1800" kern="1200">
                          <a:solidFill>
                            <a:schemeClr val="tx1"/>
                          </a:solidFill>
                          <a:latin typeface="Segoe"/>
                        </a:defRPr>
                      </a:lvl1pPr>
                      <a:lvl2pPr marL="457200" algn="l" defTabSz="914400" rtl="0" eaLnBrk="1" latinLnBrk="0" hangingPunct="1">
                        <a:defRPr sz="1800" kern="1200">
                          <a:solidFill>
                            <a:schemeClr val="tx1"/>
                          </a:solidFill>
                          <a:latin typeface="Segoe"/>
                        </a:defRPr>
                      </a:lvl2pPr>
                      <a:lvl3pPr marL="914400" algn="l" defTabSz="914400" rtl="0" eaLnBrk="1" latinLnBrk="0" hangingPunct="1">
                        <a:defRPr sz="1800" kern="1200">
                          <a:solidFill>
                            <a:schemeClr val="tx1"/>
                          </a:solidFill>
                          <a:latin typeface="Segoe"/>
                        </a:defRPr>
                      </a:lvl3pPr>
                      <a:lvl4pPr marL="1371600" algn="l" defTabSz="914400" rtl="0" eaLnBrk="1" latinLnBrk="0" hangingPunct="1">
                        <a:defRPr sz="1800" kern="1200">
                          <a:solidFill>
                            <a:schemeClr val="tx1"/>
                          </a:solidFill>
                          <a:latin typeface="Segoe"/>
                        </a:defRPr>
                      </a:lvl4pPr>
                      <a:lvl5pPr marL="1828800" algn="l" defTabSz="914400" rtl="0" eaLnBrk="1" latinLnBrk="0" hangingPunct="1">
                        <a:defRPr sz="1800" kern="1200">
                          <a:solidFill>
                            <a:schemeClr val="tx1"/>
                          </a:solidFill>
                          <a:latin typeface="Segoe"/>
                        </a:defRPr>
                      </a:lvl5pPr>
                      <a:lvl6pPr marL="2286000" algn="l" defTabSz="914400" rtl="0" eaLnBrk="1" latinLnBrk="0" hangingPunct="1">
                        <a:defRPr sz="1800" kern="1200">
                          <a:solidFill>
                            <a:schemeClr val="tx1"/>
                          </a:solidFill>
                          <a:latin typeface="Segoe"/>
                        </a:defRPr>
                      </a:lvl6pPr>
                      <a:lvl7pPr marL="2743200" algn="l" defTabSz="914400" rtl="0" eaLnBrk="1" latinLnBrk="0" hangingPunct="1">
                        <a:defRPr sz="1800" kern="1200">
                          <a:solidFill>
                            <a:schemeClr val="tx1"/>
                          </a:solidFill>
                          <a:latin typeface="Segoe"/>
                        </a:defRPr>
                      </a:lvl7pPr>
                      <a:lvl8pPr marL="3200400" algn="l" defTabSz="914400" rtl="0" eaLnBrk="1" latinLnBrk="0" hangingPunct="1">
                        <a:defRPr sz="1800" kern="1200">
                          <a:solidFill>
                            <a:schemeClr val="tx1"/>
                          </a:solidFill>
                          <a:latin typeface="Segoe"/>
                        </a:defRPr>
                      </a:lvl8pPr>
                      <a:lvl9pPr marL="3657600" algn="l" defTabSz="914400" rtl="0" eaLnBrk="1" latinLnBrk="0" hangingPunct="1">
                        <a:defRPr sz="1800" kern="1200">
                          <a:solidFill>
                            <a:schemeClr val="tx1"/>
                          </a:solidFill>
                          <a:latin typeface="Segoe"/>
                        </a:defRPr>
                      </a:lvl9pPr>
                    </a:lstStyle>
                    <a:p>
                      <a:pPr algn="l" fontAlgn="b"/>
                      <a:r>
                        <a:rPr lang="fr-FR" sz="1400" u="none" strike="noStrike" noProof="0" smtClean="0">
                          <a:solidFill>
                            <a:schemeClr val="bg1"/>
                          </a:solidFill>
                        </a:rPr>
                        <a:t>BMC</a:t>
                      </a:r>
                      <a:endParaRPr lang="fr-FR" sz="1400" b="0" i="0" u="none" strike="noStrike" noProof="0">
                        <a:solidFill>
                          <a:schemeClr val="bg1"/>
                        </a:solidFill>
                        <a:latin typeface="Calibri"/>
                      </a:endParaRPr>
                    </a:p>
                  </a:txBody>
                  <a:tcPr marL="45720" marR="4572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gradFill>
                      <a:gsLst>
                        <a:gs pos="0">
                          <a:srgbClr val="F3CB5B">
                            <a:shade val="30000"/>
                            <a:satMod val="115000"/>
                          </a:srgbClr>
                        </a:gs>
                        <a:gs pos="50000">
                          <a:srgbClr val="F3CB5B">
                            <a:shade val="67500"/>
                            <a:satMod val="115000"/>
                          </a:srgbClr>
                        </a:gs>
                        <a:gs pos="100000">
                          <a:srgbClr val="F3CB5B">
                            <a:shade val="100000"/>
                            <a:satMod val="115000"/>
                          </a:srgbClr>
                        </a:gs>
                      </a:gsLst>
                      <a:lin ang="16200000" scaled="1"/>
                    </a:gradFill>
                  </a:tcPr>
                </a:tc>
                <a:tc>
                  <a:txBody>
                    <a:bodyPr/>
                    <a:lstStyle>
                      <a:defPPr>
                        <a:defRPr lang="fr-FR"/>
                      </a:defPPr>
                      <a:lvl1pPr marL="0" algn="l" defTabSz="914400" rtl="0" eaLnBrk="1" latinLnBrk="0" hangingPunct="1">
                        <a:defRPr sz="1800" kern="1200">
                          <a:solidFill>
                            <a:schemeClr val="tx1"/>
                          </a:solidFill>
                          <a:latin typeface="Segoe"/>
                        </a:defRPr>
                      </a:lvl1pPr>
                      <a:lvl2pPr marL="457200" algn="l" defTabSz="914400" rtl="0" eaLnBrk="1" latinLnBrk="0" hangingPunct="1">
                        <a:defRPr sz="1800" kern="1200">
                          <a:solidFill>
                            <a:schemeClr val="tx1"/>
                          </a:solidFill>
                          <a:latin typeface="Segoe"/>
                        </a:defRPr>
                      </a:lvl2pPr>
                      <a:lvl3pPr marL="914400" algn="l" defTabSz="914400" rtl="0" eaLnBrk="1" latinLnBrk="0" hangingPunct="1">
                        <a:defRPr sz="1800" kern="1200">
                          <a:solidFill>
                            <a:schemeClr val="tx1"/>
                          </a:solidFill>
                          <a:latin typeface="Segoe"/>
                        </a:defRPr>
                      </a:lvl3pPr>
                      <a:lvl4pPr marL="1371600" algn="l" defTabSz="914400" rtl="0" eaLnBrk="1" latinLnBrk="0" hangingPunct="1">
                        <a:defRPr sz="1800" kern="1200">
                          <a:solidFill>
                            <a:schemeClr val="tx1"/>
                          </a:solidFill>
                          <a:latin typeface="Segoe"/>
                        </a:defRPr>
                      </a:lvl4pPr>
                      <a:lvl5pPr marL="1828800" algn="l" defTabSz="914400" rtl="0" eaLnBrk="1" latinLnBrk="0" hangingPunct="1">
                        <a:defRPr sz="1800" kern="1200">
                          <a:solidFill>
                            <a:schemeClr val="tx1"/>
                          </a:solidFill>
                          <a:latin typeface="Segoe"/>
                        </a:defRPr>
                      </a:lvl5pPr>
                      <a:lvl6pPr marL="2286000" algn="l" defTabSz="914400" rtl="0" eaLnBrk="1" latinLnBrk="0" hangingPunct="1">
                        <a:defRPr sz="1800" kern="1200">
                          <a:solidFill>
                            <a:schemeClr val="tx1"/>
                          </a:solidFill>
                          <a:latin typeface="Segoe"/>
                        </a:defRPr>
                      </a:lvl6pPr>
                      <a:lvl7pPr marL="2743200" algn="l" defTabSz="914400" rtl="0" eaLnBrk="1" latinLnBrk="0" hangingPunct="1">
                        <a:defRPr sz="1800" kern="1200">
                          <a:solidFill>
                            <a:schemeClr val="tx1"/>
                          </a:solidFill>
                          <a:latin typeface="Segoe"/>
                        </a:defRPr>
                      </a:lvl7pPr>
                      <a:lvl8pPr marL="3200400" algn="l" defTabSz="914400" rtl="0" eaLnBrk="1" latinLnBrk="0" hangingPunct="1">
                        <a:defRPr sz="1800" kern="1200">
                          <a:solidFill>
                            <a:schemeClr val="tx1"/>
                          </a:solidFill>
                          <a:latin typeface="Segoe"/>
                        </a:defRPr>
                      </a:lvl8pPr>
                      <a:lvl9pPr marL="3657600" algn="l" defTabSz="914400" rtl="0" eaLnBrk="1" latinLnBrk="0" hangingPunct="1">
                        <a:defRPr sz="1800" kern="1200">
                          <a:solidFill>
                            <a:schemeClr val="tx1"/>
                          </a:solidFill>
                          <a:latin typeface="Segoe"/>
                        </a:defRPr>
                      </a:lvl9pPr>
                    </a:lstStyle>
                    <a:p>
                      <a:pPr algn="r" fontAlgn="b"/>
                      <a:r>
                        <a:rPr lang="fr-FR" sz="1400" u="none" strike="noStrike" noProof="0" smtClean="0">
                          <a:solidFill>
                            <a:schemeClr val="bg1"/>
                          </a:solidFill>
                        </a:rPr>
                        <a:t>625</a:t>
                      </a:r>
                      <a:endParaRPr lang="fr-FR" sz="1400" b="0" i="0" u="none" strike="noStrike" noProof="0">
                        <a:solidFill>
                          <a:schemeClr val="bg1"/>
                        </a:solidFill>
                        <a:latin typeface="Calibri"/>
                      </a:endParaRPr>
                    </a:p>
                  </a:txBody>
                  <a:tcPr marL="45720" marR="4572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gradFill>
                      <a:gsLst>
                        <a:gs pos="0">
                          <a:srgbClr val="F3CB5B">
                            <a:shade val="30000"/>
                            <a:satMod val="115000"/>
                          </a:srgbClr>
                        </a:gs>
                        <a:gs pos="50000">
                          <a:srgbClr val="F3CB5B">
                            <a:shade val="67500"/>
                            <a:satMod val="115000"/>
                          </a:srgbClr>
                        </a:gs>
                        <a:gs pos="100000">
                          <a:srgbClr val="F3CB5B">
                            <a:shade val="100000"/>
                            <a:satMod val="115000"/>
                          </a:srgbClr>
                        </a:gs>
                      </a:gsLst>
                      <a:lin ang="16200000" scaled="1"/>
                    </a:gradFill>
                  </a:tcPr>
                </a:tc>
                <a:tc>
                  <a:txBody>
                    <a:bodyPr/>
                    <a:lstStyle>
                      <a:defPPr>
                        <a:defRPr lang="fr-FR"/>
                      </a:defPPr>
                      <a:lvl1pPr marL="0" algn="l" defTabSz="914400" rtl="0" eaLnBrk="1" latinLnBrk="0" hangingPunct="1">
                        <a:defRPr sz="1800" kern="1200">
                          <a:solidFill>
                            <a:schemeClr val="tx1"/>
                          </a:solidFill>
                          <a:latin typeface="Segoe"/>
                        </a:defRPr>
                      </a:lvl1pPr>
                      <a:lvl2pPr marL="457200" algn="l" defTabSz="914400" rtl="0" eaLnBrk="1" latinLnBrk="0" hangingPunct="1">
                        <a:defRPr sz="1800" kern="1200">
                          <a:solidFill>
                            <a:schemeClr val="tx1"/>
                          </a:solidFill>
                          <a:latin typeface="Segoe"/>
                        </a:defRPr>
                      </a:lvl2pPr>
                      <a:lvl3pPr marL="914400" algn="l" defTabSz="914400" rtl="0" eaLnBrk="1" latinLnBrk="0" hangingPunct="1">
                        <a:defRPr sz="1800" kern="1200">
                          <a:solidFill>
                            <a:schemeClr val="tx1"/>
                          </a:solidFill>
                          <a:latin typeface="Segoe"/>
                        </a:defRPr>
                      </a:lvl3pPr>
                      <a:lvl4pPr marL="1371600" algn="l" defTabSz="914400" rtl="0" eaLnBrk="1" latinLnBrk="0" hangingPunct="1">
                        <a:defRPr sz="1800" kern="1200">
                          <a:solidFill>
                            <a:schemeClr val="tx1"/>
                          </a:solidFill>
                          <a:latin typeface="Segoe"/>
                        </a:defRPr>
                      </a:lvl4pPr>
                      <a:lvl5pPr marL="1828800" algn="l" defTabSz="914400" rtl="0" eaLnBrk="1" latinLnBrk="0" hangingPunct="1">
                        <a:defRPr sz="1800" kern="1200">
                          <a:solidFill>
                            <a:schemeClr val="tx1"/>
                          </a:solidFill>
                          <a:latin typeface="Segoe"/>
                        </a:defRPr>
                      </a:lvl5pPr>
                      <a:lvl6pPr marL="2286000" algn="l" defTabSz="914400" rtl="0" eaLnBrk="1" latinLnBrk="0" hangingPunct="1">
                        <a:defRPr sz="1800" kern="1200">
                          <a:solidFill>
                            <a:schemeClr val="tx1"/>
                          </a:solidFill>
                          <a:latin typeface="Segoe"/>
                        </a:defRPr>
                      </a:lvl6pPr>
                      <a:lvl7pPr marL="2743200" algn="l" defTabSz="914400" rtl="0" eaLnBrk="1" latinLnBrk="0" hangingPunct="1">
                        <a:defRPr sz="1800" kern="1200">
                          <a:solidFill>
                            <a:schemeClr val="tx1"/>
                          </a:solidFill>
                          <a:latin typeface="Segoe"/>
                        </a:defRPr>
                      </a:lvl7pPr>
                      <a:lvl8pPr marL="3200400" algn="l" defTabSz="914400" rtl="0" eaLnBrk="1" latinLnBrk="0" hangingPunct="1">
                        <a:defRPr sz="1800" kern="1200">
                          <a:solidFill>
                            <a:schemeClr val="tx1"/>
                          </a:solidFill>
                          <a:latin typeface="Segoe"/>
                        </a:defRPr>
                      </a:lvl8pPr>
                      <a:lvl9pPr marL="3657600" algn="l" defTabSz="914400" rtl="0" eaLnBrk="1" latinLnBrk="0" hangingPunct="1">
                        <a:defRPr sz="1800" kern="1200">
                          <a:solidFill>
                            <a:schemeClr val="tx1"/>
                          </a:solidFill>
                          <a:latin typeface="Segoe"/>
                        </a:defRPr>
                      </a:lvl9pPr>
                    </a:lstStyle>
                    <a:p>
                      <a:pPr algn="r" fontAlgn="b"/>
                      <a:r>
                        <a:rPr lang="fr-FR" sz="1400" u="none" strike="noStrike" noProof="0" smtClean="0">
                          <a:solidFill>
                            <a:schemeClr val="bg1"/>
                          </a:solidFill>
                        </a:rPr>
                        <a:t>687</a:t>
                      </a:r>
                      <a:endParaRPr lang="fr-FR" sz="1400" b="0" i="0" u="none" strike="noStrike" noProof="0">
                        <a:solidFill>
                          <a:schemeClr val="bg1"/>
                        </a:solidFill>
                        <a:latin typeface="Calibri"/>
                      </a:endParaRPr>
                    </a:p>
                  </a:txBody>
                  <a:tcPr marL="45720" marR="4572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gradFill>
                      <a:gsLst>
                        <a:gs pos="0">
                          <a:srgbClr val="F3CB5B">
                            <a:shade val="30000"/>
                            <a:satMod val="115000"/>
                          </a:srgbClr>
                        </a:gs>
                        <a:gs pos="50000">
                          <a:srgbClr val="F3CB5B">
                            <a:shade val="67500"/>
                            <a:satMod val="115000"/>
                          </a:srgbClr>
                        </a:gs>
                        <a:gs pos="100000">
                          <a:srgbClr val="F3CB5B">
                            <a:shade val="100000"/>
                            <a:satMod val="115000"/>
                          </a:srgbClr>
                        </a:gs>
                      </a:gsLst>
                      <a:lin ang="16200000" scaled="1"/>
                    </a:gradFill>
                  </a:tcPr>
                </a:tc>
                <a:tc>
                  <a:txBody>
                    <a:bodyPr/>
                    <a:lstStyle>
                      <a:defPPr>
                        <a:defRPr lang="fr-FR"/>
                      </a:defPPr>
                      <a:lvl1pPr marL="0" algn="l" defTabSz="914400" rtl="0" eaLnBrk="1" latinLnBrk="0" hangingPunct="1">
                        <a:defRPr sz="1800" kern="1200">
                          <a:solidFill>
                            <a:schemeClr val="tx1"/>
                          </a:solidFill>
                          <a:latin typeface="Segoe"/>
                        </a:defRPr>
                      </a:lvl1pPr>
                      <a:lvl2pPr marL="457200" algn="l" defTabSz="914400" rtl="0" eaLnBrk="1" latinLnBrk="0" hangingPunct="1">
                        <a:defRPr sz="1800" kern="1200">
                          <a:solidFill>
                            <a:schemeClr val="tx1"/>
                          </a:solidFill>
                          <a:latin typeface="Segoe"/>
                        </a:defRPr>
                      </a:lvl2pPr>
                      <a:lvl3pPr marL="914400" algn="l" defTabSz="914400" rtl="0" eaLnBrk="1" latinLnBrk="0" hangingPunct="1">
                        <a:defRPr sz="1800" kern="1200">
                          <a:solidFill>
                            <a:schemeClr val="tx1"/>
                          </a:solidFill>
                          <a:latin typeface="Segoe"/>
                        </a:defRPr>
                      </a:lvl3pPr>
                      <a:lvl4pPr marL="1371600" algn="l" defTabSz="914400" rtl="0" eaLnBrk="1" latinLnBrk="0" hangingPunct="1">
                        <a:defRPr sz="1800" kern="1200">
                          <a:solidFill>
                            <a:schemeClr val="tx1"/>
                          </a:solidFill>
                          <a:latin typeface="Segoe"/>
                        </a:defRPr>
                      </a:lvl4pPr>
                      <a:lvl5pPr marL="1828800" algn="l" defTabSz="914400" rtl="0" eaLnBrk="1" latinLnBrk="0" hangingPunct="1">
                        <a:defRPr sz="1800" kern="1200">
                          <a:solidFill>
                            <a:schemeClr val="tx1"/>
                          </a:solidFill>
                          <a:latin typeface="Segoe"/>
                        </a:defRPr>
                      </a:lvl5pPr>
                      <a:lvl6pPr marL="2286000" algn="l" defTabSz="914400" rtl="0" eaLnBrk="1" latinLnBrk="0" hangingPunct="1">
                        <a:defRPr sz="1800" kern="1200">
                          <a:solidFill>
                            <a:schemeClr val="tx1"/>
                          </a:solidFill>
                          <a:latin typeface="Segoe"/>
                        </a:defRPr>
                      </a:lvl6pPr>
                      <a:lvl7pPr marL="2743200" algn="l" defTabSz="914400" rtl="0" eaLnBrk="1" latinLnBrk="0" hangingPunct="1">
                        <a:defRPr sz="1800" kern="1200">
                          <a:solidFill>
                            <a:schemeClr val="tx1"/>
                          </a:solidFill>
                          <a:latin typeface="Segoe"/>
                        </a:defRPr>
                      </a:lvl7pPr>
                      <a:lvl8pPr marL="3200400" algn="l" defTabSz="914400" rtl="0" eaLnBrk="1" latinLnBrk="0" hangingPunct="1">
                        <a:defRPr sz="1800" kern="1200">
                          <a:solidFill>
                            <a:schemeClr val="tx1"/>
                          </a:solidFill>
                          <a:latin typeface="Segoe"/>
                        </a:defRPr>
                      </a:lvl8pPr>
                      <a:lvl9pPr marL="3657600" algn="l" defTabSz="914400" rtl="0" eaLnBrk="1" latinLnBrk="0" hangingPunct="1">
                        <a:defRPr sz="1800" kern="1200">
                          <a:solidFill>
                            <a:schemeClr val="tx1"/>
                          </a:solidFill>
                          <a:latin typeface="Segoe"/>
                        </a:defRPr>
                      </a:lvl9pPr>
                    </a:lstStyle>
                    <a:p>
                      <a:pPr algn="r" fontAlgn="b"/>
                      <a:r>
                        <a:rPr lang="fr-FR" sz="1400" u="none" strike="noStrike" noProof="0" smtClean="0">
                          <a:solidFill>
                            <a:schemeClr val="bg1"/>
                          </a:solidFill>
                        </a:rPr>
                        <a:t>748</a:t>
                      </a:r>
                      <a:endParaRPr lang="fr-FR" sz="1400" b="0" i="0" u="none" strike="noStrike" noProof="0">
                        <a:solidFill>
                          <a:schemeClr val="bg1"/>
                        </a:solidFill>
                        <a:latin typeface="Calibri"/>
                      </a:endParaRPr>
                    </a:p>
                  </a:txBody>
                  <a:tcPr marL="45720" marR="4572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gradFill>
                      <a:gsLst>
                        <a:gs pos="0">
                          <a:srgbClr val="F3CB5B">
                            <a:shade val="30000"/>
                            <a:satMod val="115000"/>
                          </a:srgbClr>
                        </a:gs>
                        <a:gs pos="50000">
                          <a:srgbClr val="F3CB5B">
                            <a:shade val="67500"/>
                            <a:satMod val="115000"/>
                          </a:srgbClr>
                        </a:gs>
                        <a:gs pos="100000">
                          <a:srgbClr val="F3CB5B">
                            <a:shade val="100000"/>
                            <a:satMod val="115000"/>
                          </a:srgbClr>
                        </a:gs>
                      </a:gsLst>
                      <a:lin ang="16200000" scaled="1"/>
                    </a:gradFill>
                  </a:tcPr>
                </a:tc>
                <a:tc>
                  <a:txBody>
                    <a:bodyPr/>
                    <a:lstStyle>
                      <a:defPPr>
                        <a:defRPr lang="fr-FR"/>
                      </a:defPPr>
                      <a:lvl1pPr marL="0" algn="l" defTabSz="914400" rtl="0" eaLnBrk="1" latinLnBrk="0" hangingPunct="1">
                        <a:defRPr sz="1800" kern="1200">
                          <a:solidFill>
                            <a:schemeClr val="tx1"/>
                          </a:solidFill>
                          <a:latin typeface="Segoe"/>
                        </a:defRPr>
                      </a:lvl1pPr>
                      <a:lvl2pPr marL="457200" algn="l" defTabSz="914400" rtl="0" eaLnBrk="1" latinLnBrk="0" hangingPunct="1">
                        <a:defRPr sz="1800" kern="1200">
                          <a:solidFill>
                            <a:schemeClr val="tx1"/>
                          </a:solidFill>
                          <a:latin typeface="Segoe"/>
                        </a:defRPr>
                      </a:lvl2pPr>
                      <a:lvl3pPr marL="914400" algn="l" defTabSz="914400" rtl="0" eaLnBrk="1" latinLnBrk="0" hangingPunct="1">
                        <a:defRPr sz="1800" kern="1200">
                          <a:solidFill>
                            <a:schemeClr val="tx1"/>
                          </a:solidFill>
                          <a:latin typeface="Segoe"/>
                        </a:defRPr>
                      </a:lvl3pPr>
                      <a:lvl4pPr marL="1371600" algn="l" defTabSz="914400" rtl="0" eaLnBrk="1" latinLnBrk="0" hangingPunct="1">
                        <a:defRPr sz="1800" kern="1200">
                          <a:solidFill>
                            <a:schemeClr val="tx1"/>
                          </a:solidFill>
                          <a:latin typeface="Segoe"/>
                        </a:defRPr>
                      </a:lvl4pPr>
                      <a:lvl5pPr marL="1828800" algn="l" defTabSz="914400" rtl="0" eaLnBrk="1" latinLnBrk="0" hangingPunct="1">
                        <a:defRPr sz="1800" kern="1200">
                          <a:solidFill>
                            <a:schemeClr val="tx1"/>
                          </a:solidFill>
                          <a:latin typeface="Segoe"/>
                        </a:defRPr>
                      </a:lvl5pPr>
                      <a:lvl6pPr marL="2286000" algn="l" defTabSz="914400" rtl="0" eaLnBrk="1" latinLnBrk="0" hangingPunct="1">
                        <a:defRPr sz="1800" kern="1200">
                          <a:solidFill>
                            <a:schemeClr val="tx1"/>
                          </a:solidFill>
                          <a:latin typeface="Segoe"/>
                        </a:defRPr>
                      </a:lvl6pPr>
                      <a:lvl7pPr marL="2743200" algn="l" defTabSz="914400" rtl="0" eaLnBrk="1" latinLnBrk="0" hangingPunct="1">
                        <a:defRPr sz="1800" kern="1200">
                          <a:solidFill>
                            <a:schemeClr val="tx1"/>
                          </a:solidFill>
                          <a:latin typeface="Segoe"/>
                        </a:defRPr>
                      </a:lvl7pPr>
                      <a:lvl8pPr marL="3200400" algn="l" defTabSz="914400" rtl="0" eaLnBrk="1" latinLnBrk="0" hangingPunct="1">
                        <a:defRPr sz="1800" kern="1200">
                          <a:solidFill>
                            <a:schemeClr val="tx1"/>
                          </a:solidFill>
                          <a:latin typeface="Segoe"/>
                        </a:defRPr>
                      </a:lvl8pPr>
                      <a:lvl9pPr marL="3657600" algn="l" defTabSz="914400" rtl="0" eaLnBrk="1" latinLnBrk="0" hangingPunct="1">
                        <a:defRPr sz="1800" kern="1200">
                          <a:solidFill>
                            <a:schemeClr val="tx1"/>
                          </a:solidFill>
                          <a:latin typeface="Segoe"/>
                        </a:defRPr>
                      </a:lvl9pPr>
                    </a:lstStyle>
                    <a:p>
                      <a:pPr algn="ctr" fontAlgn="b"/>
                      <a:r>
                        <a:rPr lang="fr-FR" sz="1400" u="none" strike="noStrike" noProof="0" dirty="0" smtClean="0">
                          <a:solidFill>
                            <a:schemeClr val="bg1"/>
                          </a:solidFill>
                        </a:rPr>
                        <a:t>9%</a:t>
                      </a:r>
                      <a:endParaRPr lang="fr-FR" sz="1400" b="0" i="0" u="none" strike="noStrike" noProof="0" dirty="0">
                        <a:solidFill>
                          <a:schemeClr val="bg1"/>
                        </a:solidFill>
                        <a:latin typeface="Calibri"/>
                      </a:endParaRPr>
                    </a:p>
                  </a:txBody>
                  <a:tcPr marL="45720" marR="4572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gradFill>
                      <a:gsLst>
                        <a:gs pos="0">
                          <a:srgbClr val="F3CB5B">
                            <a:shade val="30000"/>
                            <a:satMod val="115000"/>
                          </a:srgbClr>
                        </a:gs>
                        <a:gs pos="50000">
                          <a:srgbClr val="F3CB5B">
                            <a:shade val="67500"/>
                            <a:satMod val="115000"/>
                          </a:srgbClr>
                        </a:gs>
                        <a:gs pos="100000">
                          <a:srgbClr val="F3CB5B">
                            <a:shade val="100000"/>
                            <a:satMod val="115000"/>
                          </a:srgbClr>
                        </a:gs>
                      </a:gsLst>
                      <a:lin ang="16200000" scaled="1"/>
                    </a:gradFill>
                  </a:tcPr>
                </a:tc>
              </a:tr>
              <a:tr h="348624">
                <a:tc>
                  <a:txBody>
                    <a:bodyPr/>
                    <a:lstStyle>
                      <a:defPPr>
                        <a:defRPr lang="fr-FR"/>
                      </a:defPPr>
                      <a:lvl1pPr marL="0" algn="l" defTabSz="914400" rtl="0" eaLnBrk="1" latinLnBrk="0" hangingPunct="1">
                        <a:defRPr sz="1800" kern="1200">
                          <a:solidFill>
                            <a:schemeClr val="tx1"/>
                          </a:solidFill>
                          <a:latin typeface="Segoe"/>
                        </a:defRPr>
                      </a:lvl1pPr>
                      <a:lvl2pPr marL="457200" algn="l" defTabSz="914400" rtl="0" eaLnBrk="1" latinLnBrk="0" hangingPunct="1">
                        <a:defRPr sz="1800" kern="1200">
                          <a:solidFill>
                            <a:schemeClr val="tx1"/>
                          </a:solidFill>
                          <a:latin typeface="Segoe"/>
                        </a:defRPr>
                      </a:lvl2pPr>
                      <a:lvl3pPr marL="914400" algn="l" defTabSz="914400" rtl="0" eaLnBrk="1" latinLnBrk="0" hangingPunct="1">
                        <a:defRPr sz="1800" kern="1200">
                          <a:solidFill>
                            <a:schemeClr val="tx1"/>
                          </a:solidFill>
                          <a:latin typeface="Segoe"/>
                        </a:defRPr>
                      </a:lvl3pPr>
                      <a:lvl4pPr marL="1371600" algn="l" defTabSz="914400" rtl="0" eaLnBrk="1" latinLnBrk="0" hangingPunct="1">
                        <a:defRPr sz="1800" kern="1200">
                          <a:solidFill>
                            <a:schemeClr val="tx1"/>
                          </a:solidFill>
                          <a:latin typeface="Segoe"/>
                        </a:defRPr>
                      </a:lvl4pPr>
                      <a:lvl5pPr marL="1828800" algn="l" defTabSz="914400" rtl="0" eaLnBrk="1" latinLnBrk="0" hangingPunct="1">
                        <a:defRPr sz="1800" kern="1200">
                          <a:solidFill>
                            <a:schemeClr val="tx1"/>
                          </a:solidFill>
                          <a:latin typeface="Segoe"/>
                        </a:defRPr>
                      </a:lvl5pPr>
                      <a:lvl6pPr marL="2286000" algn="l" defTabSz="914400" rtl="0" eaLnBrk="1" latinLnBrk="0" hangingPunct="1">
                        <a:defRPr sz="1800" kern="1200">
                          <a:solidFill>
                            <a:schemeClr val="tx1"/>
                          </a:solidFill>
                          <a:latin typeface="Segoe"/>
                        </a:defRPr>
                      </a:lvl6pPr>
                      <a:lvl7pPr marL="2743200" algn="l" defTabSz="914400" rtl="0" eaLnBrk="1" latinLnBrk="0" hangingPunct="1">
                        <a:defRPr sz="1800" kern="1200">
                          <a:solidFill>
                            <a:schemeClr val="tx1"/>
                          </a:solidFill>
                          <a:latin typeface="Segoe"/>
                        </a:defRPr>
                      </a:lvl7pPr>
                      <a:lvl8pPr marL="3200400" algn="l" defTabSz="914400" rtl="0" eaLnBrk="1" latinLnBrk="0" hangingPunct="1">
                        <a:defRPr sz="1800" kern="1200">
                          <a:solidFill>
                            <a:schemeClr val="tx1"/>
                          </a:solidFill>
                          <a:latin typeface="Segoe"/>
                        </a:defRPr>
                      </a:lvl8pPr>
                      <a:lvl9pPr marL="3657600" algn="l" defTabSz="914400" rtl="0" eaLnBrk="1" latinLnBrk="0" hangingPunct="1">
                        <a:defRPr sz="1800" kern="1200">
                          <a:solidFill>
                            <a:schemeClr val="tx1"/>
                          </a:solidFill>
                          <a:latin typeface="Segoe"/>
                        </a:defRPr>
                      </a:lvl9pPr>
                    </a:lstStyle>
                    <a:p>
                      <a:pPr algn="ctr" fontAlgn="b"/>
                      <a:r>
                        <a:rPr lang="fr-FR" sz="1400" b="1" u="none" strike="noStrike" noProof="0" dirty="0" smtClean="0">
                          <a:solidFill>
                            <a:schemeClr val="tx1"/>
                          </a:solidFill>
                        </a:rPr>
                        <a:t>4</a:t>
                      </a:r>
                      <a:endParaRPr lang="fr-FR" sz="1400" b="1" i="0" u="none" strike="noStrike" noProof="0" dirty="0">
                        <a:solidFill>
                          <a:schemeClr val="tx1"/>
                        </a:solidFill>
                        <a:latin typeface="Calibri"/>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gradFill>
                      <a:gsLst>
                        <a:gs pos="0">
                          <a:srgbClr val="4AA2DE">
                            <a:shade val="30000"/>
                            <a:satMod val="115000"/>
                          </a:srgbClr>
                        </a:gs>
                        <a:gs pos="50000">
                          <a:srgbClr val="4AA2DE">
                            <a:shade val="67500"/>
                            <a:satMod val="115000"/>
                          </a:srgbClr>
                        </a:gs>
                        <a:gs pos="100000">
                          <a:srgbClr val="4AA2DE">
                            <a:shade val="100000"/>
                            <a:satMod val="115000"/>
                          </a:srgbClr>
                        </a:gs>
                      </a:gsLst>
                      <a:lin ang="16200000" scaled="1"/>
                    </a:gradFill>
                  </a:tcPr>
                </a:tc>
                <a:tc>
                  <a:txBody>
                    <a:bodyPr/>
                    <a:lstStyle>
                      <a:defPPr>
                        <a:defRPr lang="fr-FR"/>
                      </a:defPPr>
                      <a:lvl1pPr marL="0" algn="l" defTabSz="914400" rtl="0" eaLnBrk="1" latinLnBrk="0" hangingPunct="1">
                        <a:defRPr sz="1800" kern="1200">
                          <a:solidFill>
                            <a:schemeClr val="tx1"/>
                          </a:solidFill>
                          <a:latin typeface="Segoe"/>
                        </a:defRPr>
                      </a:lvl1pPr>
                      <a:lvl2pPr marL="457200" algn="l" defTabSz="914400" rtl="0" eaLnBrk="1" latinLnBrk="0" hangingPunct="1">
                        <a:defRPr sz="1800" kern="1200">
                          <a:solidFill>
                            <a:schemeClr val="tx1"/>
                          </a:solidFill>
                          <a:latin typeface="Segoe"/>
                        </a:defRPr>
                      </a:lvl2pPr>
                      <a:lvl3pPr marL="914400" algn="l" defTabSz="914400" rtl="0" eaLnBrk="1" latinLnBrk="0" hangingPunct="1">
                        <a:defRPr sz="1800" kern="1200">
                          <a:solidFill>
                            <a:schemeClr val="tx1"/>
                          </a:solidFill>
                          <a:latin typeface="Segoe"/>
                        </a:defRPr>
                      </a:lvl3pPr>
                      <a:lvl4pPr marL="1371600" algn="l" defTabSz="914400" rtl="0" eaLnBrk="1" latinLnBrk="0" hangingPunct="1">
                        <a:defRPr sz="1800" kern="1200">
                          <a:solidFill>
                            <a:schemeClr val="tx1"/>
                          </a:solidFill>
                          <a:latin typeface="Segoe"/>
                        </a:defRPr>
                      </a:lvl4pPr>
                      <a:lvl5pPr marL="1828800" algn="l" defTabSz="914400" rtl="0" eaLnBrk="1" latinLnBrk="0" hangingPunct="1">
                        <a:defRPr sz="1800" kern="1200">
                          <a:solidFill>
                            <a:schemeClr val="tx1"/>
                          </a:solidFill>
                          <a:latin typeface="Segoe"/>
                        </a:defRPr>
                      </a:lvl5pPr>
                      <a:lvl6pPr marL="2286000" algn="l" defTabSz="914400" rtl="0" eaLnBrk="1" latinLnBrk="0" hangingPunct="1">
                        <a:defRPr sz="1800" kern="1200">
                          <a:solidFill>
                            <a:schemeClr val="tx1"/>
                          </a:solidFill>
                          <a:latin typeface="Segoe"/>
                        </a:defRPr>
                      </a:lvl6pPr>
                      <a:lvl7pPr marL="2743200" algn="l" defTabSz="914400" rtl="0" eaLnBrk="1" latinLnBrk="0" hangingPunct="1">
                        <a:defRPr sz="1800" kern="1200">
                          <a:solidFill>
                            <a:schemeClr val="tx1"/>
                          </a:solidFill>
                          <a:latin typeface="Segoe"/>
                        </a:defRPr>
                      </a:lvl7pPr>
                      <a:lvl8pPr marL="3200400" algn="l" defTabSz="914400" rtl="0" eaLnBrk="1" latinLnBrk="0" hangingPunct="1">
                        <a:defRPr sz="1800" kern="1200">
                          <a:solidFill>
                            <a:schemeClr val="tx1"/>
                          </a:solidFill>
                          <a:latin typeface="Segoe"/>
                        </a:defRPr>
                      </a:lvl8pPr>
                      <a:lvl9pPr marL="3657600" algn="l" defTabSz="914400" rtl="0" eaLnBrk="1" latinLnBrk="0" hangingPunct="1">
                        <a:defRPr sz="1800" kern="1200">
                          <a:solidFill>
                            <a:schemeClr val="tx1"/>
                          </a:solidFill>
                          <a:latin typeface="Segoe"/>
                        </a:defRPr>
                      </a:lvl9pPr>
                    </a:lstStyle>
                    <a:p>
                      <a:pPr algn="l" fontAlgn="b"/>
                      <a:r>
                        <a:rPr lang="fr-FR" sz="1400" b="1" u="none" strike="noStrike" noProof="0" dirty="0" smtClean="0">
                          <a:solidFill>
                            <a:schemeClr val="tx1"/>
                          </a:solidFill>
                        </a:rPr>
                        <a:t>Microsoft</a:t>
                      </a:r>
                      <a:endParaRPr lang="fr-FR" sz="1400" b="1" i="0" u="none" strike="noStrike" noProof="0" dirty="0">
                        <a:solidFill>
                          <a:schemeClr val="tx1"/>
                        </a:solidFill>
                        <a:latin typeface="Calibri"/>
                      </a:endParaRPr>
                    </a:p>
                  </a:txBody>
                  <a:tcPr marL="45720" marR="4572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gradFill>
                      <a:gsLst>
                        <a:gs pos="0">
                          <a:srgbClr val="4AA2DE">
                            <a:shade val="30000"/>
                            <a:satMod val="115000"/>
                          </a:srgbClr>
                        </a:gs>
                        <a:gs pos="50000">
                          <a:srgbClr val="4AA2DE">
                            <a:shade val="67500"/>
                            <a:satMod val="115000"/>
                          </a:srgbClr>
                        </a:gs>
                        <a:gs pos="100000">
                          <a:srgbClr val="4AA2DE">
                            <a:shade val="100000"/>
                            <a:satMod val="115000"/>
                          </a:srgbClr>
                        </a:gs>
                      </a:gsLst>
                      <a:lin ang="16200000" scaled="1"/>
                    </a:gradFill>
                  </a:tcPr>
                </a:tc>
                <a:tc>
                  <a:txBody>
                    <a:bodyPr/>
                    <a:lstStyle>
                      <a:defPPr>
                        <a:defRPr lang="fr-FR"/>
                      </a:defPPr>
                      <a:lvl1pPr marL="0" algn="l" defTabSz="914400" rtl="0" eaLnBrk="1" latinLnBrk="0" hangingPunct="1">
                        <a:defRPr sz="1800" kern="1200">
                          <a:solidFill>
                            <a:schemeClr val="tx1"/>
                          </a:solidFill>
                          <a:latin typeface="Segoe"/>
                        </a:defRPr>
                      </a:lvl1pPr>
                      <a:lvl2pPr marL="457200" algn="l" defTabSz="914400" rtl="0" eaLnBrk="1" latinLnBrk="0" hangingPunct="1">
                        <a:defRPr sz="1800" kern="1200">
                          <a:solidFill>
                            <a:schemeClr val="tx1"/>
                          </a:solidFill>
                          <a:latin typeface="Segoe"/>
                        </a:defRPr>
                      </a:lvl2pPr>
                      <a:lvl3pPr marL="914400" algn="l" defTabSz="914400" rtl="0" eaLnBrk="1" latinLnBrk="0" hangingPunct="1">
                        <a:defRPr sz="1800" kern="1200">
                          <a:solidFill>
                            <a:schemeClr val="tx1"/>
                          </a:solidFill>
                          <a:latin typeface="Segoe"/>
                        </a:defRPr>
                      </a:lvl3pPr>
                      <a:lvl4pPr marL="1371600" algn="l" defTabSz="914400" rtl="0" eaLnBrk="1" latinLnBrk="0" hangingPunct="1">
                        <a:defRPr sz="1800" kern="1200">
                          <a:solidFill>
                            <a:schemeClr val="tx1"/>
                          </a:solidFill>
                          <a:latin typeface="Segoe"/>
                        </a:defRPr>
                      </a:lvl4pPr>
                      <a:lvl5pPr marL="1828800" algn="l" defTabSz="914400" rtl="0" eaLnBrk="1" latinLnBrk="0" hangingPunct="1">
                        <a:defRPr sz="1800" kern="1200">
                          <a:solidFill>
                            <a:schemeClr val="tx1"/>
                          </a:solidFill>
                          <a:latin typeface="Segoe"/>
                        </a:defRPr>
                      </a:lvl5pPr>
                      <a:lvl6pPr marL="2286000" algn="l" defTabSz="914400" rtl="0" eaLnBrk="1" latinLnBrk="0" hangingPunct="1">
                        <a:defRPr sz="1800" kern="1200">
                          <a:solidFill>
                            <a:schemeClr val="tx1"/>
                          </a:solidFill>
                          <a:latin typeface="Segoe"/>
                        </a:defRPr>
                      </a:lvl6pPr>
                      <a:lvl7pPr marL="2743200" algn="l" defTabSz="914400" rtl="0" eaLnBrk="1" latinLnBrk="0" hangingPunct="1">
                        <a:defRPr sz="1800" kern="1200">
                          <a:solidFill>
                            <a:schemeClr val="tx1"/>
                          </a:solidFill>
                          <a:latin typeface="Segoe"/>
                        </a:defRPr>
                      </a:lvl7pPr>
                      <a:lvl8pPr marL="3200400" algn="l" defTabSz="914400" rtl="0" eaLnBrk="1" latinLnBrk="0" hangingPunct="1">
                        <a:defRPr sz="1800" kern="1200">
                          <a:solidFill>
                            <a:schemeClr val="tx1"/>
                          </a:solidFill>
                          <a:latin typeface="Segoe"/>
                        </a:defRPr>
                      </a:lvl8pPr>
                      <a:lvl9pPr marL="3657600" algn="l" defTabSz="914400" rtl="0" eaLnBrk="1" latinLnBrk="0" hangingPunct="1">
                        <a:defRPr sz="1800" kern="1200">
                          <a:solidFill>
                            <a:schemeClr val="tx1"/>
                          </a:solidFill>
                          <a:latin typeface="Segoe"/>
                        </a:defRPr>
                      </a:lvl9pPr>
                    </a:lstStyle>
                    <a:p>
                      <a:pPr algn="r" fontAlgn="b"/>
                      <a:r>
                        <a:rPr lang="fr-FR" sz="1400" b="1" u="none" strike="noStrike" noProof="0" dirty="0" smtClean="0">
                          <a:solidFill>
                            <a:schemeClr val="tx1"/>
                          </a:solidFill>
                        </a:rPr>
                        <a:t>369</a:t>
                      </a:r>
                      <a:endParaRPr lang="fr-FR" sz="1400" b="1" i="0" u="none" strike="noStrike" noProof="0" dirty="0">
                        <a:solidFill>
                          <a:schemeClr val="tx1"/>
                        </a:solidFill>
                        <a:latin typeface="Calibri"/>
                      </a:endParaRPr>
                    </a:p>
                  </a:txBody>
                  <a:tcPr marL="45720" marR="4572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gradFill>
                      <a:gsLst>
                        <a:gs pos="0">
                          <a:srgbClr val="4AA2DE">
                            <a:shade val="30000"/>
                            <a:satMod val="115000"/>
                          </a:srgbClr>
                        </a:gs>
                        <a:gs pos="50000">
                          <a:srgbClr val="4AA2DE">
                            <a:shade val="67500"/>
                            <a:satMod val="115000"/>
                          </a:srgbClr>
                        </a:gs>
                        <a:gs pos="100000">
                          <a:srgbClr val="4AA2DE">
                            <a:shade val="100000"/>
                            <a:satMod val="115000"/>
                          </a:srgbClr>
                        </a:gs>
                      </a:gsLst>
                      <a:lin ang="16200000" scaled="1"/>
                    </a:gradFill>
                  </a:tcPr>
                </a:tc>
                <a:tc>
                  <a:txBody>
                    <a:bodyPr/>
                    <a:lstStyle>
                      <a:defPPr>
                        <a:defRPr lang="fr-FR"/>
                      </a:defPPr>
                      <a:lvl1pPr marL="0" algn="l" defTabSz="914400" rtl="0" eaLnBrk="1" latinLnBrk="0" hangingPunct="1">
                        <a:defRPr sz="1800" kern="1200">
                          <a:solidFill>
                            <a:schemeClr val="tx1"/>
                          </a:solidFill>
                          <a:latin typeface="Segoe"/>
                        </a:defRPr>
                      </a:lvl1pPr>
                      <a:lvl2pPr marL="457200" algn="l" defTabSz="914400" rtl="0" eaLnBrk="1" latinLnBrk="0" hangingPunct="1">
                        <a:defRPr sz="1800" kern="1200">
                          <a:solidFill>
                            <a:schemeClr val="tx1"/>
                          </a:solidFill>
                          <a:latin typeface="Segoe"/>
                        </a:defRPr>
                      </a:lvl2pPr>
                      <a:lvl3pPr marL="914400" algn="l" defTabSz="914400" rtl="0" eaLnBrk="1" latinLnBrk="0" hangingPunct="1">
                        <a:defRPr sz="1800" kern="1200">
                          <a:solidFill>
                            <a:schemeClr val="tx1"/>
                          </a:solidFill>
                          <a:latin typeface="Segoe"/>
                        </a:defRPr>
                      </a:lvl3pPr>
                      <a:lvl4pPr marL="1371600" algn="l" defTabSz="914400" rtl="0" eaLnBrk="1" latinLnBrk="0" hangingPunct="1">
                        <a:defRPr sz="1800" kern="1200">
                          <a:solidFill>
                            <a:schemeClr val="tx1"/>
                          </a:solidFill>
                          <a:latin typeface="Segoe"/>
                        </a:defRPr>
                      </a:lvl4pPr>
                      <a:lvl5pPr marL="1828800" algn="l" defTabSz="914400" rtl="0" eaLnBrk="1" latinLnBrk="0" hangingPunct="1">
                        <a:defRPr sz="1800" kern="1200">
                          <a:solidFill>
                            <a:schemeClr val="tx1"/>
                          </a:solidFill>
                          <a:latin typeface="Segoe"/>
                        </a:defRPr>
                      </a:lvl5pPr>
                      <a:lvl6pPr marL="2286000" algn="l" defTabSz="914400" rtl="0" eaLnBrk="1" latinLnBrk="0" hangingPunct="1">
                        <a:defRPr sz="1800" kern="1200">
                          <a:solidFill>
                            <a:schemeClr val="tx1"/>
                          </a:solidFill>
                          <a:latin typeface="Segoe"/>
                        </a:defRPr>
                      </a:lvl6pPr>
                      <a:lvl7pPr marL="2743200" algn="l" defTabSz="914400" rtl="0" eaLnBrk="1" latinLnBrk="0" hangingPunct="1">
                        <a:defRPr sz="1800" kern="1200">
                          <a:solidFill>
                            <a:schemeClr val="tx1"/>
                          </a:solidFill>
                          <a:latin typeface="Segoe"/>
                        </a:defRPr>
                      </a:lvl7pPr>
                      <a:lvl8pPr marL="3200400" algn="l" defTabSz="914400" rtl="0" eaLnBrk="1" latinLnBrk="0" hangingPunct="1">
                        <a:defRPr sz="1800" kern="1200">
                          <a:solidFill>
                            <a:schemeClr val="tx1"/>
                          </a:solidFill>
                          <a:latin typeface="Segoe"/>
                        </a:defRPr>
                      </a:lvl8pPr>
                      <a:lvl9pPr marL="3657600" algn="l" defTabSz="914400" rtl="0" eaLnBrk="1" latinLnBrk="0" hangingPunct="1">
                        <a:defRPr sz="1800" kern="1200">
                          <a:solidFill>
                            <a:schemeClr val="tx1"/>
                          </a:solidFill>
                          <a:latin typeface="Segoe"/>
                        </a:defRPr>
                      </a:lvl9pPr>
                    </a:lstStyle>
                    <a:p>
                      <a:pPr algn="r" fontAlgn="b"/>
                      <a:r>
                        <a:rPr lang="fr-FR" sz="1400" b="1" u="none" strike="noStrike" noProof="0" dirty="0" smtClean="0">
                          <a:solidFill>
                            <a:schemeClr val="tx1"/>
                          </a:solidFill>
                        </a:rPr>
                        <a:t>416</a:t>
                      </a:r>
                      <a:endParaRPr lang="fr-FR" sz="1400" b="1" i="0" u="none" strike="noStrike" noProof="0" dirty="0">
                        <a:solidFill>
                          <a:schemeClr val="tx1"/>
                        </a:solidFill>
                        <a:latin typeface="Calibri"/>
                      </a:endParaRPr>
                    </a:p>
                  </a:txBody>
                  <a:tcPr marL="45720" marR="4572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gradFill>
                      <a:gsLst>
                        <a:gs pos="0">
                          <a:srgbClr val="4AA2DE">
                            <a:shade val="30000"/>
                            <a:satMod val="115000"/>
                          </a:srgbClr>
                        </a:gs>
                        <a:gs pos="50000">
                          <a:srgbClr val="4AA2DE">
                            <a:shade val="67500"/>
                            <a:satMod val="115000"/>
                          </a:srgbClr>
                        </a:gs>
                        <a:gs pos="100000">
                          <a:srgbClr val="4AA2DE">
                            <a:shade val="100000"/>
                            <a:satMod val="115000"/>
                          </a:srgbClr>
                        </a:gs>
                      </a:gsLst>
                      <a:lin ang="16200000" scaled="1"/>
                    </a:gradFill>
                  </a:tcPr>
                </a:tc>
                <a:tc>
                  <a:txBody>
                    <a:bodyPr/>
                    <a:lstStyle>
                      <a:defPPr>
                        <a:defRPr lang="fr-FR"/>
                      </a:defPPr>
                      <a:lvl1pPr marL="0" algn="l" defTabSz="914400" rtl="0" eaLnBrk="1" latinLnBrk="0" hangingPunct="1">
                        <a:defRPr sz="1800" kern="1200">
                          <a:solidFill>
                            <a:schemeClr val="tx1"/>
                          </a:solidFill>
                          <a:latin typeface="Segoe"/>
                        </a:defRPr>
                      </a:lvl1pPr>
                      <a:lvl2pPr marL="457200" algn="l" defTabSz="914400" rtl="0" eaLnBrk="1" latinLnBrk="0" hangingPunct="1">
                        <a:defRPr sz="1800" kern="1200">
                          <a:solidFill>
                            <a:schemeClr val="tx1"/>
                          </a:solidFill>
                          <a:latin typeface="Segoe"/>
                        </a:defRPr>
                      </a:lvl2pPr>
                      <a:lvl3pPr marL="914400" algn="l" defTabSz="914400" rtl="0" eaLnBrk="1" latinLnBrk="0" hangingPunct="1">
                        <a:defRPr sz="1800" kern="1200">
                          <a:solidFill>
                            <a:schemeClr val="tx1"/>
                          </a:solidFill>
                          <a:latin typeface="Segoe"/>
                        </a:defRPr>
                      </a:lvl3pPr>
                      <a:lvl4pPr marL="1371600" algn="l" defTabSz="914400" rtl="0" eaLnBrk="1" latinLnBrk="0" hangingPunct="1">
                        <a:defRPr sz="1800" kern="1200">
                          <a:solidFill>
                            <a:schemeClr val="tx1"/>
                          </a:solidFill>
                          <a:latin typeface="Segoe"/>
                        </a:defRPr>
                      </a:lvl4pPr>
                      <a:lvl5pPr marL="1828800" algn="l" defTabSz="914400" rtl="0" eaLnBrk="1" latinLnBrk="0" hangingPunct="1">
                        <a:defRPr sz="1800" kern="1200">
                          <a:solidFill>
                            <a:schemeClr val="tx1"/>
                          </a:solidFill>
                          <a:latin typeface="Segoe"/>
                        </a:defRPr>
                      </a:lvl5pPr>
                      <a:lvl6pPr marL="2286000" algn="l" defTabSz="914400" rtl="0" eaLnBrk="1" latinLnBrk="0" hangingPunct="1">
                        <a:defRPr sz="1800" kern="1200">
                          <a:solidFill>
                            <a:schemeClr val="tx1"/>
                          </a:solidFill>
                          <a:latin typeface="Segoe"/>
                        </a:defRPr>
                      </a:lvl6pPr>
                      <a:lvl7pPr marL="2743200" algn="l" defTabSz="914400" rtl="0" eaLnBrk="1" latinLnBrk="0" hangingPunct="1">
                        <a:defRPr sz="1800" kern="1200">
                          <a:solidFill>
                            <a:schemeClr val="tx1"/>
                          </a:solidFill>
                          <a:latin typeface="Segoe"/>
                        </a:defRPr>
                      </a:lvl7pPr>
                      <a:lvl8pPr marL="3200400" algn="l" defTabSz="914400" rtl="0" eaLnBrk="1" latinLnBrk="0" hangingPunct="1">
                        <a:defRPr sz="1800" kern="1200">
                          <a:solidFill>
                            <a:schemeClr val="tx1"/>
                          </a:solidFill>
                          <a:latin typeface="Segoe"/>
                        </a:defRPr>
                      </a:lvl8pPr>
                      <a:lvl9pPr marL="3657600" algn="l" defTabSz="914400" rtl="0" eaLnBrk="1" latinLnBrk="0" hangingPunct="1">
                        <a:defRPr sz="1800" kern="1200">
                          <a:solidFill>
                            <a:schemeClr val="tx1"/>
                          </a:solidFill>
                          <a:latin typeface="Segoe"/>
                        </a:defRPr>
                      </a:lvl9pPr>
                    </a:lstStyle>
                    <a:p>
                      <a:pPr algn="r" fontAlgn="b"/>
                      <a:r>
                        <a:rPr lang="fr-FR" sz="1400" b="1" u="none" strike="noStrike" noProof="0" dirty="0" smtClean="0">
                          <a:solidFill>
                            <a:schemeClr val="tx1"/>
                          </a:solidFill>
                        </a:rPr>
                        <a:t>471</a:t>
                      </a:r>
                      <a:endParaRPr lang="fr-FR" sz="1400" b="1" i="0" u="none" strike="noStrike" noProof="0" dirty="0">
                        <a:solidFill>
                          <a:schemeClr val="tx1"/>
                        </a:solidFill>
                        <a:latin typeface="Calibri"/>
                      </a:endParaRPr>
                    </a:p>
                  </a:txBody>
                  <a:tcPr marL="45720" marR="4572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gradFill>
                      <a:gsLst>
                        <a:gs pos="0">
                          <a:srgbClr val="4AA2DE">
                            <a:shade val="30000"/>
                            <a:satMod val="115000"/>
                          </a:srgbClr>
                        </a:gs>
                        <a:gs pos="50000">
                          <a:srgbClr val="4AA2DE">
                            <a:shade val="67500"/>
                            <a:satMod val="115000"/>
                          </a:srgbClr>
                        </a:gs>
                        <a:gs pos="100000">
                          <a:srgbClr val="4AA2DE">
                            <a:shade val="100000"/>
                            <a:satMod val="115000"/>
                          </a:srgbClr>
                        </a:gs>
                      </a:gsLst>
                      <a:lin ang="16200000" scaled="1"/>
                    </a:gradFill>
                  </a:tcPr>
                </a:tc>
                <a:tc>
                  <a:txBody>
                    <a:bodyPr/>
                    <a:lstStyle>
                      <a:defPPr>
                        <a:defRPr lang="fr-FR"/>
                      </a:defPPr>
                      <a:lvl1pPr marL="0" algn="l" defTabSz="914400" rtl="0" eaLnBrk="1" latinLnBrk="0" hangingPunct="1">
                        <a:defRPr sz="1800" kern="1200">
                          <a:solidFill>
                            <a:schemeClr val="tx1"/>
                          </a:solidFill>
                          <a:latin typeface="Segoe"/>
                        </a:defRPr>
                      </a:lvl1pPr>
                      <a:lvl2pPr marL="457200" algn="l" defTabSz="914400" rtl="0" eaLnBrk="1" latinLnBrk="0" hangingPunct="1">
                        <a:defRPr sz="1800" kern="1200">
                          <a:solidFill>
                            <a:schemeClr val="tx1"/>
                          </a:solidFill>
                          <a:latin typeface="Segoe"/>
                        </a:defRPr>
                      </a:lvl2pPr>
                      <a:lvl3pPr marL="914400" algn="l" defTabSz="914400" rtl="0" eaLnBrk="1" latinLnBrk="0" hangingPunct="1">
                        <a:defRPr sz="1800" kern="1200">
                          <a:solidFill>
                            <a:schemeClr val="tx1"/>
                          </a:solidFill>
                          <a:latin typeface="Segoe"/>
                        </a:defRPr>
                      </a:lvl3pPr>
                      <a:lvl4pPr marL="1371600" algn="l" defTabSz="914400" rtl="0" eaLnBrk="1" latinLnBrk="0" hangingPunct="1">
                        <a:defRPr sz="1800" kern="1200">
                          <a:solidFill>
                            <a:schemeClr val="tx1"/>
                          </a:solidFill>
                          <a:latin typeface="Segoe"/>
                        </a:defRPr>
                      </a:lvl4pPr>
                      <a:lvl5pPr marL="1828800" algn="l" defTabSz="914400" rtl="0" eaLnBrk="1" latinLnBrk="0" hangingPunct="1">
                        <a:defRPr sz="1800" kern="1200">
                          <a:solidFill>
                            <a:schemeClr val="tx1"/>
                          </a:solidFill>
                          <a:latin typeface="Segoe"/>
                        </a:defRPr>
                      </a:lvl5pPr>
                      <a:lvl6pPr marL="2286000" algn="l" defTabSz="914400" rtl="0" eaLnBrk="1" latinLnBrk="0" hangingPunct="1">
                        <a:defRPr sz="1800" kern="1200">
                          <a:solidFill>
                            <a:schemeClr val="tx1"/>
                          </a:solidFill>
                          <a:latin typeface="Segoe"/>
                        </a:defRPr>
                      </a:lvl6pPr>
                      <a:lvl7pPr marL="2743200" algn="l" defTabSz="914400" rtl="0" eaLnBrk="1" latinLnBrk="0" hangingPunct="1">
                        <a:defRPr sz="1800" kern="1200">
                          <a:solidFill>
                            <a:schemeClr val="tx1"/>
                          </a:solidFill>
                          <a:latin typeface="Segoe"/>
                        </a:defRPr>
                      </a:lvl7pPr>
                      <a:lvl8pPr marL="3200400" algn="l" defTabSz="914400" rtl="0" eaLnBrk="1" latinLnBrk="0" hangingPunct="1">
                        <a:defRPr sz="1800" kern="1200">
                          <a:solidFill>
                            <a:schemeClr val="tx1"/>
                          </a:solidFill>
                          <a:latin typeface="Segoe"/>
                        </a:defRPr>
                      </a:lvl8pPr>
                      <a:lvl9pPr marL="3657600" algn="l" defTabSz="914400" rtl="0" eaLnBrk="1" latinLnBrk="0" hangingPunct="1">
                        <a:defRPr sz="1800" kern="1200">
                          <a:solidFill>
                            <a:schemeClr val="tx1"/>
                          </a:solidFill>
                          <a:latin typeface="Segoe"/>
                        </a:defRPr>
                      </a:lvl9pPr>
                    </a:lstStyle>
                    <a:p>
                      <a:pPr algn="ctr" fontAlgn="b"/>
                      <a:r>
                        <a:rPr lang="fr-FR" sz="1400" b="1" u="none" strike="noStrike" noProof="0" dirty="0" smtClean="0">
                          <a:solidFill>
                            <a:schemeClr val="tx1"/>
                          </a:solidFill>
                        </a:rPr>
                        <a:t>13%</a:t>
                      </a:r>
                      <a:endParaRPr lang="fr-FR" sz="1400" b="1" i="0" u="none" strike="noStrike" noProof="0" dirty="0">
                        <a:solidFill>
                          <a:schemeClr val="tx1"/>
                        </a:solidFill>
                        <a:latin typeface="Calibri"/>
                      </a:endParaRPr>
                    </a:p>
                  </a:txBody>
                  <a:tcPr marL="45720" marR="4572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gradFill>
                      <a:gsLst>
                        <a:gs pos="0">
                          <a:srgbClr val="4AA2DE">
                            <a:shade val="30000"/>
                            <a:satMod val="115000"/>
                          </a:srgbClr>
                        </a:gs>
                        <a:gs pos="50000">
                          <a:srgbClr val="4AA2DE">
                            <a:shade val="67500"/>
                            <a:satMod val="115000"/>
                          </a:srgbClr>
                        </a:gs>
                        <a:gs pos="100000">
                          <a:srgbClr val="4AA2DE">
                            <a:shade val="100000"/>
                            <a:satMod val="115000"/>
                          </a:srgbClr>
                        </a:gs>
                      </a:gsLst>
                      <a:lin ang="16200000" scaled="1"/>
                    </a:gradFill>
                  </a:tcPr>
                </a:tc>
              </a:tr>
              <a:tr h="268601">
                <a:tc>
                  <a:txBody>
                    <a:bodyPr/>
                    <a:lstStyle>
                      <a:defPPr>
                        <a:defRPr lang="fr-FR"/>
                      </a:defPPr>
                      <a:lvl1pPr marL="0" algn="l" defTabSz="914400" rtl="0" eaLnBrk="1" latinLnBrk="0" hangingPunct="1">
                        <a:defRPr sz="1800" kern="1200">
                          <a:solidFill>
                            <a:schemeClr val="tx1"/>
                          </a:solidFill>
                          <a:latin typeface="Segoe"/>
                        </a:defRPr>
                      </a:lvl1pPr>
                      <a:lvl2pPr marL="457200" algn="l" defTabSz="914400" rtl="0" eaLnBrk="1" latinLnBrk="0" hangingPunct="1">
                        <a:defRPr sz="1800" kern="1200">
                          <a:solidFill>
                            <a:schemeClr val="tx1"/>
                          </a:solidFill>
                          <a:latin typeface="Segoe"/>
                        </a:defRPr>
                      </a:lvl2pPr>
                      <a:lvl3pPr marL="914400" algn="l" defTabSz="914400" rtl="0" eaLnBrk="1" latinLnBrk="0" hangingPunct="1">
                        <a:defRPr sz="1800" kern="1200">
                          <a:solidFill>
                            <a:schemeClr val="tx1"/>
                          </a:solidFill>
                          <a:latin typeface="Segoe"/>
                        </a:defRPr>
                      </a:lvl3pPr>
                      <a:lvl4pPr marL="1371600" algn="l" defTabSz="914400" rtl="0" eaLnBrk="1" latinLnBrk="0" hangingPunct="1">
                        <a:defRPr sz="1800" kern="1200">
                          <a:solidFill>
                            <a:schemeClr val="tx1"/>
                          </a:solidFill>
                          <a:latin typeface="Segoe"/>
                        </a:defRPr>
                      </a:lvl4pPr>
                      <a:lvl5pPr marL="1828800" algn="l" defTabSz="914400" rtl="0" eaLnBrk="1" latinLnBrk="0" hangingPunct="1">
                        <a:defRPr sz="1800" kern="1200">
                          <a:solidFill>
                            <a:schemeClr val="tx1"/>
                          </a:solidFill>
                          <a:latin typeface="Segoe"/>
                        </a:defRPr>
                      </a:lvl5pPr>
                      <a:lvl6pPr marL="2286000" algn="l" defTabSz="914400" rtl="0" eaLnBrk="1" latinLnBrk="0" hangingPunct="1">
                        <a:defRPr sz="1800" kern="1200">
                          <a:solidFill>
                            <a:schemeClr val="tx1"/>
                          </a:solidFill>
                          <a:latin typeface="Segoe"/>
                        </a:defRPr>
                      </a:lvl6pPr>
                      <a:lvl7pPr marL="2743200" algn="l" defTabSz="914400" rtl="0" eaLnBrk="1" latinLnBrk="0" hangingPunct="1">
                        <a:defRPr sz="1800" kern="1200">
                          <a:solidFill>
                            <a:schemeClr val="tx1"/>
                          </a:solidFill>
                          <a:latin typeface="Segoe"/>
                        </a:defRPr>
                      </a:lvl7pPr>
                      <a:lvl8pPr marL="3200400" algn="l" defTabSz="914400" rtl="0" eaLnBrk="1" latinLnBrk="0" hangingPunct="1">
                        <a:defRPr sz="1800" kern="1200">
                          <a:solidFill>
                            <a:schemeClr val="tx1"/>
                          </a:solidFill>
                          <a:latin typeface="Segoe"/>
                        </a:defRPr>
                      </a:lvl8pPr>
                      <a:lvl9pPr marL="3657600" algn="l" defTabSz="914400" rtl="0" eaLnBrk="1" latinLnBrk="0" hangingPunct="1">
                        <a:defRPr sz="1800" kern="1200">
                          <a:solidFill>
                            <a:schemeClr val="tx1"/>
                          </a:solidFill>
                          <a:latin typeface="Segoe"/>
                        </a:defRPr>
                      </a:lvl9pPr>
                    </a:lstStyle>
                    <a:p>
                      <a:pPr algn="ctr" fontAlgn="b"/>
                      <a:r>
                        <a:rPr lang="fr-FR" sz="1400" u="none" strike="noStrike" noProof="0" smtClean="0">
                          <a:solidFill>
                            <a:schemeClr val="bg1"/>
                          </a:solidFill>
                        </a:rPr>
                        <a:t>5</a:t>
                      </a:r>
                      <a:endParaRPr lang="fr-FR" sz="1400" b="0" i="0" u="none" strike="noStrike" noProof="0">
                        <a:solidFill>
                          <a:schemeClr val="bg1"/>
                        </a:solidFill>
                        <a:latin typeface="Calibri"/>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gradFill>
                      <a:gsLst>
                        <a:gs pos="0">
                          <a:srgbClr val="F3CB5B">
                            <a:shade val="30000"/>
                            <a:satMod val="115000"/>
                          </a:srgbClr>
                        </a:gs>
                        <a:gs pos="50000">
                          <a:srgbClr val="F3CB5B">
                            <a:shade val="67500"/>
                            <a:satMod val="115000"/>
                          </a:srgbClr>
                        </a:gs>
                        <a:gs pos="100000">
                          <a:srgbClr val="F3CB5B">
                            <a:shade val="100000"/>
                            <a:satMod val="115000"/>
                          </a:srgbClr>
                        </a:gs>
                      </a:gsLst>
                      <a:lin ang="16200000" scaled="1"/>
                    </a:gradFill>
                  </a:tcPr>
                </a:tc>
                <a:tc>
                  <a:txBody>
                    <a:bodyPr/>
                    <a:lstStyle>
                      <a:defPPr>
                        <a:defRPr lang="fr-FR"/>
                      </a:defPPr>
                      <a:lvl1pPr marL="0" algn="l" defTabSz="914400" rtl="0" eaLnBrk="1" latinLnBrk="0" hangingPunct="1">
                        <a:defRPr sz="1800" kern="1200">
                          <a:solidFill>
                            <a:schemeClr val="tx1"/>
                          </a:solidFill>
                          <a:latin typeface="Segoe"/>
                        </a:defRPr>
                      </a:lvl1pPr>
                      <a:lvl2pPr marL="457200" algn="l" defTabSz="914400" rtl="0" eaLnBrk="1" latinLnBrk="0" hangingPunct="1">
                        <a:defRPr sz="1800" kern="1200">
                          <a:solidFill>
                            <a:schemeClr val="tx1"/>
                          </a:solidFill>
                          <a:latin typeface="Segoe"/>
                        </a:defRPr>
                      </a:lvl2pPr>
                      <a:lvl3pPr marL="914400" algn="l" defTabSz="914400" rtl="0" eaLnBrk="1" latinLnBrk="0" hangingPunct="1">
                        <a:defRPr sz="1800" kern="1200">
                          <a:solidFill>
                            <a:schemeClr val="tx1"/>
                          </a:solidFill>
                          <a:latin typeface="Segoe"/>
                        </a:defRPr>
                      </a:lvl3pPr>
                      <a:lvl4pPr marL="1371600" algn="l" defTabSz="914400" rtl="0" eaLnBrk="1" latinLnBrk="0" hangingPunct="1">
                        <a:defRPr sz="1800" kern="1200">
                          <a:solidFill>
                            <a:schemeClr val="tx1"/>
                          </a:solidFill>
                          <a:latin typeface="Segoe"/>
                        </a:defRPr>
                      </a:lvl4pPr>
                      <a:lvl5pPr marL="1828800" algn="l" defTabSz="914400" rtl="0" eaLnBrk="1" latinLnBrk="0" hangingPunct="1">
                        <a:defRPr sz="1800" kern="1200">
                          <a:solidFill>
                            <a:schemeClr val="tx1"/>
                          </a:solidFill>
                          <a:latin typeface="Segoe"/>
                        </a:defRPr>
                      </a:lvl5pPr>
                      <a:lvl6pPr marL="2286000" algn="l" defTabSz="914400" rtl="0" eaLnBrk="1" latinLnBrk="0" hangingPunct="1">
                        <a:defRPr sz="1800" kern="1200">
                          <a:solidFill>
                            <a:schemeClr val="tx1"/>
                          </a:solidFill>
                          <a:latin typeface="Segoe"/>
                        </a:defRPr>
                      </a:lvl6pPr>
                      <a:lvl7pPr marL="2743200" algn="l" defTabSz="914400" rtl="0" eaLnBrk="1" latinLnBrk="0" hangingPunct="1">
                        <a:defRPr sz="1800" kern="1200">
                          <a:solidFill>
                            <a:schemeClr val="tx1"/>
                          </a:solidFill>
                          <a:latin typeface="Segoe"/>
                        </a:defRPr>
                      </a:lvl7pPr>
                      <a:lvl8pPr marL="3200400" algn="l" defTabSz="914400" rtl="0" eaLnBrk="1" latinLnBrk="0" hangingPunct="1">
                        <a:defRPr sz="1800" kern="1200">
                          <a:solidFill>
                            <a:schemeClr val="tx1"/>
                          </a:solidFill>
                          <a:latin typeface="Segoe"/>
                        </a:defRPr>
                      </a:lvl8pPr>
                      <a:lvl9pPr marL="3657600" algn="l" defTabSz="914400" rtl="0" eaLnBrk="1" latinLnBrk="0" hangingPunct="1">
                        <a:defRPr sz="1800" kern="1200">
                          <a:solidFill>
                            <a:schemeClr val="tx1"/>
                          </a:solidFill>
                          <a:latin typeface="Segoe"/>
                        </a:defRPr>
                      </a:lvl9pPr>
                    </a:lstStyle>
                    <a:p>
                      <a:pPr algn="l" fontAlgn="b"/>
                      <a:r>
                        <a:rPr lang="fr-FR" sz="1400" u="none" strike="noStrike" noProof="0" smtClean="0">
                          <a:solidFill>
                            <a:schemeClr val="bg1"/>
                          </a:solidFill>
                        </a:rPr>
                        <a:t>CA*</a:t>
                      </a:r>
                      <a:endParaRPr lang="fr-FR" sz="1400" b="0" i="0" u="none" strike="noStrike" noProof="0">
                        <a:solidFill>
                          <a:schemeClr val="bg1"/>
                        </a:solidFill>
                        <a:latin typeface="Calibri"/>
                      </a:endParaRPr>
                    </a:p>
                  </a:txBody>
                  <a:tcPr marL="45720" marR="4572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gradFill>
                      <a:gsLst>
                        <a:gs pos="0">
                          <a:srgbClr val="F3CB5B">
                            <a:shade val="30000"/>
                            <a:satMod val="115000"/>
                          </a:srgbClr>
                        </a:gs>
                        <a:gs pos="50000">
                          <a:srgbClr val="F3CB5B">
                            <a:shade val="67500"/>
                            <a:satMod val="115000"/>
                          </a:srgbClr>
                        </a:gs>
                        <a:gs pos="100000">
                          <a:srgbClr val="F3CB5B">
                            <a:shade val="100000"/>
                            <a:satMod val="115000"/>
                          </a:srgbClr>
                        </a:gs>
                      </a:gsLst>
                      <a:lin ang="16200000" scaled="1"/>
                    </a:gradFill>
                  </a:tcPr>
                </a:tc>
                <a:tc>
                  <a:txBody>
                    <a:bodyPr/>
                    <a:lstStyle>
                      <a:defPPr>
                        <a:defRPr lang="fr-FR"/>
                      </a:defPPr>
                      <a:lvl1pPr marL="0" algn="l" defTabSz="914400" rtl="0" eaLnBrk="1" latinLnBrk="0" hangingPunct="1">
                        <a:defRPr sz="1800" kern="1200">
                          <a:solidFill>
                            <a:schemeClr val="tx1"/>
                          </a:solidFill>
                          <a:latin typeface="Segoe"/>
                        </a:defRPr>
                      </a:lvl1pPr>
                      <a:lvl2pPr marL="457200" algn="l" defTabSz="914400" rtl="0" eaLnBrk="1" latinLnBrk="0" hangingPunct="1">
                        <a:defRPr sz="1800" kern="1200">
                          <a:solidFill>
                            <a:schemeClr val="tx1"/>
                          </a:solidFill>
                          <a:latin typeface="Segoe"/>
                        </a:defRPr>
                      </a:lvl2pPr>
                      <a:lvl3pPr marL="914400" algn="l" defTabSz="914400" rtl="0" eaLnBrk="1" latinLnBrk="0" hangingPunct="1">
                        <a:defRPr sz="1800" kern="1200">
                          <a:solidFill>
                            <a:schemeClr val="tx1"/>
                          </a:solidFill>
                          <a:latin typeface="Segoe"/>
                        </a:defRPr>
                      </a:lvl3pPr>
                      <a:lvl4pPr marL="1371600" algn="l" defTabSz="914400" rtl="0" eaLnBrk="1" latinLnBrk="0" hangingPunct="1">
                        <a:defRPr sz="1800" kern="1200">
                          <a:solidFill>
                            <a:schemeClr val="tx1"/>
                          </a:solidFill>
                          <a:latin typeface="Segoe"/>
                        </a:defRPr>
                      </a:lvl4pPr>
                      <a:lvl5pPr marL="1828800" algn="l" defTabSz="914400" rtl="0" eaLnBrk="1" latinLnBrk="0" hangingPunct="1">
                        <a:defRPr sz="1800" kern="1200">
                          <a:solidFill>
                            <a:schemeClr val="tx1"/>
                          </a:solidFill>
                          <a:latin typeface="Segoe"/>
                        </a:defRPr>
                      </a:lvl5pPr>
                      <a:lvl6pPr marL="2286000" algn="l" defTabSz="914400" rtl="0" eaLnBrk="1" latinLnBrk="0" hangingPunct="1">
                        <a:defRPr sz="1800" kern="1200">
                          <a:solidFill>
                            <a:schemeClr val="tx1"/>
                          </a:solidFill>
                          <a:latin typeface="Segoe"/>
                        </a:defRPr>
                      </a:lvl6pPr>
                      <a:lvl7pPr marL="2743200" algn="l" defTabSz="914400" rtl="0" eaLnBrk="1" latinLnBrk="0" hangingPunct="1">
                        <a:defRPr sz="1800" kern="1200">
                          <a:solidFill>
                            <a:schemeClr val="tx1"/>
                          </a:solidFill>
                          <a:latin typeface="Segoe"/>
                        </a:defRPr>
                      </a:lvl7pPr>
                      <a:lvl8pPr marL="3200400" algn="l" defTabSz="914400" rtl="0" eaLnBrk="1" latinLnBrk="0" hangingPunct="1">
                        <a:defRPr sz="1800" kern="1200">
                          <a:solidFill>
                            <a:schemeClr val="tx1"/>
                          </a:solidFill>
                          <a:latin typeface="Segoe"/>
                        </a:defRPr>
                      </a:lvl8pPr>
                      <a:lvl9pPr marL="3657600" algn="l" defTabSz="914400" rtl="0" eaLnBrk="1" latinLnBrk="0" hangingPunct="1">
                        <a:defRPr sz="1800" kern="1200">
                          <a:solidFill>
                            <a:schemeClr val="tx1"/>
                          </a:solidFill>
                          <a:latin typeface="Segoe"/>
                        </a:defRPr>
                      </a:lvl9pPr>
                    </a:lstStyle>
                    <a:p>
                      <a:pPr algn="r" fontAlgn="b"/>
                      <a:r>
                        <a:rPr lang="fr-FR" sz="1400" u="none" strike="noStrike" noProof="0" smtClean="0">
                          <a:solidFill>
                            <a:schemeClr val="bg1"/>
                          </a:solidFill>
                        </a:rPr>
                        <a:t>353</a:t>
                      </a:r>
                      <a:endParaRPr lang="fr-FR" sz="1400" b="0" i="0" u="none" strike="noStrike" noProof="0">
                        <a:solidFill>
                          <a:schemeClr val="bg1"/>
                        </a:solidFill>
                        <a:latin typeface="Calibri"/>
                      </a:endParaRPr>
                    </a:p>
                  </a:txBody>
                  <a:tcPr marL="45720" marR="4572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gradFill>
                      <a:gsLst>
                        <a:gs pos="0">
                          <a:srgbClr val="F3CB5B">
                            <a:shade val="30000"/>
                            <a:satMod val="115000"/>
                          </a:srgbClr>
                        </a:gs>
                        <a:gs pos="50000">
                          <a:srgbClr val="F3CB5B">
                            <a:shade val="67500"/>
                            <a:satMod val="115000"/>
                          </a:srgbClr>
                        </a:gs>
                        <a:gs pos="100000">
                          <a:srgbClr val="F3CB5B">
                            <a:shade val="100000"/>
                            <a:satMod val="115000"/>
                          </a:srgbClr>
                        </a:gs>
                      </a:gsLst>
                      <a:lin ang="16200000" scaled="1"/>
                    </a:gradFill>
                  </a:tcPr>
                </a:tc>
                <a:tc>
                  <a:txBody>
                    <a:bodyPr/>
                    <a:lstStyle>
                      <a:defPPr>
                        <a:defRPr lang="fr-FR"/>
                      </a:defPPr>
                      <a:lvl1pPr marL="0" algn="l" defTabSz="914400" rtl="0" eaLnBrk="1" latinLnBrk="0" hangingPunct="1">
                        <a:defRPr sz="1800" kern="1200">
                          <a:solidFill>
                            <a:schemeClr val="tx1"/>
                          </a:solidFill>
                          <a:latin typeface="Segoe"/>
                        </a:defRPr>
                      </a:lvl1pPr>
                      <a:lvl2pPr marL="457200" algn="l" defTabSz="914400" rtl="0" eaLnBrk="1" latinLnBrk="0" hangingPunct="1">
                        <a:defRPr sz="1800" kern="1200">
                          <a:solidFill>
                            <a:schemeClr val="tx1"/>
                          </a:solidFill>
                          <a:latin typeface="Segoe"/>
                        </a:defRPr>
                      </a:lvl2pPr>
                      <a:lvl3pPr marL="914400" algn="l" defTabSz="914400" rtl="0" eaLnBrk="1" latinLnBrk="0" hangingPunct="1">
                        <a:defRPr sz="1800" kern="1200">
                          <a:solidFill>
                            <a:schemeClr val="tx1"/>
                          </a:solidFill>
                          <a:latin typeface="Segoe"/>
                        </a:defRPr>
                      </a:lvl3pPr>
                      <a:lvl4pPr marL="1371600" algn="l" defTabSz="914400" rtl="0" eaLnBrk="1" latinLnBrk="0" hangingPunct="1">
                        <a:defRPr sz="1800" kern="1200">
                          <a:solidFill>
                            <a:schemeClr val="tx1"/>
                          </a:solidFill>
                          <a:latin typeface="Segoe"/>
                        </a:defRPr>
                      </a:lvl4pPr>
                      <a:lvl5pPr marL="1828800" algn="l" defTabSz="914400" rtl="0" eaLnBrk="1" latinLnBrk="0" hangingPunct="1">
                        <a:defRPr sz="1800" kern="1200">
                          <a:solidFill>
                            <a:schemeClr val="tx1"/>
                          </a:solidFill>
                          <a:latin typeface="Segoe"/>
                        </a:defRPr>
                      </a:lvl5pPr>
                      <a:lvl6pPr marL="2286000" algn="l" defTabSz="914400" rtl="0" eaLnBrk="1" latinLnBrk="0" hangingPunct="1">
                        <a:defRPr sz="1800" kern="1200">
                          <a:solidFill>
                            <a:schemeClr val="tx1"/>
                          </a:solidFill>
                          <a:latin typeface="Segoe"/>
                        </a:defRPr>
                      </a:lvl6pPr>
                      <a:lvl7pPr marL="2743200" algn="l" defTabSz="914400" rtl="0" eaLnBrk="1" latinLnBrk="0" hangingPunct="1">
                        <a:defRPr sz="1800" kern="1200">
                          <a:solidFill>
                            <a:schemeClr val="tx1"/>
                          </a:solidFill>
                          <a:latin typeface="Segoe"/>
                        </a:defRPr>
                      </a:lvl7pPr>
                      <a:lvl8pPr marL="3200400" algn="l" defTabSz="914400" rtl="0" eaLnBrk="1" latinLnBrk="0" hangingPunct="1">
                        <a:defRPr sz="1800" kern="1200">
                          <a:solidFill>
                            <a:schemeClr val="tx1"/>
                          </a:solidFill>
                          <a:latin typeface="Segoe"/>
                        </a:defRPr>
                      </a:lvl8pPr>
                      <a:lvl9pPr marL="3657600" algn="l" defTabSz="914400" rtl="0" eaLnBrk="1" latinLnBrk="0" hangingPunct="1">
                        <a:defRPr sz="1800" kern="1200">
                          <a:solidFill>
                            <a:schemeClr val="tx1"/>
                          </a:solidFill>
                          <a:latin typeface="Segoe"/>
                        </a:defRPr>
                      </a:lvl9pPr>
                    </a:lstStyle>
                    <a:p>
                      <a:pPr algn="r" fontAlgn="b"/>
                      <a:r>
                        <a:rPr lang="fr-FR" sz="1400" u="none" strike="noStrike" noProof="0" smtClean="0">
                          <a:solidFill>
                            <a:schemeClr val="bg1"/>
                          </a:solidFill>
                        </a:rPr>
                        <a:t>360</a:t>
                      </a:r>
                      <a:endParaRPr lang="fr-FR" sz="1400" b="0" i="0" u="none" strike="noStrike" noProof="0">
                        <a:solidFill>
                          <a:schemeClr val="bg1"/>
                        </a:solidFill>
                        <a:latin typeface="Calibri"/>
                      </a:endParaRPr>
                    </a:p>
                  </a:txBody>
                  <a:tcPr marL="45720" marR="4572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gradFill>
                      <a:gsLst>
                        <a:gs pos="0">
                          <a:srgbClr val="F3CB5B">
                            <a:shade val="30000"/>
                            <a:satMod val="115000"/>
                          </a:srgbClr>
                        </a:gs>
                        <a:gs pos="50000">
                          <a:srgbClr val="F3CB5B">
                            <a:shade val="67500"/>
                            <a:satMod val="115000"/>
                          </a:srgbClr>
                        </a:gs>
                        <a:gs pos="100000">
                          <a:srgbClr val="F3CB5B">
                            <a:shade val="100000"/>
                            <a:satMod val="115000"/>
                          </a:srgbClr>
                        </a:gs>
                      </a:gsLst>
                      <a:lin ang="16200000" scaled="1"/>
                    </a:gradFill>
                  </a:tcPr>
                </a:tc>
                <a:tc>
                  <a:txBody>
                    <a:bodyPr/>
                    <a:lstStyle>
                      <a:defPPr>
                        <a:defRPr lang="fr-FR"/>
                      </a:defPPr>
                      <a:lvl1pPr marL="0" algn="l" defTabSz="914400" rtl="0" eaLnBrk="1" latinLnBrk="0" hangingPunct="1">
                        <a:defRPr sz="1800" kern="1200">
                          <a:solidFill>
                            <a:schemeClr val="tx1"/>
                          </a:solidFill>
                          <a:latin typeface="Segoe"/>
                        </a:defRPr>
                      </a:lvl1pPr>
                      <a:lvl2pPr marL="457200" algn="l" defTabSz="914400" rtl="0" eaLnBrk="1" latinLnBrk="0" hangingPunct="1">
                        <a:defRPr sz="1800" kern="1200">
                          <a:solidFill>
                            <a:schemeClr val="tx1"/>
                          </a:solidFill>
                          <a:latin typeface="Segoe"/>
                        </a:defRPr>
                      </a:lvl2pPr>
                      <a:lvl3pPr marL="914400" algn="l" defTabSz="914400" rtl="0" eaLnBrk="1" latinLnBrk="0" hangingPunct="1">
                        <a:defRPr sz="1800" kern="1200">
                          <a:solidFill>
                            <a:schemeClr val="tx1"/>
                          </a:solidFill>
                          <a:latin typeface="Segoe"/>
                        </a:defRPr>
                      </a:lvl3pPr>
                      <a:lvl4pPr marL="1371600" algn="l" defTabSz="914400" rtl="0" eaLnBrk="1" latinLnBrk="0" hangingPunct="1">
                        <a:defRPr sz="1800" kern="1200">
                          <a:solidFill>
                            <a:schemeClr val="tx1"/>
                          </a:solidFill>
                          <a:latin typeface="Segoe"/>
                        </a:defRPr>
                      </a:lvl4pPr>
                      <a:lvl5pPr marL="1828800" algn="l" defTabSz="914400" rtl="0" eaLnBrk="1" latinLnBrk="0" hangingPunct="1">
                        <a:defRPr sz="1800" kern="1200">
                          <a:solidFill>
                            <a:schemeClr val="tx1"/>
                          </a:solidFill>
                          <a:latin typeface="Segoe"/>
                        </a:defRPr>
                      </a:lvl5pPr>
                      <a:lvl6pPr marL="2286000" algn="l" defTabSz="914400" rtl="0" eaLnBrk="1" latinLnBrk="0" hangingPunct="1">
                        <a:defRPr sz="1800" kern="1200">
                          <a:solidFill>
                            <a:schemeClr val="tx1"/>
                          </a:solidFill>
                          <a:latin typeface="Segoe"/>
                        </a:defRPr>
                      </a:lvl6pPr>
                      <a:lvl7pPr marL="2743200" algn="l" defTabSz="914400" rtl="0" eaLnBrk="1" latinLnBrk="0" hangingPunct="1">
                        <a:defRPr sz="1800" kern="1200">
                          <a:solidFill>
                            <a:schemeClr val="tx1"/>
                          </a:solidFill>
                          <a:latin typeface="Segoe"/>
                        </a:defRPr>
                      </a:lvl7pPr>
                      <a:lvl8pPr marL="3200400" algn="l" defTabSz="914400" rtl="0" eaLnBrk="1" latinLnBrk="0" hangingPunct="1">
                        <a:defRPr sz="1800" kern="1200">
                          <a:solidFill>
                            <a:schemeClr val="tx1"/>
                          </a:solidFill>
                          <a:latin typeface="Segoe"/>
                        </a:defRPr>
                      </a:lvl8pPr>
                      <a:lvl9pPr marL="3657600" algn="l" defTabSz="914400" rtl="0" eaLnBrk="1" latinLnBrk="0" hangingPunct="1">
                        <a:defRPr sz="1800" kern="1200">
                          <a:solidFill>
                            <a:schemeClr val="tx1"/>
                          </a:solidFill>
                          <a:latin typeface="Segoe"/>
                        </a:defRPr>
                      </a:lvl9pPr>
                    </a:lstStyle>
                    <a:p>
                      <a:pPr algn="r" fontAlgn="b"/>
                      <a:r>
                        <a:rPr lang="fr-FR" sz="1400" u="none" strike="noStrike" noProof="0" smtClean="0">
                          <a:solidFill>
                            <a:schemeClr val="bg1"/>
                          </a:solidFill>
                        </a:rPr>
                        <a:t>415</a:t>
                      </a:r>
                      <a:endParaRPr lang="fr-FR" sz="1400" b="0" i="0" u="none" strike="noStrike" noProof="0">
                        <a:solidFill>
                          <a:schemeClr val="bg1"/>
                        </a:solidFill>
                        <a:latin typeface="Calibri"/>
                      </a:endParaRPr>
                    </a:p>
                  </a:txBody>
                  <a:tcPr marL="45720" marR="4572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gradFill>
                      <a:gsLst>
                        <a:gs pos="0">
                          <a:srgbClr val="F3CB5B">
                            <a:shade val="30000"/>
                            <a:satMod val="115000"/>
                          </a:srgbClr>
                        </a:gs>
                        <a:gs pos="50000">
                          <a:srgbClr val="F3CB5B">
                            <a:shade val="67500"/>
                            <a:satMod val="115000"/>
                          </a:srgbClr>
                        </a:gs>
                        <a:gs pos="100000">
                          <a:srgbClr val="F3CB5B">
                            <a:shade val="100000"/>
                            <a:satMod val="115000"/>
                          </a:srgbClr>
                        </a:gs>
                      </a:gsLst>
                      <a:lin ang="16200000" scaled="1"/>
                    </a:gradFill>
                  </a:tcPr>
                </a:tc>
                <a:tc>
                  <a:txBody>
                    <a:bodyPr/>
                    <a:lstStyle>
                      <a:defPPr>
                        <a:defRPr lang="fr-FR"/>
                      </a:defPPr>
                      <a:lvl1pPr marL="0" algn="l" defTabSz="914400" rtl="0" eaLnBrk="1" latinLnBrk="0" hangingPunct="1">
                        <a:defRPr sz="1800" kern="1200">
                          <a:solidFill>
                            <a:schemeClr val="tx1"/>
                          </a:solidFill>
                          <a:latin typeface="Segoe"/>
                        </a:defRPr>
                      </a:lvl1pPr>
                      <a:lvl2pPr marL="457200" algn="l" defTabSz="914400" rtl="0" eaLnBrk="1" latinLnBrk="0" hangingPunct="1">
                        <a:defRPr sz="1800" kern="1200">
                          <a:solidFill>
                            <a:schemeClr val="tx1"/>
                          </a:solidFill>
                          <a:latin typeface="Segoe"/>
                        </a:defRPr>
                      </a:lvl2pPr>
                      <a:lvl3pPr marL="914400" algn="l" defTabSz="914400" rtl="0" eaLnBrk="1" latinLnBrk="0" hangingPunct="1">
                        <a:defRPr sz="1800" kern="1200">
                          <a:solidFill>
                            <a:schemeClr val="tx1"/>
                          </a:solidFill>
                          <a:latin typeface="Segoe"/>
                        </a:defRPr>
                      </a:lvl3pPr>
                      <a:lvl4pPr marL="1371600" algn="l" defTabSz="914400" rtl="0" eaLnBrk="1" latinLnBrk="0" hangingPunct="1">
                        <a:defRPr sz="1800" kern="1200">
                          <a:solidFill>
                            <a:schemeClr val="tx1"/>
                          </a:solidFill>
                          <a:latin typeface="Segoe"/>
                        </a:defRPr>
                      </a:lvl4pPr>
                      <a:lvl5pPr marL="1828800" algn="l" defTabSz="914400" rtl="0" eaLnBrk="1" latinLnBrk="0" hangingPunct="1">
                        <a:defRPr sz="1800" kern="1200">
                          <a:solidFill>
                            <a:schemeClr val="tx1"/>
                          </a:solidFill>
                          <a:latin typeface="Segoe"/>
                        </a:defRPr>
                      </a:lvl5pPr>
                      <a:lvl6pPr marL="2286000" algn="l" defTabSz="914400" rtl="0" eaLnBrk="1" latinLnBrk="0" hangingPunct="1">
                        <a:defRPr sz="1800" kern="1200">
                          <a:solidFill>
                            <a:schemeClr val="tx1"/>
                          </a:solidFill>
                          <a:latin typeface="Segoe"/>
                        </a:defRPr>
                      </a:lvl6pPr>
                      <a:lvl7pPr marL="2743200" algn="l" defTabSz="914400" rtl="0" eaLnBrk="1" latinLnBrk="0" hangingPunct="1">
                        <a:defRPr sz="1800" kern="1200">
                          <a:solidFill>
                            <a:schemeClr val="tx1"/>
                          </a:solidFill>
                          <a:latin typeface="Segoe"/>
                        </a:defRPr>
                      </a:lvl7pPr>
                      <a:lvl8pPr marL="3200400" algn="l" defTabSz="914400" rtl="0" eaLnBrk="1" latinLnBrk="0" hangingPunct="1">
                        <a:defRPr sz="1800" kern="1200">
                          <a:solidFill>
                            <a:schemeClr val="tx1"/>
                          </a:solidFill>
                          <a:latin typeface="Segoe"/>
                        </a:defRPr>
                      </a:lvl8pPr>
                      <a:lvl9pPr marL="3657600" algn="l" defTabSz="914400" rtl="0" eaLnBrk="1" latinLnBrk="0" hangingPunct="1">
                        <a:defRPr sz="1800" kern="1200">
                          <a:solidFill>
                            <a:schemeClr val="tx1"/>
                          </a:solidFill>
                          <a:latin typeface="Segoe"/>
                        </a:defRPr>
                      </a:lvl9pPr>
                    </a:lstStyle>
                    <a:p>
                      <a:pPr algn="ctr" fontAlgn="b"/>
                      <a:r>
                        <a:rPr lang="fr-FR" sz="1400" u="none" strike="noStrike" noProof="0" dirty="0" smtClean="0">
                          <a:solidFill>
                            <a:schemeClr val="bg1"/>
                          </a:solidFill>
                        </a:rPr>
                        <a:t>15%</a:t>
                      </a:r>
                      <a:endParaRPr lang="fr-FR" sz="1400" b="0" i="0" u="none" strike="noStrike" noProof="0" dirty="0">
                        <a:solidFill>
                          <a:schemeClr val="bg1"/>
                        </a:solidFill>
                        <a:latin typeface="Calibri"/>
                      </a:endParaRPr>
                    </a:p>
                  </a:txBody>
                  <a:tcPr marL="45720" marR="4572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gradFill>
                      <a:gsLst>
                        <a:gs pos="0">
                          <a:srgbClr val="F3CB5B">
                            <a:shade val="30000"/>
                            <a:satMod val="115000"/>
                          </a:srgbClr>
                        </a:gs>
                        <a:gs pos="50000">
                          <a:srgbClr val="F3CB5B">
                            <a:shade val="67500"/>
                            <a:satMod val="115000"/>
                          </a:srgbClr>
                        </a:gs>
                        <a:gs pos="100000">
                          <a:srgbClr val="F3CB5B">
                            <a:shade val="100000"/>
                            <a:satMod val="115000"/>
                          </a:srgbClr>
                        </a:gs>
                      </a:gsLst>
                      <a:lin ang="16200000" scaled="1"/>
                    </a:gradFill>
                  </a:tcPr>
                </a:tc>
              </a:tr>
              <a:tr h="268601">
                <a:tc>
                  <a:txBody>
                    <a:bodyPr/>
                    <a:lstStyle>
                      <a:defPPr>
                        <a:defRPr lang="fr-FR"/>
                      </a:defPPr>
                      <a:lvl1pPr marL="0" algn="l" defTabSz="914400" rtl="0" eaLnBrk="1" latinLnBrk="0" hangingPunct="1">
                        <a:defRPr sz="1800" kern="1200">
                          <a:solidFill>
                            <a:schemeClr val="tx1"/>
                          </a:solidFill>
                          <a:latin typeface="Segoe"/>
                        </a:defRPr>
                      </a:lvl1pPr>
                      <a:lvl2pPr marL="457200" algn="l" defTabSz="914400" rtl="0" eaLnBrk="1" latinLnBrk="0" hangingPunct="1">
                        <a:defRPr sz="1800" kern="1200">
                          <a:solidFill>
                            <a:schemeClr val="tx1"/>
                          </a:solidFill>
                          <a:latin typeface="Segoe"/>
                        </a:defRPr>
                      </a:lvl2pPr>
                      <a:lvl3pPr marL="914400" algn="l" defTabSz="914400" rtl="0" eaLnBrk="1" latinLnBrk="0" hangingPunct="1">
                        <a:defRPr sz="1800" kern="1200">
                          <a:solidFill>
                            <a:schemeClr val="tx1"/>
                          </a:solidFill>
                          <a:latin typeface="Segoe"/>
                        </a:defRPr>
                      </a:lvl3pPr>
                      <a:lvl4pPr marL="1371600" algn="l" defTabSz="914400" rtl="0" eaLnBrk="1" latinLnBrk="0" hangingPunct="1">
                        <a:defRPr sz="1800" kern="1200">
                          <a:solidFill>
                            <a:schemeClr val="tx1"/>
                          </a:solidFill>
                          <a:latin typeface="Segoe"/>
                        </a:defRPr>
                      </a:lvl4pPr>
                      <a:lvl5pPr marL="1828800" algn="l" defTabSz="914400" rtl="0" eaLnBrk="1" latinLnBrk="0" hangingPunct="1">
                        <a:defRPr sz="1800" kern="1200">
                          <a:solidFill>
                            <a:schemeClr val="tx1"/>
                          </a:solidFill>
                          <a:latin typeface="Segoe"/>
                        </a:defRPr>
                      </a:lvl5pPr>
                      <a:lvl6pPr marL="2286000" algn="l" defTabSz="914400" rtl="0" eaLnBrk="1" latinLnBrk="0" hangingPunct="1">
                        <a:defRPr sz="1800" kern="1200">
                          <a:solidFill>
                            <a:schemeClr val="tx1"/>
                          </a:solidFill>
                          <a:latin typeface="Segoe"/>
                        </a:defRPr>
                      </a:lvl6pPr>
                      <a:lvl7pPr marL="2743200" algn="l" defTabSz="914400" rtl="0" eaLnBrk="1" latinLnBrk="0" hangingPunct="1">
                        <a:defRPr sz="1800" kern="1200">
                          <a:solidFill>
                            <a:schemeClr val="tx1"/>
                          </a:solidFill>
                          <a:latin typeface="Segoe"/>
                        </a:defRPr>
                      </a:lvl7pPr>
                      <a:lvl8pPr marL="3200400" algn="l" defTabSz="914400" rtl="0" eaLnBrk="1" latinLnBrk="0" hangingPunct="1">
                        <a:defRPr sz="1800" kern="1200">
                          <a:solidFill>
                            <a:schemeClr val="tx1"/>
                          </a:solidFill>
                          <a:latin typeface="Segoe"/>
                        </a:defRPr>
                      </a:lvl8pPr>
                      <a:lvl9pPr marL="3657600" algn="l" defTabSz="914400" rtl="0" eaLnBrk="1" latinLnBrk="0" hangingPunct="1">
                        <a:defRPr sz="1800" kern="1200">
                          <a:solidFill>
                            <a:schemeClr val="tx1"/>
                          </a:solidFill>
                          <a:latin typeface="Segoe"/>
                        </a:defRPr>
                      </a:lvl9pPr>
                    </a:lstStyle>
                    <a:p>
                      <a:pPr algn="ctr" fontAlgn="b"/>
                      <a:r>
                        <a:rPr lang="fr-FR" sz="1400" u="none" strike="noStrike" noProof="0" smtClean="0"/>
                        <a:t>9</a:t>
                      </a:r>
                      <a:endParaRPr lang="fr-FR" sz="1400" b="0" i="0" u="none" strike="noStrike" noProof="0">
                        <a:solidFill>
                          <a:srgbClr val="000000"/>
                        </a:solidFill>
                        <a:latin typeface="Calibri"/>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gradFill>
                      <a:gsLst>
                        <a:gs pos="0">
                          <a:srgbClr val="4AA2DE">
                            <a:shade val="30000"/>
                            <a:satMod val="115000"/>
                          </a:srgbClr>
                        </a:gs>
                        <a:gs pos="50000">
                          <a:srgbClr val="4AA2DE">
                            <a:shade val="67500"/>
                            <a:satMod val="115000"/>
                          </a:srgbClr>
                        </a:gs>
                        <a:gs pos="100000">
                          <a:srgbClr val="4AA2DE">
                            <a:shade val="100000"/>
                            <a:satMod val="115000"/>
                          </a:srgbClr>
                        </a:gs>
                      </a:gsLst>
                      <a:lin ang="16200000" scaled="1"/>
                    </a:gradFill>
                  </a:tcPr>
                </a:tc>
                <a:tc>
                  <a:txBody>
                    <a:bodyPr/>
                    <a:lstStyle>
                      <a:defPPr>
                        <a:defRPr lang="fr-FR"/>
                      </a:defPPr>
                      <a:lvl1pPr marL="0" algn="l" defTabSz="914400" rtl="0" eaLnBrk="1" latinLnBrk="0" hangingPunct="1">
                        <a:defRPr sz="1800" kern="1200">
                          <a:solidFill>
                            <a:schemeClr val="tx1"/>
                          </a:solidFill>
                          <a:latin typeface="Segoe"/>
                        </a:defRPr>
                      </a:lvl1pPr>
                      <a:lvl2pPr marL="457200" algn="l" defTabSz="914400" rtl="0" eaLnBrk="1" latinLnBrk="0" hangingPunct="1">
                        <a:defRPr sz="1800" kern="1200">
                          <a:solidFill>
                            <a:schemeClr val="tx1"/>
                          </a:solidFill>
                          <a:latin typeface="Segoe"/>
                        </a:defRPr>
                      </a:lvl2pPr>
                      <a:lvl3pPr marL="914400" algn="l" defTabSz="914400" rtl="0" eaLnBrk="1" latinLnBrk="0" hangingPunct="1">
                        <a:defRPr sz="1800" kern="1200">
                          <a:solidFill>
                            <a:schemeClr val="tx1"/>
                          </a:solidFill>
                          <a:latin typeface="Segoe"/>
                        </a:defRPr>
                      </a:lvl3pPr>
                      <a:lvl4pPr marL="1371600" algn="l" defTabSz="914400" rtl="0" eaLnBrk="1" latinLnBrk="0" hangingPunct="1">
                        <a:defRPr sz="1800" kern="1200">
                          <a:solidFill>
                            <a:schemeClr val="tx1"/>
                          </a:solidFill>
                          <a:latin typeface="Segoe"/>
                        </a:defRPr>
                      </a:lvl4pPr>
                      <a:lvl5pPr marL="1828800" algn="l" defTabSz="914400" rtl="0" eaLnBrk="1" latinLnBrk="0" hangingPunct="1">
                        <a:defRPr sz="1800" kern="1200">
                          <a:solidFill>
                            <a:schemeClr val="tx1"/>
                          </a:solidFill>
                          <a:latin typeface="Segoe"/>
                        </a:defRPr>
                      </a:lvl5pPr>
                      <a:lvl6pPr marL="2286000" algn="l" defTabSz="914400" rtl="0" eaLnBrk="1" latinLnBrk="0" hangingPunct="1">
                        <a:defRPr sz="1800" kern="1200">
                          <a:solidFill>
                            <a:schemeClr val="tx1"/>
                          </a:solidFill>
                          <a:latin typeface="Segoe"/>
                        </a:defRPr>
                      </a:lvl6pPr>
                      <a:lvl7pPr marL="2743200" algn="l" defTabSz="914400" rtl="0" eaLnBrk="1" latinLnBrk="0" hangingPunct="1">
                        <a:defRPr sz="1800" kern="1200">
                          <a:solidFill>
                            <a:schemeClr val="tx1"/>
                          </a:solidFill>
                          <a:latin typeface="Segoe"/>
                        </a:defRPr>
                      </a:lvl7pPr>
                      <a:lvl8pPr marL="3200400" algn="l" defTabSz="914400" rtl="0" eaLnBrk="1" latinLnBrk="0" hangingPunct="1">
                        <a:defRPr sz="1800" kern="1200">
                          <a:solidFill>
                            <a:schemeClr val="tx1"/>
                          </a:solidFill>
                          <a:latin typeface="Segoe"/>
                        </a:defRPr>
                      </a:lvl8pPr>
                      <a:lvl9pPr marL="3657600" algn="l" defTabSz="914400" rtl="0" eaLnBrk="1" latinLnBrk="0" hangingPunct="1">
                        <a:defRPr sz="1800" kern="1200">
                          <a:solidFill>
                            <a:schemeClr val="tx1"/>
                          </a:solidFill>
                          <a:latin typeface="Segoe"/>
                        </a:defRPr>
                      </a:lvl9pPr>
                    </a:lstStyle>
                    <a:p>
                      <a:pPr algn="l" fontAlgn="b"/>
                      <a:r>
                        <a:rPr lang="fr-FR" sz="1400" u="none" strike="noStrike" noProof="0" smtClean="0"/>
                        <a:t>Quest Software</a:t>
                      </a:r>
                      <a:endParaRPr lang="fr-FR" sz="1400" b="0" i="0" u="none" strike="noStrike" noProof="0">
                        <a:solidFill>
                          <a:srgbClr val="000000"/>
                        </a:solidFill>
                        <a:latin typeface="Calibri"/>
                      </a:endParaRPr>
                    </a:p>
                  </a:txBody>
                  <a:tcPr marL="45720" marR="4572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gradFill>
                      <a:gsLst>
                        <a:gs pos="0">
                          <a:srgbClr val="4AA2DE">
                            <a:shade val="30000"/>
                            <a:satMod val="115000"/>
                          </a:srgbClr>
                        </a:gs>
                        <a:gs pos="50000">
                          <a:srgbClr val="4AA2DE">
                            <a:shade val="67500"/>
                            <a:satMod val="115000"/>
                          </a:srgbClr>
                        </a:gs>
                        <a:gs pos="100000">
                          <a:srgbClr val="4AA2DE">
                            <a:shade val="100000"/>
                            <a:satMod val="115000"/>
                          </a:srgbClr>
                        </a:gs>
                      </a:gsLst>
                      <a:lin ang="16200000" scaled="1"/>
                    </a:gradFill>
                  </a:tcPr>
                </a:tc>
                <a:tc>
                  <a:txBody>
                    <a:bodyPr/>
                    <a:lstStyle>
                      <a:defPPr>
                        <a:defRPr lang="fr-FR"/>
                      </a:defPPr>
                      <a:lvl1pPr marL="0" algn="l" defTabSz="914400" rtl="0" eaLnBrk="1" latinLnBrk="0" hangingPunct="1">
                        <a:defRPr sz="1800" kern="1200">
                          <a:solidFill>
                            <a:schemeClr val="tx1"/>
                          </a:solidFill>
                          <a:latin typeface="Segoe"/>
                        </a:defRPr>
                      </a:lvl1pPr>
                      <a:lvl2pPr marL="457200" algn="l" defTabSz="914400" rtl="0" eaLnBrk="1" latinLnBrk="0" hangingPunct="1">
                        <a:defRPr sz="1800" kern="1200">
                          <a:solidFill>
                            <a:schemeClr val="tx1"/>
                          </a:solidFill>
                          <a:latin typeface="Segoe"/>
                        </a:defRPr>
                      </a:lvl2pPr>
                      <a:lvl3pPr marL="914400" algn="l" defTabSz="914400" rtl="0" eaLnBrk="1" latinLnBrk="0" hangingPunct="1">
                        <a:defRPr sz="1800" kern="1200">
                          <a:solidFill>
                            <a:schemeClr val="tx1"/>
                          </a:solidFill>
                          <a:latin typeface="Segoe"/>
                        </a:defRPr>
                      </a:lvl3pPr>
                      <a:lvl4pPr marL="1371600" algn="l" defTabSz="914400" rtl="0" eaLnBrk="1" latinLnBrk="0" hangingPunct="1">
                        <a:defRPr sz="1800" kern="1200">
                          <a:solidFill>
                            <a:schemeClr val="tx1"/>
                          </a:solidFill>
                          <a:latin typeface="Segoe"/>
                        </a:defRPr>
                      </a:lvl4pPr>
                      <a:lvl5pPr marL="1828800" algn="l" defTabSz="914400" rtl="0" eaLnBrk="1" latinLnBrk="0" hangingPunct="1">
                        <a:defRPr sz="1800" kern="1200">
                          <a:solidFill>
                            <a:schemeClr val="tx1"/>
                          </a:solidFill>
                          <a:latin typeface="Segoe"/>
                        </a:defRPr>
                      </a:lvl5pPr>
                      <a:lvl6pPr marL="2286000" algn="l" defTabSz="914400" rtl="0" eaLnBrk="1" latinLnBrk="0" hangingPunct="1">
                        <a:defRPr sz="1800" kern="1200">
                          <a:solidFill>
                            <a:schemeClr val="tx1"/>
                          </a:solidFill>
                          <a:latin typeface="Segoe"/>
                        </a:defRPr>
                      </a:lvl6pPr>
                      <a:lvl7pPr marL="2743200" algn="l" defTabSz="914400" rtl="0" eaLnBrk="1" latinLnBrk="0" hangingPunct="1">
                        <a:defRPr sz="1800" kern="1200">
                          <a:solidFill>
                            <a:schemeClr val="tx1"/>
                          </a:solidFill>
                          <a:latin typeface="Segoe"/>
                        </a:defRPr>
                      </a:lvl7pPr>
                      <a:lvl8pPr marL="3200400" algn="l" defTabSz="914400" rtl="0" eaLnBrk="1" latinLnBrk="0" hangingPunct="1">
                        <a:defRPr sz="1800" kern="1200">
                          <a:solidFill>
                            <a:schemeClr val="tx1"/>
                          </a:solidFill>
                          <a:latin typeface="Segoe"/>
                        </a:defRPr>
                      </a:lvl8pPr>
                      <a:lvl9pPr marL="3657600" algn="l" defTabSz="914400" rtl="0" eaLnBrk="1" latinLnBrk="0" hangingPunct="1">
                        <a:defRPr sz="1800" kern="1200">
                          <a:solidFill>
                            <a:schemeClr val="tx1"/>
                          </a:solidFill>
                          <a:latin typeface="Segoe"/>
                        </a:defRPr>
                      </a:lvl9pPr>
                    </a:lstStyle>
                    <a:p>
                      <a:pPr algn="r" fontAlgn="b"/>
                      <a:r>
                        <a:rPr lang="fr-FR" sz="1400" u="none" strike="noStrike" noProof="0" smtClean="0"/>
                        <a:t>132</a:t>
                      </a:r>
                      <a:endParaRPr lang="fr-FR" sz="1400" b="0" i="0" u="none" strike="noStrike" noProof="0">
                        <a:solidFill>
                          <a:srgbClr val="000000"/>
                        </a:solidFill>
                        <a:latin typeface="Calibri"/>
                      </a:endParaRPr>
                    </a:p>
                  </a:txBody>
                  <a:tcPr marL="45720" marR="4572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gradFill>
                      <a:gsLst>
                        <a:gs pos="0">
                          <a:srgbClr val="4AA2DE">
                            <a:shade val="30000"/>
                            <a:satMod val="115000"/>
                          </a:srgbClr>
                        </a:gs>
                        <a:gs pos="50000">
                          <a:srgbClr val="4AA2DE">
                            <a:shade val="67500"/>
                            <a:satMod val="115000"/>
                          </a:srgbClr>
                        </a:gs>
                        <a:gs pos="100000">
                          <a:srgbClr val="4AA2DE">
                            <a:shade val="100000"/>
                            <a:satMod val="115000"/>
                          </a:srgbClr>
                        </a:gs>
                      </a:gsLst>
                      <a:lin ang="16200000" scaled="1"/>
                    </a:gradFill>
                  </a:tcPr>
                </a:tc>
                <a:tc>
                  <a:txBody>
                    <a:bodyPr/>
                    <a:lstStyle>
                      <a:defPPr>
                        <a:defRPr lang="fr-FR"/>
                      </a:defPPr>
                      <a:lvl1pPr marL="0" algn="l" defTabSz="914400" rtl="0" eaLnBrk="1" latinLnBrk="0" hangingPunct="1">
                        <a:defRPr sz="1800" kern="1200">
                          <a:solidFill>
                            <a:schemeClr val="tx1"/>
                          </a:solidFill>
                          <a:latin typeface="Segoe"/>
                        </a:defRPr>
                      </a:lvl1pPr>
                      <a:lvl2pPr marL="457200" algn="l" defTabSz="914400" rtl="0" eaLnBrk="1" latinLnBrk="0" hangingPunct="1">
                        <a:defRPr sz="1800" kern="1200">
                          <a:solidFill>
                            <a:schemeClr val="tx1"/>
                          </a:solidFill>
                          <a:latin typeface="Segoe"/>
                        </a:defRPr>
                      </a:lvl2pPr>
                      <a:lvl3pPr marL="914400" algn="l" defTabSz="914400" rtl="0" eaLnBrk="1" latinLnBrk="0" hangingPunct="1">
                        <a:defRPr sz="1800" kern="1200">
                          <a:solidFill>
                            <a:schemeClr val="tx1"/>
                          </a:solidFill>
                          <a:latin typeface="Segoe"/>
                        </a:defRPr>
                      </a:lvl3pPr>
                      <a:lvl4pPr marL="1371600" algn="l" defTabSz="914400" rtl="0" eaLnBrk="1" latinLnBrk="0" hangingPunct="1">
                        <a:defRPr sz="1800" kern="1200">
                          <a:solidFill>
                            <a:schemeClr val="tx1"/>
                          </a:solidFill>
                          <a:latin typeface="Segoe"/>
                        </a:defRPr>
                      </a:lvl4pPr>
                      <a:lvl5pPr marL="1828800" algn="l" defTabSz="914400" rtl="0" eaLnBrk="1" latinLnBrk="0" hangingPunct="1">
                        <a:defRPr sz="1800" kern="1200">
                          <a:solidFill>
                            <a:schemeClr val="tx1"/>
                          </a:solidFill>
                          <a:latin typeface="Segoe"/>
                        </a:defRPr>
                      </a:lvl5pPr>
                      <a:lvl6pPr marL="2286000" algn="l" defTabSz="914400" rtl="0" eaLnBrk="1" latinLnBrk="0" hangingPunct="1">
                        <a:defRPr sz="1800" kern="1200">
                          <a:solidFill>
                            <a:schemeClr val="tx1"/>
                          </a:solidFill>
                          <a:latin typeface="Segoe"/>
                        </a:defRPr>
                      </a:lvl6pPr>
                      <a:lvl7pPr marL="2743200" algn="l" defTabSz="914400" rtl="0" eaLnBrk="1" latinLnBrk="0" hangingPunct="1">
                        <a:defRPr sz="1800" kern="1200">
                          <a:solidFill>
                            <a:schemeClr val="tx1"/>
                          </a:solidFill>
                          <a:latin typeface="Segoe"/>
                        </a:defRPr>
                      </a:lvl7pPr>
                      <a:lvl8pPr marL="3200400" algn="l" defTabSz="914400" rtl="0" eaLnBrk="1" latinLnBrk="0" hangingPunct="1">
                        <a:defRPr sz="1800" kern="1200">
                          <a:solidFill>
                            <a:schemeClr val="tx1"/>
                          </a:solidFill>
                          <a:latin typeface="Segoe"/>
                        </a:defRPr>
                      </a:lvl8pPr>
                      <a:lvl9pPr marL="3657600" algn="l" defTabSz="914400" rtl="0" eaLnBrk="1" latinLnBrk="0" hangingPunct="1">
                        <a:defRPr sz="1800" kern="1200">
                          <a:solidFill>
                            <a:schemeClr val="tx1"/>
                          </a:solidFill>
                          <a:latin typeface="Segoe"/>
                        </a:defRPr>
                      </a:lvl9pPr>
                    </a:lstStyle>
                    <a:p>
                      <a:pPr algn="r" fontAlgn="b"/>
                      <a:r>
                        <a:rPr lang="fr-FR" sz="1400" u="none" strike="noStrike" noProof="0" smtClean="0"/>
                        <a:t>171</a:t>
                      </a:r>
                      <a:endParaRPr lang="fr-FR" sz="1400" b="0" i="0" u="none" strike="noStrike" noProof="0">
                        <a:solidFill>
                          <a:srgbClr val="000000"/>
                        </a:solidFill>
                        <a:latin typeface="Calibri"/>
                      </a:endParaRPr>
                    </a:p>
                  </a:txBody>
                  <a:tcPr marL="45720" marR="4572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gradFill>
                      <a:gsLst>
                        <a:gs pos="0">
                          <a:srgbClr val="4AA2DE">
                            <a:shade val="30000"/>
                            <a:satMod val="115000"/>
                          </a:srgbClr>
                        </a:gs>
                        <a:gs pos="50000">
                          <a:srgbClr val="4AA2DE">
                            <a:shade val="67500"/>
                            <a:satMod val="115000"/>
                          </a:srgbClr>
                        </a:gs>
                        <a:gs pos="100000">
                          <a:srgbClr val="4AA2DE">
                            <a:shade val="100000"/>
                            <a:satMod val="115000"/>
                          </a:srgbClr>
                        </a:gs>
                      </a:gsLst>
                      <a:lin ang="16200000" scaled="1"/>
                    </a:gradFill>
                  </a:tcPr>
                </a:tc>
                <a:tc>
                  <a:txBody>
                    <a:bodyPr/>
                    <a:lstStyle>
                      <a:defPPr>
                        <a:defRPr lang="fr-FR"/>
                      </a:defPPr>
                      <a:lvl1pPr marL="0" algn="l" defTabSz="914400" rtl="0" eaLnBrk="1" latinLnBrk="0" hangingPunct="1">
                        <a:defRPr sz="1800" kern="1200">
                          <a:solidFill>
                            <a:schemeClr val="tx1"/>
                          </a:solidFill>
                          <a:latin typeface="Segoe"/>
                        </a:defRPr>
                      </a:lvl1pPr>
                      <a:lvl2pPr marL="457200" algn="l" defTabSz="914400" rtl="0" eaLnBrk="1" latinLnBrk="0" hangingPunct="1">
                        <a:defRPr sz="1800" kern="1200">
                          <a:solidFill>
                            <a:schemeClr val="tx1"/>
                          </a:solidFill>
                          <a:latin typeface="Segoe"/>
                        </a:defRPr>
                      </a:lvl2pPr>
                      <a:lvl3pPr marL="914400" algn="l" defTabSz="914400" rtl="0" eaLnBrk="1" latinLnBrk="0" hangingPunct="1">
                        <a:defRPr sz="1800" kern="1200">
                          <a:solidFill>
                            <a:schemeClr val="tx1"/>
                          </a:solidFill>
                          <a:latin typeface="Segoe"/>
                        </a:defRPr>
                      </a:lvl3pPr>
                      <a:lvl4pPr marL="1371600" algn="l" defTabSz="914400" rtl="0" eaLnBrk="1" latinLnBrk="0" hangingPunct="1">
                        <a:defRPr sz="1800" kern="1200">
                          <a:solidFill>
                            <a:schemeClr val="tx1"/>
                          </a:solidFill>
                          <a:latin typeface="Segoe"/>
                        </a:defRPr>
                      </a:lvl4pPr>
                      <a:lvl5pPr marL="1828800" algn="l" defTabSz="914400" rtl="0" eaLnBrk="1" latinLnBrk="0" hangingPunct="1">
                        <a:defRPr sz="1800" kern="1200">
                          <a:solidFill>
                            <a:schemeClr val="tx1"/>
                          </a:solidFill>
                          <a:latin typeface="Segoe"/>
                        </a:defRPr>
                      </a:lvl5pPr>
                      <a:lvl6pPr marL="2286000" algn="l" defTabSz="914400" rtl="0" eaLnBrk="1" latinLnBrk="0" hangingPunct="1">
                        <a:defRPr sz="1800" kern="1200">
                          <a:solidFill>
                            <a:schemeClr val="tx1"/>
                          </a:solidFill>
                          <a:latin typeface="Segoe"/>
                        </a:defRPr>
                      </a:lvl6pPr>
                      <a:lvl7pPr marL="2743200" algn="l" defTabSz="914400" rtl="0" eaLnBrk="1" latinLnBrk="0" hangingPunct="1">
                        <a:defRPr sz="1800" kern="1200">
                          <a:solidFill>
                            <a:schemeClr val="tx1"/>
                          </a:solidFill>
                          <a:latin typeface="Segoe"/>
                        </a:defRPr>
                      </a:lvl7pPr>
                      <a:lvl8pPr marL="3200400" algn="l" defTabSz="914400" rtl="0" eaLnBrk="1" latinLnBrk="0" hangingPunct="1">
                        <a:defRPr sz="1800" kern="1200">
                          <a:solidFill>
                            <a:schemeClr val="tx1"/>
                          </a:solidFill>
                          <a:latin typeface="Segoe"/>
                        </a:defRPr>
                      </a:lvl8pPr>
                      <a:lvl9pPr marL="3657600" algn="l" defTabSz="914400" rtl="0" eaLnBrk="1" latinLnBrk="0" hangingPunct="1">
                        <a:defRPr sz="1800" kern="1200">
                          <a:solidFill>
                            <a:schemeClr val="tx1"/>
                          </a:solidFill>
                          <a:latin typeface="Segoe"/>
                        </a:defRPr>
                      </a:lvl9pPr>
                    </a:lstStyle>
                    <a:p>
                      <a:pPr algn="r" fontAlgn="b"/>
                      <a:r>
                        <a:rPr lang="fr-FR" sz="1400" u="none" strike="noStrike" noProof="0" smtClean="0"/>
                        <a:t>183</a:t>
                      </a:r>
                      <a:endParaRPr lang="fr-FR" sz="1400" b="0" i="0" u="none" strike="noStrike" noProof="0">
                        <a:solidFill>
                          <a:srgbClr val="000000"/>
                        </a:solidFill>
                        <a:latin typeface="Calibri"/>
                      </a:endParaRPr>
                    </a:p>
                  </a:txBody>
                  <a:tcPr marL="45720" marR="4572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gradFill>
                      <a:gsLst>
                        <a:gs pos="0">
                          <a:srgbClr val="4AA2DE">
                            <a:shade val="30000"/>
                            <a:satMod val="115000"/>
                          </a:srgbClr>
                        </a:gs>
                        <a:gs pos="50000">
                          <a:srgbClr val="4AA2DE">
                            <a:shade val="67500"/>
                            <a:satMod val="115000"/>
                          </a:srgbClr>
                        </a:gs>
                        <a:gs pos="100000">
                          <a:srgbClr val="4AA2DE">
                            <a:shade val="100000"/>
                            <a:satMod val="115000"/>
                          </a:srgbClr>
                        </a:gs>
                      </a:gsLst>
                      <a:lin ang="16200000" scaled="1"/>
                    </a:gradFill>
                  </a:tcPr>
                </a:tc>
                <a:tc>
                  <a:txBody>
                    <a:bodyPr/>
                    <a:lstStyle>
                      <a:defPPr>
                        <a:defRPr lang="fr-FR"/>
                      </a:defPPr>
                      <a:lvl1pPr marL="0" algn="l" defTabSz="914400" rtl="0" eaLnBrk="1" latinLnBrk="0" hangingPunct="1">
                        <a:defRPr sz="1800" kern="1200">
                          <a:solidFill>
                            <a:schemeClr val="tx1"/>
                          </a:solidFill>
                          <a:latin typeface="Segoe"/>
                        </a:defRPr>
                      </a:lvl1pPr>
                      <a:lvl2pPr marL="457200" algn="l" defTabSz="914400" rtl="0" eaLnBrk="1" latinLnBrk="0" hangingPunct="1">
                        <a:defRPr sz="1800" kern="1200">
                          <a:solidFill>
                            <a:schemeClr val="tx1"/>
                          </a:solidFill>
                          <a:latin typeface="Segoe"/>
                        </a:defRPr>
                      </a:lvl2pPr>
                      <a:lvl3pPr marL="914400" algn="l" defTabSz="914400" rtl="0" eaLnBrk="1" latinLnBrk="0" hangingPunct="1">
                        <a:defRPr sz="1800" kern="1200">
                          <a:solidFill>
                            <a:schemeClr val="tx1"/>
                          </a:solidFill>
                          <a:latin typeface="Segoe"/>
                        </a:defRPr>
                      </a:lvl3pPr>
                      <a:lvl4pPr marL="1371600" algn="l" defTabSz="914400" rtl="0" eaLnBrk="1" latinLnBrk="0" hangingPunct="1">
                        <a:defRPr sz="1800" kern="1200">
                          <a:solidFill>
                            <a:schemeClr val="tx1"/>
                          </a:solidFill>
                          <a:latin typeface="Segoe"/>
                        </a:defRPr>
                      </a:lvl4pPr>
                      <a:lvl5pPr marL="1828800" algn="l" defTabSz="914400" rtl="0" eaLnBrk="1" latinLnBrk="0" hangingPunct="1">
                        <a:defRPr sz="1800" kern="1200">
                          <a:solidFill>
                            <a:schemeClr val="tx1"/>
                          </a:solidFill>
                          <a:latin typeface="Segoe"/>
                        </a:defRPr>
                      </a:lvl5pPr>
                      <a:lvl6pPr marL="2286000" algn="l" defTabSz="914400" rtl="0" eaLnBrk="1" latinLnBrk="0" hangingPunct="1">
                        <a:defRPr sz="1800" kern="1200">
                          <a:solidFill>
                            <a:schemeClr val="tx1"/>
                          </a:solidFill>
                          <a:latin typeface="Segoe"/>
                        </a:defRPr>
                      </a:lvl6pPr>
                      <a:lvl7pPr marL="2743200" algn="l" defTabSz="914400" rtl="0" eaLnBrk="1" latinLnBrk="0" hangingPunct="1">
                        <a:defRPr sz="1800" kern="1200">
                          <a:solidFill>
                            <a:schemeClr val="tx1"/>
                          </a:solidFill>
                          <a:latin typeface="Segoe"/>
                        </a:defRPr>
                      </a:lvl7pPr>
                      <a:lvl8pPr marL="3200400" algn="l" defTabSz="914400" rtl="0" eaLnBrk="1" latinLnBrk="0" hangingPunct="1">
                        <a:defRPr sz="1800" kern="1200">
                          <a:solidFill>
                            <a:schemeClr val="tx1"/>
                          </a:solidFill>
                          <a:latin typeface="Segoe"/>
                        </a:defRPr>
                      </a:lvl8pPr>
                      <a:lvl9pPr marL="3657600" algn="l" defTabSz="914400" rtl="0" eaLnBrk="1" latinLnBrk="0" hangingPunct="1">
                        <a:defRPr sz="1800" kern="1200">
                          <a:solidFill>
                            <a:schemeClr val="tx1"/>
                          </a:solidFill>
                          <a:latin typeface="Segoe"/>
                        </a:defRPr>
                      </a:lvl9pPr>
                    </a:lstStyle>
                    <a:p>
                      <a:pPr algn="ctr" fontAlgn="b"/>
                      <a:r>
                        <a:rPr lang="fr-FR" sz="1400" u="none" strike="noStrike" noProof="0" dirty="0" smtClean="0"/>
                        <a:t>7%</a:t>
                      </a:r>
                      <a:endParaRPr lang="fr-FR" sz="1400" b="0" i="0" u="none" strike="noStrike" noProof="0" dirty="0">
                        <a:solidFill>
                          <a:srgbClr val="000000"/>
                        </a:solidFill>
                        <a:latin typeface="Calibri"/>
                      </a:endParaRPr>
                    </a:p>
                  </a:txBody>
                  <a:tcPr marL="45720" marR="4572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gradFill>
                      <a:gsLst>
                        <a:gs pos="0">
                          <a:srgbClr val="4AA2DE">
                            <a:shade val="30000"/>
                            <a:satMod val="115000"/>
                          </a:srgbClr>
                        </a:gs>
                        <a:gs pos="50000">
                          <a:srgbClr val="4AA2DE">
                            <a:shade val="67500"/>
                            <a:satMod val="115000"/>
                          </a:srgbClr>
                        </a:gs>
                        <a:gs pos="100000">
                          <a:srgbClr val="4AA2DE">
                            <a:shade val="100000"/>
                            <a:satMod val="115000"/>
                          </a:srgbClr>
                        </a:gs>
                      </a:gsLst>
                      <a:lin ang="16200000" scaled="1"/>
                    </a:gradFill>
                  </a:tcPr>
                </a:tc>
              </a:tr>
              <a:tr h="268601">
                <a:tc>
                  <a:txBody>
                    <a:bodyPr/>
                    <a:lstStyle>
                      <a:defPPr>
                        <a:defRPr lang="fr-FR"/>
                      </a:defPPr>
                      <a:lvl1pPr marL="0" algn="l" defTabSz="914400" rtl="0" eaLnBrk="1" latinLnBrk="0" hangingPunct="1">
                        <a:defRPr sz="1800" kern="1200">
                          <a:solidFill>
                            <a:schemeClr val="tx1"/>
                          </a:solidFill>
                          <a:latin typeface="Segoe"/>
                        </a:defRPr>
                      </a:lvl1pPr>
                      <a:lvl2pPr marL="457200" algn="l" defTabSz="914400" rtl="0" eaLnBrk="1" latinLnBrk="0" hangingPunct="1">
                        <a:defRPr sz="1800" kern="1200">
                          <a:solidFill>
                            <a:schemeClr val="tx1"/>
                          </a:solidFill>
                          <a:latin typeface="Segoe"/>
                        </a:defRPr>
                      </a:lvl2pPr>
                      <a:lvl3pPr marL="914400" algn="l" defTabSz="914400" rtl="0" eaLnBrk="1" latinLnBrk="0" hangingPunct="1">
                        <a:defRPr sz="1800" kern="1200">
                          <a:solidFill>
                            <a:schemeClr val="tx1"/>
                          </a:solidFill>
                          <a:latin typeface="Segoe"/>
                        </a:defRPr>
                      </a:lvl3pPr>
                      <a:lvl4pPr marL="1371600" algn="l" defTabSz="914400" rtl="0" eaLnBrk="1" latinLnBrk="0" hangingPunct="1">
                        <a:defRPr sz="1800" kern="1200">
                          <a:solidFill>
                            <a:schemeClr val="tx1"/>
                          </a:solidFill>
                          <a:latin typeface="Segoe"/>
                        </a:defRPr>
                      </a:lvl4pPr>
                      <a:lvl5pPr marL="1828800" algn="l" defTabSz="914400" rtl="0" eaLnBrk="1" latinLnBrk="0" hangingPunct="1">
                        <a:defRPr sz="1800" kern="1200">
                          <a:solidFill>
                            <a:schemeClr val="tx1"/>
                          </a:solidFill>
                          <a:latin typeface="Segoe"/>
                        </a:defRPr>
                      </a:lvl5pPr>
                      <a:lvl6pPr marL="2286000" algn="l" defTabSz="914400" rtl="0" eaLnBrk="1" latinLnBrk="0" hangingPunct="1">
                        <a:defRPr sz="1800" kern="1200">
                          <a:solidFill>
                            <a:schemeClr val="tx1"/>
                          </a:solidFill>
                          <a:latin typeface="Segoe"/>
                        </a:defRPr>
                      </a:lvl6pPr>
                      <a:lvl7pPr marL="2743200" algn="l" defTabSz="914400" rtl="0" eaLnBrk="1" latinLnBrk="0" hangingPunct="1">
                        <a:defRPr sz="1800" kern="1200">
                          <a:solidFill>
                            <a:schemeClr val="tx1"/>
                          </a:solidFill>
                          <a:latin typeface="Segoe"/>
                        </a:defRPr>
                      </a:lvl7pPr>
                      <a:lvl8pPr marL="3200400" algn="l" defTabSz="914400" rtl="0" eaLnBrk="1" latinLnBrk="0" hangingPunct="1">
                        <a:defRPr sz="1800" kern="1200">
                          <a:solidFill>
                            <a:schemeClr val="tx1"/>
                          </a:solidFill>
                          <a:latin typeface="Segoe"/>
                        </a:defRPr>
                      </a:lvl8pPr>
                      <a:lvl9pPr marL="3657600" algn="l" defTabSz="914400" rtl="0" eaLnBrk="1" latinLnBrk="0" hangingPunct="1">
                        <a:defRPr sz="1800" kern="1200">
                          <a:solidFill>
                            <a:schemeClr val="tx1"/>
                          </a:solidFill>
                          <a:latin typeface="Segoe"/>
                        </a:defRPr>
                      </a:lvl9pPr>
                    </a:lstStyle>
                    <a:p>
                      <a:pPr algn="ctr" fontAlgn="b"/>
                      <a:r>
                        <a:rPr lang="fr-FR" sz="1400" u="none" strike="noStrike" noProof="0" smtClean="0">
                          <a:solidFill>
                            <a:schemeClr val="bg1"/>
                          </a:solidFill>
                        </a:rPr>
                        <a:t>10</a:t>
                      </a:r>
                      <a:endParaRPr lang="fr-FR" sz="1400" b="0" i="0" u="none" strike="noStrike" noProof="0">
                        <a:solidFill>
                          <a:schemeClr val="bg1"/>
                        </a:solidFill>
                        <a:latin typeface="Calibri"/>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gradFill>
                      <a:gsLst>
                        <a:gs pos="0">
                          <a:srgbClr val="F3CB5B">
                            <a:shade val="30000"/>
                            <a:satMod val="115000"/>
                          </a:srgbClr>
                        </a:gs>
                        <a:gs pos="50000">
                          <a:srgbClr val="F3CB5B">
                            <a:shade val="67500"/>
                            <a:satMod val="115000"/>
                          </a:srgbClr>
                        </a:gs>
                        <a:gs pos="100000">
                          <a:srgbClr val="F3CB5B">
                            <a:shade val="100000"/>
                            <a:satMod val="115000"/>
                          </a:srgbClr>
                        </a:gs>
                      </a:gsLst>
                      <a:lin ang="16200000" scaled="1"/>
                    </a:gradFill>
                  </a:tcPr>
                </a:tc>
                <a:tc>
                  <a:txBody>
                    <a:bodyPr/>
                    <a:lstStyle>
                      <a:defPPr>
                        <a:defRPr lang="fr-FR"/>
                      </a:defPPr>
                      <a:lvl1pPr marL="0" algn="l" defTabSz="914400" rtl="0" eaLnBrk="1" latinLnBrk="0" hangingPunct="1">
                        <a:defRPr sz="1800" kern="1200">
                          <a:solidFill>
                            <a:schemeClr val="tx1"/>
                          </a:solidFill>
                          <a:latin typeface="Segoe"/>
                        </a:defRPr>
                      </a:lvl1pPr>
                      <a:lvl2pPr marL="457200" algn="l" defTabSz="914400" rtl="0" eaLnBrk="1" latinLnBrk="0" hangingPunct="1">
                        <a:defRPr sz="1800" kern="1200">
                          <a:solidFill>
                            <a:schemeClr val="tx1"/>
                          </a:solidFill>
                          <a:latin typeface="Segoe"/>
                        </a:defRPr>
                      </a:lvl2pPr>
                      <a:lvl3pPr marL="914400" algn="l" defTabSz="914400" rtl="0" eaLnBrk="1" latinLnBrk="0" hangingPunct="1">
                        <a:defRPr sz="1800" kern="1200">
                          <a:solidFill>
                            <a:schemeClr val="tx1"/>
                          </a:solidFill>
                          <a:latin typeface="Segoe"/>
                        </a:defRPr>
                      </a:lvl3pPr>
                      <a:lvl4pPr marL="1371600" algn="l" defTabSz="914400" rtl="0" eaLnBrk="1" latinLnBrk="0" hangingPunct="1">
                        <a:defRPr sz="1800" kern="1200">
                          <a:solidFill>
                            <a:schemeClr val="tx1"/>
                          </a:solidFill>
                          <a:latin typeface="Segoe"/>
                        </a:defRPr>
                      </a:lvl4pPr>
                      <a:lvl5pPr marL="1828800" algn="l" defTabSz="914400" rtl="0" eaLnBrk="1" latinLnBrk="0" hangingPunct="1">
                        <a:defRPr sz="1800" kern="1200">
                          <a:solidFill>
                            <a:schemeClr val="tx1"/>
                          </a:solidFill>
                          <a:latin typeface="Segoe"/>
                        </a:defRPr>
                      </a:lvl5pPr>
                      <a:lvl6pPr marL="2286000" algn="l" defTabSz="914400" rtl="0" eaLnBrk="1" latinLnBrk="0" hangingPunct="1">
                        <a:defRPr sz="1800" kern="1200">
                          <a:solidFill>
                            <a:schemeClr val="tx1"/>
                          </a:solidFill>
                          <a:latin typeface="Segoe"/>
                        </a:defRPr>
                      </a:lvl6pPr>
                      <a:lvl7pPr marL="2743200" algn="l" defTabSz="914400" rtl="0" eaLnBrk="1" latinLnBrk="0" hangingPunct="1">
                        <a:defRPr sz="1800" kern="1200">
                          <a:solidFill>
                            <a:schemeClr val="tx1"/>
                          </a:solidFill>
                          <a:latin typeface="Segoe"/>
                        </a:defRPr>
                      </a:lvl7pPr>
                      <a:lvl8pPr marL="3200400" algn="l" defTabSz="914400" rtl="0" eaLnBrk="1" latinLnBrk="0" hangingPunct="1">
                        <a:defRPr sz="1800" kern="1200">
                          <a:solidFill>
                            <a:schemeClr val="tx1"/>
                          </a:solidFill>
                          <a:latin typeface="Segoe"/>
                        </a:defRPr>
                      </a:lvl8pPr>
                      <a:lvl9pPr marL="3657600" algn="l" defTabSz="914400" rtl="0" eaLnBrk="1" latinLnBrk="0" hangingPunct="1">
                        <a:defRPr sz="1800" kern="1200">
                          <a:solidFill>
                            <a:schemeClr val="tx1"/>
                          </a:solidFill>
                          <a:latin typeface="Segoe"/>
                        </a:defRPr>
                      </a:lvl9pPr>
                    </a:lstStyle>
                    <a:p>
                      <a:pPr algn="l" fontAlgn="b"/>
                      <a:r>
                        <a:rPr lang="fr-FR" sz="1400" u="none" strike="noStrike" noProof="0" smtClean="0">
                          <a:solidFill>
                            <a:schemeClr val="bg1"/>
                          </a:solidFill>
                        </a:rPr>
                        <a:t>Altiris</a:t>
                      </a:r>
                      <a:endParaRPr lang="fr-FR" sz="1400" b="0" i="0" u="none" strike="noStrike" noProof="0">
                        <a:solidFill>
                          <a:schemeClr val="bg1"/>
                        </a:solidFill>
                        <a:latin typeface="Calibri"/>
                      </a:endParaRPr>
                    </a:p>
                  </a:txBody>
                  <a:tcPr marL="45720" marR="4572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gradFill>
                      <a:gsLst>
                        <a:gs pos="0">
                          <a:srgbClr val="F3CB5B">
                            <a:shade val="30000"/>
                            <a:satMod val="115000"/>
                          </a:srgbClr>
                        </a:gs>
                        <a:gs pos="50000">
                          <a:srgbClr val="F3CB5B">
                            <a:shade val="67500"/>
                            <a:satMod val="115000"/>
                          </a:srgbClr>
                        </a:gs>
                        <a:gs pos="100000">
                          <a:srgbClr val="F3CB5B">
                            <a:shade val="100000"/>
                            <a:satMod val="115000"/>
                          </a:srgbClr>
                        </a:gs>
                      </a:gsLst>
                      <a:lin ang="16200000" scaled="1"/>
                    </a:gradFill>
                  </a:tcPr>
                </a:tc>
                <a:tc>
                  <a:txBody>
                    <a:bodyPr/>
                    <a:lstStyle>
                      <a:defPPr>
                        <a:defRPr lang="fr-FR"/>
                      </a:defPPr>
                      <a:lvl1pPr marL="0" algn="l" defTabSz="914400" rtl="0" eaLnBrk="1" latinLnBrk="0" hangingPunct="1">
                        <a:defRPr sz="1800" kern="1200">
                          <a:solidFill>
                            <a:schemeClr val="tx1"/>
                          </a:solidFill>
                          <a:latin typeface="Segoe"/>
                        </a:defRPr>
                      </a:lvl1pPr>
                      <a:lvl2pPr marL="457200" algn="l" defTabSz="914400" rtl="0" eaLnBrk="1" latinLnBrk="0" hangingPunct="1">
                        <a:defRPr sz="1800" kern="1200">
                          <a:solidFill>
                            <a:schemeClr val="tx1"/>
                          </a:solidFill>
                          <a:latin typeface="Segoe"/>
                        </a:defRPr>
                      </a:lvl2pPr>
                      <a:lvl3pPr marL="914400" algn="l" defTabSz="914400" rtl="0" eaLnBrk="1" latinLnBrk="0" hangingPunct="1">
                        <a:defRPr sz="1800" kern="1200">
                          <a:solidFill>
                            <a:schemeClr val="tx1"/>
                          </a:solidFill>
                          <a:latin typeface="Segoe"/>
                        </a:defRPr>
                      </a:lvl3pPr>
                      <a:lvl4pPr marL="1371600" algn="l" defTabSz="914400" rtl="0" eaLnBrk="1" latinLnBrk="0" hangingPunct="1">
                        <a:defRPr sz="1800" kern="1200">
                          <a:solidFill>
                            <a:schemeClr val="tx1"/>
                          </a:solidFill>
                          <a:latin typeface="Segoe"/>
                        </a:defRPr>
                      </a:lvl4pPr>
                      <a:lvl5pPr marL="1828800" algn="l" defTabSz="914400" rtl="0" eaLnBrk="1" latinLnBrk="0" hangingPunct="1">
                        <a:defRPr sz="1800" kern="1200">
                          <a:solidFill>
                            <a:schemeClr val="tx1"/>
                          </a:solidFill>
                          <a:latin typeface="Segoe"/>
                        </a:defRPr>
                      </a:lvl5pPr>
                      <a:lvl6pPr marL="2286000" algn="l" defTabSz="914400" rtl="0" eaLnBrk="1" latinLnBrk="0" hangingPunct="1">
                        <a:defRPr sz="1800" kern="1200">
                          <a:solidFill>
                            <a:schemeClr val="tx1"/>
                          </a:solidFill>
                          <a:latin typeface="Segoe"/>
                        </a:defRPr>
                      </a:lvl6pPr>
                      <a:lvl7pPr marL="2743200" algn="l" defTabSz="914400" rtl="0" eaLnBrk="1" latinLnBrk="0" hangingPunct="1">
                        <a:defRPr sz="1800" kern="1200">
                          <a:solidFill>
                            <a:schemeClr val="tx1"/>
                          </a:solidFill>
                          <a:latin typeface="Segoe"/>
                        </a:defRPr>
                      </a:lvl7pPr>
                      <a:lvl8pPr marL="3200400" algn="l" defTabSz="914400" rtl="0" eaLnBrk="1" latinLnBrk="0" hangingPunct="1">
                        <a:defRPr sz="1800" kern="1200">
                          <a:solidFill>
                            <a:schemeClr val="tx1"/>
                          </a:solidFill>
                          <a:latin typeface="Segoe"/>
                        </a:defRPr>
                      </a:lvl8pPr>
                      <a:lvl9pPr marL="3657600" algn="l" defTabSz="914400" rtl="0" eaLnBrk="1" latinLnBrk="0" hangingPunct="1">
                        <a:defRPr sz="1800" kern="1200">
                          <a:solidFill>
                            <a:schemeClr val="tx1"/>
                          </a:solidFill>
                          <a:latin typeface="Segoe"/>
                        </a:defRPr>
                      </a:lvl9pPr>
                    </a:lstStyle>
                    <a:p>
                      <a:pPr algn="r" fontAlgn="b"/>
                      <a:r>
                        <a:rPr lang="fr-FR" sz="1400" u="none" strike="noStrike" noProof="0" smtClean="0">
                          <a:solidFill>
                            <a:schemeClr val="bg1"/>
                          </a:solidFill>
                        </a:rPr>
                        <a:t>110</a:t>
                      </a:r>
                      <a:endParaRPr lang="fr-FR" sz="1400" b="0" i="0" u="none" strike="noStrike" noProof="0">
                        <a:solidFill>
                          <a:schemeClr val="bg1"/>
                        </a:solidFill>
                        <a:latin typeface="Calibri"/>
                      </a:endParaRPr>
                    </a:p>
                  </a:txBody>
                  <a:tcPr marL="45720" marR="4572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gradFill>
                      <a:gsLst>
                        <a:gs pos="0">
                          <a:srgbClr val="F3CB5B">
                            <a:shade val="30000"/>
                            <a:satMod val="115000"/>
                          </a:srgbClr>
                        </a:gs>
                        <a:gs pos="50000">
                          <a:srgbClr val="F3CB5B">
                            <a:shade val="67500"/>
                            <a:satMod val="115000"/>
                          </a:srgbClr>
                        </a:gs>
                        <a:gs pos="100000">
                          <a:srgbClr val="F3CB5B">
                            <a:shade val="100000"/>
                            <a:satMod val="115000"/>
                          </a:srgbClr>
                        </a:gs>
                      </a:gsLst>
                      <a:lin ang="16200000" scaled="1"/>
                    </a:gradFill>
                  </a:tcPr>
                </a:tc>
                <a:tc>
                  <a:txBody>
                    <a:bodyPr/>
                    <a:lstStyle>
                      <a:defPPr>
                        <a:defRPr lang="fr-FR"/>
                      </a:defPPr>
                      <a:lvl1pPr marL="0" algn="l" defTabSz="914400" rtl="0" eaLnBrk="1" latinLnBrk="0" hangingPunct="1">
                        <a:defRPr sz="1800" kern="1200">
                          <a:solidFill>
                            <a:schemeClr val="tx1"/>
                          </a:solidFill>
                          <a:latin typeface="Segoe"/>
                        </a:defRPr>
                      </a:lvl1pPr>
                      <a:lvl2pPr marL="457200" algn="l" defTabSz="914400" rtl="0" eaLnBrk="1" latinLnBrk="0" hangingPunct="1">
                        <a:defRPr sz="1800" kern="1200">
                          <a:solidFill>
                            <a:schemeClr val="tx1"/>
                          </a:solidFill>
                          <a:latin typeface="Segoe"/>
                        </a:defRPr>
                      </a:lvl2pPr>
                      <a:lvl3pPr marL="914400" algn="l" defTabSz="914400" rtl="0" eaLnBrk="1" latinLnBrk="0" hangingPunct="1">
                        <a:defRPr sz="1800" kern="1200">
                          <a:solidFill>
                            <a:schemeClr val="tx1"/>
                          </a:solidFill>
                          <a:latin typeface="Segoe"/>
                        </a:defRPr>
                      </a:lvl3pPr>
                      <a:lvl4pPr marL="1371600" algn="l" defTabSz="914400" rtl="0" eaLnBrk="1" latinLnBrk="0" hangingPunct="1">
                        <a:defRPr sz="1800" kern="1200">
                          <a:solidFill>
                            <a:schemeClr val="tx1"/>
                          </a:solidFill>
                          <a:latin typeface="Segoe"/>
                        </a:defRPr>
                      </a:lvl4pPr>
                      <a:lvl5pPr marL="1828800" algn="l" defTabSz="914400" rtl="0" eaLnBrk="1" latinLnBrk="0" hangingPunct="1">
                        <a:defRPr sz="1800" kern="1200">
                          <a:solidFill>
                            <a:schemeClr val="tx1"/>
                          </a:solidFill>
                          <a:latin typeface="Segoe"/>
                        </a:defRPr>
                      </a:lvl5pPr>
                      <a:lvl6pPr marL="2286000" algn="l" defTabSz="914400" rtl="0" eaLnBrk="1" latinLnBrk="0" hangingPunct="1">
                        <a:defRPr sz="1800" kern="1200">
                          <a:solidFill>
                            <a:schemeClr val="tx1"/>
                          </a:solidFill>
                          <a:latin typeface="Segoe"/>
                        </a:defRPr>
                      </a:lvl6pPr>
                      <a:lvl7pPr marL="2743200" algn="l" defTabSz="914400" rtl="0" eaLnBrk="1" latinLnBrk="0" hangingPunct="1">
                        <a:defRPr sz="1800" kern="1200">
                          <a:solidFill>
                            <a:schemeClr val="tx1"/>
                          </a:solidFill>
                          <a:latin typeface="Segoe"/>
                        </a:defRPr>
                      </a:lvl7pPr>
                      <a:lvl8pPr marL="3200400" algn="l" defTabSz="914400" rtl="0" eaLnBrk="1" latinLnBrk="0" hangingPunct="1">
                        <a:defRPr sz="1800" kern="1200">
                          <a:solidFill>
                            <a:schemeClr val="tx1"/>
                          </a:solidFill>
                          <a:latin typeface="Segoe"/>
                        </a:defRPr>
                      </a:lvl8pPr>
                      <a:lvl9pPr marL="3657600" algn="l" defTabSz="914400" rtl="0" eaLnBrk="1" latinLnBrk="0" hangingPunct="1">
                        <a:defRPr sz="1800" kern="1200">
                          <a:solidFill>
                            <a:schemeClr val="tx1"/>
                          </a:solidFill>
                          <a:latin typeface="Segoe"/>
                        </a:defRPr>
                      </a:lvl9pPr>
                    </a:lstStyle>
                    <a:p>
                      <a:pPr algn="r" fontAlgn="b"/>
                      <a:r>
                        <a:rPr lang="fr-FR" sz="1400" u="none" strike="noStrike" noProof="0" smtClean="0">
                          <a:solidFill>
                            <a:schemeClr val="bg1"/>
                          </a:solidFill>
                        </a:rPr>
                        <a:t>147</a:t>
                      </a:r>
                      <a:endParaRPr lang="fr-FR" sz="1400" b="0" i="0" u="none" strike="noStrike" noProof="0">
                        <a:solidFill>
                          <a:schemeClr val="bg1"/>
                        </a:solidFill>
                        <a:latin typeface="Calibri"/>
                      </a:endParaRPr>
                    </a:p>
                  </a:txBody>
                  <a:tcPr marL="45720" marR="4572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gradFill>
                      <a:gsLst>
                        <a:gs pos="0">
                          <a:srgbClr val="F3CB5B">
                            <a:shade val="30000"/>
                            <a:satMod val="115000"/>
                          </a:srgbClr>
                        </a:gs>
                        <a:gs pos="50000">
                          <a:srgbClr val="F3CB5B">
                            <a:shade val="67500"/>
                            <a:satMod val="115000"/>
                          </a:srgbClr>
                        </a:gs>
                        <a:gs pos="100000">
                          <a:srgbClr val="F3CB5B">
                            <a:shade val="100000"/>
                            <a:satMod val="115000"/>
                          </a:srgbClr>
                        </a:gs>
                      </a:gsLst>
                      <a:lin ang="16200000" scaled="1"/>
                    </a:gradFill>
                  </a:tcPr>
                </a:tc>
                <a:tc>
                  <a:txBody>
                    <a:bodyPr/>
                    <a:lstStyle>
                      <a:defPPr>
                        <a:defRPr lang="fr-FR"/>
                      </a:defPPr>
                      <a:lvl1pPr marL="0" algn="l" defTabSz="914400" rtl="0" eaLnBrk="1" latinLnBrk="0" hangingPunct="1">
                        <a:defRPr sz="1800" kern="1200">
                          <a:solidFill>
                            <a:schemeClr val="tx1"/>
                          </a:solidFill>
                          <a:latin typeface="Segoe"/>
                        </a:defRPr>
                      </a:lvl1pPr>
                      <a:lvl2pPr marL="457200" algn="l" defTabSz="914400" rtl="0" eaLnBrk="1" latinLnBrk="0" hangingPunct="1">
                        <a:defRPr sz="1800" kern="1200">
                          <a:solidFill>
                            <a:schemeClr val="tx1"/>
                          </a:solidFill>
                          <a:latin typeface="Segoe"/>
                        </a:defRPr>
                      </a:lvl2pPr>
                      <a:lvl3pPr marL="914400" algn="l" defTabSz="914400" rtl="0" eaLnBrk="1" latinLnBrk="0" hangingPunct="1">
                        <a:defRPr sz="1800" kern="1200">
                          <a:solidFill>
                            <a:schemeClr val="tx1"/>
                          </a:solidFill>
                          <a:latin typeface="Segoe"/>
                        </a:defRPr>
                      </a:lvl3pPr>
                      <a:lvl4pPr marL="1371600" algn="l" defTabSz="914400" rtl="0" eaLnBrk="1" latinLnBrk="0" hangingPunct="1">
                        <a:defRPr sz="1800" kern="1200">
                          <a:solidFill>
                            <a:schemeClr val="tx1"/>
                          </a:solidFill>
                          <a:latin typeface="Segoe"/>
                        </a:defRPr>
                      </a:lvl4pPr>
                      <a:lvl5pPr marL="1828800" algn="l" defTabSz="914400" rtl="0" eaLnBrk="1" latinLnBrk="0" hangingPunct="1">
                        <a:defRPr sz="1800" kern="1200">
                          <a:solidFill>
                            <a:schemeClr val="tx1"/>
                          </a:solidFill>
                          <a:latin typeface="Segoe"/>
                        </a:defRPr>
                      </a:lvl5pPr>
                      <a:lvl6pPr marL="2286000" algn="l" defTabSz="914400" rtl="0" eaLnBrk="1" latinLnBrk="0" hangingPunct="1">
                        <a:defRPr sz="1800" kern="1200">
                          <a:solidFill>
                            <a:schemeClr val="tx1"/>
                          </a:solidFill>
                          <a:latin typeface="Segoe"/>
                        </a:defRPr>
                      </a:lvl6pPr>
                      <a:lvl7pPr marL="2743200" algn="l" defTabSz="914400" rtl="0" eaLnBrk="1" latinLnBrk="0" hangingPunct="1">
                        <a:defRPr sz="1800" kern="1200">
                          <a:solidFill>
                            <a:schemeClr val="tx1"/>
                          </a:solidFill>
                          <a:latin typeface="Segoe"/>
                        </a:defRPr>
                      </a:lvl7pPr>
                      <a:lvl8pPr marL="3200400" algn="l" defTabSz="914400" rtl="0" eaLnBrk="1" latinLnBrk="0" hangingPunct="1">
                        <a:defRPr sz="1800" kern="1200">
                          <a:solidFill>
                            <a:schemeClr val="tx1"/>
                          </a:solidFill>
                          <a:latin typeface="Segoe"/>
                        </a:defRPr>
                      </a:lvl8pPr>
                      <a:lvl9pPr marL="3657600" algn="l" defTabSz="914400" rtl="0" eaLnBrk="1" latinLnBrk="0" hangingPunct="1">
                        <a:defRPr sz="1800" kern="1200">
                          <a:solidFill>
                            <a:schemeClr val="tx1"/>
                          </a:solidFill>
                          <a:latin typeface="Segoe"/>
                        </a:defRPr>
                      </a:lvl9pPr>
                    </a:lstStyle>
                    <a:p>
                      <a:pPr algn="r" fontAlgn="b"/>
                      <a:r>
                        <a:rPr lang="fr-FR" sz="1400" u="none" strike="noStrike" noProof="0" smtClean="0">
                          <a:solidFill>
                            <a:schemeClr val="bg1"/>
                          </a:solidFill>
                        </a:rPr>
                        <a:t>178</a:t>
                      </a:r>
                      <a:endParaRPr lang="fr-FR" sz="1400" b="0" i="0" u="none" strike="noStrike" noProof="0">
                        <a:solidFill>
                          <a:schemeClr val="bg1"/>
                        </a:solidFill>
                        <a:latin typeface="Calibri"/>
                      </a:endParaRPr>
                    </a:p>
                  </a:txBody>
                  <a:tcPr marL="45720" marR="4572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gradFill>
                      <a:gsLst>
                        <a:gs pos="0">
                          <a:srgbClr val="F3CB5B">
                            <a:shade val="30000"/>
                            <a:satMod val="115000"/>
                          </a:srgbClr>
                        </a:gs>
                        <a:gs pos="50000">
                          <a:srgbClr val="F3CB5B">
                            <a:shade val="67500"/>
                            <a:satMod val="115000"/>
                          </a:srgbClr>
                        </a:gs>
                        <a:gs pos="100000">
                          <a:srgbClr val="F3CB5B">
                            <a:shade val="100000"/>
                            <a:satMod val="115000"/>
                          </a:srgbClr>
                        </a:gs>
                      </a:gsLst>
                      <a:lin ang="16200000" scaled="1"/>
                    </a:gradFill>
                  </a:tcPr>
                </a:tc>
                <a:tc>
                  <a:txBody>
                    <a:bodyPr/>
                    <a:lstStyle>
                      <a:defPPr>
                        <a:defRPr lang="fr-FR"/>
                      </a:defPPr>
                      <a:lvl1pPr marL="0" algn="l" defTabSz="914400" rtl="0" eaLnBrk="1" latinLnBrk="0" hangingPunct="1">
                        <a:defRPr sz="1800" kern="1200">
                          <a:solidFill>
                            <a:schemeClr val="tx1"/>
                          </a:solidFill>
                          <a:latin typeface="Segoe"/>
                        </a:defRPr>
                      </a:lvl1pPr>
                      <a:lvl2pPr marL="457200" algn="l" defTabSz="914400" rtl="0" eaLnBrk="1" latinLnBrk="0" hangingPunct="1">
                        <a:defRPr sz="1800" kern="1200">
                          <a:solidFill>
                            <a:schemeClr val="tx1"/>
                          </a:solidFill>
                          <a:latin typeface="Segoe"/>
                        </a:defRPr>
                      </a:lvl2pPr>
                      <a:lvl3pPr marL="914400" algn="l" defTabSz="914400" rtl="0" eaLnBrk="1" latinLnBrk="0" hangingPunct="1">
                        <a:defRPr sz="1800" kern="1200">
                          <a:solidFill>
                            <a:schemeClr val="tx1"/>
                          </a:solidFill>
                          <a:latin typeface="Segoe"/>
                        </a:defRPr>
                      </a:lvl3pPr>
                      <a:lvl4pPr marL="1371600" algn="l" defTabSz="914400" rtl="0" eaLnBrk="1" latinLnBrk="0" hangingPunct="1">
                        <a:defRPr sz="1800" kern="1200">
                          <a:solidFill>
                            <a:schemeClr val="tx1"/>
                          </a:solidFill>
                          <a:latin typeface="Segoe"/>
                        </a:defRPr>
                      </a:lvl4pPr>
                      <a:lvl5pPr marL="1828800" algn="l" defTabSz="914400" rtl="0" eaLnBrk="1" latinLnBrk="0" hangingPunct="1">
                        <a:defRPr sz="1800" kern="1200">
                          <a:solidFill>
                            <a:schemeClr val="tx1"/>
                          </a:solidFill>
                          <a:latin typeface="Segoe"/>
                        </a:defRPr>
                      </a:lvl5pPr>
                      <a:lvl6pPr marL="2286000" algn="l" defTabSz="914400" rtl="0" eaLnBrk="1" latinLnBrk="0" hangingPunct="1">
                        <a:defRPr sz="1800" kern="1200">
                          <a:solidFill>
                            <a:schemeClr val="tx1"/>
                          </a:solidFill>
                          <a:latin typeface="Segoe"/>
                        </a:defRPr>
                      </a:lvl6pPr>
                      <a:lvl7pPr marL="2743200" algn="l" defTabSz="914400" rtl="0" eaLnBrk="1" latinLnBrk="0" hangingPunct="1">
                        <a:defRPr sz="1800" kern="1200">
                          <a:solidFill>
                            <a:schemeClr val="tx1"/>
                          </a:solidFill>
                          <a:latin typeface="Segoe"/>
                        </a:defRPr>
                      </a:lvl7pPr>
                      <a:lvl8pPr marL="3200400" algn="l" defTabSz="914400" rtl="0" eaLnBrk="1" latinLnBrk="0" hangingPunct="1">
                        <a:defRPr sz="1800" kern="1200">
                          <a:solidFill>
                            <a:schemeClr val="tx1"/>
                          </a:solidFill>
                          <a:latin typeface="Segoe"/>
                        </a:defRPr>
                      </a:lvl8pPr>
                      <a:lvl9pPr marL="3657600" algn="l" defTabSz="914400" rtl="0" eaLnBrk="1" latinLnBrk="0" hangingPunct="1">
                        <a:defRPr sz="1800" kern="1200">
                          <a:solidFill>
                            <a:schemeClr val="tx1"/>
                          </a:solidFill>
                          <a:latin typeface="Segoe"/>
                        </a:defRPr>
                      </a:lvl9pPr>
                    </a:lstStyle>
                    <a:p>
                      <a:pPr algn="ctr" fontAlgn="b"/>
                      <a:r>
                        <a:rPr lang="fr-FR" sz="1400" u="none" strike="noStrike" noProof="0" dirty="0" smtClean="0">
                          <a:solidFill>
                            <a:schemeClr val="bg1"/>
                          </a:solidFill>
                        </a:rPr>
                        <a:t>21%</a:t>
                      </a:r>
                      <a:endParaRPr lang="fr-FR" sz="1400" b="0" i="0" u="none" strike="noStrike" noProof="0" dirty="0">
                        <a:solidFill>
                          <a:schemeClr val="bg1"/>
                        </a:solidFill>
                        <a:latin typeface="Calibri"/>
                      </a:endParaRPr>
                    </a:p>
                  </a:txBody>
                  <a:tcPr marL="45720" marR="4572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gradFill>
                      <a:gsLst>
                        <a:gs pos="0">
                          <a:srgbClr val="F3CB5B">
                            <a:shade val="30000"/>
                            <a:satMod val="115000"/>
                          </a:srgbClr>
                        </a:gs>
                        <a:gs pos="50000">
                          <a:srgbClr val="F3CB5B">
                            <a:shade val="67500"/>
                            <a:satMod val="115000"/>
                          </a:srgbClr>
                        </a:gs>
                        <a:gs pos="100000">
                          <a:srgbClr val="F3CB5B">
                            <a:shade val="100000"/>
                            <a:satMod val="115000"/>
                          </a:srgbClr>
                        </a:gs>
                      </a:gsLst>
                      <a:lin ang="16200000" scaled="1"/>
                    </a:gradFill>
                  </a:tcPr>
                </a:tc>
              </a:tr>
              <a:tr h="268601">
                <a:tc>
                  <a:txBody>
                    <a:bodyPr/>
                    <a:lstStyle>
                      <a:defPPr>
                        <a:defRPr lang="fr-FR"/>
                      </a:defPPr>
                      <a:lvl1pPr marL="0" algn="l" defTabSz="914400" rtl="0" eaLnBrk="1" latinLnBrk="0" hangingPunct="1">
                        <a:defRPr sz="1800" kern="1200">
                          <a:solidFill>
                            <a:schemeClr val="tx1"/>
                          </a:solidFill>
                          <a:latin typeface="Segoe"/>
                        </a:defRPr>
                      </a:lvl1pPr>
                      <a:lvl2pPr marL="457200" algn="l" defTabSz="914400" rtl="0" eaLnBrk="1" latinLnBrk="0" hangingPunct="1">
                        <a:defRPr sz="1800" kern="1200">
                          <a:solidFill>
                            <a:schemeClr val="tx1"/>
                          </a:solidFill>
                          <a:latin typeface="Segoe"/>
                        </a:defRPr>
                      </a:lvl2pPr>
                      <a:lvl3pPr marL="914400" algn="l" defTabSz="914400" rtl="0" eaLnBrk="1" latinLnBrk="0" hangingPunct="1">
                        <a:defRPr sz="1800" kern="1200">
                          <a:solidFill>
                            <a:schemeClr val="tx1"/>
                          </a:solidFill>
                          <a:latin typeface="Segoe"/>
                        </a:defRPr>
                      </a:lvl3pPr>
                      <a:lvl4pPr marL="1371600" algn="l" defTabSz="914400" rtl="0" eaLnBrk="1" latinLnBrk="0" hangingPunct="1">
                        <a:defRPr sz="1800" kern="1200">
                          <a:solidFill>
                            <a:schemeClr val="tx1"/>
                          </a:solidFill>
                          <a:latin typeface="Segoe"/>
                        </a:defRPr>
                      </a:lvl4pPr>
                      <a:lvl5pPr marL="1828800" algn="l" defTabSz="914400" rtl="0" eaLnBrk="1" latinLnBrk="0" hangingPunct="1">
                        <a:defRPr sz="1800" kern="1200">
                          <a:solidFill>
                            <a:schemeClr val="tx1"/>
                          </a:solidFill>
                          <a:latin typeface="Segoe"/>
                        </a:defRPr>
                      </a:lvl5pPr>
                      <a:lvl6pPr marL="2286000" algn="l" defTabSz="914400" rtl="0" eaLnBrk="1" latinLnBrk="0" hangingPunct="1">
                        <a:defRPr sz="1800" kern="1200">
                          <a:solidFill>
                            <a:schemeClr val="tx1"/>
                          </a:solidFill>
                          <a:latin typeface="Segoe"/>
                        </a:defRPr>
                      </a:lvl6pPr>
                      <a:lvl7pPr marL="2743200" algn="l" defTabSz="914400" rtl="0" eaLnBrk="1" latinLnBrk="0" hangingPunct="1">
                        <a:defRPr sz="1800" kern="1200">
                          <a:solidFill>
                            <a:schemeClr val="tx1"/>
                          </a:solidFill>
                          <a:latin typeface="Segoe"/>
                        </a:defRPr>
                      </a:lvl7pPr>
                      <a:lvl8pPr marL="3200400" algn="l" defTabSz="914400" rtl="0" eaLnBrk="1" latinLnBrk="0" hangingPunct="1">
                        <a:defRPr sz="1800" kern="1200">
                          <a:solidFill>
                            <a:schemeClr val="tx1"/>
                          </a:solidFill>
                          <a:latin typeface="Segoe"/>
                        </a:defRPr>
                      </a:lvl8pPr>
                      <a:lvl9pPr marL="3657600" algn="l" defTabSz="914400" rtl="0" eaLnBrk="1" latinLnBrk="0" hangingPunct="1">
                        <a:defRPr sz="1800" kern="1200">
                          <a:solidFill>
                            <a:schemeClr val="tx1"/>
                          </a:solidFill>
                          <a:latin typeface="Segoe"/>
                        </a:defRPr>
                      </a:lvl9pPr>
                    </a:lstStyle>
                    <a:p>
                      <a:pPr algn="ctr" fontAlgn="b"/>
                      <a:r>
                        <a:rPr lang="fr-FR" sz="1400" u="none" strike="noStrike" noProof="0" smtClean="0"/>
                        <a:t>11</a:t>
                      </a:r>
                      <a:endParaRPr lang="fr-FR" sz="1400" b="0" i="0" u="none" strike="noStrike" noProof="0">
                        <a:solidFill>
                          <a:srgbClr val="000000"/>
                        </a:solidFill>
                        <a:latin typeface="Calibri"/>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gradFill>
                      <a:gsLst>
                        <a:gs pos="0">
                          <a:srgbClr val="4AA2DE">
                            <a:shade val="30000"/>
                            <a:satMod val="115000"/>
                          </a:srgbClr>
                        </a:gs>
                        <a:gs pos="50000">
                          <a:srgbClr val="4AA2DE">
                            <a:shade val="67500"/>
                            <a:satMod val="115000"/>
                          </a:srgbClr>
                        </a:gs>
                        <a:gs pos="100000">
                          <a:srgbClr val="4AA2DE">
                            <a:shade val="100000"/>
                            <a:satMod val="115000"/>
                          </a:srgbClr>
                        </a:gs>
                      </a:gsLst>
                      <a:lin ang="16200000" scaled="1"/>
                    </a:gradFill>
                  </a:tcPr>
                </a:tc>
                <a:tc>
                  <a:txBody>
                    <a:bodyPr/>
                    <a:lstStyle>
                      <a:defPPr>
                        <a:defRPr lang="fr-FR"/>
                      </a:defPPr>
                      <a:lvl1pPr marL="0" algn="l" defTabSz="914400" rtl="0" eaLnBrk="1" latinLnBrk="0" hangingPunct="1">
                        <a:defRPr sz="1800" kern="1200">
                          <a:solidFill>
                            <a:schemeClr val="tx1"/>
                          </a:solidFill>
                          <a:latin typeface="Segoe"/>
                        </a:defRPr>
                      </a:lvl1pPr>
                      <a:lvl2pPr marL="457200" algn="l" defTabSz="914400" rtl="0" eaLnBrk="1" latinLnBrk="0" hangingPunct="1">
                        <a:defRPr sz="1800" kern="1200">
                          <a:solidFill>
                            <a:schemeClr val="tx1"/>
                          </a:solidFill>
                          <a:latin typeface="Segoe"/>
                        </a:defRPr>
                      </a:lvl2pPr>
                      <a:lvl3pPr marL="914400" algn="l" defTabSz="914400" rtl="0" eaLnBrk="1" latinLnBrk="0" hangingPunct="1">
                        <a:defRPr sz="1800" kern="1200">
                          <a:solidFill>
                            <a:schemeClr val="tx1"/>
                          </a:solidFill>
                          <a:latin typeface="Segoe"/>
                        </a:defRPr>
                      </a:lvl3pPr>
                      <a:lvl4pPr marL="1371600" algn="l" defTabSz="914400" rtl="0" eaLnBrk="1" latinLnBrk="0" hangingPunct="1">
                        <a:defRPr sz="1800" kern="1200">
                          <a:solidFill>
                            <a:schemeClr val="tx1"/>
                          </a:solidFill>
                          <a:latin typeface="Segoe"/>
                        </a:defRPr>
                      </a:lvl4pPr>
                      <a:lvl5pPr marL="1828800" algn="l" defTabSz="914400" rtl="0" eaLnBrk="1" latinLnBrk="0" hangingPunct="1">
                        <a:defRPr sz="1800" kern="1200">
                          <a:solidFill>
                            <a:schemeClr val="tx1"/>
                          </a:solidFill>
                          <a:latin typeface="Segoe"/>
                        </a:defRPr>
                      </a:lvl5pPr>
                      <a:lvl6pPr marL="2286000" algn="l" defTabSz="914400" rtl="0" eaLnBrk="1" latinLnBrk="0" hangingPunct="1">
                        <a:defRPr sz="1800" kern="1200">
                          <a:solidFill>
                            <a:schemeClr val="tx1"/>
                          </a:solidFill>
                          <a:latin typeface="Segoe"/>
                        </a:defRPr>
                      </a:lvl6pPr>
                      <a:lvl7pPr marL="2743200" algn="l" defTabSz="914400" rtl="0" eaLnBrk="1" latinLnBrk="0" hangingPunct="1">
                        <a:defRPr sz="1800" kern="1200">
                          <a:solidFill>
                            <a:schemeClr val="tx1"/>
                          </a:solidFill>
                          <a:latin typeface="Segoe"/>
                        </a:defRPr>
                      </a:lvl7pPr>
                      <a:lvl8pPr marL="3200400" algn="l" defTabSz="914400" rtl="0" eaLnBrk="1" latinLnBrk="0" hangingPunct="1">
                        <a:defRPr sz="1800" kern="1200">
                          <a:solidFill>
                            <a:schemeClr val="tx1"/>
                          </a:solidFill>
                          <a:latin typeface="Segoe"/>
                        </a:defRPr>
                      </a:lvl8pPr>
                      <a:lvl9pPr marL="3657600" algn="l" defTabSz="914400" rtl="0" eaLnBrk="1" latinLnBrk="0" hangingPunct="1">
                        <a:defRPr sz="1800" kern="1200">
                          <a:solidFill>
                            <a:schemeClr val="tx1"/>
                          </a:solidFill>
                          <a:latin typeface="Segoe"/>
                        </a:defRPr>
                      </a:lvl9pPr>
                    </a:lstStyle>
                    <a:p>
                      <a:pPr algn="l" fontAlgn="b"/>
                      <a:r>
                        <a:rPr lang="fr-FR" sz="1400" u="none" strike="noStrike" noProof="0" smtClean="0"/>
                        <a:t>Symantec</a:t>
                      </a:r>
                      <a:endParaRPr lang="fr-FR" sz="1400" b="0" i="0" u="none" strike="noStrike" noProof="0">
                        <a:solidFill>
                          <a:srgbClr val="000000"/>
                        </a:solidFill>
                        <a:latin typeface="Calibri"/>
                      </a:endParaRPr>
                    </a:p>
                  </a:txBody>
                  <a:tcPr marL="45720" marR="4572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gradFill>
                      <a:gsLst>
                        <a:gs pos="0">
                          <a:srgbClr val="4AA2DE">
                            <a:shade val="30000"/>
                            <a:satMod val="115000"/>
                          </a:srgbClr>
                        </a:gs>
                        <a:gs pos="50000">
                          <a:srgbClr val="4AA2DE">
                            <a:shade val="67500"/>
                            <a:satMod val="115000"/>
                          </a:srgbClr>
                        </a:gs>
                        <a:gs pos="100000">
                          <a:srgbClr val="4AA2DE">
                            <a:shade val="100000"/>
                            <a:satMod val="115000"/>
                          </a:srgbClr>
                        </a:gs>
                      </a:gsLst>
                      <a:lin ang="16200000" scaled="1"/>
                    </a:gradFill>
                  </a:tcPr>
                </a:tc>
                <a:tc>
                  <a:txBody>
                    <a:bodyPr/>
                    <a:lstStyle>
                      <a:defPPr>
                        <a:defRPr lang="fr-FR"/>
                      </a:defPPr>
                      <a:lvl1pPr marL="0" algn="l" defTabSz="914400" rtl="0" eaLnBrk="1" latinLnBrk="0" hangingPunct="1">
                        <a:defRPr sz="1800" kern="1200">
                          <a:solidFill>
                            <a:schemeClr val="tx1"/>
                          </a:solidFill>
                          <a:latin typeface="Segoe"/>
                        </a:defRPr>
                      </a:lvl1pPr>
                      <a:lvl2pPr marL="457200" algn="l" defTabSz="914400" rtl="0" eaLnBrk="1" latinLnBrk="0" hangingPunct="1">
                        <a:defRPr sz="1800" kern="1200">
                          <a:solidFill>
                            <a:schemeClr val="tx1"/>
                          </a:solidFill>
                          <a:latin typeface="Segoe"/>
                        </a:defRPr>
                      </a:lvl2pPr>
                      <a:lvl3pPr marL="914400" algn="l" defTabSz="914400" rtl="0" eaLnBrk="1" latinLnBrk="0" hangingPunct="1">
                        <a:defRPr sz="1800" kern="1200">
                          <a:solidFill>
                            <a:schemeClr val="tx1"/>
                          </a:solidFill>
                          <a:latin typeface="Segoe"/>
                        </a:defRPr>
                      </a:lvl3pPr>
                      <a:lvl4pPr marL="1371600" algn="l" defTabSz="914400" rtl="0" eaLnBrk="1" latinLnBrk="0" hangingPunct="1">
                        <a:defRPr sz="1800" kern="1200">
                          <a:solidFill>
                            <a:schemeClr val="tx1"/>
                          </a:solidFill>
                          <a:latin typeface="Segoe"/>
                        </a:defRPr>
                      </a:lvl4pPr>
                      <a:lvl5pPr marL="1828800" algn="l" defTabSz="914400" rtl="0" eaLnBrk="1" latinLnBrk="0" hangingPunct="1">
                        <a:defRPr sz="1800" kern="1200">
                          <a:solidFill>
                            <a:schemeClr val="tx1"/>
                          </a:solidFill>
                          <a:latin typeface="Segoe"/>
                        </a:defRPr>
                      </a:lvl5pPr>
                      <a:lvl6pPr marL="2286000" algn="l" defTabSz="914400" rtl="0" eaLnBrk="1" latinLnBrk="0" hangingPunct="1">
                        <a:defRPr sz="1800" kern="1200">
                          <a:solidFill>
                            <a:schemeClr val="tx1"/>
                          </a:solidFill>
                          <a:latin typeface="Segoe"/>
                        </a:defRPr>
                      </a:lvl6pPr>
                      <a:lvl7pPr marL="2743200" algn="l" defTabSz="914400" rtl="0" eaLnBrk="1" latinLnBrk="0" hangingPunct="1">
                        <a:defRPr sz="1800" kern="1200">
                          <a:solidFill>
                            <a:schemeClr val="tx1"/>
                          </a:solidFill>
                          <a:latin typeface="Segoe"/>
                        </a:defRPr>
                      </a:lvl7pPr>
                      <a:lvl8pPr marL="3200400" algn="l" defTabSz="914400" rtl="0" eaLnBrk="1" latinLnBrk="0" hangingPunct="1">
                        <a:defRPr sz="1800" kern="1200">
                          <a:solidFill>
                            <a:schemeClr val="tx1"/>
                          </a:solidFill>
                          <a:latin typeface="Segoe"/>
                        </a:defRPr>
                      </a:lvl8pPr>
                      <a:lvl9pPr marL="3657600" algn="l" defTabSz="914400" rtl="0" eaLnBrk="1" latinLnBrk="0" hangingPunct="1">
                        <a:defRPr sz="1800" kern="1200">
                          <a:solidFill>
                            <a:schemeClr val="tx1"/>
                          </a:solidFill>
                          <a:latin typeface="Segoe"/>
                        </a:defRPr>
                      </a:lvl9pPr>
                    </a:lstStyle>
                    <a:p>
                      <a:pPr algn="r" fontAlgn="b"/>
                      <a:r>
                        <a:rPr lang="fr-FR" sz="1400" u="none" strike="noStrike" noProof="0" smtClean="0"/>
                        <a:t>183</a:t>
                      </a:r>
                      <a:endParaRPr lang="fr-FR" sz="1400" b="0" i="0" u="none" strike="noStrike" noProof="0">
                        <a:solidFill>
                          <a:srgbClr val="000000"/>
                        </a:solidFill>
                        <a:latin typeface="Calibri"/>
                      </a:endParaRPr>
                    </a:p>
                  </a:txBody>
                  <a:tcPr marL="45720" marR="4572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gradFill>
                      <a:gsLst>
                        <a:gs pos="0">
                          <a:srgbClr val="4AA2DE">
                            <a:shade val="30000"/>
                            <a:satMod val="115000"/>
                          </a:srgbClr>
                        </a:gs>
                        <a:gs pos="50000">
                          <a:srgbClr val="4AA2DE">
                            <a:shade val="67500"/>
                            <a:satMod val="115000"/>
                          </a:srgbClr>
                        </a:gs>
                        <a:gs pos="100000">
                          <a:srgbClr val="4AA2DE">
                            <a:shade val="100000"/>
                            <a:satMod val="115000"/>
                          </a:srgbClr>
                        </a:gs>
                      </a:gsLst>
                      <a:lin ang="16200000" scaled="1"/>
                    </a:gradFill>
                  </a:tcPr>
                </a:tc>
                <a:tc>
                  <a:txBody>
                    <a:bodyPr/>
                    <a:lstStyle>
                      <a:defPPr>
                        <a:defRPr lang="fr-FR"/>
                      </a:defPPr>
                      <a:lvl1pPr marL="0" algn="l" defTabSz="914400" rtl="0" eaLnBrk="1" latinLnBrk="0" hangingPunct="1">
                        <a:defRPr sz="1800" kern="1200">
                          <a:solidFill>
                            <a:schemeClr val="tx1"/>
                          </a:solidFill>
                          <a:latin typeface="Segoe"/>
                        </a:defRPr>
                      </a:lvl1pPr>
                      <a:lvl2pPr marL="457200" algn="l" defTabSz="914400" rtl="0" eaLnBrk="1" latinLnBrk="0" hangingPunct="1">
                        <a:defRPr sz="1800" kern="1200">
                          <a:solidFill>
                            <a:schemeClr val="tx1"/>
                          </a:solidFill>
                          <a:latin typeface="Segoe"/>
                        </a:defRPr>
                      </a:lvl2pPr>
                      <a:lvl3pPr marL="914400" algn="l" defTabSz="914400" rtl="0" eaLnBrk="1" latinLnBrk="0" hangingPunct="1">
                        <a:defRPr sz="1800" kern="1200">
                          <a:solidFill>
                            <a:schemeClr val="tx1"/>
                          </a:solidFill>
                          <a:latin typeface="Segoe"/>
                        </a:defRPr>
                      </a:lvl3pPr>
                      <a:lvl4pPr marL="1371600" algn="l" defTabSz="914400" rtl="0" eaLnBrk="1" latinLnBrk="0" hangingPunct="1">
                        <a:defRPr sz="1800" kern="1200">
                          <a:solidFill>
                            <a:schemeClr val="tx1"/>
                          </a:solidFill>
                          <a:latin typeface="Segoe"/>
                        </a:defRPr>
                      </a:lvl4pPr>
                      <a:lvl5pPr marL="1828800" algn="l" defTabSz="914400" rtl="0" eaLnBrk="1" latinLnBrk="0" hangingPunct="1">
                        <a:defRPr sz="1800" kern="1200">
                          <a:solidFill>
                            <a:schemeClr val="tx1"/>
                          </a:solidFill>
                          <a:latin typeface="Segoe"/>
                        </a:defRPr>
                      </a:lvl5pPr>
                      <a:lvl6pPr marL="2286000" algn="l" defTabSz="914400" rtl="0" eaLnBrk="1" latinLnBrk="0" hangingPunct="1">
                        <a:defRPr sz="1800" kern="1200">
                          <a:solidFill>
                            <a:schemeClr val="tx1"/>
                          </a:solidFill>
                          <a:latin typeface="Segoe"/>
                        </a:defRPr>
                      </a:lvl6pPr>
                      <a:lvl7pPr marL="2743200" algn="l" defTabSz="914400" rtl="0" eaLnBrk="1" latinLnBrk="0" hangingPunct="1">
                        <a:defRPr sz="1800" kern="1200">
                          <a:solidFill>
                            <a:schemeClr val="tx1"/>
                          </a:solidFill>
                          <a:latin typeface="Segoe"/>
                        </a:defRPr>
                      </a:lvl7pPr>
                      <a:lvl8pPr marL="3200400" algn="l" defTabSz="914400" rtl="0" eaLnBrk="1" latinLnBrk="0" hangingPunct="1">
                        <a:defRPr sz="1800" kern="1200">
                          <a:solidFill>
                            <a:schemeClr val="tx1"/>
                          </a:solidFill>
                          <a:latin typeface="Segoe"/>
                        </a:defRPr>
                      </a:lvl8pPr>
                      <a:lvl9pPr marL="3657600" algn="l" defTabSz="914400" rtl="0" eaLnBrk="1" latinLnBrk="0" hangingPunct="1">
                        <a:defRPr sz="1800" kern="1200">
                          <a:solidFill>
                            <a:schemeClr val="tx1"/>
                          </a:solidFill>
                          <a:latin typeface="Segoe"/>
                        </a:defRPr>
                      </a:lvl9pPr>
                    </a:lstStyle>
                    <a:p>
                      <a:pPr algn="r" fontAlgn="b"/>
                      <a:r>
                        <a:rPr lang="fr-FR" sz="1400" u="none" strike="noStrike" noProof="0" smtClean="0"/>
                        <a:t>183</a:t>
                      </a:r>
                      <a:endParaRPr lang="fr-FR" sz="1400" b="0" i="0" u="none" strike="noStrike" noProof="0">
                        <a:solidFill>
                          <a:srgbClr val="000000"/>
                        </a:solidFill>
                        <a:latin typeface="Calibri"/>
                      </a:endParaRPr>
                    </a:p>
                  </a:txBody>
                  <a:tcPr marL="45720" marR="4572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gradFill>
                      <a:gsLst>
                        <a:gs pos="0">
                          <a:srgbClr val="4AA2DE">
                            <a:shade val="30000"/>
                            <a:satMod val="115000"/>
                          </a:srgbClr>
                        </a:gs>
                        <a:gs pos="50000">
                          <a:srgbClr val="4AA2DE">
                            <a:shade val="67500"/>
                            <a:satMod val="115000"/>
                          </a:srgbClr>
                        </a:gs>
                        <a:gs pos="100000">
                          <a:srgbClr val="4AA2DE">
                            <a:shade val="100000"/>
                            <a:satMod val="115000"/>
                          </a:srgbClr>
                        </a:gs>
                      </a:gsLst>
                      <a:lin ang="16200000" scaled="1"/>
                    </a:gradFill>
                  </a:tcPr>
                </a:tc>
                <a:tc>
                  <a:txBody>
                    <a:bodyPr/>
                    <a:lstStyle>
                      <a:defPPr>
                        <a:defRPr lang="fr-FR"/>
                      </a:defPPr>
                      <a:lvl1pPr marL="0" algn="l" defTabSz="914400" rtl="0" eaLnBrk="1" latinLnBrk="0" hangingPunct="1">
                        <a:defRPr sz="1800" kern="1200">
                          <a:solidFill>
                            <a:schemeClr val="tx1"/>
                          </a:solidFill>
                          <a:latin typeface="Segoe"/>
                        </a:defRPr>
                      </a:lvl1pPr>
                      <a:lvl2pPr marL="457200" algn="l" defTabSz="914400" rtl="0" eaLnBrk="1" latinLnBrk="0" hangingPunct="1">
                        <a:defRPr sz="1800" kern="1200">
                          <a:solidFill>
                            <a:schemeClr val="tx1"/>
                          </a:solidFill>
                          <a:latin typeface="Segoe"/>
                        </a:defRPr>
                      </a:lvl2pPr>
                      <a:lvl3pPr marL="914400" algn="l" defTabSz="914400" rtl="0" eaLnBrk="1" latinLnBrk="0" hangingPunct="1">
                        <a:defRPr sz="1800" kern="1200">
                          <a:solidFill>
                            <a:schemeClr val="tx1"/>
                          </a:solidFill>
                          <a:latin typeface="Segoe"/>
                        </a:defRPr>
                      </a:lvl3pPr>
                      <a:lvl4pPr marL="1371600" algn="l" defTabSz="914400" rtl="0" eaLnBrk="1" latinLnBrk="0" hangingPunct="1">
                        <a:defRPr sz="1800" kern="1200">
                          <a:solidFill>
                            <a:schemeClr val="tx1"/>
                          </a:solidFill>
                          <a:latin typeface="Segoe"/>
                        </a:defRPr>
                      </a:lvl4pPr>
                      <a:lvl5pPr marL="1828800" algn="l" defTabSz="914400" rtl="0" eaLnBrk="1" latinLnBrk="0" hangingPunct="1">
                        <a:defRPr sz="1800" kern="1200">
                          <a:solidFill>
                            <a:schemeClr val="tx1"/>
                          </a:solidFill>
                          <a:latin typeface="Segoe"/>
                        </a:defRPr>
                      </a:lvl5pPr>
                      <a:lvl6pPr marL="2286000" algn="l" defTabSz="914400" rtl="0" eaLnBrk="1" latinLnBrk="0" hangingPunct="1">
                        <a:defRPr sz="1800" kern="1200">
                          <a:solidFill>
                            <a:schemeClr val="tx1"/>
                          </a:solidFill>
                          <a:latin typeface="Segoe"/>
                        </a:defRPr>
                      </a:lvl6pPr>
                      <a:lvl7pPr marL="2743200" algn="l" defTabSz="914400" rtl="0" eaLnBrk="1" latinLnBrk="0" hangingPunct="1">
                        <a:defRPr sz="1800" kern="1200">
                          <a:solidFill>
                            <a:schemeClr val="tx1"/>
                          </a:solidFill>
                          <a:latin typeface="Segoe"/>
                        </a:defRPr>
                      </a:lvl7pPr>
                      <a:lvl8pPr marL="3200400" algn="l" defTabSz="914400" rtl="0" eaLnBrk="1" latinLnBrk="0" hangingPunct="1">
                        <a:defRPr sz="1800" kern="1200">
                          <a:solidFill>
                            <a:schemeClr val="tx1"/>
                          </a:solidFill>
                          <a:latin typeface="Segoe"/>
                        </a:defRPr>
                      </a:lvl8pPr>
                      <a:lvl9pPr marL="3657600" algn="l" defTabSz="914400" rtl="0" eaLnBrk="1" latinLnBrk="0" hangingPunct="1">
                        <a:defRPr sz="1800" kern="1200">
                          <a:solidFill>
                            <a:schemeClr val="tx1"/>
                          </a:solidFill>
                          <a:latin typeface="Segoe"/>
                        </a:defRPr>
                      </a:lvl9pPr>
                    </a:lstStyle>
                    <a:p>
                      <a:pPr algn="r" fontAlgn="b"/>
                      <a:r>
                        <a:rPr lang="fr-FR" sz="1400" u="none" strike="noStrike" noProof="0" smtClean="0"/>
                        <a:t>162</a:t>
                      </a:r>
                      <a:endParaRPr lang="fr-FR" sz="1400" b="0" i="0" u="none" strike="noStrike" noProof="0">
                        <a:solidFill>
                          <a:srgbClr val="000000"/>
                        </a:solidFill>
                        <a:latin typeface="Calibri"/>
                      </a:endParaRPr>
                    </a:p>
                  </a:txBody>
                  <a:tcPr marL="45720" marR="4572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gradFill>
                      <a:gsLst>
                        <a:gs pos="0">
                          <a:srgbClr val="4AA2DE">
                            <a:shade val="30000"/>
                            <a:satMod val="115000"/>
                          </a:srgbClr>
                        </a:gs>
                        <a:gs pos="50000">
                          <a:srgbClr val="4AA2DE">
                            <a:shade val="67500"/>
                            <a:satMod val="115000"/>
                          </a:srgbClr>
                        </a:gs>
                        <a:gs pos="100000">
                          <a:srgbClr val="4AA2DE">
                            <a:shade val="100000"/>
                            <a:satMod val="115000"/>
                          </a:srgbClr>
                        </a:gs>
                      </a:gsLst>
                      <a:lin ang="16200000" scaled="1"/>
                    </a:gradFill>
                  </a:tcPr>
                </a:tc>
                <a:tc>
                  <a:txBody>
                    <a:bodyPr/>
                    <a:lstStyle>
                      <a:defPPr>
                        <a:defRPr lang="fr-FR"/>
                      </a:defPPr>
                      <a:lvl1pPr marL="0" algn="l" defTabSz="914400" rtl="0" eaLnBrk="1" latinLnBrk="0" hangingPunct="1">
                        <a:defRPr sz="1800" kern="1200">
                          <a:solidFill>
                            <a:schemeClr val="tx1"/>
                          </a:solidFill>
                          <a:latin typeface="Segoe"/>
                        </a:defRPr>
                      </a:lvl1pPr>
                      <a:lvl2pPr marL="457200" algn="l" defTabSz="914400" rtl="0" eaLnBrk="1" latinLnBrk="0" hangingPunct="1">
                        <a:defRPr sz="1800" kern="1200">
                          <a:solidFill>
                            <a:schemeClr val="tx1"/>
                          </a:solidFill>
                          <a:latin typeface="Segoe"/>
                        </a:defRPr>
                      </a:lvl2pPr>
                      <a:lvl3pPr marL="914400" algn="l" defTabSz="914400" rtl="0" eaLnBrk="1" latinLnBrk="0" hangingPunct="1">
                        <a:defRPr sz="1800" kern="1200">
                          <a:solidFill>
                            <a:schemeClr val="tx1"/>
                          </a:solidFill>
                          <a:latin typeface="Segoe"/>
                        </a:defRPr>
                      </a:lvl3pPr>
                      <a:lvl4pPr marL="1371600" algn="l" defTabSz="914400" rtl="0" eaLnBrk="1" latinLnBrk="0" hangingPunct="1">
                        <a:defRPr sz="1800" kern="1200">
                          <a:solidFill>
                            <a:schemeClr val="tx1"/>
                          </a:solidFill>
                          <a:latin typeface="Segoe"/>
                        </a:defRPr>
                      </a:lvl4pPr>
                      <a:lvl5pPr marL="1828800" algn="l" defTabSz="914400" rtl="0" eaLnBrk="1" latinLnBrk="0" hangingPunct="1">
                        <a:defRPr sz="1800" kern="1200">
                          <a:solidFill>
                            <a:schemeClr val="tx1"/>
                          </a:solidFill>
                          <a:latin typeface="Segoe"/>
                        </a:defRPr>
                      </a:lvl5pPr>
                      <a:lvl6pPr marL="2286000" algn="l" defTabSz="914400" rtl="0" eaLnBrk="1" latinLnBrk="0" hangingPunct="1">
                        <a:defRPr sz="1800" kern="1200">
                          <a:solidFill>
                            <a:schemeClr val="tx1"/>
                          </a:solidFill>
                          <a:latin typeface="Segoe"/>
                        </a:defRPr>
                      </a:lvl6pPr>
                      <a:lvl7pPr marL="2743200" algn="l" defTabSz="914400" rtl="0" eaLnBrk="1" latinLnBrk="0" hangingPunct="1">
                        <a:defRPr sz="1800" kern="1200">
                          <a:solidFill>
                            <a:schemeClr val="tx1"/>
                          </a:solidFill>
                          <a:latin typeface="Segoe"/>
                        </a:defRPr>
                      </a:lvl7pPr>
                      <a:lvl8pPr marL="3200400" algn="l" defTabSz="914400" rtl="0" eaLnBrk="1" latinLnBrk="0" hangingPunct="1">
                        <a:defRPr sz="1800" kern="1200">
                          <a:solidFill>
                            <a:schemeClr val="tx1"/>
                          </a:solidFill>
                          <a:latin typeface="Segoe"/>
                        </a:defRPr>
                      </a:lvl8pPr>
                      <a:lvl9pPr marL="3657600" algn="l" defTabSz="914400" rtl="0" eaLnBrk="1" latinLnBrk="0" hangingPunct="1">
                        <a:defRPr sz="1800" kern="1200">
                          <a:solidFill>
                            <a:schemeClr val="tx1"/>
                          </a:solidFill>
                          <a:latin typeface="Segoe"/>
                        </a:defRPr>
                      </a:lvl9pPr>
                    </a:lstStyle>
                    <a:p>
                      <a:pPr algn="ctr" fontAlgn="b"/>
                      <a:r>
                        <a:rPr lang="fr-FR" sz="1400" u="none" strike="noStrike" noProof="0" dirty="0" smtClean="0"/>
                        <a:t>-12%</a:t>
                      </a:r>
                      <a:endParaRPr lang="fr-FR" sz="1400" b="0" i="0" u="none" strike="noStrike" noProof="0" dirty="0">
                        <a:solidFill>
                          <a:srgbClr val="000000"/>
                        </a:solidFill>
                        <a:latin typeface="Calibri"/>
                      </a:endParaRPr>
                    </a:p>
                  </a:txBody>
                  <a:tcPr marL="45720" marR="4572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gradFill>
                      <a:gsLst>
                        <a:gs pos="0">
                          <a:srgbClr val="4AA2DE">
                            <a:shade val="30000"/>
                            <a:satMod val="115000"/>
                          </a:srgbClr>
                        </a:gs>
                        <a:gs pos="50000">
                          <a:srgbClr val="4AA2DE">
                            <a:shade val="67500"/>
                            <a:satMod val="115000"/>
                          </a:srgbClr>
                        </a:gs>
                        <a:gs pos="100000">
                          <a:srgbClr val="4AA2DE">
                            <a:shade val="100000"/>
                            <a:satMod val="115000"/>
                          </a:srgbClr>
                        </a:gs>
                      </a:gsLst>
                      <a:lin ang="16200000" scaled="1"/>
                    </a:gradFill>
                  </a:tcPr>
                </a:tc>
              </a:tr>
              <a:tr h="268601">
                <a:tc>
                  <a:txBody>
                    <a:bodyPr/>
                    <a:lstStyle>
                      <a:defPPr>
                        <a:defRPr lang="fr-FR"/>
                      </a:defPPr>
                      <a:lvl1pPr marL="0" algn="l" defTabSz="914400" rtl="0" eaLnBrk="1" latinLnBrk="0" hangingPunct="1">
                        <a:defRPr sz="1800" kern="1200">
                          <a:solidFill>
                            <a:schemeClr val="tx1"/>
                          </a:solidFill>
                          <a:latin typeface="Segoe"/>
                        </a:defRPr>
                      </a:lvl1pPr>
                      <a:lvl2pPr marL="457200" algn="l" defTabSz="914400" rtl="0" eaLnBrk="1" latinLnBrk="0" hangingPunct="1">
                        <a:defRPr sz="1800" kern="1200">
                          <a:solidFill>
                            <a:schemeClr val="tx1"/>
                          </a:solidFill>
                          <a:latin typeface="Segoe"/>
                        </a:defRPr>
                      </a:lvl2pPr>
                      <a:lvl3pPr marL="914400" algn="l" defTabSz="914400" rtl="0" eaLnBrk="1" latinLnBrk="0" hangingPunct="1">
                        <a:defRPr sz="1800" kern="1200">
                          <a:solidFill>
                            <a:schemeClr val="tx1"/>
                          </a:solidFill>
                          <a:latin typeface="Segoe"/>
                        </a:defRPr>
                      </a:lvl3pPr>
                      <a:lvl4pPr marL="1371600" algn="l" defTabSz="914400" rtl="0" eaLnBrk="1" latinLnBrk="0" hangingPunct="1">
                        <a:defRPr sz="1800" kern="1200">
                          <a:solidFill>
                            <a:schemeClr val="tx1"/>
                          </a:solidFill>
                          <a:latin typeface="Segoe"/>
                        </a:defRPr>
                      </a:lvl4pPr>
                      <a:lvl5pPr marL="1828800" algn="l" defTabSz="914400" rtl="0" eaLnBrk="1" latinLnBrk="0" hangingPunct="1">
                        <a:defRPr sz="1800" kern="1200">
                          <a:solidFill>
                            <a:schemeClr val="tx1"/>
                          </a:solidFill>
                          <a:latin typeface="Segoe"/>
                        </a:defRPr>
                      </a:lvl5pPr>
                      <a:lvl6pPr marL="2286000" algn="l" defTabSz="914400" rtl="0" eaLnBrk="1" latinLnBrk="0" hangingPunct="1">
                        <a:defRPr sz="1800" kern="1200">
                          <a:solidFill>
                            <a:schemeClr val="tx1"/>
                          </a:solidFill>
                          <a:latin typeface="Segoe"/>
                        </a:defRPr>
                      </a:lvl6pPr>
                      <a:lvl7pPr marL="2743200" algn="l" defTabSz="914400" rtl="0" eaLnBrk="1" latinLnBrk="0" hangingPunct="1">
                        <a:defRPr sz="1800" kern="1200">
                          <a:solidFill>
                            <a:schemeClr val="tx1"/>
                          </a:solidFill>
                          <a:latin typeface="Segoe"/>
                        </a:defRPr>
                      </a:lvl7pPr>
                      <a:lvl8pPr marL="3200400" algn="l" defTabSz="914400" rtl="0" eaLnBrk="1" latinLnBrk="0" hangingPunct="1">
                        <a:defRPr sz="1800" kern="1200">
                          <a:solidFill>
                            <a:schemeClr val="tx1"/>
                          </a:solidFill>
                          <a:latin typeface="Segoe"/>
                        </a:defRPr>
                      </a:lvl8pPr>
                      <a:lvl9pPr marL="3657600" algn="l" defTabSz="914400" rtl="0" eaLnBrk="1" latinLnBrk="0" hangingPunct="1">
                        <a:defRPr sz="1800" kern="1200">
                          <a:solidFill>
                            <a:schemeClr val="tx1"/>
                          </a:solidFill>
                          <a:latin typeface="Segoe"/>
                        </a:defRPr>
                      </a:lvl9pPr>
                    </a:lstStyle>
                    <a:p>
                      <a:pPr algn="ctr" fontAlgn="b"/>
                      <a:r>
                        <a:rPr lang="fr-FR" sz="1400" u="none" strike="noStrike" noProof="0" smtClean="0">
                          <a:solidFill>
                            <a:schemeClr val="bg1"/>
                          </a:solidFill>
                        </a:rPr>
                        <a:t>12</a:t>
                      </a:r>
                      <a:endParaRPr lang="fr-FR" sz="1400" b="0" i="0" u="none" strike="noStrike" noProof="0">
                        <a:solidFill>
                          <a:schemeClr val="bg1"/>
                        </a:solidFill>
                        <a:latin typeface="Calibri"/>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gradFill>
                      <a:gsLst>
                        <a:gs pos="0">
                          <a:srgbClr val="F3CB5B">
                            <a:shade val="30000"/>
                            <a:satMod val="115000"/>
                          </a:srgbClr>
                        </a:gs>
                        <a:gs pos="50000">
                          <a:srgbClr val="F3CB5B">
                            <a:shade val="67500"/>
                            <a:satMod val="115000"/>
                          </a:srgbClr>
                        </a:gs>
                        <a:gs pos="100000">
                          <a:srgbClr val="F3CB5B">
                            <a:shade val="100000"/>
                            <a:satMod val="115000"/>
                          </a:srgbClr>
                        </a:gs>
                      </a:gsLst>
                      <a:lin ang="16200000" scaled="1"/>
                    </a:gradFill>
                  </a:tcPr>
                </a:tc>
                <a:tc>
                  <a:txBody>
                    <a:bodyPr/>
                    <a:lstStyle>
                      <a:defPPr>
                        <a:defRPr lang="fr-FR"/>
                      </a:defPPr>
                      <a:lvl1pPr marL="0" algn="l" defTabSz="914400" rtl="0" eaLnBrk="1" latinLnBrk="0" hangingPunct="1">
                        <a:defRPr sz="1800" kern="1200">
                          <a:solidFill>
                            <a:schemeClr val="tx1"/>
                          </a:solidFill>
                          <a:latin typeface="Segoe"/>
                        </a:defRPr>
                      </a:lvl1pPr>
                      <a:lvl2pPr marL="457200" algn="l" defTabSz="914400" rtl="0" eaLnBrk="1" latinLnBrk="0" hangingPunct="1">
                        <a:defRPr sz="1800" kern="1200">
                          <a:solidFill>
                            <a:schemeClr val="tx1"/>
                          </a:solidFill>
                          <a:latin typeface="Segoe"/>
                        </a:defRPr>
                      </a:lvl2pPr>
                      <a:lvl3pPr marL="914400" algn="l" defTabSz="914400" rtl="0" eaLnBrk="1" latinLnBrk="0" hangingPunct="1">
                        <a:defRPr sz="1800" kern="1200">
                          <a:solidFill>
                            <a:schemeClr val="tx1"/>
                          </a:solidFill>
                          <a:latin typeface="Segoe"/>
                        </a:defRPr>
                      </a:lvl3pPr>
                      <a:lvl4pPr marL="1371600" algn="l" defTabSz="914400" rtl="0" eaLnBrk="1" latinLnBrk="0" hangingPunct="1">
                        <a:defRPr sz="1800" kern="1200">
                          <a:solidFill>
                            <a:schemeClr val="tx1"/>
                          </a:solidFill>
                          <a:latin typeface="Segoe"/>
                        </a:defRPr>
                      </a:lvl4pPr>
                      <a:lvl5pPr marL="1828800" algn="l" defTabSz="914400" rtl="0" eaLnBrk="1" latinLnBrk="0" hangingPunct="1">
                        <a:defRPr sz="1800" kern="1200">
                          <a:solidFill>
                            <a:schemeClr val="tx1"/>
                          </a:solidFill>
                          <a:latin typeface="Segoe"/>
                        </a:defRPr>
                      </a:lvl5pPr>
                      <a:lvl6pPr marL="2286000" algn="l" defTabSz="914400" rtl="0" eaLnBrk="1" latinLnBrk="0" hangingPunct="1">
                        <a:defRPr sz="1800" kern="1200">
                          <a:solidFill>
                            <a:schemeClr val="tx1"/>
                          </a:solidFill>
                          <a:latin typeface="Segoe"/>
                        </a:defRPr>
                      </a:lvl6pPr>
                      <a:lvl7pPr marL="2743200" algn="l" defTabSz="914400" rtl="0" eaLnBrk="1" latinLnBrk="0" hangingPunct="1">
                        <a:defRPr sz="1800" kern="1200">
                          <a:solidFill>
                            <a:schemeClr val="tx1"/>
                          </a:solidFill>
                          <a:latin typeface="Segoe"/>
                        </a:defRPr>
                      </a:lvl7pPr>
                      <a:lvl8pPr marL="3200400" algn="l" defTabSz="914400" rtl="0" eaLnBrk="1" latinLnBrk="0" hangingPunct="1">
                        <a:defRPr sz="1800" kern="1200">
                          <a:solidFill>
                            <a:schemeClr val="tx1"/>
                          </a:solidFill>
                          <a:latin typeface="Segoe"/>
                        </a:defRPr>
                      </a:lvl8pPr>
                      <a:lvl9pPr marL="3657600" algn="l" defTabSz="914400" rtl="0" eaLnBrk="1" latinLnBrk="0" hangingPunct="1">
                        <a:defRPr sz="1800" kern="1200">
                          <a:solidFill>
                            <a:schemeClr val="tx1"/>
                          </a:solidFill>
                          <a:latin typeface="Segoe"/>
                        </a:defRPr>
                      </a:lvl9pPr>
                    </a:lstStyle>
                    <a:p>
                      <a:pPr algn="l" fontAlgn="b"/>
                      <a:r>
                        <a:rPr lang="fr-FR" sz="1400" u="none" strike="noStrike" noProof="0" smtClean="0">
                          <a:solidFill>
                            <a:schemeClr val="bg1"/>
                          </a:solidFill>
                        </a:rPr>
                        <a:t>Novell</a:t>
                      </a:r>
                      <a:endParaRPr lang="fr-FR" sz="1400" b="0" i="0" u="none" strike="noStrike" noProof="0">
                        <a:solidFill>
                          <a:schemeClr val="bg1"/>
                        </a:solidFill>
                        <a:latin typeface="Calibri"/>
                      </a:endParaRPr>
                    </a:p>
                  </a:txBody>
                  <a:tcPr marL="45720" marR="4572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gradFill>
                      <a:gsLst>
                        <a:gs pos="0">
                          <a:srgbClr val="F3CB5B">
                            <a:shade val="30000"/>
                            <a:satMod val="115000"/>
                          </a:srgbClr>
                        </a:gs>
                        <a:gs pos="50000">
                          <a:srgbClr val="F3CB5B">
                            <a:shade val="67500"/>
                            <a:satMod val="115000"/>
                          </a:srgbClr>
                        </a:gs>
                        <a:gs pos="100000">
                          <a:srgbClr val="F3CB5B">
                            <a:shade val="100000"/>
                            <a:satMod val="115000"/>
                          </a:srgbClr>
                        </a:gs>
                      </a:gsLst>
                      <a:lin ang="16200000" scaled="1"/>
                    </a:gradFill>
                  </a:tcPr>
                </a:tc>
                <a:tc>
                  <a:txBody>
                    <a:bodyPr/>
                    <a:lstStyle>
                      <a:defPPr>
                        <a:defRPr lang="fr-FR"/>
                      </a:defPPr>
                      <a:lvl1pPr marL="0" algn="l" defTabSz="914400" rtl="0" eaLnBrk="1" latinLnBrk="0" hangingPunct="1">
                        <a:defRPr sz="1800" kern="1200">
                          <a:solidFill>
                            <a:schemeClr val="tx1"/>
                          </a:solidFill>
                          <a:latin typeface="Segoe"/>
                        </a:defRPr>
                      </a:lvl1pPr>
                      <a:lvl2pPr marL="457200" algn="l" defTabSz="914400" rtl="0" eaLnBrk="1" latinLnBrk="0" hangingPunct="1">
                        <a:defRPr sz="1800" kern="1200">
                          <a:solidFill>
                            <a:schemeClr val="tx1"/>
                          </a:solidFill>
                          <a:latin typeface="Segoe"/>
                        </a:defRPr>
                      </a:lvl2pPr>
                      <a:lvl3pPr marL="914400" algn="l" defTabSz="914400" rtl="0" eaLnBrk="1" latinLnBrk="0" hangingPunct="1">
                        <a:defRPr sz="1800" kern="1200">
                          <a:solidFill>
                            <a:schemeClr val="tx1"/>
                          </a:solidFill>
                          <a:latin typeface="Segoe"/>
                        </a:defRPr>
                      </a:lvl3pPr>
                      <a:lvl4pPr marL="1371600" algn="l" defTabSz="914400" rtl="0" eaLnBrk="1" latinLnBrk="0" hangingPunct="1">
                        <a:defRPr sz="1800" kern="1200">
                          <a:solidFill>
                            <a:schemeClr val="tx1"/>
                          </a:solidFill>
                          <a:latin typeface="Segoe"/>
                        </a:defRPr>
                      </a:lvl4pPr>
                      <a:lvl5pPr marL="1828800" algn="l" defTabSz="914400" rtl="0" eaLnBrk="1" latinLnBrk="0" hangingPunct="1">
                        <a:defRPr sz="1800" kern="1200">
                          <a:solidFill>
                            <a:schemeClr val="tx1"/>
                          </a:solidFill>
                          <a:latin typeface="Segoe"/>
                        </a:defRPr>
                      </a:lvl5pPr>
                      <a:lvl6pPr marL="2286000" algn="l" defTabSz="914400" rtl="0" eaLnBrk="1" latinLnBrk="0" hangingPunct="1">
                        <a:defRPr sz="1800" kern="1200">
                          <a:solidFill>
                            <a:schemeClr val="tx1"/>
                          </a:solidFill>
                          <a:latin typeface="Segoe"/>
                        </a:defRPr>
                      </a:lvl6pPr>
                      <a:lvl7pPr marL="2743200" algn="l" defTabSz="914400" rtl="0" eaLnBrk="1" latinLnBrk="0" hangingPunct="1">
                        <a:defRPr sz="1800" kern="1200">
                          <a:solidFill>
                            <a:schemeClr val="tx1"/>
                          </a:solidFill>
                          <a:latin typeface="Segoe"/>
                        </a:defRPr>
                      </a:lvl7pPr>
                      <a:lvl8pPr marL="3200400" algn="l" defTabSz="914400" rtl="0" eaLnBrk="1" latinLnBrk="0" hangingPunct="1">
                        <a:defRPr sz="1800" kern="1200">
                          <a:solidFill>
                            <a:schemeClr val="tx1"/>
                          </a:solidFill>
                          <a:latin typeface="Segoe"/>
                        </a:defRPr>
                      </a:lvl8pPr>
                      <a:lvl9pPr marL="3657600" algn="l" defTabSz="914400" rtl="0" eaLnBrk="1" latinLnBrk="0" hangingPunct="1">
                        <a:defRPr sz="1800" kern="1200">
                          <a:solidFill>
                            <a:schemeClr val="tx1"/>
                          </a:solidFill>
                          <a:latin typeface="Segoe"/>
                        </a:defRPr>
                      </a:lvl9pPr>
                    </a:lstStyle>
                    <a:p>
                      <a:pPr algn="r" fontAlgn="b"/>
                      <a:r>
                        <a:rPr lang="fr-FR" sz="1400" u="none" strike="noStrike" noProof="0" smtClean="0">
                          <a:solidFill>
                            <a:schemeClr val="bg1"/>
                          </a:solidFill>
                        </a:rPr>
                        <a:t>149</a:t>
                      </a:r>
                      <a:endParaRPr lang="fr-FR" sz="1400" b="0" i="0" u="none" strike="noStrike" noProof="0">
                        <a:solidFill>
                          <a:schemeClr val="bg1"/>
                        </a:solidFill>
                        <a:latin typeface="Calibri"/>
                      </a:endParaRPr>
                    </a:p>
                  </a:txBody>
                  <a:tcPr marL="45720" marR="4572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gradFill>
                      <a:gsLst>
                        <a:gs pos="0">
                          <a:srgbClr val="F3CB5B">
                            <a:shade val="30000"/>
                            <a:satMod val="115000"/>
                          </a:srgbClr>
                        </a:gs>
                        <a:gs pos="50000">
                          <a:srgbClr val="F3CB5B">
                            <a:shade val="67500"/>
                            <a:satMod val="115000"/>
                          </a:srgbClr>
                        </a:gs>
                        <a:gs pos="100000">
                          <a:srgbClr val="F3CB5B">
                            <a:shade val="100000"/>
                            <a:satMod val="115000"/>
                          </a:srgbClr>
                        </a:gs>
                      </a:gsLst>
                      <a:lin ang="16200000" scaled="1"/>
                    </a:gradFill>
                  </a:tcPr>
                </a:tc>
                <a:tc>
                  <a:txBody>
                    <a:bodyPr/>
                    <a:lstStyle>
                      <a:defPPr>
                        <a:defRPr lang="fr-FR"/>
                      </a:defPPr>
                      <a:lvl1pPr marL="0" algn="l" defTabSz="914400" rtl="0" eaLnBrk="1" latinLnBrk="0" hangingPunct="1">
                        <a:defRPr sz="1800" kern="1200">
                          <a:solidFill>
                            <a:schemeClr val="tx1"/>
                          </a:solidFill>
                          <a:latin typeface="Segoe"/>
                        </a:defRPr>
                      </a:lvl1pPr>
                      <a:lvl2pPr marL="457200" algn="l" defTabSz="914400" rtl="0" eaLnBrk="1" latinLnBrk="0" hangingPunct="1">
                        <a:defRPr sz="1800" kern="1200">
                          <a:solidFill>
                            <a:schemeClr val="tx1"/>
                          </a:solidFill>
                          <a:latin typeface="Segoe"/>
                        </a:defRPr>
                      </a:lvl2pPr>
                      <a:lvl3pPr marL="914400" algn="l" defTabSz="914400" rtl="0" eaLnBrk="1" latinLnBrk="0" hangingPunct="1">
                        <a:defRPr sz="1800" kern="1200">
                          <a:solidFill>
                            <a:schemeClr val="tx1"/>
                          </a:solidFill>
                          <a:latin typeface="Segoe"/>
                        </a:defRPr>
                      </a:lvl3pPr>
                      <a:lvl4pPr marL="1371600" algn="l" defTabSz="914400" rtl="0" eaLnBrk="1" latinLnBrk="0" hangingPunct="1">
                        <a:defRPr sz="1800" kern="1200">
                          <a:solidFill>
                            <a:schemeClr val="tx1"/>
                          </a:solidFill>
                          <a:latin typeface="Segoe"/>
                        </a:defRPr>
                      </a:lvl4pPr>
                      <a:lvl5pPr marL="1828800" algn="l" defTabSz="914400" rtl="0" eaLnBrk="1" latinLnBrk="0" hangingPunct="1">
                        <a:defRPr sz="1800" kern="1200">
                          <a:solidFill>
                            <a:schemeClr val="tx1"/>
                          </a:solidFill>
                          <a:latin typeface="Segoe"/>
                        </a:defRPr>
                      </a:lvl5pPr>
                      <a:lvl6pPr marL="2286000" algn="l" defTabSz="914400" rtl="0" eaLnBrk="1" latinLnBrk="0" hangingPunct="1">
                        <a:defRPr sz="1800" kern="1200">
                          <a:solidFill>
                            <a:schemeClr val="tx1"/>
                          </a:solidFill>
                          <a:latin typeface="Segoe"/>
                        </a:defRPr>
                      </a:lvl6pPr>
                      <a:lvl7pPr marL="2743200" algn="l" defTabSz="914400" rtl="0" eaLnBrk="1" latinLnBrk="0" hangingPunct="1">
                        <a:defRPr sz="1800" kern="1200">
                          <a:solidFill>
                            <a:schemeClr val="tx1"/>
                          </a:solidFill>
                          <a:latin typeface="Segoe"/>
                        </a:defRPr>
                      </a:lvl7pPr>
                      <a:lvl8pPr marL="3200400" algn="l" defTabSz="914400" rtl="0" eaLnBrk="1" latinLnBrk="0" hangingPunct="1">
                        <a:defRPr sz="1800" kern="1200">
                          <a:solidFill>
                            <a:schemeClr val="tx1"/>
                          </a:solidFill>
                          <a:latin typeface="Segoe"/>
                        </a:defRPr>
                      </a:lvl8pPr>
                      <a:lvl9pPr marL="3657600" algn="l" defTabSz="914400" rtl="0" eaLnBrk="1" latinLnBrk="0" hangingPunct="1">
                        <a:defRPr sz="1800" kern="1200">
                          <a:solidFill>
                            <a:schemeClr val="tx1"/>
                          </a:solidFill>
                          <a:latin typeface="Segoe"/>
                        </a:defRPr>
                      </a:lvl9pPr>
                    </a:lstStyle>
                    <a:p>
                      <a:pPr algn="r" fontAlgn="b"/>
                      <a:r>
                        <a:rPr lang="fr-FR" sz="1400" u="none" strike="noStrike" noProof="0" smtClean="0">
                          <a:solidFill>
                            <a:schemeClr val="bg1"/>
                          </a:solidFill>
                        </a:rPr>
                        <a:t>155</a:t>
                      </a:r>
                      <a:endParaRPr lang="fr-FR" sz="1400" b="0" i="0" u="none" strike="noStrike" noProof="0">
                        <a:solidFill>
                          <a:schemeClr val="bg1"/>
                        </a:solidFill>
                        <a:latin typeface="Calibri"/>
                      </a:endParaRPr>
                    </a:p>
                  </a:txBody>
                  <a:tcPr marL="45720" marR="4572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gradFill>
                      <a:gsLst>
                        <a:gs pos="0">
                          <a:srgbClr val="F3CB5B">
                            <a:shade val="30000"/>
                            <a:satMod val="115000"/>
                          </a:srgbClr>
                        </a:gs>
                        <a:gs pos="50000">
                          <a:srgbClr val="F3CB5B">
                            <a:shade val="67500"/>
                            <a:satMod val="115000"/>
                          </a:srgbClr>
                        </a:gs>
                        <a:gs pos="100000">
                          <a:srgbClr val="F3CB5B">
                            <a:shade val="100000"/>
                            <a:satMod val="115000"/>
                          </a:srgbClr>
                        </a:gs>
                      </a:gsLst>
                      <a:lin ang="16200000" scaled="1"/>
                    </a:gradFill>
                  </a:tcPr>
                </a:tc>
                <a:tc>
                  <a:txBody>
                    <a:bodyPr/>
                    <a:lstStyle>
                      <a:defPPr>
                        <a:defRPr lang="fr-FR"/>
                      </a:defPPr>
                      <a:lvl1pPr marL="0" algn="l" defTabSz="914400" rtl="0" eaLnBrk="1" latinLnBrk="0" hangingPunct="1">
                        <a:defRPr sz="1800" kern="1200">
                          <a:solidFill>
                            <a:schemeClr val="tx1"/>
                          </a:solidFill>
                          <a:latin typeface="Segoe"/>
                        </a:defRPr>
                      </a:lvl1pPr>
                      <a:lvl2pPr marL="457200" algn="l" defTabSz="914400" rtl="0" eaLnBrk="1" latinLnBrk="0" hangingPunct="1">
                        <a:defRPr sz="1800" kern="1200">
                          <a:solidFill>
                            <a:schemeClr val="tx1"/>
                          </a:solidFill>
                          <a:latin typeface="Segoe"/>
                        </a:defRPr>
                      </a:lvl2pPr>
                      <a:lvl3pPr marL="914400" algn="l" defTabSz="914400" rtl="0" eaLnBrk="1" latinLnBrk="0" hangingPunct="1">
                        <a:defRPr sz="1800" kern="1200">
                          <a:solidFill>
                            <a:schemeClr val="tx1"/>
                          </a:solidFill>
                          <a:latin typeface="Segoe"/>
                        </a:defRPr>
                      </a:lvl3pPr>
                      <a:lvl4pPr marL="1371600" algn="l" defTabSz="914400" rtl="0" eaLnBrk="1" latinLnBrk="0" hangingPunct="1">
                        <a:defRPr sz="1800" kern="1200">
                          <a:solidFill>
                            <a:schemeClr val="tx1"/>
                          </a:solidFill>
                          <a:latin typeface="Segoe"/>
                        </a:defRPr>
                      </a:lvl4pPr>
                      <a:lvl5pPr marL="1828800" algn="l" defTabSz="914400" rtl="0" eaLnBrk="1" latinLnBrk="0" hangingPunct="1">
                        <a:defRPr sz="1800" kern="1200">
                          <a:solidFill>
                            <a:schemeClr val="tx1"/>
                          </a:solidFill>
                          <a:latin typeface="Segoe"/>
                        </a:defRPr>
                      </a:lvl5pPr>
                      <a:lvl6pPr marL="2286000" algn="l" defTabSz="914400" rtl="0" eaLnBrk="1" latinLnBrk="0" hangingPunct="1">
                        <a:defRPr sz="1800" kern="1200">
                          <a:solidFill>
                            <a:schemeClr val="tx1"/>
                          </a:solidFill>
                          <a:latin typeface="Segoe"/>
                        </a:defRPr>
                      </a:lvl6pPr>
                      <a:lvl7pPr marL="2743200" algn="l" defTabSz="914400" rtl="0" eaLnBrk="1" latinLnBrk="0" hangingPunct="1">
                        <a:defRPr sz="1800" kern="1200">
                          <a:solidFill>
                            <a:schemeClr val="tx1"/>
                          </a:solidFill>
                          <a:latin typeface="Segoe"/>
                        </a:defRPr>
                      </a:lvl7pPr>
                      <a:lvl8pPr marL="3200400" algn="l" defTabSz="914400" rtl="0" eaLnBrk="1" latinLnBrk="0" hangingPunct="1">
                        <a:defRPr sz="1800" kern="1200">
                          <a:solidFill>
                            <a:schemeClr val="tx1"/>
                          </a:solidFill>
                          <a:latin typeface="Segoe"/>
                        </a:defRPr>
                      </a:lvl8pPr>
                      <a:lvl9pPr marL="3657600" algn="l" defTabSz="914400" rtl="0" eaLnBrk="1" latinLnBrk="0" hangingPunct="1">
                        <a:defRPr sz="1800" kern="1200">
                          <a:solidFill>
                            <a:schemeClr val="tx1"/>
                          </a:solidFill>
                          <a:latin typeface="Segoe"/>
                        </a:defRPr>
                      </a:lvl9pPr>
                    </a:lstStyle>
                    <a:p>
                      <a:pPr algn="r" fontAlgn="b"/>
                      <a:r>
                        <a:rPr lang="fr-FR" sz="1400" u="none" strike="noStrike" noProof="0" smtClean="0">
                          <a:solidFill>
                            <a:schemeClr val="bg1"/>
                          </a:solidFill>
                        </a:rPr>
                        <a:t>134</a:t>
                      </a:r>
                      <a:endParaRPr lang="fr-FR" sz="1400" b="0" i="0" u="none" strike="noStrike" noProof="0">
                        <a:solidFill>
                          <a:schemeClr val="bg1"/>
                        </a:solidFill>
                        <a:latin typeface="Calibri"/>
                      </a:endParaRPr>
                    </a:p>
                  </a:txBody>
                  <a:tcPr marL="45720" marR="4572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gradFill>
                      <a:gsLst>
                        <a:gs pos="0">
                          <a:srgbClr val="F3CB5B">
                            <a:shade val="30000"/>
                            <a:satMod val="115000"/>
                          </a:srgbClr>
                        </a:gs>
                        <a:gs pos="50000">
                          <a:srgbClr val="F3CB5B">
                            <a:shade val="67500"/>
                            <a:satMod val="115000"/>
                          </a:srgbClr>
                        </a:gs>
                        <a:gs pos="100000">
                          <a:srgbClr val="F3CB5B">
                            <a:shade val="100000"/>
                            <a:satMod val="115000"/>
                          </a:srgbClr>
                        </a:gs>
                      </a:gsLst>
                      <a:lin ang="16200000" scaled="1"/>
                    </a:gradFill>
                  </a:tcPr>
                </a:tc>
                <a:tc>
                  <a:txBody>
                    <a:bodyPr/>
                    <a:lstStyle>
                      <a:defPPr>
                        <a:defRPr lang="fr-FR"/>
                      </a:defPPr>
                      <a:lvl1pPr marL="0" algn="l" defTabSz="914400" rtl="0" eaLnBrk="1" latinLnBrk="0" hangingPunct="1">
                        <a:defRPr sz="1800" kern="1200">
                          <a:solidFill>
                            <a:schemeClr val="tx1"/>
                          </a:solidFill>
                          <a:latin typeface="Segoe"/>
                        </a:defRPr>
                      </a:lvl1pPr>
                      <a:lvl2pPr marL="457200" algn="l" defTabSz="914400" rtl="0" eaLnBrk="1" latinLnBrk="0" hangingPunct="1">
                        <a:defRPr sz="1800" kern="1200">
                          <a:solidFill>
                            <a:schemeClr val="tx1"/>
                          </a:solidFill>
                          <a:latin typeface="Segoe"/>
                        </a:defRPr>
                      </a:lvl2pPr>
                      <a:lvl3pPr marL="914400" algn="l" defTabSz="914400" rtl="0" eaLnBrk="1" latinLnBrk="0" hangingPunct="1">
                        <a:defRPr sz="1800" kern="1200">
                          <a:solidFill>
                            <a:schemeClr val="tx1"/>
                          </a:solidFill>
                          <a:latin typeface="Segoe"/>
                        </a:defRPr>
                      </a:lvl3pPr>
                      <a:lvl4pPr marL="1371600" algn="l" defTabSz="914400" rtl="0" eaLnBrk="1" latinLnBrk="0" hangingPunct="1">
                        <a:defRPr sz="1800" kern="1200">
                          <a:solidFill>
                            <a:schemeClr val="tx1"/>
                          </a:solidFill>
                          <a:latin typeface="Segoe"/>
                        </a:defRPr>
                      </a:lvl4pPr>
                      <a:lvl5pPr marL="1828800" algn="l" defTabSz="914400" rtl="0" eaLnBrk="1" latinLnBrk="0" hangingPunct="1">
                        <a:defRPr sz="1800" kern="1200">
                          <a:solidFill>
                            <a:schemeClr val="tx1"/>
                          </a:solidFill>
                          <a:latin typeface="Segoe"/>
                        </a:defRPr>
                      </a:lvl5pPr>
                      <a:lvl6pPr marL="2286000" algn="l" defTabSz="914400" rtl="0" eaLnBrk="1" latinLnBrk="0" hangingPunct="1">
                        <a:defRPr sz="1800" kern="1200">
                          <a:solidFill>
                            <a:schemeClr val="tx1"/>
                          </a:solidFill>
                          <a:latin typeface="Segoe"/>
                        </a:defRPr>
                      </a:lvl6pPr>
                      <a:lvl7pPr marL="2743200" algn="l" defTabSz="914400" rtl="0" eaLnBrk="1" latinLnBrk="0" hangingPunct="1">
                        <a:defRPr sz="1800" kern="1200">
                          <a:solidFill>
                            <a:schemeClr val="tx1"/>
                          </a:solidFill>
                          <a:latin typeface="Segoe"/>
                        </a:defRPr>
                      </a:lvl7pPr>
                      <a:lvl8pPr marL="3200400" algn="l" defTabSz="914400" rtl="0" eaLnBrk="1" latinLnBrk="0" hangingPunct="1">
                        <a:defRPr sz="1800" kern="1200">
                          <a:solidFill>
                            <a:schemeClr val="tx1"/>
                          </a:solidFill>
                          <a:latin typeface="Segoe"/>
                        </a:defRPr>
                      </a:lvl8pPr>
                      <a:lvl9pPr marL="3657600" algn="l" defTabSz="914400" rtl="0" eaLnBrk="1" latinLnBrk="0" hangingPunct="1">
                        <a:defRPr sz="1800" kern="1200">
                          <a:solidFill>
                            <a:schemeClr val="tx1"/>
                          </a:solidFill>
                          <a:latin typeface="Segoe"/>
                        </a:defRPr>
                      </a:lvl9pPr>
                    </a:lstStyle>
                    <a:p>
                      <a:pPr algn="ctr" fontAlgn="b"/>
                      <a:r>
                        <a:rPr lang="fr-FR" sz="1400" u="none" strike="noStrike" noProof="0" smtClean="0">
                          <a:solidFill>
                            <a:schemeClr val="bg1"/>
                          </a:solidFill>
                        </a:rPr>
                        <a:t>-13%</a:t>
                      </a:r>
                      <a:endParaRPr lang="fr-FR" sz="1400" b="0" i="0" u="none" strike="noStrike" noProof="0">
                        <a:solidFill>
                          <a:schemeClr val="bg1"/>
                        </a:solidFill>
                        <a:latin typeface="Calibri"/>
                      </a:endParaRPr>
                    </a:p>
                  </a:txBody>
                  <a:tcPr marL="45720" marR="4572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gradFill>
                      <a:gsLst>
                        <a:gs pos="0">
                          <a:srgbClr val="F3CB5B">
                            <a:shade val="30000"/>
                            <a:satMod val="115000"/>
                          </a:srgbClr>
                        </a:gs>
                        <a:gs pos="50000">
                          <a:srgbClr val="F3CB5B">
                            <a:shade val="67500"/>
                            <a:satMod val="115000"/>
                          </a:srgbClr>
                        </a:gs>
                        <a:gs pos="100000">
                          <a:srgbClr val="F3CB5B">
                            <a:shade val="100000"/>
                            <a:satMod val="115000"/>
                          </a:srgbClr>
                        </a:gs>
                      </a:gsLst>
                      <a:lin ang="16200000" scaled="1"/>
                    </a:gradFill>
                  </a:tcPr>
                </a:tc>
              </a:tr>
              <a:tr h="268601">
                <a:tc>
                  <a:txBody>
                    <a:bodyPr/>
                    <a:lstStyle>
                      <a:defPPr>
                        <a:defRPr lang="fr-FR"/>
                      </a:defPPr>
                      <a:lvl1pPr marL="0" algn="l" defTabSz="914400" rtl="0" eaLnBrk="1" latinLnBrk="0" hangingPunct="1">
                        <a:defRPr sz="1800" kern="1200">
                          <a:solidFill>
                            <a:schemeClr val="tx1"/>
                          </a:solidFill>
                          <a:latin typeface="Segoe"/>
                        </a:defRPr>
                      </a:lvl1pPr>
                      <a:lvl2pPr marL="457200" algn="l" defTabSz="914400" rtl="0" eaLnBrk="1" latinLnBrk="0" hangingPunct="1">
                        <a:defRPr sz="1800" kern="1200">
                          <a:solidFill>
                            <a:schemeClr val="tx1"/>
                          </a:solidFill>
                          <a:latin typeface="Segoe"/>
                        </a:defRPr>
                      </a:lvl2pPr>
                      <a:lvl3pPr marL="914400" algn="l" defTabSz="914400" rtl="0" eaLnBrk="1" latinLnBrk="0" hangingPunct="1">
                        <a:defRPr sz="1800" kern="1200">
                          <a:solidFill>
                            <a:schemeClr val="tx1"/>
                          </a:solidFill>
                          <a:latin typeface="Segoe"/>
                        </a:defRPr>
                      </a:lvl3pPr>
                      <a:lvl4pPr marL="1371600" algn="l" defTabSz="914400" rtl="0" eaLnBrk="1" latinLnBrk="0" hangingPunct="1">
                        <a:defRPr sz="1800" kern="1200">
                          <a:solidFill>
                            <a:schemeClr val="tx1"/>
                          </a:solidFill>
                          <a:latin typeface="Segoe"/>
                        </a:defRPr>
                      </a:lvl4pPr>
                      <a:lvl5pPr marL="1828800" algn="l" defTabSz="914400" rtl="0" eaLnBrk="1" latinLnBrk="0" hangingPunct="1">
                        <a:defRPr sz="1800" kern="1200">
                          <a:solidFill>
                            <a:schemeClr val="tx1"/>
                          </a:solidFill>
                          <a:latin typeface="Segoe"/>
                        </a:defRPr>
                      </a:lvl5pPr>
                      <a:lvl6pPr marL="2286000" algn="l" defTabSz="914400" rtl="0" eaLnBrk="1" latinLnBrk="0" hangingPunct="1">
                        <a:defRPr sz="1800" kern="1200">
                          <a:solidFill>
                            <a:schemeClr val="tx1"/>
                          </a:solidFill>
                          <a:latin typeface="Segoe"/>
                        </a:defRPr>
                      </a:lvl6pPr>
                      <a:lvl7pPr marL="2743200" algn="l" defTabSz="914400" rtl="0" eaLnBrk="1" latinLnBrk="0" hangingPunct="1">
                        <a:defRPr sz="1800" kern="1200">
                          <a:solidFill>
                            <a:schemeClr val="tx1"/>
                          </a:solidFill>
                          <a:latin typeface="Segoe"/>
                        </a:defRPr>
                      </a:lvl7pPr>
                      <a:lvl8pPr marL="3200400" algn="l" defTabSz="914400" rtl="0" eaLnBrk="1" latinLnBrk="0" hangingPunct="1">
                        <a:defRPr sz="1800" kern="1200">
                          <a:solidFill>
                            <a:schemeClr val="tx1"/>
                          </a:solidFill>
                          <a:latin typeface="Segoe"/>
                        </a:defRPr>
                      </a:lvl8pPr>
                      <a:lvl9pPr marL="3657600" algn="l" defTabSz="914400" rtl="0" eaLnBrk="1" latinLnBrk="0" hangingPunct="1">
                        <a:defRPr sz="1800" kern="1200">
                          <a:solidFill>
                            <a:schemeClr val="tx1"/>
                          </a:solidFill>
                          <a:latin typeface="Segoe"/>
                        </a:defRPr>
                      </a:lvl9pPr>
                    </a:lstStyle>
                    <a:p>
                      <a:pPr algn="ctr" fontAlgn="b"/>
                      <a:r>
                        <a:rPr lang="fr-FR" sz="1400" u="none" strike="noStrike" noProof="0" smtClean="0"/>
                        <a:t>14</a:t>
                      </a:r>
                      <a:endParaRPr lang="fr-FR" sz="1400" b="0" i="0" u="none" strike="noStrike" noProof="0">
                        <a:solidFill>
                          <a:srgbClr val="000000"/>
                        </a:solidFill>
                        <a:latin typeface="Calibri"/>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gradFill>
                      <a:gsLst>
                        <a:gs pos="0">
                          <a:srgbClr val="4AA2DE">
                            <a:shade val="30000"/>
                            <a:satMod val="115000"/>
                          </a:srgbClr>
                        </a:gs>
                        <a:gs pos="50000">
                          <a:srgbClr val="4AA2DE">
                            <a:shade val="67500"/>
                            <a:satMod val="115000"/>
                          </a:srgbClr>
                        </a:gs>
                        <a:gs pos="100000">
                          <a:srgbClr val="4AA2DE">
                            <a:shade val="100000"/>
                            <a:satMod val="115000"/>
                          </a:srgbClr>
                        </a:gs>
                      </a:gsLst>
                      <a:lin ang="16200000" scaled="1"/>
                    </a:gradFill>
                  </a:tcPr>
                </a:tc>
                <a:tc>
                  <a:txBody>
                    <a:bodyPr/>
                    <a:lstStyle>
                      <a:defPPr>
                        <a:defRPr lang="fr-FR"/>
                      </a:defPPr>
                      <a:lvl1pPr marL="0" algn="l" defTabSz="914400" rtl="0" eaLnBrk="1" latinLnBrk="0" hangingPunct="1">
                        <a:defRPr sz="1800" kern="1200">
                          <a:solidFill>
                            <a:schemeClr val="tx1"/>
                          </a:solidFill>
                          <a:latin typeface="Segoe"/>
                        </a:defRPr>
                      </a:lvl1pPr>
                      <a:lvl2pPr marL="457200" algn="l" defTabSz="914400" rtl="0" eaLnBrk="1" latinLnBrk="0" hangingPunct="1">
                        <a:defRPr sz="1800" kern="1200">
                          <a:solidFill>
                            <a:schemeClr val="tx1"/>
                          </a:solidFill>
                          <a:latin typeface="Segoe"/>
                        </a:defRPr>
                      </a:lvl2pPr>
                      <a:lvl3pPr marL="914400" algn="l" defTabSz="914400" rtl="0" eaLnBrk="1" latinLnBrk="0" hangingPunct="1">
                        <a:defRPr sz="1800" kern="1200">
                          <a:solidFill>
                            <a:schemeClr val="tx1"/>
                          </a:solidFill>
                          <a:latin typeface="Segoe"/>
                        </a:defRPr>
                      </a:lvl3pPr>
                      <a:lvl4pPr marL="1371600" algn="l" defTabSz="914400" rtl="0" eaLnBrk="1" latinLnBrk="0" hangingPunct="1">
                        <a:defRPr sz="1800" kern="1200">
                          <a:solidFill>
                            <a:schemeClr val="tx1"/>
                          </a:solidFill>
                          <a:latin typeface="Segoe"/>
                        </a:defRPr>
                      </a:lvl4pPr>
                      <a:lvl5pPr marL="1828800" algn="l" defTabSz="914400" rtl="0" eaLnBrk="1" latinLnBrk="0" hangingPunct="1">
                        <a:defRPr sz="1800" kern="1200">
                          <a:solidFill>
                            <a:schemeClr val="tx1"/>
                          </a:solidFill>
                          <a:latin typeface="Segoe"/>
                        </a:defRPr>
                      </a:lvl5pPr>
                      <a:lvl6pPr marL="2286000" algn="l" defTabSz="914400" rtl="0" eaLnBrk="1" latinLnBrk="0" hangingPunct="1">
                        <a:defRPr sz="1800" kern="1200">
                          <a:solidFill>
                            <a:schemeClr val="tx1"/>
                          </a:solidFill>
                          <a:latin typeface="Segoe"/>
                        </a:defRPr>
                      </a:lvl6pPr>
                      <a:lvl7pPr marL="2743200" algn="l" defTabSz="914400" rtl="0" eaLnBrk="1" latinLnBrk="0" hangingPunct="1">
                        <a:defRPr sz="1800" kern="1200">
                          <a:solidFill>
                            <a:schemeClr val="tx1"/>
                          </a:solidFill>
                          <a:latin typeface="Segoe"/>
                        </a:defRPr>
                      </a:lvl7pPr>
                      <a:lvl8pPr marL="3200400" algn="l" defTabSz="914400" rtl="0" eaLnBrk="1" latinLnBrk="0" hangingPunct="1">
                        <a:defRPr sz="1800" kern="1200">
                          <a:solidFill>
                            <a:schemeClr val="tx1"/>
                          </a:solidFill>
                          <a:latin typeface="Segoe"/>
                        </a:defRPr>
                      </a:lvl8pPr>
                      <a:lvl9pPr marL="3657600" algn="l" defTabSz="914400" rtl="0" eaLnBrk="1" latinLnBrk="0" hangingPunct="1">
                        <a:defRPr sz="1800" kern="1200">
                          <a:solidFill>
                            <a:schemeClr val="tx1"/>
                          </a:solidFill>
                          <a:latin typeface="Segoe"/>
                        </a:defRPr>
                      </a:lvl9pPr>
                    </a:lstStyle>
                    <a:p>
                      <a:pPr algn="l" fontAlgn="b"/>
                      <a:r>
                        <a:rPr lang="fr-FR" sz="1400" u="none" strike="noStrike" noProof="0" smtClean="0"/>
                        <a:t>Opsware</a:t>
                      </a:r>
                      <a:endParaRPr lang="fr-FR" sz="1400" b="0" i="0" u="none" strike="noStrike" noProof="0">
                        <a:solidFill>
                          <a:srgbClr val="000000"/>
                        </a:solidFill>
                        <a:latin typeface="Calibri"/>
                      </a:endParaRPr>
                    </a:p>
                  </a:txBody>
                  <a:tcPr marL="45720" marR="4572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gradFill>
                      <a:gsLst>
                        <a:gs pos="0">
                          <a:srgbClr val="4AA2DE">
                            <a:shade val="30000"/>
                            <a:satMod val="115000"/>
                          </a:srgbClr>
                        </a:gs>
                        <a:gs pos="50000">
                          <a:srgbClr val="4AA2DE">
                            <a:shade val="67500"/>
                            <a:satMod val="115000"/>
                          </a:srgbClr>
                        </a:gs>
                        <a:gs pos="100000">
                          <a:srgbClr val="4AA2DE">
                            <a:shade val="100000"/>
                            <a:satMod val="115000"/>
                          </a:srgbClr>
                        </a:gs>
                      </a:gsLst>
                      <a:lin ang="16200000" scaled="1"/>
                    </a:gradFill>
                  </a:tcPr>
                </a:tc>
                <a:tc>
                  <a:txBody>
                    <a:bodyPr/>
                    <a:lstStyle>
                      <a:defPPr>
                        <a:defRPr lang="fr-FR"/>
                      </a:defPPr>
                      <a:lvl1pPr marL="0" algn="l" defTabSz="914400" rtl="0" eaLnBrk="1" latinLnBrk="0" hangingPunct="1">
                        <a:defRPr sz="1800" kern="1200">
                          <a:solidFill>
                            <a:schemeClr val="tx1"/>
                          </a:solidFill>
                          <a:latin typeface="Segoe"/>
                        </a:defRPr>
                      </a:lvl1pPr>
                      <a:lvl2pPr marL="457200" algn="l" defTabSz="914400" rtl="0" eaLnBrk="1" latinLnBrk="0" hangingPunct="1">
                        <a:defRPr sz="1800" kern="1200">
                          <a:solidFill>
                            <a:schemeClr val="tx1"/>
                          </a:solidFill>
                          <a:latin typeface="Segoe"/>
                        </a:defRPr>
                      </a:lvl2pPr>
                      <a:lvl3pPr marL="914400" algn="l" defTabSz="914400" rtl="0" eaLnBrk="1" latinLnBrk="0" hangingPunct="1">
                        <a:defRPr sz="1800" kern="1200">
                          <a:solidFill>
                            <a:schemeClr val="tx1"/>
                          </a:solidFill>
                          <a:latin typeface="Segoe"/>
                        </a:defRPr>
                      </a:lvl3pPr>
                      <a:lvl4pPr marL="1371600" algn="l" defTabSz="914400" rtl="0" eaLnBrk="1" latinLnBrk="0" hangingPunct="1">
                        <a:defRPr sz="1800" kern="1200">
                          <a:solidFill>
                            <a:schemeClr val="tx1"/>
                          </a:solidFill>
                          <a:latin typeface="Segoe"/>
                        </a:defRPr>
                      </a:lvl4pPr>
                      <a:lvl5pPr marL="1828800" algn="l" defTabSz="914400" rtl="0" eaLnBrk="1" latinLnBrk="0" hangingPunct="1">
                        <a:defRPr sz="1800" kern="1200">
                          <a:solidFill>
                            <a:schemeClr val="tx1"/>
                          </a:solidFill>
                          <a:latin typeface="Segoe"/>
                        </a:defRPr>
                      </a:lvl5pPr>
                      <a:lvl6pPr marL="2286000" algn="l" defTabSz="914400" rtl="0" eaLnBrk="1" latinLnBrk="0" hangingPunct="1">
                        <a:defRPr sz="1800" kern="1200">
                          <a:solidFill>
                            <a:schemeClr val="tx1"/>
                          </a:solidFill>
                          <a:latin typeface="Segoe"/>
                        </a:defRPr>
                      </a:lvl6pPr>
                      <a:lvl7pPr marL="2743200" algn="l" defTabSz="914400" rtl="0" eaLnBrk="1" latinLnBrk="0" hangingPunct="1">
                        <a:defRPr sz="1800" kern="1200">
                          <a:solidFill>
                            <a:schemeClr val="tx1"/>
                          </a:solidFill>
                          <a:latin typeface="Segoe"/>
                        </a:defRPr>
                      </a:lvl7pPr>
                      <a:lvl8pPr marL="3200400" algn="l" defTabSz="914400" rtl="0" eaLnBrk="1" latinLnBrk="0" hangingPunct="1">
                        <a:defRPr sz="1800" kern="1200">
                          <a:solidFill>
                            <a:schemeClr val="tx1"/>
                          </a:solidFill>
                          <a:latin typeface="Segoe"/>
                        </a:defRPr>
                      </a:lvl8pPr>
                      <a:lvl9pPr marL="3657600" algn="l" defTabSz="914400" rtl="0" eaLnBrk="1" latinLnBrk="0" hangingPunct="1">
                        <a:defRPr sz="1800" kern="1200">
                          <a:solidFill>
                            <a:schemeClr val="tx1"/>
                          </a:solidFill>
                          <a:latin typeface="Segoe"/>
                        </a:defRPr>
                      </a:lvl9pPr>
                    </a:lstStyle>
                    <a:p>
                      <a:pPr algn="r" fontAlgn="b"/>
                      <a:r>
                        <a:rPr lang="fr-FR" sz="1400" u="none" strike="noStrike" noProof="0" smtClean="0"/>
                        <a:t>42</a:t>
                      </a:r>
                      <a:endParaRPr lang="fr-FR" sz="1400" b="0" i="0" u="none" strike="noStrike" noProof="0">
                        <a:solidFill>
                          <a:srgbClr val="000000"/>
                        </a:solidFill>
                        <a:latin typeface="Calibri"/>
                      </a:endParaRPr>
                    </a:p>
                  </a:txBody>
                  <a:tcPr marL="45720" marR="4572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gradFill>
                      <a:gsLst>
                        <a:gs pos="0">
                          <a:srgbClr val="4AA2DE">
                            <a:shade val="30000"/>
                            <a:satMod val="115000"/>
                          </a:srgbClr>
                        </a:gs>
                        <a:gs pos="50000">
                          <a:srgbClr val="4AA2DE">
                            <a:shade val="67500"/>
                            <a:satMod val="115000"/>
                          </a:srgbClr>
                        </a:gs>
                        <a:gs pos="100000">
                          <a:srgbClr val="4AA2DE">
                            <a:shade val="100000"/>
                            <a:satMod val="115000"/>
                          </a:srgbClr>
                        </a:gs>
                      </a:gsLst>
                      <a:lin ang="16200000" scaled="1"/>
                    </a:gradFill>
                  </a:tcPr>
                </a:tc>
                <a:tc>
                  <a:txBody>
                    <a:bodyPr/>
                    <a:lstStyle>
                      <a:defPPr>
                        <a:defRPr lang="fr-FR"/>
                      </a:defPPr>
                      <a:lvl1pPr marL="0" algn="l" defTabSz="914400" rtl="0" eaLnBrk="1" latinLnBrk="0" hangingPunct="1">
                        <a:defRPr sz="1800" kern="1200">
                          <a:solidFill>
                            <a:schemeClr val="tx1"/>
                          </a:solidFill>
                          <a:latin typeface="Segoe"/>
                        </a:defRPr>
                      </a:lvl1pPr>
                      <a:lvl2pPr marL="457200" algn="l" defTabSz="914400" rtl="0" eaLnBrk="1" latinLnBrk="0" hangingPunct="1">
                        <a:defRPr sz="1800" kern="1200">
                          <a:solidFill>
                            <a:schemeClr val="tx1"/>
                          </a:solidFill>
                          <a:latin typeface="Segoe"/>
                        </a:defRPr>
                      </a:lvl2pPr>
                      <a:lvl3pPr marL="914400" algn="l" defTabSz="914400" rtl="0" eaLnBrk="1" latinLnBrk="0" hangingPunct="1">
                        <a:defRPr sz="1800" kern="1200">
                          <a:solidFill>
                            <a:schemeClr val="tx1"/>
                          </a:solidFill>
                          <a:latin typeface="Segoe"/>
                        </a:defRPr>
                      </a:lvl3pPr>
                      <a:lvl4pPr marL="1371600" algn="l" defTabSz="914400" rtl="0" eaLnBrk="1" latinLnBrk="0" hangingPunct="1">
                        <a:defRPr sz="1800" kern="1200">
                          <a:solidFill>
                            <a:schemeClr val="tx1"/>
                          </a:solidFill>
                          <a:latin typeface="Segoe"/>
                        </a:defRPr>
                      </a:lvl4pPr>
                      <a:lvl5pPr marL="1828800" algn="l" defTabSz="914400" rtl="0" eaLnBrk="1" latinLnBrk="0" hangingPunct="1">
                        <a:defRPr sz="1800" kern="1200">
                          <a:solidFill>
                            <a:schemeClr val="tx1"/>
                          </a:solidFill>
                          <a:latin typeface="Segoe"/>
                        </a:defRPr>
                      </a:lvl5pPr>
                      <a:lvl6pPr marL="2286000" algn="l" defTabSz="914400" rtl="0" eaLnBrk="1" latinLnBrk="0" hangingPunct="1">
                        <a:defRPr sz="1800" kern="1200">
                          <a:solidFill>
                            <a:schemeClr val="tx1"/>
                          </a:solidFill>
                          <a:latin typeface="Segoe"/>
                        </a:defRPr>
                      </a:lvl6pPr>
                      <a:lvl7pPr marL="2743200" algn="l" defTabSz="914400" rtl="0" eaLnBrk="1" latinLnBrk="0" hangingPunct="1">
                        <a:defRPr sz="1800" kern="1200">
                          <a:solidFill>
                            <a:schemeClr val="tx1"/>
                          </a:solidFill>
                          <a:latin typeface="Segoe"/>
                        </a:defRPr>
                      </a:lvl7pPr>
                      <a:lvl8pPr marL="3200400" algn="l" defTabSz="914400" rtl="0" eaLnBrk="1" latinLnBrk="0" hangingPunct="1">
                        <a:defRPr sz="1800" kern="1200">
                          <a:solidFill>
                            <a:schemeClr val="tx1"/>
                          </a:solidFill>
                          <a:latin typeface="Segoe"/>
                        </a:defRPr>
                      </a:lvl8pPr>
                      <a:lvl9pPr marL="3657600" algn="l" defTabSz="914400" rtl="0" eaLnBrk="1" latinLnBrk="0" hangingPunct="1">
                        <a:defRPr sz="1800" kern="1200">
                          <a:solidFill>
                            <a:schemeClr val="tx1"/>
                          </a:solidFill>
                          <a:latin typeface="Segoe"/>
                        </a:defRPr>
                      </a:lvl9pPr>
                    </a:lstStyle>
                    <a:p>
                      <a:pPr algn="r" fontAlgn="b"/>
                      <a:r>
                        <a:rPr lang="fr-FR" sz="1400" u="none" strike="noStrike" noProof="0" smtClean="0"/>
                        <a:t>59</a:t>
                      </a:r>
                      <a:endParaRPr lang="fr-FR" sz="1400" b="0" i="0" u="none" strike="noStrike" noProof="0">
                        <a:solidFill>
                          <a:srgbClr val="000000"/>
                        </a:solidFill>
                        <a:latin typeface="Calibri"/>
                      </a:endParaRPr>
                    </a:p>
                  </a:txBody>
                  <a:tcPr marL="45720" marR="4572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gradFill>
                      <a:gsLst>
                        <a:gs pos="0">
                          <a:srgbClr val="4AA2DE">
                            <a:shade val="30000"/>
                            <a:satMod val="115000"/>
                          </a:srgbClr>
                        </a:gs>
                        <a:gs pos="50000">
                          <a:srgbClr val="4AA2DE">
                            <a:shade val="67500"/>
                            <a:satMod val="115000"/>
                          </a:srgbClr>
                        </a:gs>
                        <a:gs pos="100000">
                          <a:srgbClr val="4AA2DE">
                            <a:shade val="100000"/>
                            <a:satMod val="115000"/>
                          </a:srgbClr>
                        </a:gs>
                      </a:gsLst>
                      <a:lin ang="16200000" scaled="1"/>
                    </a:gradFill>
                  </a:tcPr>
                </a:tc>
                <a:tc>
                  <a:txBody>
                    <a:bodyPr/>
                    <a:lstStyle>
                      <a:defPPr>
                        <a:defRPr lang="fr-FR"/>
                      </a:defPPr>
                      <a:lvl1pPr marL="0" algn="l" defTabSz="914400" rtl="0" eaLnBrk="1" latinLnBrk="0" hangingPunct="1">
                        <a:defRPr sz="1800" kern="1200">
                          <a:solidFill>
                            <a:schemeClr val="tx1"/>
                          </a:solidFill>
                          <a:latin typeface="Segoe"/>
                        </a:defRPr>
                      </a:lvl1pPr>
                      <a:lvl2pPr marL="457200" algn="l" defTabSz="914400" rtl="0" eaLnBrk="1" latinLnBrk="0" hangingPunct="1">
                        <a:defRPr sz="1800" kern="1200">
                          <a:solidFill>
                            <a:schemeClr val="tx1"/>
                          </a:solidFill>
                          <a:latin typeface="Segoe"/>
                        </a:defRPr>
                      </a:lvl2pPr>
                      <a:lvl3pPr marL="914400" algn="l" defTabSz="914400" rtl="0" eaLnBrk="1" latinLnBrk="0" hangingPunct="1">
                        <a:defRPr sz="1800" kern="1200">
                          <a:solidFill>
                            <a:schemeClr val="tx1"/>
                          </a:solidFill>
                          <a:latin typeface="Segoe"/>
                        </a:defRPr>
                      </a:lvl3pPr>
                      <a:lvl4pPr marL="1371600" algn="l" defTabSz="914400" rtl="0" eaLnBrk="1" latinLnBrk="0" hangingPunct="1">
                        <a:defRPr sz="1800" kern="1200">
                          <a:solidFill>
                            <a:schemeClr val="tx1"/>
                          </a:solidFill>
                          <a:latin typeface="Segoe"/>
                        </a:defRPr>
                      </a:lvl4pPr>
                      <a:lvl5pPr marL="1828800" algn="l" defTabSz="914400" rtl="0" eaLnBrk="1" latinLnBrk="0" hangingPunct="1">
                        <a:defRPr sz="1800" kern="1200">
                          <a:solidFill>
                            <a:schemeClr val="tx1"/>
                          </a:solidFill>
                          <a:latin typeface="Segoe"/>
                        </a:defRPr>
                      </a:lvl5pPr>
                      <a:lvl6pPr marL="2286000" algn="l" defTabSz="914400" rtl="0" eaLnBrk="1" latinLnBrk="0" hangingPunct="1">
                        <a:defRPr sz="1800" kern="1200">
                          <a:solidFill>
                            <a:schemeClr val="tx1"/>
                          </a:solidFill>
                          <a:latin typeface="Segoe"/>
                        </a:defRPr>
                      </a:lvl6pPr>
                      <a:lvl7pPr marL="2743200" algn="l" defTabSz="914400" rtl="0" eaLnBrk="1" latinLnBrk="0" hangingPunct="1">
                        <a:defRPr sz="1800" kern="1200">
                          <a:solidFill>
                            <a:schemeClr val="tx1"/>
                          </a:solidFill>
                          <a:latin typeface="Segoe"/>
                        </a:defRPr>
                      </a:lvl7pPr>
                      <a:lvl8pPr marL="3200400" algn="l" defTabSz="914400" rtl="0" eaLnBrk="1" latinLnBrk="0" hangingPunct="1">
                        <a:defRPr sz="1800" kern="1200">
                          <a:solidFill>
                            <a:schemeClr val="tx1"/>
                          </a:solidFill>
                          <a:latin typeface="Segoe"/>
                        </a:defRPr>
                      </a:lvl8pPr>
                      <a:lvl9pPr marL="3657600" algn="l" defTabSz="914400" rtl="0" eaLnBrk="1" latinLnBrk="0" hangingPunct="1">
                        <a:defRPr sz="1800" kern="1200">
                          <a:solidFill>
                            <a:schemeClr val="tx1"/>
                          </a:solidFill>
                          <a:latin typeface="Segoe"/>
                        </a:defRPr>
                      </a:lvl9pPr>
                    </a:lstStyle>
                    <a:p>
                      <a:pPr algn="r" fontAlgn="b"/>
                      <a:r>
                        <a:rPr lang="fr-FR" sz="1400" u="none" strike="noStrike" noProof="0" smtClean="0"/>
                        <a:t>79</a:t>
                      </a:r>
                      <a:endParaRPr lang="fr-FR" sz="1400" b="0" i="0" u="none" strike="noStrike" noProof="0">
                        <a:solidFill>
                          <a:srgbClr val="000000"/>
                        </a:solidFill>
                        <a:latin typeface="Calibri"/>
                      </a:endParaRPr>
                    </a:p>
                  </a:txBody>
                  <a:tcPr marL="45720" marR="4572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gradFill>
                      <a:gsLst>
                        <a:gs pos="0">
                          <a:srgbClr val="4AA2DE">
                            <a:shade val="30000"/>
                            <a:satMod val="115000"/>
                          </a:srgbClr>
                        </a:gs>
                        <a:gs pos="50000">
                          <a:srgbClr val="4AA2DE">
                            <a:shade val="67500"/>
                            <a:satMod val="115000"/>
                          </a:srgbClr>
                        </a:gs>
                        <a:gs pos="100000">
                          <a:srgbClr val="4AA2DE">
                            <a:shade val="100000"/>
                            <a:satMod val="115000"/>
                          </a:srgbClr>
                        </a:gs>
                      </a:gsLst>
                      <a:lin ang="16200000" scaled="1"/>
                    </a:gradFill>
                  </a:tcPr>
                </a:tc>
                <a:tc>
                  <a:txBody>
                    <a:bodyPr/>
                    <a:lstStyle>
                      <a:defPPr>
                        <a:defRPr lang="fr-FR"/>
                      </a:defPPr>
                      <a:lvl1pPr marL="0" algn="l" defTabSz="914400" rtl="0" eaLnBrk="1" latinLnBrk="0" hangingPunct="1">
                        <a:defRPr sz="1800" kern="1200">
                          <a:solidFill>
                            <a:schemeClr val="tx1"/>
                          </a:solidFill>
                          <a:latin typeface="Segoe"/>
                        </a:defRPr>
                      </a:lvl1pPr>
                      <a:lvl2pPr marL="457200" algn="l" defTabSz="914400" rtl="0" eaLnBrk="1" latinLnBrk="0" hangingPunct="1">
                        <a:defRPr sz="1800" kern="1200">
                          <a:solidFill>
                            <a:schemeClr val="tx1"/>
                          </a:solidFill>
                          <a:latin typeface="Segoe"/>
                        </a:defRPr>
                      </a:lvl2pPr>
                      <a:lvl3pPr marL="914400" algn="l" defTabSz="914400" rtl="0" eaLnBrk="1" latinLnBrk="0" hangingPunct="1">
                        <a:defRPr sz="1800" kern="1200">
                          <a:solidFill>
                            <a:schemeClr val="tx1"/>
                          </a:solidFill>
                          <a:latin typeface="Segoe"/>
                        </a:defRPr>
                      </a:lvl3pPr>
                      <a:lvl4pPr marL="1371600" algn="l" defTabSz="914400" rtl="0" eaLnBrk="1" latinLnBrk="0" hangingPunct="1">
                        <a:defRPr sz="1800" kern="1200">
                          <a:solidFill>
                            <a:schemeClr val="tx1"/>
                          </a:solidFill>
                          <a:latin typeface="Segoe"/>
                        </a:defRPr>
                      </a:lvl4pPr>
                      <a:lvl5pPr marL="1828800" algn="l" defTabSz="914400" rtl="0" eaLnBrk="1" latinLnBrk="0" hangingPunct="1">
                        <a:defRPr sz="1800" kern="1200">
                          <a:solidFill>
                            <a:schemeClr val="tx1"/>
                          </a:solidFill>
                          <a:latin typeface="Segoe"/>
                        </a:defRPr>
                      </a:lvl5pPr>
                      <a:lvl6pPr marL="2286000" algn="l" defTabSz="914400" rtl="0" eaLnBrk="1" latinLnBrk="0" hangingPunct="1">
                        <a:defRPr sz="1800" kern="1200">
                          <a:solidFill>
                            <a:schemeClr val="tx1"/>
                          </a:solidFill>
                          <a:latin typeface="Segoe"/>
                        </a:defRPr>
                      </a:lvl6pPr>
                      <a:lvl7pPr marL="2743200" algn="l" defTabSz="914400" rtl="0" eaLnBrk="1" latinLnBrk="0" hangingPunct="1">
                        <a:defRPr sz="1800" kern="1200">
                          <a:solidFill>
                            <a:schemeClr val="tx1"/>
                          </a:solidFill>
                          <a:latin typeface="Segoe"/>
                        </a:defRPr>
                      </a:lvl7pPr>
                      <a:lvl8pPr marL="3200400" algn="l" defTabSz="914400" rtl="0" eaLnBrk="1" latinLnBrk="0" hangingPunct="1">
                        <a:defRPr sz="1800" kern="1200">
                          <a:solidFill>
                            <a:schemeClr val="tx1"/>
                          </a:solidFill>
                          <a:latin typeface="Segoe"/>
                        </a:defRPr>
                      </a:lvl8pPr>
                      <a:lvl9pPr marL="3657600" algn="l" defTabSz="914400" rtl="0" eaLnBrk="1" latinLnBrk="0" hangingPunct="1">
                        <a:defRPr sz="1800" kern="1200">
                          <a:solidFill>
                            <a:schemeClr val="tx1"/>
                          </a:solidFill>
                          <a:latin typeface="Segoe"/>
                        </a:defRPr>
                      </a:lvl9pPr>
                    </a:lstStyle>
                    <a:p>
                      <a:pPr algn="ctr" fontAlgn="b"/>
                      <a:r>
                        <a:rPr lang="fr-FR" sz="1400" u="none" strike="noStrike" noProof="0" dirty="0" smtClean="0"/>
                        <a:t>34%</a:t>
                      </a:r>
                      <a:endParaRPr lang="fr-FR" sz="1400" b="0" i="0" u="none" strike="noStrike" noProof="0" dirty="0">
                        <a:solidFill>
                          <a:srgbClr val="000000"/>
                        </a:solidFill>
                        <a:latin typeface="Calibri"/>
                      </a:endParaRPr>
                    </a:p>
                  </a:txBody>
                  <a:tcPr marL="45720" marR="4572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gradFill>
                      <a:gsLst>
                        <a:gs pos="0">
                          <a:srgbClr val="4AA2DE">
                            <a:shade val="30000"/>
                            <a:satMod val="115000"/>
                          </a:srgbClr>
                        </a:gs>
                        <a:gs pos="50000">
                          <a:srgbClr val="4AA2DE">
                            <a:shade val="67500"/>
                            <a:satMod val="115000"/>
                          </a:srgbClr>
                        </a:gs>
                        <a:gs pos="100000">
                          <a:srgbClr val="4AA2DE">
                            <a:shade val="100000"/>
                            <a:satMod val="115000"/>
                          </a:srgbClr>
                        </a:gs>
                      </a:gsLst>
                      <a:lin ang="16200000" scaled="1"/>
                    </a:gradFill>
                  </a:tcPr>
                </a:tc>
              </a:tr>
              <a:tr h="268601">
                <a:tc>
                  <a:txBody>
                    <a:bodyPr/>
                    <a:lstStyle>
                      <a:defPPr>
                        <a:defRPr lang="fr-FR"/>
                      </a:defPPr>
                      <a:lvl1pPr marL="0" algn="l" defTabSz="914400" rtl="0" eaLnBrk="1" latinLnBrk="0" hangingPunct="1">
                        <a:defRPr sz="1800" kern="1200">
                          <a:solidFill>
                            <a:schemeClr val="tx1"/>
                          </a:solidFill>
                          <a:latin typeface="Segoe"/>
                        </a:defRPr>
                      </a:lvl1pPr>
                      <a:lvl2pPr marL="457200" algn="l" defTabSz="914400" rtl="0" eaLnBrk="1" latinLnBrk="0" hangingPunct="1">
                        <a:defRPr sz="1800" kern="1200">
                          <a:solidFill>
                            <a:schemeClr val="tx1"/>
                          </a:solidFill>
                          <a:latin typeface="Segoe"/>
                        </a:defRPr>
                      </a:lvl2pPr>
                      <a:lvl3pPr marL="914400" algn="l" defTabSz="914400" rtl="0" eaLnBrk="1" latinLnBrk="0" hangingPunct="1">
                        <a:defRPr sz="1800" kern="1200">
                          <a:solidFill>
                            <a:schemeClr val="tx1"/>
                          </a:solidFill>
                          <a:latin typeface="Segoe"/>
                        </a:defRPr>
                      </a:lvl3pPr>
                      <a:lvl4pPr marL="1371600" algn="l" defTabSz="914400" rtl="0" eaLnBrk="1" latinLnBrk="0" hangingPunct="1">
                        <a:defRPr sz="1800" kern="1200">
                          <a:solidFill>
                            <a:schemeClr val="tx1"/>
                          </a:solidFill>
                          <a:latin typeface="Segoe"/>
                        </a:defRPr>
                      </a:lvl4pPr>
                      <a:lvl5pPr marL="1828800" algn="l" defTabSz="914400" rtl="0" eaLnBrk="1" latinLnBrk="0" hangingPunct="1">
                        <a:defRPr sz="1800" kern="1200">
                          <a:solidFill>
                            <a:schemeClr val="tx1"/>
                          </a:solidFill>
                          <a:latin typeface="Segoe"/>
                        </a:defRPr>
                      </a:lvl5pPr>
                      <a:lvl6pPr marL="2286000" algn="l" defTabSz="914400" rtl="0" eaLnBrk="1" latinLnBrk="0" hangingPunct="1">
                        <a:defRPr sz="1800" kern="1200">
                          <a:solidFill>
                            <a:schemeClr val="tx1"/>
                          </a:solidFill>
                          <a:latin typeface="Segoe"/>
                        </a:defRPr>
                      </a:lvl6pPr>
                      <a:lvl7pPr marL="2743200" algn="l" defTabSz="914400" rtl="0" eaLnBrk="1" latinLnBrk="0" hangingPunct="1">
                        <a:defRPr sz="1800" kern="1200">
                          <a:solidFill>
                            <a:schemeClr val="tx1"/>
                          </a:solidFill>
                          <a:latin typeface="Segoe"/>
                        </a:defRPr>
                      </a:lvl7pPr>
                      <a:lvl8pPr marL="3200400" algn="l" defTabSz="914400" rtl="0" eaLnBrk="1" latinLnBrk="0" hangingPunct="1">
                        <a:defRPr sz="1800" kern="1200">
                          <a:solidFill>
                            <a:schemeClr val="tx1"/>
                          </a:solidFill>
                          <a:latin typeface="Segoe"/>
                        </a:defRPr>
                      </a:lvl8pPr>
                      <a:lvl9pPr marL="3657600" algn="l" defTabSz="914400" rtl="0" eaLnBrk="1" latinLnBrk="0" hangingPunct="1">
                        <a:defRPr sz="1800" kern="1200">
                          <a:solidFill>
                            <a:schemeClr val="tx1"/>
                          </a:solidFill>
                          <a:latin typeface="Segoe"/>
                        </a:defRPr>
                      </a:lvl9pPr>
                    </a:lstStyle>
                    <a:p>
                      <a:pPr algn="ctr" fontAlgn="b"/>
                      <a:r>
                        <a:rPr lang="fr-FR" sz="1400" u="none" strike="noStrike" noProof="0" smtClean="0">
                          <a:solidFill>
                            <a:schemeClr val="bg1"/>
                          </a:solidFill>
                        </a:rPr>
                        <a:t>16</a:t>
                      </a:r>
                      <a:endParaRPr lang="fr-FR" sz="1400" b="0" i="0" u="none" strike="noStrike" noProof="0">
                        <a:solidFill>
                          <a:schemeClr val="bg1"/>
                        </a:solidFill>
                        <a:latin typeface="Calibri"/>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gradFill>
                      <a:gsLst>
                        <a:gs pos="0">
                          <a:srgbClr val="F3CB5B">
                            <a:shade val="30000"/>
                            <a:satMod val="115000"/>
                          </a:srgbClr>
                        </a:gs>
                        <a:gs pos="50000">
                          <a:srgbClr val="F3CB5B">
                            <a:shade val="67500"/>
                            <a:satMod val="115000"/>
                          </a:srgbClr>
                        </a:gs>
                        <a:gs pos="100000">
                          <a:srgbClr val="F3CB5B">
                            <a:shade val="100000"/>
                            <a:satMod val="115000"/>
                          </a:srgbClr>
                        </a:gs>
                      </a:gsLst>
                      <a:lin ang="16200000" scaled="1"/>
                    </a:gradFill>
                  </a:tcPr>
                </a:tc>
                <a:tc>
                  <a:txBody>
                    <a:bodyPr/>
                    <a:lstStyle>
                      <a:defPPr>
                        <a:defRPr lang="fr-FR"/>
                      </a:defPPr>
                      <a:lvl1pPr marL="0" algn="l" defTabSz="914400" rtl="0" eaLnBrk="1" latinLnBrk="0" hangingPunct="1">
                        <a:defRPr sz="1800" kern="1200">
                          <a:solidFill>
                            <a:schemeClr val="tx1"/>
                          </a:solidFill>
                          <a:latin typeface="Segoe"/>
                        </a:defRPr>
                      </a:lvl1pPr>
                      <a:lvl2pPr marL="457200" algn="l" defTabSz="914400" rtl="0" eaLnBrk="1" latinLnBrk="0" hangingPunct="1">
                        <a:defRPr sz="1800" kern="1200">
                          <a:solidFill>
                            <a:schemeClr val="tx1"/>
                          </a:solidFill>
                          <a:latin typeface="Segoe"/>
                        </a:defRPr>
                      </a:lvl2pPr>
                      <a:lvl3pPr marL="914400" algn="l" defTabSz="914400" rtl="0" eaLnBrk="1" latinLnBrk="0" hangingPunct="1">
                        <a:defRPr sz="1800" kern="1200">
                          <a:solidFill>
                            <a:schemeClr val="tx1"/>
                          </a:solidFill>
                          <a:latin typeface="Segoe"/>
                        </a:defRPr>
                      </a:lvl3pPr>
                      <a:lvl4pPr marL="1371600" algn="l" defTabSz="914400" rtl="0" eaLnBrk="1" latinLnBrk="0" hangingPunct="1">
                        <a:defRPr sz="1800" kern="1200">
                          <a:solidFill>
                            <a:schemeClr val="tx1"/>
                          </a:solidFill>
                          <a:latin typeface="Segoe"/>
                        </a:defRPr>
                      </a:lvl4pPr>
                      <a:lvl5pPr marL="1828800" algn="l" defTabSz="914400" rtl="0" eaLnBrk="1" latinLnBrk="0" hangingPunct="1">
                        <a:defRPr sz="1800" kern="1200">
                          <a:solidFill>
                            <a:schemeClr val="tx1"/>
                          </a:solidFill>
                          <a:latin typeface="Segoe"/>
                        </a:defRPr>
                      </a:lvl5pPr>
                      <a:lvl6pPr marL="2286000" algn="l" defTabSz="914400" rtl="0" eaLnBrk="1" latinLnBrk="0" hangingPunct="1">
                        <a:defRPr sz="1800" kern="1200">
                          <a:solidFill>
                            <a:schemeClr val="tx1"/>
                          </a:solidFill>
                          <a:latin typeface="Segoe"/>
                        </a:defRPr>
                      </a:lvl6pPr>
                      <a:lvl7pPr marL="2743200" algn="l" defTabSz="914400" rtl="0" eaLnBrk="1" latinLnBrk="0" hangingPunct="1">
                        <a:defRPr sz="1800" kern="1200">
                          <a:solidFill>
                            <a:schemeClr val="tx1"/>
                          </a:solidFill>
                          <a:latin typeface="Segoe"/>
                        </a:defRPr>
                      </a:lvl7pPr>
                      <a:lvl8pPr marL="3200400" algn="l" defTabSz="914400" rtl="0" eaLnBrk="1" latinLnBrk="0" hangingPunct="1">
                        <a:defRPr sz="1800" kern="1200">
                          <a:solidFill>
                            <a:schemeClr val="tx1"/>
                          </a:solidFill>
                          <a:latin typeface="Segoe"/>
                        </a:defRPr>
                      </a:lvl8pPr>
                      <a:lvl9pPr marL="3657600" algn="l" defTabSz="914400" rtl="0" eaLnBrk="1" latinLnBrk="0" hangingPunct="1">
                        <a:defRPr sz="1800" kern="1200">
                          <a:solidFill>
                            <a:schemeClr val="tx1"/>
                          </a:solidFill>
                          <a:latin typeface="Segoe"/>
                        </a:defRPr>
                      </a:lvl9pPr>
                    </a:lstStyle>
                    <a:p>
                      <a:pPr algn="l" fontAlgn="b"/>
                      <a:r>
                        <a:rPr lang="fr-FR" sz="1400" u="none" strike="noStrike" noProof="0" smtClean="0">
                          <a:solidFill>
                            <a:schemeClr val="bg1"/>
                          </a:solidFill>
                        </a:rPr>
                        <a:t>LANDesk Software</a:t>
                      </a:r>
                      <a:endParaRPr lang="fr-FR" sz="1400" b="0" i="0" u="none" strike="noStrike" noProof="0">
                        <a:solidFill>
                          <a:schemeClr val="bg1"/>
                        </a:solidFill>
                        <a:latin typeface="Calibri"/>
                      </a:endParaRPr>
                    </a:p>
                  </a:txBody>
                  <a:tcPr marL="45720" marR="4572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gradFill>
                      <a:gsLst>
                        <a:gs pos="0">
                          <a:srgbClr val="F3CB5B">
                            <a:shade val="30000"/>
                            <a:satMod val="115000"/>
                          </a:srgbClr>
                        </a:gs>
                        <a:gs pos="50000">
                          <a:srgbClr val="F3CB5B">
                            <a:shade val="67500"/>
                            <a:satMod val="115000"/>
                          </a:srgbClr>
                        </a:gs>
                        <a:gs pos="100000">
                          <a:srgbClr val="F3CB5B">
                            <a:shade val="100000"/>
                            <a:satMod val="115000"/>
                          </a:srgbClr>
                        </a:gs>
                      </a:gsLst>
                      <a:lin ang="16200000" scaled="1"/>
                    </a:gradFill>
                  </a:tcPr>
                </a:tc>
                <a:tc>
                  <a:txBody>
                    <a:bodyPr/>
                    <a:lstStyle>
                      <a:defPPr>
                        <a:defRPr lang="fr-FR"/>
                      </a:defPPr>
                      <a:lvl1pPr marL="0" algn="l" defTabSz="914400" rtl="0" eaLnBrk="1" latinLnBrk="0" hangingPunct="1">
                        <a:defRPr sz="1800" kern="1200">
                          <a:solidFill>
                            <a:schemeClr val="tx1"/>
                          </a:solidFill>
                          <a:latin typeface="Segoe"/>
                        </a:defRPr>
                      </a:lvl1pPr>
                      <a:lvl2pPr marL="457200" algn="l" defTabSz="914400" rtl="0" eaLnBrk="1" latinLnBrk="0" hangingPunct="1">
                        <a:defRPr sz="1800" kern="1200">
                          <a:solidFill>
                            <a:schemeClr val="tx1"/>
                          </a:solidFill>
                          <a:latin typeface="Segoe"/>
                        </a:defRPr>
                      </a:lvl2pPr>
                      <a:lvl3pPr marL="914400" algn="l" defTabSz="914400" rtl="0" eaLnBrk="1" latinLnBrk="0" hangingPunct="1">
                        <a:defRPr sz="1800" kern="1200">
                          <a:solidFill>
                            <a:schemeClr val="tx1"/>
                          </a:solidFill>
                          <a:latin typeface="Segoe"/>
                        </a:defRPr>
                      </a:lvl3pPr>
                      <a:lvl4pPr marL="1371600" algn="l" defTabSz="914400" rtl="0" eaLnBrk="1" latinLnBrk="0" hangingPunct="1">
                        <a:defRPr sz="1800" kern="1200">
                          <a:solidFill>
                            <a:schemeClr val="tx1"/>
                          </a:solidFill>
                          <a:latin typeface="Segoe"/>
                        </a:defRPr>
                      </a:lvl4pPr>
                      <a:lvl5pPr marL="1828800" algn="l" defTabSz="914400" rtl="0" eaLnBrk="1" latinLnBrk="0" hangingPunct="1">
                        <a:defRPr sz="1800" kern="1200">
                          <a:solidFill>
                            <a:schemeClr val="tx1"/>
                          </a:solidFill>
                          <a:latin typeface="Segoe"/>
                        </a:defRPr>
                      </a:lvl5pPr>
                      <a:lvl6pPr marL="2286000" algn="l" defTabSz="914400" rtl="0" eaLnBrk="1" latinLnBrk="0" hangingPunct="1">
                        <a:defRPr sz="1800" kern="1200">
                          <a:solidFill>
                            <a:schemeClr val="tx1"/>
                          </a:solidFill>
                          <a:latin typeface="Segoe"/>
                        </a:defRPr>
                      </a:lvl6pPr>
                      <a:lvl7pPr marL="2743200" algn="l" defTabSz="914400" rtl="0" eaLnBrk="1" latinLnBrk="0" hangingPunct="1">
                        <a:defRPr sz="1800" kern="1200">
                          <a:solidFill>
                            <a:schemeClr val="tx1"/>
                          </a:solidFill>
                          <a:latin typeface="Segoe"/>
                        </a:defRPr>
                      </a:lvl7pPr>
                      <a:lvl8pPr marL="3200400" algn="l" defTabSz="914400" rtl="0" eaLnBrk="1" latinLnBrk="0" hangingPunct="1">
                        <a:defRPr sz="1800" kern="1200">
                          <a:solidFill>
                            <a:schemeClr val="tx1"/>
                          </a:solidFill>
                          <a:latin typeface="Segoe"/>
                        </a:defRPr>
                      </a:lvl8pPr>
                      <a:lvl9pPr marL="3657600" algn="l" defTabSz="914400" rtl="0" eaLnBrk="1" latinLnBrk="0" hangingPunct="1">
                        <a:defRPr sz="1800" kern="1200">
                          <a:solidFill>
                            <a:schemeClr val="tx1"/>
                          </a:solidFill>
                          <a:latin typeface="Segoe"/>
                        </a:defRPr>
                      </a:lvl9pPr>
                    </a:lstStyle>
                    <a:p>
                      <a:pPr algn="r" fontAlgn="b"/>
                      <a:r>
                        <a:rPr lang="fr-FR" sz="1400" u="none" strike="noStrike" noProof="0" smtClean="0">
                          <a:solidFill>
                            <a:schemeClr val="bg1"/>
                          </a:solidFill>
                        </a:rPr>
                        <a:t>51</a:t>
                      </a:r>
                      <a:endParaRPr lang="fr-FR" sz="1400" b="0" i="0" u="none" strike="noStrike" noProof="0">
                        <a:solidFill>
                          <a:schemeClr val="bg1"/>
                        </a:solidFill>
                        <a:latin typeface="Calibri"/>
                      </a:endParaRPr>
                    </a:p>
                  </a:txBody>
                  <a:tcPr marL="45720" marR="4572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gradFill>
                      <a:gsLst>
                        <a:gs pos="0">
                          <a:srgbClr val="F3CB5B">
                            <a:shade val="30000"/>
                            <a:satMod val="115000"/>
                          </a:srgbClr>
                        </a:gs>
                        <a:gs pos="50000">
                          <a:srgbClr val="F3CB5B">
                            <a:shade val="67500"/>
                            <a:satMod val="115000"/>
                          </a:srgbClr>
                        </a:gs>
                        <a:gs pos="100000">
                          <a:srgbClr val="F3CB5B">
                            <a:shade val="100000"/>
                            <a:satMod val="115000"/>
                          </a:srgbClr>
                        </a:gs>
                      </a:gsLst>
                      <a:lin ang="16200000" scaled="1"/>
                    </a:gradFill>
                  </a:tcPr>
                </a:tc>
                <a:tc>
                  <a:txBody>
                    <a:bodyPr/>
                    <a:lstStyle>
                      <a:defPPr>
                        <a:defRPr lang="fr-FR"/>
                      </a:defPPr>
                      <a:lvl1pPr marL="0" algn="l" defTabSz="914400" rtl="0" eaLnBrk="1" latinLnBrk="0" hangingPunct="1">
                        <a:defRPr sz="1800" kern="1200">
                          <a:solidFill>
                            <a:schemeClr val="tx1"/>
                          </a:solidFill>
                          <a:latin typeface="Segoe"/>
                        </a:defRPr>
                      </a:lvl1pPr>
                      <a:lvl2pPr marL="457200" algn="l" defTabSz="914400" rtl="0" eaLnBrk="1" latinLnBrk="0" hangingPunct="1">
                        <a:defRPr sz="1800" kern="1200">
                          <a:solidFill>
                            <a:schemeClr val="tx1"/>
                          </a:solidFill>
                          <a:latin typeface="Segoe"/>
                        </a:defRPr>
                      </a:lvl2pPr>
                      <a:lvl3pPr marL="914400" algn="l" defTabSz="914400" rtl="0" eaLnBrk="1" latinLnBrk="0" hangingPunct="1">
                        <a:defRPr sz="1800" kern="1200">
                          <a:solidFill>
                            <a:schemeClr val="tx1"/>
                          </a:solidFill>
                          <a:latin typeface="Segoe"/>
                        </a:defRPr>
                      </a:lvl3pPr>
                      <a:lvl4pPr marL="1371600" algn="l" defTabSz="914400" rtl="0" eaLnBrk="1" latinLnBrk="0" hangingPunct="1">
                        <a:defRPr sz="1800" kern="1200">
                          <a:solidFill>
                            <a:schemeClr val="tx1"/>
                          </a:solidFill>
                          <a:latin typeface="Segoe"/>
                        </a:defRPr>
                      </a:lvl4pPr>
                      <a:lvl5pPr marL="1828800" algn="l" defTabSz="914400" rtl="0" eaLnBrk="1" latinLnBrk="0" hangingPunct="1">
                        <a:defRPr sz="1800" kern="1200">
                          <a:solidFill>
                            <a:schemeClr val="tx1"/>
                          </a:solidFill>
                          <a:latin typeface="Segoe"/>
                        </a:defRPr>
                      </a:lvl5pPr>
                      <a:lvl6pPr marL="2286000" algn="l" defTabSz="914400" rtl="0" eaLnBrk="1" latinLnBrk="0" hangingPunct="1">
                        <a:defRPr sz="1800" kern="1200">
                          <a:solidFill>
                            <a:schemeClr val="tx1"/>
                          </a:solidFill>
                          <a:latin typeface="Segoe"/>
                        </a:defRPr>
                      </a:lvl6pPr>
                      <a:lvl7pPr marL="2743200" algn="l" defTabSz="914400" rtl="0" eaLnBrk="1" latinLnBrk="0" hangingPunct="1">
                        <a:defRPr sz="1800" kern="1200">
                          <a:solidFill>
                            <a:schemeClr val="tx1"/>
                          </a:solidFill>
                          <a:latin typeface="Segoe"/>
                        </a:defRPr>
                      </a:lvl7pPr>
                      <a:lvl8pPr marL="3200400" algn="l" defTabSz="914400" rtl="0" eaLnBrk="1" latinLnBrk="0" hangingPunct="1">
                        <a:defRPr sz="1800" kern="1200">
                          <a:solidFill>
                            <a:schemeClr val="tx1"/>
                          </a:solidFill>
                          <a:latin typeface="Segoe"/>
                        </a:defRPr>
                      </a:lvl8pPr>
                      <a:lvl9pPr marL="3657600" algn="l" defTabSz="914400" rtl="0" eaLnBrk="1" latinLnBrk="0" hangingPunct="1">
                        <a:defRPr sz="1800" kern="1200">
                          <a:solidFill>
                            <a:schemeClr val="tx1"/>
                          </a:solidFill>
                          <a:latin typeface="Segoe"/>
                        </a:defRPr>
                      </a:lvl9pPr>
                    </a:lstStyle>
                    <a:p>
                      <a:pPr algn="r" fontAlgn="b"/>
                      <a:r>
                        <a:rPr lang="fr-FR" sz="1400" u="none" strike="noStrike" noProof="0" smtClean="0">
                          <a:solidFill>
                            <a:schemeClr val="bg1"/>
                          </a:solidFill>
                        </a:rPr>
                        <a:t>63</a:t>
                      </a:r>
                      <a:endParaRPr lang="fr-FR" sz="1400" b="0" i="0" u="none" strike="noStrike" noProof="0">
                        <a:solidFill>
                          <a:schemeClr val="bg1"/>
                        </a:solidFill>
                        <a:latin typeface="Calibri"/>
                      </a:endParaRPr>
                    </a:p>
                  </a:txBody>
                  <a:tcPr marL="45720" marR="4572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gradFill>
                      <a:gsLst>
                        <a:gs pos="0">
                          <a:srgbClr val="F3CB5B">
                            <a:shade val="30000"/>
                            <a:satMod val="115000"/>
                          </a:srgbClr>
                        </a:gs>
                        <a:gs pos="50000">
                          <a:srgbClr val="F3CB5B">
                            <a:shade val="67500"/>
                            <a:satMod val="115000"/>
                          </a:srgbClr>
                        </a:gs>
                        <a:gs pos="100000">
                          <a:srgbClr val="F3CB5B">
                            <a:shade val="100000"/>
                            <a:satMod val="115000"/>
                          </a:srgbClr>
                        </a:gs>
                      </a:gsLst>
                      <a:lin ang="16200000" scaled="1"/>
                    </a:gradFill>
                  </a:tcPr>
                </a:tc>
                <a:tc>
                  <a:txBody>
                    <a:bodyPr/>
                    <a:lstStyle>
                      <a:defPPr>
                        <a:defRPr lang="fr-FR"/>
                      </a:defPPr>
                      <a:lvl1pPr marL="0" algn="l" defTabSz="914400" rtl="0" eaLnBrk="1" latinLnBrk="0" hangingPunct="1">
                        <a:defRPr sz="1800" kern="1200">
                          <a:solidFill>
                            <a:schemeClr val="tx1"/>
                          </a:solidFill>
                          <a:latin typeface="Segoe"/>
                        </a:defRPr>
                      </a:lvl1pPr>
                      <a:lvl2pPr marL="457200" algn="l" defTabSz="914400" rtl="0" eaLnBrk="1" latinLnBrk="0" hangingPunct="1">
                        <a:defRPr sz="1800" kern="1200">
                          <a:solidFill>
                            <a:schemeClr val="tx1"/>
                          </a:solidFill>
                          <a:latin typeface="Segoe"/>
                        </a:defRPr>
                      </a:lvl2pPr>
                      <a:lvl3pPr marL="914400" algn="l" defTabSz="914400" rtl="0" eaLnBrk="1" latinLnBrk="0" hangingPunct="1">
                        <a:defRPr sz="1800" kern="1200">
                          <a:solidFill>
                            <a:schemeClr val="tx1"/>
                          </a:solidFill>
                          <a:latin typeface="Segoe"/>
                        </a:defRPr>
                      </a:lvl3pPr>
                      <a:lvl4pPr marL="1371600" algn="l" defTabSz="914400" rtl="0" eaLnBrk="1" latinLnBrk="0" hangingPunct="1">
                        <a:defRPr sz="1800" kern="1200">
                          <a:solidFill>
                            <a:schemeClr val="tx1"/>
                          </a:solidFill>
                          <a:latin typeface="Segoe"/>
                        </a:defRPr>
                      </a:lvl4pPr>
                      <a:lvl5pPr marL="1828800" algn="l" defTabSz="914400" rtl="0" eaLnBrk="1" latinLnBrk="0" hangingPunct="1">
                        <a:defRPr sz="1800" kern="1200">
                          <a:solidFill>
                            <a:schemeClr val="tx1"/>
                          </a:solidFill>
                          <a:latin typeface="Segoe"/>
                        </a:defRPr>
                      </a:lvl5pPr>
                      <a:lvl6pPr marL="2286000" algn="l" defTabSz="914400" rtl="0" eaLnBrk="1" latinLnBrk="0" hangingPunct="1">
                        <a:defRPr sz="1800" kern="1200">
                          <a:solidFill>
                            <a:schemeClr val="tx1"/>
                          </a:solidFill>
                          <a:latin typeface="Segoe"/>
                        </a:defRPr>
                      </a:lvl6pPr>
                      <a:lvl7pPr marL="2743200" algn="l" defTabSz="914400" rtl="0" eaLnBrk="1" latinLnBrk="0" hangingPunct="1">
                        <a:defRPr sz="1800" kern="1200">
                          <a:solidFill>
                            <a:schemeClr val="tx1"/>
                          </a:solidFill>
                          <a:latin typeface="Segoe"/>
                        </a:defRPr>
                      </a:lvl7pPr>
                      <a:lvl8pPr marL="3200400" algn="l" defTabSz="914400" rtl="0" eaLnBrk="1" latinLnBrk="0" hangingPunct="1">
                        <a:defRPr sz="1800" kern="1200">
                          <a:solidFill>
                            <a:schemeClr val="tx1"/>
                          </a:solidFill>
                          <a:latin typeface="Segoe"/>
                        </a:defRPr>
                      </a:lvl8pPr>
                      <a:lvl9pPr marL="3657600" algn="l" defTabSz="914400" rtl="0" eaLnBrk="1" latinLnBrk="0" hangingPunct="1">
                        <a:defRPr sz="1800" kern="1200">
                          <a:solidFill>
                            <a:schemeClr val="tx1"/>
                          </a:solidFill>
                          <a:latin typeface="Segoe"/>
                        </a:defRPr>
                      </a:lvl9pPr>
                    </a:lstStyle>
                    <a:p>
                      <a:pPr algn="r" fontAlgn="b"/>
                      <a:r>
                        <a:rPr lang="fr-FR" sz="1400" u="none" strike="noStrike" noProof="0" smtClean="0">
                          <a:solidFill>
                            <a:schemeClr val="bg1"/>
                          </a:solidFill>
                        </a:rPr>
                        <a:t>69</a:t>
                      </a:r>
                      <a:endParaRPr lang="fr-FR" sz="1400" b="0" i="0" u="none" strike="noStrike" noProof="0">
                        <a:solidFill>
                          <a:schemeClr val="bg1"/>
                        </a:solidFill>
                        <a:latin typeface="Calibri"/>
                      </a:endParaRPr>
                    </a:p>
                  </a:txBody>
                  <a:tcPr marL="45720" marR="4572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gradFill>
                      <a:gsLst>
                        <a:gs pos="0">
                          <a:srgbClr val="F3CB5B">
                            <a:shade val="30000"/>
                            <a:satMod val="115000"/>
                          </a:srgbClr>
                        </a:gs>
                        <a:gs pos="50000">
                          <a:srgbClr val="F3CB5B">
                            <a:shade val="67500"/>
                            <a:satMod val="115000"/>
                          </a:srgbClr>
                        </a:gs>
                        <a:gs pos="100000">
                          <a:srgbClr val="F3CB5B">
                            <a:shade val="100000"/>
                            <a:satMod val="115000"/>
                          </a:srgbClr>
                        </a:gs>
                      </a:gsLst>
                      <a:lin ang="16200000" scaled="1"/>
                    </a:gradFill>
                  </a:tcPr>
                </a:tc>
                <a:tc>
                  <a:txBody>
                    <a:bodyPr/>
                    <a:lstStyle>
                      <a:defPPr>
                        <a:defRPr lang="fr-FR"/>
                      </a:defPPr>
                      <a:lvl1pPr marL="0" algn="l" defTabSz="914400" rtl="0" eaLnBrk="1" latinLnBrk="0" hangingPunct="1">
                        <a:defRPr sz="1800" kern="1200">
                          <a:solidFill>
                            <a:schemeClr val="tx1"/>
                          </a:solidFill>
                          <a:latin typeface="Segoe"/>
                        </a:defRPr>
                      </a:lvl1pPr>
                      <a:lvl2pPr marL="457200" algn="l" defTabSz="914400" rtl="0" eaLnBrk="1" latinLnBrk="0" hangingPunct="1">
                        <a:defRPr sz="1800" kern="1200">
                          <a:solidFill>
                            <a:schemeClr val="tx1"/>
                          </a:solidFill>
                          <a:latin typeface="Segoe"/>
                        </a:defRPr>
                      </a:lvl2pPr>
                      <a:lvl3pPr marL="914400" algn="l" defTabSz="914400" rtl="0" eaLnBrk="1" latinLnBrk="0" hangingPunct="1">
                        <a:defRPr sz="1800" kern="1200">
                          <a:solidFill>
                            <a:schemeClr val="tx1"/>
                          </a:solidFill>
                          <a:latin typeface="Segoe"/>
                        </a:defRPr>
                      </a:lvl3pPr>
                      <a:lvl4pPr marL="1371600" algn="l" defTabSz="914400" rtl="0" eaLnBrk="1" latinLnBrk="0" hangingPunct="1">
                        <a:defRPr sz="1800" kern="1200">
                          <a:solidFill>
                            <a:schemeClr val="tx1"/>
                          </a:solidFill>
                          <a:latin typeface="Segoe"/>
                        </a:defRPr>
                      </a:lvl4pPr>
                      <a:lvl5pPr marL="1828800" algn="l" defTabSz="914400" rtl="0" eaLnBrk="1" latinLnBrk="0" hangingPunct="1">
                        <a:defRPr sz="1800" kern="1200">
                          <a:solidFill>
                            <a:schemeClr val="tx1"/>
                          </a:solidFill>
                          <a:latin typeface="Segoe"/>
                        </a:defRPr>
                      </a:lvl5pPr>
                      <a:lvl6pPr marL="2286000" algn="l" defTabSz="914400" rtl="0" eaLnBrk="1" latinLnBrk="0" hangingPunct="1">
                        <a:defRPr sz="1800" kern="1200">
                          <a:solidFill>
                            <a:schemeClr val="tx1"/>
                          </a:solidFill>
                          <a:latin typeface="Segoe"/>
                        </a:defRPr>
                      </a:lvl6pPr>
                      <a:lvl7pPr marL="2743200" algn="l" defTabSz="914400" rtl="0" eaLnBrk="1" latinLnBrk="0" hangingPunct="1">
                        <a:defRPr sz="1800" kern="1200">
                          <a:solidFill>
                            <a:schemeClr val="tx1"/>
                          </a:solidFill>
                          <a:latin typeface="Segoe"/>
                        </a:defRPr>
                      </a:lvl7pPr>
                      <a:lvl8pPr marL="3200400" algn="l" defTabSz="914400" rtl="0" eaLnBrk="1" latinLnBrk="0" hangingPunct="1">
                        <a:defRPr sz="1800" kern="1200">
                          <a:solidFill>
                            <a:schemeClr val="tx1"/>
                          </a:solidFill>
                          <a:latin typeface="Segoe"/>
                        </a:defRPr>
                      </a:lvl8pPr>
                      <a:lvl9pPr marL="3657600" algn="l" defTabSz="914400" rtl="0" eaLnBrk="1" latinLnBrk="0" hangingPunct="1">
                        <a:defRPr sz="1800" kern="1200">
                          <a:solidFill>
                            <a:schemeClr val="tx1"/>
                          </a:solidFill>
                          <a:latin typeface="Segoe"/>
                        </a:defRPr>
                      </a:lvl9pPr>
                    </a:lstStyle>
                    <a:p>
                      <a:pPr algn="ctr" fontAlgn="b"/>
                      <a:r>
                        <a:rPr lang="fr-FR" sz="1400" u="none" strike="noStrike" noProof="0" dirty="0" smtClean="0">
                          <a:solidFill>
                            <a:schemeClr val="bg1"/>
                          </a:solidFill>
                        </a:rPr>
                        <a:t>10%</a:t>
                      </a:r>
                      <a:endParaRPr lang="fr-FR" sz="1400" b="0" i="0" u="none" strike="noStrike" noProof="0" dirty="0">
                        <a:solidFill>
                          <a:schemeClr val="bg1"/>
                        </a:solidFill>
                        <a:latin typeface="Calibri"/>
                      </a:endParaRPr>
                    </a:p>
                  </a:txBody>
                  <a:tcPr marL="45720" marR="4572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gradFill>
                      <a:gsLst>
                        <a:gs pos="0">
                          <a:srgbClr val="F3CB5B">
                            <a:shade val="30000"/>
                            <a:satMod val="115000"/>
                          </a:srgbClr>
                        </a:gs>
                        <a:gs pos="50000">
                          <a:srgbClr val="F3CB5B">
                            <a:shade val="67500"/>
                            <a:satMod val="115000"/>
                          </a:srgbClr>
                        </a:gs>
                        <a:gs pos="100000">
                          <a:srgbClr val="F3CB5B">
                            <a:shade val="100000"/>
                            <a:satMod val="115000"/>
                          </a:srgbClr>
                        </a:gs>
                      </a:gsLst>
                      <a:lin ang="16200000" scaled="1"/>
                    </a:gradFill>
                  </a:tcPr>
                </a:tc>
              </a:tr>
              <a:tr h="266470">
                <a:tc>
                  <a:txBody>
                    <a:bodyPr/>
                    <a:lstStyle>
                      <a:defPPr>
                        <a:defRPr lang="fr-FR"/>
                      </a:defPPr>
                      <a:lvl1pPr marL="0" algn="l" defTabSz="914400" rtl="0" eaLnBrk="1" latinLnBrk="0" hangingPunct="1">
                        <a:defRPr sz="1800" kern="1200">
                          <a:solidFill>
                            <a:schemeClr val="tx1"/>
                          </a:solidFill>
                          <a:latin typeface="Segoe"/>
                        </a:defRPr>
                      </a:lvl1pPr>
                      <a:lvl2pPr marL="457200" algn="l" defTabSz="914400" rtl="0" eaLnBrk="1" latinLnBrk="0" hangingPunct="1">
                        <a:defRPr sz="1800" kern="1200">
                          <a:solidFill>
                            <a:schemeClr val="tx1"/>
                          </a:solidFill>
                          <a:latin typeface="Segoe"/>
                        </a:defRPr>
                      </a:lvl2pPr>
                      <a:lvl3pPr marL="914400" algn="l" defTabSz="914400" rtl="0" eaLnBrk="1" latinLnBrk="0" hangingPunct="1">
                        <a:defRPr sz="1800" kern="1200">
                          <a:solidFill>
                            <a:schemeClr val="tx1"/>
                          </a:solidFill>
                          <a:latin typeface="Segoe"/>
                        </a:defRPr>
                      </a:lvl3pPr>
                      <a:lvl4pPr marL="1371600" algn="l" defTabSz="914400" rtl="0" eaLnBrk="1" latinLnBrk="0" hangingPunct="1">
                        <a:defRPr sz="1800" kern="1200">
                          <a:solidFill>
                            <a:schemeClr val="tx1"/>
                          </a:solidFill>
                          <a:latin typeface="Segoe"/>
                        </a:defRPr>
                      </a:lvl4pPr>
                      <a:lvl5pPr marL="1828800" algn="l" defTabSz="914400" rtl="0" eaLnBrk="1" latinLnBrk="0" hangingPunct="1">
                        <a:defRPr sz="1800" kern="1200">
                          <a:solidFill>
                            <a:schemeClr val="tx1"/>
                          </a:solidFill>
                          <a:latin typeface="Segoe"/>
                        </a:defRPr>
                      </a:lvl5pPr>
                      <a:lvl6pPr marL="2286000" algn="l" defTabSz="914400" rtl="0" eaLnBrk="1" latinLnBrk="0" hangingPunct="1">
                        <a:defRPr sz="1800" kern="1200">
                          <a:solidFill>
                            <a:schemeClr val="tx1"/>
                          </a:solidFill>
                          <a:latin typeface="Segoe"/>
                        </a:defRPr>
                      </a:lvl6pPr>
                      <a:lvl7pPr marL="2743200" algn="l" defTabSz="914400" rtl="0" eaLnBrk="1" latinLnBrk="0" hangingPunct="1">
                        <a:defRPr sz="1800" kern="1200">
                          <a:solidFill>
                            <a:schemeClr val="tx1"/>
                          </a:solidFill>
                          <a:latin typeface="Segoe"/>
                        </a:defRPr>
                      </a:lvl7pPr>
                      <a:lvl8pPr marL="3200400" algn="l" defTabSz="914400" rtl="0" eaLnBrk="1" latinLnBrk="0" hangingPunct="1">
                        <a:defRPr sz="1800" kern="1200">
                          <a:solidFill>
                            <a:schemeClr val="tx1"/>
                          </a:solidFill>
                          <a:latin typeface="Segoe"/>
                        </a:defRPr>
                      </a:lvl8pPr>
                      <a:lvl9pPr marL="3657600" algn="l" defTabSz="914400" rtl="0" eaLnBrk="1" latinLnBrk="0" hangingPunct="1">
                        <a:defRPr sz="1800" kern="1200">
                          <a:solidFill>
                            <a:schemeClr val="tx1"/>
                          </a:solidFill>
                          <a:latin typeface="Segoe"/>
                        </a:defRPr>
                      </a:lvl9pPr>
                    </a:lstStyle>
                    <a:p>
                      <a:pPr algn="ctr" fontAlgn="b"/>
                      <a:r>
                        <a:rPr lang="fr-FR" sz="1400" u="none" strike="noStrike" noProof="0" smtClean="0"/>
                        <a:t> </a:t>
                      </a:r>
                      <a:endParaRPr lang="fr-FR" sz="1400" b="0" i="0" u="none" strike="noStrike" noProof="0">
                        <a:solidFill>
                          <a:srgbClr val="000000"/>
                        </a:solidFill>
                        <a:latin typeface="Calibri"/>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gradFill>
                      <a:gsLst>
                        <a:gs pos="0">
                          <a:srgbClr val="4AA2DE">
                            <a:shade val="30000"/>
                            <a:satMod val="115000"/>
                          </a:srgbClr>
                        </a:gs>
                        <a:gs pos="50000">
                          <a:srgbClr val="4AA2DE">
                            <a:shade val="67500"/>
                            <a:satMod val="115000"/>
                          </a:srgbClr>
                        </a:gs>
                        <a:gs pos="100000">
                          <a:srgbClr val="4AA2DE">
                            <a:shade val="100000"/>
                            <a:satMod val="115000"/>
                          </a:srgbClr>
                        </a:gs>
                      </a:gsLst>
                      <a:lin ang="16200000" scaled="1"/>
                    </a:gradFill>
                  </a:tcPr>
                </a:tc>
                <a:tc>
                  <a:txBody>
                    <a:bodyPr/>
                    <a:lstStyle>
                      <a:defPPr>
                        <a:defRPr lang="fr-FR"/>
                      </a:defPPr>
                      <a:lvl1pPr marL="0" algn="l" defTabSz="914400" rtl="0" eaLnBrk="1" latinLnBrk="0" hangingPunct="1">
                        <a:defRPr sz="1800" kern="1200">
                          <a:solidFill>
                            <a:schemeClr val="tx1"/>
                          </a:solidFill>
                          <a:latin typeface="Segoe"/>
                        </a:defRPr>
                      </a:lvl1pPr>
                      <a:lvl2pPr marL="457200" algn="l" defTabSz="914400" rtl="0" eaLnBrk="1" latinLnBrk="0" hangingPunct="1">
                        <a:defRPr sz="1800" kern="1200">
                          <a:solidFill>
                            <a:schemeClr val="tx1"/>
                          </a:solidFill>
                          <a:latin typeface="Segoe"/>
                        </a:defRPr>
                      </a:lvl2pPr>
                      <a:lvl3pPr marL="914400" algn="l" defTabSz="914400" rtl="0" eaLnBrk="1" latinLnBrk="0" hangingPunct="1">
                        <a:defRPr sz="1800" kern="1200">
                          <a:solidFill>
                            <a:schemeClr val="tx1"/>
                          </a:solidFill>
                          <a:latin typeface="Segoe"/>
                        </a:defRPr>
                      </a:lvl3pPr>
                      <a:lvl4pPr marL="1371600" algn="l" defTabSz="914400" rtl="0" eaLnBrk="1" latinLnBrk="0" hangingPunct="1">
                        <a:defRPr sz="1800" kern="1200">
                          <a:solidFill>
                            <a:schemeClr val="tx1"/>
                          </a:solidFill>
                          <a:latin typeface="Segoe"/>
                        </a:defRPr>
                      </a:lvl4pPr>
                      <a:lvl5pPr marL="1828800" algn="l" defTabSz="914400" rtl="0" eaLnBrk="1" latinLnBrk="0" hangingPunct="1">
                        <a:defRPr sz="1800" kern="1200">
                          <a:solidFill>
                            <a:schemeClr val="tx1"/>
                          </a:solidFill>
                          <a:latin typeface="Segoe"/>
                        </a:defRPr>
                      </a:lvl5pPr>
                      <a:lvl6pPr marL="2286000" algn="l" defTabSz="914400" rtl="0" eaLnBrk="1" latinLnBrk="0" hangingPunct="1">
                        <a:defRPr sz="1800" kern="1200">
                          <a:solidFill>
                            <a:schemeClr val="tx1"/>
                          </a:solidFill>
                          <a:latin typeface="Segoe"/>
                        </a:defRPr>
                      </a:lvl6pPr>
                      <a:lvl7pPr marL="2743200" algn="l" defTabSz="914400" rtl="0" eaLnBrk="1" latinLnBrk="0" hangingPunct="1">
                        <a:defRPr sz="1800" kern="1200">
                          <a:solidFill>
                            <a:schemeClr val="tx1"/>
                          </a:solidFill>
                          <a:latin typeface="Segoe"/>
                        </a:defRPr>
                      </a:lvl7pPr>
                      <a:lvl8pPr marL="3200400" algn="l" defTabSz="914400" rtl="0" eaLnBrk="1" latinLnBrk="0" hangingPunct="1">
                        <a:defRPr sz="1800" kern="1200">
                          <a:solidFill>
                            <a:schemeClr val="tx1"/>
                          </a:solidFill>
                          <a:latin typeface="Segoe"/>
                        </a:defRPr>
                      </a:lvl8pPr>
                      <a:lvl9pPr marL="3657600" algn="l" defTabSz="914400" rtl="0" eaLnBrk="1" latinLnBrk="0" hangingPunct="1">
                        <a:defRPr sz="1800" kern="1200">
                          <a:solidFill>
                            <a:schemeClr val="tx1"/>
                          </a:solidFill>
                          <a:latin typeface="Segoe"/>
                        </a:defRPr>
                      </a:lvl9pPr>
                    </a:lstStyle>
                    <a:p>
                      <a:pPr algn="l" fontAlgn="b"/>
                      <a:r>
                        <a:rPr lang="fr-FR" sz="1400" u="none" strike="noStrike" noProof="0" dirty="0" smtClean="0"/>
                        <a:t>Autre</a:t>
                      </a:r>
                      <a:endParaRPr lang="fr-FR" sz="1400" b="0" i="0" u="none" strike="noStrike" noProof="0" dirty="0">
                        <a:solidFill>
                          <a:srgbClr val="000000"/>
                        </a:solidFill>
                        <a:latin typeface="Calibri"/>
                      </a:endParaRPr>
                    </a:p>
                  </a:txBody>
                  <a:tcPr marL="45720" marR="4572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gradFill>
                      <a:gsLst>
                        <a:gs pos="0">
                          <a:srgbClr val="4AA2DE">
                            <a:shade val="30000"/>
                            <a:satMod val="115000"/>
                          </a:srgbClr>
                        </a:gs>
                        <a:gs pos="50000">
                          <a:srgbClr val="4AA2DE">
                            <a:shade val="67500"/>
                            <a:satMod val="115000"/>
                          </a:srgbClr>
                        </a:gs>
                        <a:gs pos="100000">
                          <a:srgbClr val="4AA2DE">
                            <a:shade val="100000"/>
                            <a:satMod val="115000"/>
                          </a:srgbClr>
                        </a:gs>
                      </a:gsLst>
                      <a:lin ang="16200000" scaled="1"/>
                    </a:gradFill>
                  </a:tcPr>
                </a:tc>
                <a:tc>
                  <a:txBody>
                    <a:bodyPr/>
                    <a:lstStyle>
                      <a:defPPr>
                        <a:defRPr lang="fr-FR"/>
                      </a:defPPr>
                      <a:lvl1pPr marL="0" algn="l" defTabSz="914400" rtl="0" eaLnBrk="1" latinLnBrk="0" hangingPunct="1">
                        <a:defRPr sz="1800" kern="1200">
                          <a:solidFill>
                            <a:schemeClr val="tx1"/>
                          </a:solidFill>
                          <a:latin typeface="Segoe"/>
                        </a:defRPr>
                      </a:lvl1pPr>
                      <a:lvl2pPr marL="457200" algn="l" defTabSz="914400" rtl="0" eaLnBrk="1" latinLnBrk="0" hangingPunct="1">
                        <a:defRPr sz="1800" kern="1200">
                          <a:solidFill>
                            <a:schemeClr val="tx1"/>
                          </a:solidFill>
                          <a:latin typeface="Segoe"/>
                        </a:defRPr>
                      </a:lvl2pPr>
                      <a:lvl3pPr marL="914400" algn="l" defTabSz="914400" rtl="0" eaLnBrk="1" latinLnBrk="0" hangingPunct="1">
                        <a:defRPr sz="1800" kern="1200">
                          <a:solidFill>
                            <a:schemeClr val="tx1"/>
                          </a:solidFill>
                          <a:latin typeface="Segoe"/>
                        </a:defRPr>
                      </a:lvl3pPr>
                      <a:lvl4pPr marL="1371600" algn="l" defTabSz="914400" rtl="0" eaLnBrk="1" latinLnBrk="0" hangingPunct="1">
                        <a:defRPr sz="1800" kern="1200">
                          <a:solidFill>
                            <a:schemeClr val="tx1"/>
                          </a:solidFill>
                          <a:latin typeface="Segoe"/>
                        </a:defRPr>
                      </a:lvl4pPr>
                      <a:lvl5pPr marL="1828800" algn="l" defTabSz="914400" rtl="0" eaLnBrk="1" latinLnBrk="0" hangingPunct="1">
                        <a:defRPr sz="1800" kern="1200">
                          <a:solidFill>
                            <a:schemeClr val="tx1"/>
                          </a:solidFill>
                          <a:latin typeface="Segoe"/>
                        </a:defRPr>
                      </a:lvl5pPr>
                      <a:lvl6pPr marL="2286000" algn="l" defTabSz="914400" rtl="0" eaLnBrk="1" latinLnBrk="0" hangingPunct="1">
                        <a:defRPr sz="1800" kern="1200">
                          <a:solidFill>
                            <a:schemeClr val="tx1"/>
                          </a:solidFill>
                          <a:latin typeface="Segoe"/>
                        </a:defRPr>
                      </a:lvl6pPr>
                      <a:lvl7pPr marL="2743200" algn="l" defTabSz="914400" rtl="0" eaLnBrk="1" latinLnBrk="0" hangingPunct="1">
                        <a:defRPr sz="1800" kern="1200">
                          <a:solidFill>
                            <a:schemeClr val="tx1"/>
                          </a:solidFill>
                          <a:latin typeface="Segoe"/>
                        </a:defRPr>
                      </a:lvl7pPr>
                      <a:lvl8pPr marL="3200400" algn="l" defTabSz="914400" rtl="0" eaLnBrk="1" latinLnBrk="0" hangingPunct="1">
                        <a:defRPr sz="1800" kern="1200">
                          <a:solidFill>
                            <a:schemeClr val="tx1"/>
                          </a:solidFill>
                          <a:latin typeface="Segoe"/>
                        </a:defRPr>
                      </a:lvl8pPr>
                      <a:lvl9pPr marL="3657600" algn="l" defTabSz="914400" rtl="0" eaLnBrk="1" latinLnBrk="0" hangingPunct="1">
                        <a:defRPr sz="1800" kern="1200">
                          <a:solidFill>
                            <a:schemeClr val="tx1"/>
                          </a:solidFill>
                          <a:latin typeface="Segoe"/>
                        </a:defRPr>
                      </a:lvl9pPr>
                    </a:lstStyle>
                    <a:p>
                      <a:pPr algn="r" fontAlgn="b"/>
                      <a:r>
                        <a:rPr lang="fr-FR" sz="1400" u="none" strike="noStrike" noProof="0" dirty="0" smtClean="0"/>
                        <a:t>2.486</a:t>
                      </a:r>
                      <a:endParaRPr lang="fr-FR" sz="1400" b="0" i="0" u="none" strike="noStrike" noProof="0" dirty="0">
                        <a:solidFill>
                          <a:srgbClr val="000000"/>
                        </a:solidFill>
                        <a:latin typeface="Calibri"/>
                      </a:endParaRPr>
                    </a:p>
                  </a:txBody>
                  <a:tcPr marL="45720" marR="4572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gradFill>
                      <a:gsLst>
                        <a:gs pos="0">
                          <a:srgbClr val="4AA2DE">
                            <a:shade val="30000"/>
                            <a:satMod val="115000"/>
                          </a:srgbClr>
                        </a:gs>
                        <a:gs pos="50000">
                          <a:srgbClr val="4AA2DE">
                            <a:shade val="67500"/>
                            <a:satMod val="115000"/>
                          </a:srgbClr>
                        </a:gs>
                        <a:gs pos="100000">
                          <a:srgbClr val="4AA2DE">
                            <a:shade val="100000"/>
                            <a:satMod val="115000"/>
                          </a:srgbClr>
                        </a:gs>
                      </a:gsLst>
                      <a:lin ang="16200000" scaled="1"/>
                    </a:gradFill>
                  </a:tcPr>
                </a:tc>
                <a:tc>
                  <a:txBody>
                    <a:bodyPr/>
                    <a:lstStyle>
                      <a:defPPr>
                        <a:defRPr lang="fr-FR"/>
                      </a:defPPr>
                      <a:lvl1pPr marL="0" algn="l" defTabSz="914400" rtl="0" eaLnBrk="1" latinLnBrk="0" hangingPunct="1">
                        <a:defRPr sz="1800" kern="1200">
                          <a:solidFill>
                            <a:schemeClr val="tx1"/>
                          </a:solidFill>
                          <a:latin typeface="Segoe"/>
                        </a:defRPr>
                      </a:lvl1pPr>
                      <a:lvl2pPr marL="457200" algn="l" defTabSz="914400" rtl="0" eaLnBrk="1" latinLnBrk="0" hangingPunct="1">
                        <a:defRPr sz="1800" kern="1200">
                          <a:solidFill>
                            <a:schemeClr val="tx1"/>
                          </a:solidFill>
                          <a:latin typeface="Segoe"/>
                        </a:defRPr>
                      </a:lvl2pPr>
                      <a:lvl3pPr marL="914400" algn="l" defTabSz="914400" rtl="0" eaLnBrk="1" latinLnBrk="0" hangingPunct="1">
                        <a:defRPr sz="1800" kern="1200">
                          <a:solidFill>
                            <a:schemeClr val="tx1"/>
                          </a:solidFill>
                          <a:latin typeface="Segoe"/>
                        </a:defRPr>
                      </a:lvl3pPr>
                      <a:lvl4pPr marL="1371600" algn="l" defTabSz="914400" rtl="0" eaLnBrk="1" latinLnBrk="0" hangingPunct="1">
                        <a:defRPr sz="1800" kern="1200">
                          <a:solidFill>
                            <a:schemeClr val="tx1"/>
                          </a:solidFill>
                          <a:latin typeface="Segoe"/>
                        </a:defRPr>
                      </a:lvl4pPr>
                      <a:lvl5pPr marL="1828800" algn="l" defTabSz="914400" rtl="0" eaLnBrk="1" latinLnBrk="0" hangingPunct="1">
                        <a:defRPr sz="1800" kern="1200">
                          <a:solidFill>
                            <a:schemeClr val="tx1"/>
                          </a:solidFill>
                          <a:latin typeface="Segoe"/>
                        </a:defRPr>
                      </a:lvl5pPr>
                      <a:lvl6pPr marL="2286000" algn="l" defTabSz="914400" rtl="0" eaLnBrk="1" latinLnBrk="0" hangingPunct="1">
                        <a:defRPr sz="1800" kern="1200">
                          <a:solidFill>
                            <a:schemeClr val="tx1"/>
                          </a:solidFill>
                          <a:latin typeface="Segoe"/>
                        </a:defRPr>
                      </a:lvl6pPr>
                      <a:lvl7pPr marL="2743200" algn="l" defTabSz="914400" rtl="0" eaLnBrk="1" latinLnBrk="0" hangingPunct="1">
                        <a:defRPr sz="1800" kern="1200">
                          <a:solidFill>
                            <a:schemeClr val="tx1"/>
                          </a:solidFill>
                          <a:latin typeface="Segoe"/>
                        </a:defRPr>
                      </a:lvl7pPr>
                      <a:lvl8pPr marL="3200400" algn="l" defTabSz="914400" rtl="0" eaLnBrk="1" latinLnBrk="0" hangingPunct="1">
                        <a:defRPr sz="1800" kern="1200">
                          <a:solidFill>
                            <a:schemeClr val="tx1"/>
                          </a:solidFill>
                          <a:latin typeface="Segoe"/>
                        </a:defRPr>
                      </a:lvl8pPr>
                      <a:lvl9pPr marL="3657600" algn="l" defTabSz="914400" rtl="0" eaLnBrk="1" latinLnBrk="0" hangingPunct="1">
                        <a:defRPr sz="1800" kern="1200">
                          <a:solidFill>
                            <a:schemeClr val="tx1"/>
                          </a:solidFill>
                          <a:latin typeface="Segoe"/>
                        </a:defRPr>
                      </a:lvl9pPr>
                    </a:lstStyle>
                    <a:p>
                      <a:pPr algn="r" fontAlgn="b"/>
                      <a:r>
                        <a:rPr lang="fr-FR" sz="1400" u="none" strike="noStrike" noProof="0" dirty="0" smtClean="0"/>
                        <a:t>2.689</a:t>
                      </a:r>
                      <a:endParaRPr lang="fr-FR" sz="1400" b="0" i="0" u="none" strike="noStrike" noProof="0" dirty="0">
                        <a:solidFill>
                          <a:srgbClr val="000000"/>
                        </a:solidFill>
                        <a:latin typeface="Calibri"/>
                      </a:endParaRPr>
                    </a:p>
                  </a:txBody>
                  <a:tcPr marL="45720" marR="4572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gradFill>
                      <a:gsLst>
                        <a:gs pos="0">
                          <a:srgbClr val="4AA2DE">
                            <a:shade val="30000"/>
                            <a:satMod val="115000"/>
                          </a:srgbClr>
                        </a:gs>
                        <a:gs pos="50000">
                          <a:srgbClr val="4AA2DE">
                            <a:shade val="67500"/>
                            <a:satMod val="115000"/>
                          </a:srgbClr>
                        </a:gs>
                        <a:gs pos="100000">
                          <a:srgbClr val="4AA2DE">
                            <a:shade val="100000"/>
                            <a:satMod val="115000"/>
                          </a:srgbClr>
                        </a:gs>
                      </a:gsLst>
                      <a:lin ang="16200000" scaled="1"/>
                    </a:gradFill>
                  </a:tcPr>
                </a:tc>
                <a:tc>
                  <a:txBody>
                    <a:bodyPr/>
                    <a:lstStyle>
                      <a:defPPr>
                        <a:defRPr lang="fr-FR"/>
                      </a:defPPr>
                      <a:lvl1pPr marL="0" algn="l" defTabSz="914400" rtl="0" eaLnBrk="1" latinLnBrk="0" hangingPunct="1">
                        <a:defRPr sz="1800" kern="1200">
                          <a:solidFill>
                            <a:schemeClr val="tx1"/>
                          </a:solidFill>
                          <a:latin typeface="Segoe"/>
                        </a:defRPr>
                      </a:lvl1pPr>
                      <a:lvl2pPr marL="457200" algn="l" defTabSz="914400" rtl="0" eaLnBrk="1" latinLnBrk="0" hangingPunct="1">
                        <a:defRPr sz="1800" kern="1200">
                          <a:solidFill>
                            <a:schemeClr val="tx1"/>
                          </a:solidFill>
                          <a:latin typeface="Segoe"/>
                        </a:defRPr>
                      </a:lvl2pPr>
                      <a:lvl3pPr marL="914400" algn="l" defTabSz="914400" rtl="0" eaLnBrk="1" latinLnBrk="0" hangingPunct="1">
                        <a:defRPr sz="1800" kern="1200">
                          <a:solidFill>
                            <a:schemeClr val="tx1"/>
                          </a:solidFill>
                          <a:latin typeface="Segoe"/>
                        </a:defRPr>
                      </a:lvl3pPr>
                      <a:lvl4pPr marL="1371600" algn="l" defTabSz="914400" rtl="0" eaLnBrk="1" latinLnBrk="0" hangingPunct="1">
                        <a:defRPr sz="1800" kern="1200">
                          <a:solidFill>
                            <a:schemeClr val="tx1"/>
                          </a:solidFill>
                          <a:latin typeface="Segoe"/>
                        </a:defRPr>
                      </a:lvl4pPr>
                      <a:lvl5pPr marL="1828800" algn="l" defTabSz="914400" rtl="0" eaLnBrk="1" latinLnBrk="0" hangingPunct="1">
                        <a:defRPr sz="1800" kern="1200">
                          <a:solidFill>
                            <a:schemeClr val="tx1"/>
                          </a:solidFill>
                          <a:latin typeface="Segoe"/>
                        </a:defRPr>
                      </a:lvl5pPr>
                      <a:lvl6pPr marL="2286000" algn="l" defTabSz="914400" rtl="0" eaLnBrk="1" latinLnBrk="0" hangingPunct="1">
                        <a:defRPr sz="1800" kern="1200">
                          <a:solidFill>
                            <a:schemeClr val="tx1"/>
                          </a:solidFill>
                          <a:latin typeface="Segoe"/>
                        </a:defRPr>
                      </a:lvl6pPr>
                      <a:lvl7pPr marL="2743200" algn="l" defTabSz="914400" rtl="0" eaLnBrk="1" latinLnBrk="0" hangingPunct="1">
                        <a:defRPr sz="1800" kern="1200">
                          <a:solidFill>
                            <a:schemeClr val="tx1"/>
                          </a:solidFill>
                          <a:latin typeface="Segoe"/>
                        </a:defRPr>
                      </a:lvl7pPr>
                      <a:lvl8pPr marL="3200400" algn="l" defTabSz="914400" rtl="0" eaLnBrk="1" latinLnBrk="0" hangingPunct="1">
                        <a:defRPr sz="1800" kern="1200">
                          <a:solidFill>
                            <a:schemeClr val="tx1"/>
                          </a:solidFill>
                          <a:latin typeface="Segoe"/>
                        </a:defRPr>
                      </a:lvl8pPr>
                      <a:lvl9pPr marL="3657600" algn="l" defTabSz="914400" rtl="0" eaLnBrk="1" latinLnBrk="0" hangingPunct="1">
                        <a:defRPr sz="1800" kern="1200">
                          <a:solidFill>
                            <a:schemeClr val="tx1"/>
                          </a:solidFill>
                          <a:latin typeface="Segoe"/>
                        </a:defRPr>
                      </a:lvl9pPr>
                    </a:lstStyle>
                    <a:p>
                      <a:pPr algn="r" fontAlgn="b"/>
                      <a:r>
                        <a:rPr lang="fr-FR" sz="1400" u="none" strike="noStrike" noProof="0" dirty="0" smtClean="0"/>
                        <a:t>2.827</a:t>
                      </a:r>
                      <a:endParaRPr lang="fr-FR" sz="1400" b="0" i="0" u="none" strike="noStrike" noProof="0" dirty="0">
                        <a:solidFill>
                          <a:srgbClr val="000000"/>
                        </a:solidFill>
                        <a:latin typeface="Calibri"/>
                      </a:endParaRPr>
                    </a:p>
                  </a:txBody>
                  <a:tcPr marL="45720" marR="4572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gradFill>
                      <a:gsLst>
                        <a:gs pos="0">
                          <a:srgbClr val="4AA2DE">
                            <a:shade val="30000"/>
                            <a:satMod val="115000"/>
                          </a:srgbClr>
                        </a:gs>
                        <a:gs pos="50000">
                          <a:srgbClr val="4AA2DE">
                            <a:shade val="67500"/>
                            <a:satMod val="115000"/>
                          </a:srgbClr>
                        </a:gs>
                        <a:gs pos="100000">
                          <a:srgbClr val="4AA2DE">
                            <a:shade val="100000"/>
                            <a:satMod val="115000"/>
                          </a:srgbClr>
                        </a:gs>
                      </a:gsLst>
                      <a:lin ang="16200000" scaled="1"/>
                    </a:gradFill>
                  </a:tcPr>
                </a:tc>
                <a:tc>
                  <a:txBody>
                    <a:bodyPr/>
                    <a:lstStyle>
                      <a:defPPr>
                        <a:defRPr lang="fr-FR"/>
                      </a:defPPr>
                      <a:lvl1pPr marL="0" algn="l" defTabSz="914400" rtl="0" eaLnBrk="1" latinLnBrk="0" hangingPunct="1">
                        <a:defRPr sz="1800" kern="1200">
                          <a:solidFill>
                            <a:schemeClr val="tx1"/>
                          </a:solidFill>
                          <a:latin typeface="Segoe"/>
                        </a:defRPr>
                      </a:lvl1pPr>
                      <a:lvl2pPr marL="457200" algn="l" defTabSz="914400" rtl="0" eaLnBrk="1" latinLnBrk="0" hangingPunct="1">
                        <a:defRPr sz="1800" kern="1200">
                          <a:solidFill>
                            <a:schemeClr val="tx1"/>
                          </a:solidFill>
                          <a:latin typeface="Segoe"/>
                        </a:defRPr>
                      </a:lvl2pPr>
                      <a:lvl3pPr marL="914400" algn="l" defTabSz="914400" rtl="0" eaLnBrk="1" latinLnBrk="0" hangingPunct="1">
                        <a:defRPr sz="1800" kern="1200">
                          <a:solidFill>
                            <a:schemeClr val="tx1"/>
                          </a:solidFill>
                          <a:latin typeface="Segoe"/>
                        </a:defRPr>
                      </a:lvl3pPr>
                      <a:lvl4pPr marL="1371600" algn="l" defTabSz="914400" rtl="0" eaLnBrk="1" latinLnBrk="0" hangingPunct="1">
                        <a:defRPr sz="1800" kern="1200">
                          <a:solidFill>
                            <a:schemeClr val="tx1"/>
                          </a:solidFill>
                          <a:latin typeface="Segoe"/>
                        </a:defRPr>
                      </a:lvl4pPr>
                      <a:lvl5pPr marL="1828800" algn="l" defTabSz="914400" rtl="0" eaLnBrk="1" latinLnBrk="0" hangingPunct="1">
                        <a:defRPr sz="1800" kern="1200">
                          <a:solidFill>
                            <a:schemeClr val="tx1"/>
                          </a:solidFill>
                          <a:latin typeface="Segoe"/>
                        </a:defRPr>
                      </a:lvl5pPr>
                      <a:lvl6pPr marL="2286000" algn="l" defTabSz="914400" rtl="0" eaLnBrk="1" latinLnBrk="0" hangingPunct="1">
                        <a:defRPr sz="1800" kern="1200">
                          <a:solidFill>
                            <a:schemeClr val="tx1"/>
                          </a:solidFill>
                          <a:latin typeface="Segoe"/>
                        </a:defRPr>
                      </a:lvl6pPr>
                      <a:lvl7pPr marL="2743200" algn="l" defTabSz="914400" rtl="0" eaLnBrk="1" latinLnBrk="0" hangingPunct="1">
                        <a:defRPr sz="1800" kern="1200">
                          <a:solidFill>
                            <a:schemeClr val="tx1"/>
                          </a:solidFill>
                          <a:latin typeface="Segoe"/>
                        </a:defRPr>
                      </a:lvl7pPr>
                      <a:lvl8pPr marL="3200400" algn="l" defTabSz="914400" rtl="0" eaLnBrk="1" latinLnBrk="0" hangingPunct="1">
                        <a:defRPr sz="1800" kern="1200">
                          <a:solidFill>
                            <a:schemeClr val="tx1"/>
                          </a:solidFill>
                          <a:latin typeface="Segoe"/>
                        </a:defRPr>
                      </a:lvl8pPr>
                      <a:lvl9pPr marL="3657600" algn="l" defTabSz="914400" rtl="0" eaLnBrk="1" latinLnBrk="0" hangingPunct="1">
                        <a:defRPr sz="1800" kern="1200">
                          <a:solidFill>
                            <a:schemeClr val="tx1"/>
                          </a:solidFill>
                          <a:latin typeface="Segoe"/>
                        </a:defRPr>
                      </a:lvl9pPr>
                    </a:lstStyle>
                    <a:p>
                      <a:pPr algn="ctr" fontAlgn="b"/>
                      <a:r>
                        <a:rPr lang="fr-FR" sz="1400" u="none" strike="noStrike" noProof="0" dirty="0" smtClean="0"/>
                        <a:t>5%</a:t>
                      </a:r>
                      <a:endParaRPr lang="fr-FR" sz="1400" b="0" i="0" u="none" strike="noStrike" noProof="0" dirty="0">
                        <a:solidFill>
                          <a:srgbClr val="000000"/>
                        </a:solidFill>
                        <a:latin typeface="Calibri"/>
                      </a:endParaRPr>
                    </a:p>
                  </a:txBody>
                  <a:tcPr marL="45720" marR="4572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gradFill>
                      <a:gsLst>
                        <a:gs pos="0">
                          <a:srgbClr val="4AA2DE">
                            <a:shade val="30000"/>
                            <a:satMod val="115000"/>
                          </a:srgbClr>
                        </a:gs>
                        <a:gs pos="50000">
                          <a:srgbClr val="4AA2DE">
                            <a:shade val="67500"/>
                            <a:satMod val="115000"/>
                          </a:srgbClr>
                        </a:gs>
                        <a:gs pos="100000">
                          <a:srgbClr val="4AA2DE">
                            <a:shade val="100000"/>
                            <a:satMod val="115000"/>
                          </a:srgbClr>
                        </a:gs>
                      </a:gsLst>
                      <a:lin ang="16200000" scaled="1"/>
                    </a:gradFill>
                  </a:tcPr>
                </a:tc>
              </a:tr>
              <a:tr h="268601">
                <a:tc>
                  <a:txBody>
                    <a:bodyPr/>
                    <a:lstStyle>
                      <a:defPPr>
                        <a:defRPr lang="fr-FR"/>
                      </a:defPPr>
                      <a:lvl1pPr marL="0" algn="l" defTabSz="914400" rtl="0" eaLnBrk="1" latinLnBrk="0" hangingPunct="1">
                        <a:defRPr sz="1800" kern="1200">
                          <a:solidFill>
                            <a:schemeClr val="tx1"/>
                          </a:solidFill>
                          <a:latin typeface="Segoe"/>
                        </a:defRPr>
                      </a:lvl1pPr>
                      <a:lvl2pPr marL="457200" algn="l" defTabSz="914400" rtl="0" eaLnBrk="1" latinLnBrk="0" hangingPunct="1">
                        <a:defRPr sz="1800" kern="1200">
                          <a:solidFill>
                            <a:schemeClr val="tx1"/>
                          </a:solidFill>
                          <a:latin typeface="Segoe"/>
                        </a:defRPr>
                      </a:lvl2pPr>
                      <a:lvl3pPr marL="914400" algn="l" defTabSz="914400" rtl="0" eaLnBrk="1" latinLnBrk="0" hangingPunct="1">
                        <a:defRPr sz="1800" kern="1200">
                          <a:solidFill>
                            <a:schemeClr val="tx1"/>
                          </a:solidFill>
                          <a:latin typeface="Segoe"/>
                        </a:defRPr>
                      </a:lvl3pPr>
                      <a:lvl4pPr marL="1371600" algn="l" defTabSz="914400" rtl="0" eaLnBrk="1" latinLnBrk="0" hangingPunct="1">
                        <a:defRPr sz="1800" kern="1200">
                          <a:solidFill>
                            <a:schemeClr val="tx1"/>
                          </a:solidFill>
                          <a:latin typeface="Segoe"/>
                        </a:defRPr>
                      </a:lvl4pPr>
                      <a:lvl5pPr marL="1828800" algn="l" defTabSz="914400" rtl="0" eaLnBrk="1" latinLnBrk="0" hangingPunct="1">
                        <a:defRPr sz="1800" kern="1200">
                          <a:solidFill>
                            <a:schemeClr val="tx1"/>
                          </a:solidFill>
                          <a:latin typeface="Segoe"/>
                        </a:defRPr>
                      </a:lvl5pPr>
                      <a:lvl6pPr marL="2286000" algn="l" defTabSz="914400" rtl="0" eaLnBrk="1" latinLnBrk="0" hangingPunct="1">
                        <a:defRPr sz="1800" kern="1200">
                          <a:solidFill>
                            <a:schemeClr val="tx1"/>
                          </a:solidFill>
                          <a:latin typeface="Segoe"/>
                        </a:defRPr>
                      </a:lvl6pPr>
                      <a:lvl7pPr marL="2743200" algn="l" defTabSz="914400" rtl="0" eaLnBrk="1" latinLnBrk="0" hangingPunct="1">
                        <a:defRPr sz="1800" kern="1200">
                          <a:solidFill>
                            <a:schemeClr val="tx1"/>
                          </a:solidFill>
                          <a:latin typeface="Segoe"/>
                        </a:defRPr>
                      </a:lvl7pPr>
                      <a:lvl8pPr marL="3200400" algn="l" defTabSz="914400" rtl="0" eaLnBrk="1" latinLnBrk="0" hangingPunct="1">
                        <a:defRPr sz="1800" kern="1200">
                          <a:solidFill>
                            <a:schemeClr val="tx1"/>
                          </a:solidFill>
                          <a:latin typeface="Segoe"/>
                        </a:defRPr>
                      </a:lvl8pPr>
                      <a:lvl9pPr marL="3657600" algn="l" defTabSz="914400" rtl="0" eaLnBrk="1" latinLnBrk="0" hangingPunct="1">
                        <a:defRPr sz="1800" kern="1200">
                          <a:solidFill>
                            <a:schemeClr val="tx1"/>
                          </a:solidFill>
                          <a:latin typeface="Segoe"/>
                        </a:defRPr>
                      </a:lvl9pPr>
                    </a:lstStyle>
                    <a:p>
                      <a:pPr algn="l" fontAlgn="b"/>
                      <a:r>
                        <a:rPr lang="fr-FR" sz="1400" u="none" strike="noStrike" noProof="0" smtClean="0">
                          <a:solidFill>
                            <a:schemeClr val="bg1"/>
                          </a:solidFill>
                        </a:rPr>
                        <a:t> </a:t>
                      </a:r>
                      <a:endParaRPr lang="fr-FR" sz="1400" b="0" i="0" u="none" strike="noStrike" noProof="0">
                        <a:solidFill>
                          <a:schemeClr val="bg1"/>
                        </a:solidFill>
                        <a:latin typeface="Calibri"/>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gradFill>
                      <a:gsLst>
                        <a:gs pos="0">
                          <a:srgbClr val="F3CB5B">
                            <a:shade val="30000"/>
                            <a:satMod val="115000"/>
                          </a:srgbClr>
                        </a:gs>
                        <a:gs pos="50000">
                          <a:srgbClr val="F3CB5B">
                            <a:shade val="67500"/>
                            <a:satMod val="115000"/>
                          </a:srgbClr>
                        </a:gs>
                        <a:gs pos="100000">
                          <a:srgbClr val="F3CB5B">
                            <a:shade val="100000"/>
                            <a:satMod val="115000"/>
                          </a:srgbClr>
                        </a:gs>
                      </a:gsLst>
                      <a:lin ang="16200000" scaled="1"/>
                    </a:gradFill>
                  </a:tcPr>
                </a:tc>
                <a:tc>
                  <a:txBody>
                    <a:bodyPr/>
                    <a:lstStyle>
                      <a:defPPr>
                        <a:defRPr lang="fr-FR"/>
                      </a:defPPr>
                      <a:lvl1pPr marL="0" algn="l" defTabSz="914400" rtl="0" eaLnBrk="1" latinLnBrk="0" hangingPunct="1">
                        <a:defRPr sz="1800" kern="1200">
                          <a:solidFill>
                            <a:schemeClr val="tx1"/>
                          </a:solidFill>
                          <a:latin typeface="Segoe"/>
                        </a:defRPr>
                      </a:lvl1pPr>
                      <a:lvl2pPr marL="457200" algn="l" defTabSz="914400" rtl="0" eaLnBrk="1" latinLnBrk="0" hangingPunct="1">
                        <a:defRPr sz="1800" kern="1200">
                          <a:solidFill>
                            <a:schemeClr val="tx1"/>
                          </a:solidFill>
                          <a:latin typeface="Segoe"/>
                        </a:defRPr>
                      </a:lvl2pPr>
                      <a:lvl3pPr marL="914400" algn="l" defTabSz="914400" rtl="0" eaLnBrk="1" latinLnBrk="0" hangingPunct="1">
                        <a:defRPr sz="1800" kern="1200">
                          <a:solidFill>
                            <a:schemeClr val="tx1"/>
                          </a:solidFill>
                          <a:latin typeface="Segoe"/>
                        </a:defRPr>
                      </a:lvl3pPr>
                      <a:lvl4pPr marL="1371600" algn="l" defTabSz="914400" rtl="0" eaLnBrk="1" latinLnBrk="0" hangingPunct="1">
                        <a:defRPr sz="1800" kern="1200">
                          <a:solidFill>
                            <a:schemeClr val="tx1"/>
                          </a:solidFill>
                          <a:latin typeface="Segoe"/>
                        </a:defRPr>
                      </a:lvl4pPr>
                      <a:lvl5pPr marL="1828800" algn="l" defTabSz="914400" rtl="0" eaLnBrk="1" latinLnBrk="0" hangingPunct="1">
                        <a:defRPr sz="1800" kern="1200">
                          <a:solidFill>
                            <a:schemeClr val="tx1"/>
                          </a:solidFill>
                          <a:latin typeface="Segoe"/>
                        </a:defRPr>
                      </a:lvl5pPr>
                      <a:lvl6pPr marL="2286000" algn="l" defTabSz="914400" rtl="0" eaLnBrk="1" latinLnBrk="0" hangingPunct="1">
                        <a:defRPr sz="1800" kern="1200">
                          <a:solidFill>
                            <a:schemeClr val="tx1"/>
                          </a:solidFill>
                          <a:latin typeface="Segoe"/>
                        </a:defRPr>
                      </a:lvl6pPr>
                      <a:lvl7pPr marL="2743200" algn="l" defTabSz="914400" rtl="0" eaLnBrk="1" latinLnBrk="0" hangingPunct="1">
                        <a:defRPr sz="1800" kern="1200">
                          <a:solidFill>
                            <a:schemeClr val="tx1"/>
                          </a:solidFill>
                          <a:latin typeface="Segoe"/>
                        </a:defRPr>
                      </a:lvl7pPr>
                      <a:lvl8pPr marL="3200400" algn="l" defTabSz="914400" rtl="0" eaLnBrk="1" latinLnBrk="0" hangingPunct="1">
                        <a:defRPr sz="1800" kern="1200">
                          <a:solidFill>
                            <a:schemeClr val="tx1"/>
                          </a:solidFill>
                          <a:latin typeface="Segoe"/>
                        </a:defRPr>
                      </a:lvl8pPr>
                      <a:lvl9pPr marL="3657600" algn="l" defTabSz="914400" rtl="0" eaLnBrk="1" latinLnBrk="0" hangingPunct="1">
                        <a:defRPr sz="1800" kern="1200">
                          <a:solidFill>
                            <a:schemeClr val="tx1"/>
                          </a:solidFill>
                          <a:latin typeface="Segoe"/>
                        </a:defRPr>
                      </a:lvl9pPr>
                    </a:lstStyle>
                    <a:p>
                      <a:pPr algn="l" fontAlgn="b"/>
                      <a:r>
                        <a:rPr lang="fr-FR" sz="1400" u="none" strike="noStrike" noProof="0" dirty="0" smtClean="0">
                          <a:solidFill>
                            <a:schemeClr val="bg1"/>
                          </a:solidFill>
                        </a:rPr>
                        <a:t>Grand Total</a:t>
                      </a:r>
                      <a:endParaRPr lang="fr-FR" sz="1400" b="0" i="0" u="none" strike="noStrike" noProof="0" dirty="0">
                        <a:solidFill>
                          <a:schemeClr val="bg1"/>
                        </a:solidFill>
                        <a:latin typeface="Calibri"/>
                      </a:endParaRPr>
                    </a:p>
                  </a:txBody>
                  <a:tcPr marL="45720" marR="4572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gradFill>
                      <a:gsLst>
                        <a:gs pos="0">
                          <a:srgbClr val="F3CB5B">
                            <a:shade val="30000"/>
                            <a:satMod val="115000"/>
                          </a:srgbClr>
                        </a:gs>
                        <a:gs pos="50000">
                          <a:srgbClr val="F3CB5B">
                            <a:shade val="67500"/>
                            <a:satMod val="115000"/>
                          </a:srgbClr>
                        </a:gs>
                        <a:gs pos="100000">
                          <a:srgbClr val="F3CB5B">
                            <a:shade val="100000"/>
                            <a:satMod val="115000"/>
                          </a:srgbClr>
                        </a:gs>
                      </a:gsLst>
                      <a:lin ang="16200000" scaled="1"/>
                    </a:gradFill>
                  </a:tcPr>
                </a:tc>
                <a:tc>
                  <a:txBody>
                    <a:bodyPr/>
                    <a:lstStyle>
                      <a:defPPr>
                        <a:defRPr lang="fr-FR"/>
                      </a:defPPr>
                      <a:lvl1pPr marL="0" algn="l" defTabSz="914400" rtl="0" eaLnBrk="1" latinLnBrk="0" hangingPunct="1">
                        <a:defRPr sz="1800" kern="1200">
                          <a:solidFill>
                            <a:schemeClr val="tx1"/>
                          </a:solidFill>
                          <a:latin typeface="Segoe"/>
                        </a:defRPr>
                      </a:lvl1pPr>
                      <a:lvl2pPr marL="457200" algn="l" defTabSz="914400" rtl="0" eaLnBrk="1" latinLnBrk="0" hangingPunct="1">
                        <a:defRPr sz="1800" kern="1200">
                          <a:solidFill>
                            <a:schemeClr val="tx1"/>
                          </a:solidFill>
                          <a:latin typeface="Segoe"/>
                        </a:defRPr>
                      </a:lvl2pPr>
                      <a:lvl3pPr marL="914400" algn="l" defTabSz="914400" rtl="0" eaLnBrk="1" latinLnBrk="0" hangingPunct="1">
                        <a:defRPr sz="1800" kern="1200">
                          <a:solidFill>
                            <a:schemeClr val="tx1"/>
                          </a:solidFill>
                          <a:latin typeface="Segoe"/>
                        </a:defRPr>
                      </a:lvl3pPr>
                      <a:lvl4pPr marL="1371600" algn="l" defTabSz="914400" rtl="0" eaLnBrk="1" latinLnBrk="0" hangingPunct="1">
                        <a:defRPr sz="1800" kern="1200">
                          <a:solidFill>
                            <a:schemeClr val="tx1"/>
                          </a:solidFill>
                          <a:latin typeface="Segoe"/>
                        </a:defRPr>
                      </a:lvl4pPr>
                      <a:lvl5pPr marL="1828800" algn="l" defTabSz="914400" rtl="0" eaLnBrk="1" latinLnBrk="0" hangingPunct="1">
                        <a:defRPr sz="1800" kern="1200">
                          <a:solidFill>
                            <a:schemeClr val="tx1"/>
                          </a:solidFill>
                          <a:latin typeface="Segoe"/>
                        </a:defRPr>
                      </a:lvl5pPr>
                      <a:lvl6pPr marL="2286000" algn="l" defTabSz="914400" rtl="0" eaLnBrk="1" latinLnBrk="0" hangingPunct="1">
                        <a:defRPr sz="1800" kern="1200">
                          <a:solidFill>
                            <a:schemeClr val="tx1"/>
                          </a:solidFill>
                          <a:latin typeface="Segoe"/>
                        </a:defRPr>
                      </a:lvl6pPr>
                      <a:lvl7pPr marL="2743200" algn="l" defTabSz="914400" rtl="0" eaLnBrk="1" latinLnBrk="0" hangingPunct="1">
                        <a:defRPr sz="1800" kern="1200">
                          <a:solidFill>
                            <a:schemeClr val="tx1"/>
                          </a:solidFill>
                          <a:latin typeface="Segoe"/>
                        </a:defRPr>
                      </a:lvl7pPr>
                      <a:lvl8pPr marL="3200400" algn="l" defTabSz="914400" rtl="0" eaLnBrk="1" latinLnBrk="0" hangingPunct="1">
                        <a:defRPr sz="1800" kern="1200">
                          <a:solidFill>
                            <a:schemeClr val="tx1"/>
                          </a:solidFill>
                          <a:latin typeface="Segoe"/>
                        </a:defRPr>
                      </a:lvl8pPr>
                      <a:lvl9pPr marL="3657600" algn="l" defTabSz="914400" rtl="0" eaLnBrk="1" latinLnBrk="0" hangingPunct="1">
                        <a:defRPr sz="1800" kern="1200">
                          <a:solidFill>
                            <a:schemeClr val="tx1"/>
                          </a:solidFill>
                          <a:latin typeface="Segoe"/>
                        </a:defRPr>
                      </a:lvl9pPr>
                    </a:lstStyle>
                    <a:p>
                      <a:pPr algn="r" fontAlgn="b"/>
                      <a:r>
                        <a:rPr lang="fr-FR" sz="1400" u="none" strike="noStrike" noProof="0" dirty="0" smtClean="0">
                          <a:solidFill>
                            <a:schemeClr val="bg1"/>
                          </a:solidFill>
                        </a:rPr>
                        <a:t>6.149</a:t>
                      </a:r>
                      <a:endParaRPr lang="fr-FR" sz="1400" b="0" i="0" u="none" strike="noStrike" noProof="0" dirty="0">
                        <a:solidFill>
                          <a:schemeClr val="bg1"/>
                        </a:solidFill>
                        <a:latin typeface="Calibri"/>
                      </a:endParaRPr>
                    </a:p>
                  </a:txBody>
                  <a:tcPr marL="45720" marR="4572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gradFill>
                      <a:gsLst>
                        <a:gs pos="0">
                          <a:srgbClr val="F3CB5B">
                            <a:shade val="30000"/>
                            <a:satMod val="115000"/>
                          </a:srgbClr>
                        </a:gs>
                        <a:gs pos="50000">
                          <a:srgbClr val="F3CB5B">
                            <a:shade val="67500"/>
                            <a:satMod val="115000"/>
                          </a:srgbClr>
                        </a:gs>
                        <a:gs pos="100000">
                          <a:srgbClr val="F3CB5B">
                            <a:shade val="100000"/>
                            <a:satMod val="115000"/>
                          </a:srgbClr>
                        </a:gs>
                      </a:gsLst>
                      <a:lin ang="16200000" scaled="1"/>
                    </a:gradFill>
                  </a:tcPr>
                </a:tc>
                <a:tc>
                  <a:txBody>
                    <a:bodyPr/>
                    <a:lstStyle>
                      <a:defPPr>
                        <a:defRPr lang="fr-FR"/>
                      </a:defPPr>
                      <a:lvl1pPr marL="0" algn="l" defTabSz="914400" rtl="0" eaLnBrk="1" latinLnBrk="0" hangingPunct="1">
                        <a:defRPr sz="1800" kern="1200">
                          <a:solidFill>
                            <a:schemeClr val="tx1"/>
                          </a:solidFill>
                          <a:latin typeface="Segoe"/>
                        </a:defRPr>
                      </a:lvl1pPr>
                      <a:lvl2pPr marL="457200" algn="l" defTabSz="914400" rtl="0" eaLnBrk="1" latinLnBrk="0" hangingPunct="1">
                        <a:defRPr sz="1800" kern="1200">
                          <a:solidFill>
                            <a:schemeClr val="tx1"/>
                          </a:solidFill>
                          <a:latin typeface="Segoe"/>
                        </a:defRPr>
                      </a:lvl2pPr>
                      <a:lvl3pPr marL="914400" algn="l" defTabSz="914400" rtl="0" eaLnBrk="1" latinLnBrk="0" hangingPunct="1">
                        <a:defRPr sz="1800" kern="1200">
                          <a:solidFill>
                            <a:schemeClr val="tx1"/>
                          </a:solidFill>
                          <a:latin typeface="Segoe"/>
                        </a:defRPr>
                      </a:lvl3pPr>
                      <a:lvl4pPr marL="1371600" algn="l" defTabSz="914400" rtl="0" eaLnBrk="1" latinLnBrk="0" hangingPunct="1">
                        <a:defRPr sz="1800" kern="1200">
                          <a:solidFill>
                            <a:schemeClr val="tx1"/>
                          </a:solidFill>
                          <a:latin typeface="Segoe"/>
                        </a:defRPr>
                      </a:lvl4pPr>
                      <a:lvl5pPr marL="1828800" algn="l" defTabSz="914400" rtl="0" eaLnBrk="1" latinLnBrk="0" hangingPunct="1">
                        <a:defRPr sz="1800" kern="1200">
                          <a:solidFill>
                            <a:schemeClr val="tx1"/>
                          </a:solidFill>
                          <a:latin typeface="Segoe"/>
                        </a:defRPr>
                      </a:lvl5pPr>
                      <a:lvl6pPr marL="2286000" algn="l" defTabSz="914400" rtl="0" eaLnBrk="1" latinLnBrk="0" hangingPunct="1">
                        <a:defRPr sz="1800" kern="1200">
                          <a:solidFill>
                            <a:schemeClr val="tx1"/>
                          </a:solidFill>
                          <a:latin typeface="Segoe"/>
                        </a:defRPr>
                      </a:lvl6pPr>
                      <a:lvl7pPr marL="2743200" algn="l" defTabSz="914400" rtl="0" eaLnBrk="1" latinLnBrk="0" hangingPunct="1">
                        <a:defRPr sz="1800" kern="1200">
                          <a:solidFill>
                            <a:schemeClr val="tx1"/>
                          </a:solidFill>
                          <a:latin typeface="Segoe"/>
                        </a:defRPr>
                      </a:lvl7pPr>
                      <a:lvl8pPr marL="3200400" algn="l" defTabSz="914400" rtl="0" eaLnBrk="1" latinLnBrk="0" hangingPunct="1">
                        <a:defRPr sz="1800" kern="1200">
                          <a:solidFill>
                            <a:schemeClr val="tx1"/>
                          </a:solidFill>
                          <a:latin typeface="Segoe"/>
                        </a:defRPr>
                      </a:lvl8pPr>
                      <a:lvl9pPr marL="3657600" algn="l" defTabSz="914400" rtl="0" eaLnBrk="1" latinLnBrk="0" hangingPunct="1">
                        <a:defRPr sz="1800" kern="1200">
                          <a:solidFill>
                            <a:schemeClr val="tx1"/>
                          </a:solidFill>
                          <a:latin typeface="Segoe"/>
                        </a:defRPr>
                      </a:lvl9pPr>
                    </a:lstStyle>
                    <a:p>
                      <a:pPr algn="r" fontAlgn="b"/>
                      <a:r>
                        <a:rPr lang="fr-FR" sz="1400" u="none" strike="noStrike" noProof="0" dirty="0" smtClean="0">
                          <a:solidFill>
                            <a:schemeClr val="bg1"/>
                          </a:solidFill>
                        </a:rPr>
                        <a:t>6.714</a:t>
                      </a:r>
                      <a:endParaRPr lang="fr-FR" sz="1400" b="0" i="0" u="none" strike="noStrike" noProof="0" dirty="0">
                        <a:solidFill>
                          <a:schemeClr val="bg1"/>
                        </a:solidFill>
                        <a:latin typeface="Calibri"/>
                      </a:endParaRPr>
                    </a:p>
                  </a:txBody>
                  <a:tcPr marL="45720" marR="4572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gradFill>
                      <a:gsLst>
                        <a:gs pos="0">
                          <a:srgbClr val="F3CB5B">
                            <a:shade val="30000"/>
                            <a:satMod val="115000"/>
                          </a:srgbClr>
                        </a:gs>
                        <a:gs pos="50000">
                          <a:srgbClr val="F3CB5B">
                            <a:shade val="67500"/>
                            <a:satMod val="115000"/>
                          </a:srgbClr>
                        </a:gs>
                        <a:gs pos="100000">
                          <a:srgbClr val="F3CB5B">
                            <a:shade val="100000"/>
                            <a:satMod val="115000"/>
                          </a:srgbClr>
                        </a:gs>
                      </a:gsLst>
                      <a:lin ang="16200000" scaled="1"/>
                    </a:gradFill>
                  </a:tcPr>
                </a:tc>
                <a:tc>
                  <a:txBody>
                    <a:bodyPr/>
                    <a:lstStyle>
                      <a:defPPr>
                        <a:defRPr lang="fr-FR"/>
                      </a:defPPr>
                      <a:lvl1pPr marL="0" algn="l" defTabSz="914400" rtl="0" eaLnBrk="1" latinLnBrk="0" hangingPunct="1">
                        <a:defRPr sz="1800" kern="1200">
                          <a:solidFill>
                            <a:schemeClr val="tx1"/>
                          </a:solidFill>
                          <a:latin typeface="Segoe"/>
                        </a:defRPr>
                      </a:lvl1pPr>
                      <a:lvl2pPr marL="457200" algn="l" defTabSz="914400" rtl="0" eaLnBrk="1" latinLnBrk="0" hangingPunct="1">
                        <a:defRPr sz="1800" kern="1200">
                          <a:solidFill>
                            <a:schemeClr val="tx1"/>
                          </a:solidFill>
                          <a:latin typeface="Segoe"/>
                        </a:defRPr>
                      </a:lvl2pPr>
                      <a:lvl3pPr marL="914400" algn="l" defTabSz="914400" rtl="0" eaLnBrk="1" latinLnBrk="0" hangingPunct="1">
                        <a:defRPr sz="1800" kern="1200">
                          <a:solidFill>
                            <a:schemeClr val="tx1"/>
                          </a:solidFill>
                          <a:latin typeface="Segoe"/>
                        </a:defRPr>
                      </a:lvl3pPr>
                      <a:lvl4pPr marL="1371600" algn="l" defTabSz="914400" rtl="0" eaLnBrk="1" latinLnBrk="0" hangingPunct="1">
                        <a:defRPr sz="1800" kern="1200">
                          <a:solidFill>
                            <a:schemeClr val="tx1"/>
                          </a:solidFill>
                          <a:latin typeface="Segoe"/>
                        </a:defRPr>
                      </a:lvl4pPr>
                      <a:lvl5pPr marL="1828800" algn="l" defTabSz="914400" rtl="0" eaLnBrk="1" latinLnBrk="0" hangingPunct="1">
                        <a:defRPr sz="1800" kern="1200">
                          <a:solidFill>
                            <a:schemeClr val="tx1"/>
                          </a:solidFill>
                          <a:latin typeface="Segoe"/>
                        </a:defRPr>
                      </a:lvl5pPr>
                      <a:lvl6pPr marL="2286000" algn="l" defTabSz="914400" rtl="0" eaLnBrk="1" latinLnBrk="0" hangingPunct="1">
                        <a:defRPr sz="1800" kern="1200">
                          <a:solidFill>
                            <a:schemeClr val="tx1"/>
                          </a:solidFill>
                          <a:latin typeface="Segoe"/>
                        </a:defRPr>
                      </a:lvl6pPr>
                      <a:lvl7pPr marL="2743200" algn="l" defTabSz="914400" rtl="0" eaLnBrk="1" latinLnBrk="0" hangingPunct="1">
                        <a:defRPr sz="1800" kern="1200">
                          <a:solidFill>
                            <a:schemeClr val="tx1"/>
                          </a:solidFill>
                          <a:latin typeface="Segoe"/>
                        </a:defRPr>
                      </a:lvl7pPr>
                      <a:lvl8pPr marL="3200400" algn="l" defTabSz="914400" rtl="0" eaLnBrk="1" latinLnBrk="0" hangingPunct="1">
                        <a:defRPr sz="1800" kern="1200">
                          <a:solidFill>
                            <a:schemeClr val="tx1"/>
                          </a:solidFill>
                          <a:latin typeface="Segoe"/>
                        </a:defRPr>
                      </a:lvl8pPr>
                      <a:lvl9pPr marL="3657600" algn="l" defTabSz="914400" rtl="0" eaLnBrk="1" latinLnBrk="0" hangingPunct="1">
                        <a:defRPr sz="1800" kern="1200">
                          <a:solidFill>
                            <a:schemeClr val="tx1"/>
                          </a:solidFill>
                          <a:latin typeface="Segoe"/>
                        </a:defRPr>
                      </a:lvl9pPr>
                    </a:lstStyle>
                    <a:p>
                      <a:pPr algn="r" fontAlgn="b"/>
                      <a:r>
                        <a:rPr lang="fr-FR" sz="1400" u="none" strike="noStrike" noProof="0" dirty="0" smtClean="0">
                          <a:solidFill>
                            <a:schemeClr val="bg1"/>
                          </a:solidFill>
                        </a:rPr>
                        <a:t>7.215</a:t>
                      </a:r>
                      <a:endParaRPr lang="fr-FR" sz="1400" b="0" i="0" u="none" strike="noStrike" noProof="0" dirty="0">
                        <a:solidFill>
                          <a:schemeClr val="bg1"/>
                        </a:solidFill>
                        <a:latin typeface="Calibri"/>
                      </a:endParaRPr>
                    </a:p>
                  </a:txBody>
                  <a:tcPr marL="45720" marR="4572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gradFill>
                      <a:gsLst>
                        <a:gs pos="0">
                          <a:srgbClr val="F3CB5B">
                            <a:shade val="30000"/>
                            <a:satMod val="115000"/>
                          </a:srgbClr>
                        </a:gs>
                        <a:gs pos="50000">
                          <a:srgbClr val="F3CB5B">
                            <a:shade val="67500"/>
                            <a:satMod val="115000"/>
                          </a:srgbClr>
                        </a:gs>
                        <a:gs pos="100000">
                          <a:srgbClr val="F3CB5B">
                            <a:shade val="100000"/>
                            <a:satMod val="115000"/>
                          </a:srgbClr>
                        </a:gs>
                      </a:gsLst>
                      <a:lin ang="16200000" scaled="1"/>
                    </a:gradFill>
                  </a:tcPr>
                </a:tc>
                <a:tc>
                  <a:txBody>
                    <a:bodyPr/>
                    <a:lstStyle>
                      <a:defPPr>
                        <a:defRPr lang="fr-FR"/>
                      </a:defPPr>
                      <a:lvl1pPr marL="0" algn="l" defTabSz="914400" rtl="0" eaLnBrk="1" latinLnBrk="0" hangingPunct="1">
                        <a:defRPr sz="1800" kern="1200">
                          <a:solidFill>
                            <a:schemeClr val="tx1"/>
                          </a:solidFill>
                          <a:latin typeface="Segoe"/>
                        </a:defRPr>
                      </a:lvl1pPr>
                      <a:lvl2pPr marL="457200" algn="l" defTabSz="914400" rtl="0" eaLnBrk="1" latinLnBrk="0" hangingPunct="1">
                        <a:defRPr sz="1800" kern="1200">
                          <a:solidFill>
                            <a:schemeClr val="tx1"/>
                          </a:solidFill>
                          <a:latin typeface="Segoe"/>
                        </a:defRPr>
                      </a:lvl2pPr>
                      <a:lvl3pPr marL="914400" algn="l" defTabSz="914400" rtl="0" eaLnBrk="1" latinLnBrk="0" hangingPunct="1">
                        <a:defRPr sz="1800" kern="1200">
                          <a:solidFill>
                            <a:schemeClr val="tx1"/>
                          </a:solidFill>
                          <a:latin typeface="Segoe"/>
                        </a:defRPr>
                      </a:lvl3pPr>
                      <a:lvl4pPr marL="1371600" algn="l" defTabSz="914400" rtl="0" eaLnBrk="1" latinLnBrk="0" hangingPunct="1">
                        <a:defRPr sz="1800" kern="1200">
                          <a:solidFill>
                            <a:schemeClr val="tx1"/>
                          </a:solidFill>
                          <a:latin typeface="Segoe"/>
                        </a:defRPr>
                      </a:lvl4pPr>
                      <a:lvl5pPr marL="1828800" algn="l" defTabSz="914400" rtl="0" eaLnBrk="1" latinLnBrk="0" hangingPunct="1">
                        <a:defRPr sz="1800" kern="1200">
                          <a:solidFill>
                            <a:schemeClr val="tx1"/>
                          </a:solidFill>
                          <a:latin typeface="Segoe"/>
                        </a:defRPr>
                      </a:lvl5pPr>
                      <a:lvl6pPr marL="2286000" algn="l" defTabSz="914400" rtl="0" eaLnBrk="1" latinLnBrk="0" hangingPunct="1">
                        <a:defRPr sz="1800" kern="1200">
                          <a:solidFill>
                            <a:schemeClr val="tx1"/>
                          </a:solidFill>
                          <a:latin typeface="Segoe"/>
                        </a:defRPr>
                      </a:lvl6pPr>
                      <a:lvl7pPr marL="2743200" algn="l" defTabSz="914400" rtl="0" eaLnBrk="1" latinLnBrk="0" hangingPunct="1">
                        <a:defRPr sz="1800" kern="1200">
                          <a:solidFill>
                            <a:schemeClr val="tx1"/>
                          </a:solidFill>
                          <a:latin typeface="Segoe"/>
                        </a:defRPr>
                      </a:lvl7pPr>
                      <a:lvl8pPr marL="3200400" algn="l" defTabSz="914400" rtl="0" eaLnBrk="1" latinLnBrk="0" hangingPunct="1">
                        <a:defRPr sz="1800" kern="1200">
                          <a:solidFill>
                            <a:schemeClr val="tx1"/>
                          </a:solidFill>
                          <a:latin typeface="Segoe"/>
                        </a:defRPr>
                      </a:lvl8pPr>
                      <a:lvl9pPr marL="3657600" algn="l" defTabSz="914400" rtl="0" eaLnBrk="1" latinLnBrk="0" hangingPunct="1">
                        <a:defRPr sz="1800" kern="1200">
                          <a:solidFill>
                            <a:schemeClr val="tx1"/>
                          </a:solidFill>
                          <a:latin typeface="Segoe"/>
                        </a:defRPr>
                      </a:lvl9pPr>
                    </a:lstStyle>
                    <a:p>
                      <a:pPr algn="ctr" fontAlgn="b"/>
                      <a:r>
                        <a:rPr lang="fr-FR" sz="1400" u="none" strike="noStrike" noProof="0" dirty="0" smtClean="0">
                          <a:solidFill>
                            <a:schemeClr val="bg1"/>
                          </a:solidFill>
                        </a:rPr>
                        <a:t>7%</a:t>
                      </a:r>
                      <a:endParaRPr lang="fr-FR" sz="1400" b="0" i="0" u="none" strike="noStrike" noProof="0" dirty="0">
                        <a:solidFill>
                          <a:schemeClr val="bg1"/>
                        </a:solidFill>
                        <a:latin typeface="Calibri"/>
                      </a:endParaRPr>
                    </a:p>
                  </a:txBody>
                  <a:tcPr marL="45720" marR="4572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gradFill>
                      <a:gsLst>
                        <a:gs pos="0">
                          <a:srgbClr val="F3CB5B">
                            <a:shade val="30000"/>
                            <a:satMod val="115000"/>
                          </a:srgbClr>
                        </a:gs>
                        <a:gs pos="50000">
                          <a:srgbClr val="F3CB5B">
                            <a:shade val="67500"/>
                            <a:satMod val="115000"/>
                          </a:srgbClr>
                        </a:gs>
                        <a:gs pos="100000">
                          <a:srgbClr val="F3CB5B">
                            <a:shade val="100000"/>
                            <a:satMod val="115000"/>
                          </a:srgbClr>
                        </a:gs>
                      </a:gsLst>
                      <a:lin ang="16200000" scaled="1"/>
                    </a:gradFill>
                  </a:tcPr>
                </a:tc>
              </a:tr>
            </a:tbl>
          </a:graphicData>
        </a:graphic>
      </p:graphicFrame>
      <p:sp>
        <p:nvSpPr>
          <p:cNvPr id="2" name="Title 1"/>
          <p:cNvSpPr>
            <a:spLocks noGrp="1"/>
          </p:cNvSpPr>
          <p:nvPr>
            <p:ph type="title"/>
          </p:nvPr>
        </p:nvSpPr>
        <p:spPr>
          <a:xfrm>
            <a:off x="285720" y="214290"/>
            <a:ext cx="8343930" cy="498598"/>
          </a:xfrm>
        </p:spPr>
        <p:txBody>
          <a:bodyPr>
            <a:normAutofit fontScale="90000"/>
          </a:bodyPr>
          <a:lstStyle/>
          <a:p>
            <a:pPr defTabSz="685864" fontAlgn="auto">
              <a:spcAft>
                <a:spcPts val="0"/>
              </a:spcAft>
              <a:defRPr/>
            </a:pPr>
            <a:r>
              <a:rPr lang="fr-FR" dirty="0" smtClean="0"/>
              <a:t>Les </a:t>
            </a:r>
            <a:r>
              <a:rPr lang="fr-FR" dirty="0" err="1" smtClean="0"/>
              <a:t>editeurs</a:t>
            </a:r>
            <a:r>
              <a:rPr lang="fr-FR" dirty="0" smtClean="0"/>
              <a:t> de logiciels d’administration</a:t>
            </a:r>
            <a:endParaRPr lang="fr-FR" dirty="0"/>
          </a:p>
        </p:txBody>
      </p:sp>
      <p:sp>
        <p:nvSpPr>
          <p:cNvPr id="24580" name="TextBox 4"/>
          <p:cNvSpPr txBox="1">
            <a:spLocks noChangeArrowheads="1"/>
          </p:cNvSpPr>
          <p:nvPr/>
        </p:nvSpPr>
        <p:spPr bwMode="auto">
          <a:xfrm>
            <a:off x="381000" y="6494487"/>
            <a:ext cx="8601075" cy="434975"/>
          </a:xfrm>
          <a:prstGeom prst="rect">
            <a:avLst/>
          </a:prstGeom>
          <a:noFill/>
          <a:ln w="9525">
            <a:noFill/>
            <a:miter lim="800000"/>
            <a:headEnd/>
            <a:tailEnd/>
          </a:ln>
        </p:spPr>
        <p:txBody>
          <a:bodyPr>
            <a:spAutoFit/>
          </a:bodyPr>
          <a:lstStyle/>
          <a:p>
            <a:pPr>
              <a:lnSpc>
                <a:spcPct val="90000"/>
              </a:lnSpc>
              <a:spcBef>
                <a:spcPts val="325"/>
              </a:spcBef>
            </a:pPr>
            <a:r>
              <a:rPr lang="fr-FR" sz="1100" dirty="0">
                <a:latin typeface="Segoe" pitchFamily="34" charset="0"/>
              </a:rPr>
              <a:t>* CA revu à la baisse sur l’année fiscale 2004–2005 suite à la révision des comptes</a:t>
            </a:r>
          </a:p>
          <a:p>
            <a:pPr>
              <a:lnSpc>
                <a:spcPct val="90000"/>
              </a:lnSpc>
              <a:spcBef>
                <a:spcPts val="325"/>
              </a:spcBef>
            </a:pPr>
            <a:r>
              <a:rPr lang="fr-FR" sz="1100" dirty="0">
                <a:latin typeface="Segoe" pitchFamily="34" charset="0"/>
              </a:rPr>
              <a:t>* HP revu à la hausse sur l’année fiscale 2004–2005 suite à l’acquisition de </a:t>
            </a:r>
            <a:r>
              <a:rPr lang="fr-FR" sz="1100" dirty="0" err="1">
                <a:latin typeface="Segoe" pitchFamily="34" charset="0"/>
              </a:rPr>
              <a:t>Mercury</a:t>
            </a:r>
            <a:r>
              <a:rPr lang="fr-FR" sz="1100" dirty="0">
                <a:latin typeface="Segoe" pitchFamily="34" charset="0"/>
              </a:rPr>
              <a:t> Interactive</a:t>
            </a:r>
          </a:p>
        </p:txBody>
      </p:sp>
      <p:sp>
        <p:nvSpPr>
          <p:cNvPr id="24581" name="Rectangle 3"/>
          <p:cNvSpPr txBox="1">
            <a:spLocks noChangeArrowheads="1"/>
          </p:cNvSpPr>
          <p:nvPr/>
        </p:nvSpPr>
        <p:spPr bwMode="auto">
          <a:xfrm>
            <a:off x="152400" y="5589607"/>
            <a:ext cx="8763000" cy="625475"/>
          </a:xfrm>
          <a:prstGeom prst="rect">
            <a:avLst/>
          </a:prstGeom>
          <a:noFill/>
          <a:ln w="9525">
            <a:noFill/>
            <a:miter lim="800000"/>
            <a:headEnd/>
            <a:tailEnd/>
          </a:ln>
        </p:spPr>
        <p:txBody>
          <a:bodyPr lIns="0" tIns="0" rIns="0" bIns="0">
            <a:spAutoFit/>
          </a:bodyPr>
          <a:lstStyle/>
          <a:p>
            <a:pPr marL="285750" indent="-285750">
              <a:lnSpc>
                <a:spcPct val="90000"/>
              </a:lnSpc>
              <a:spcBef>
                <a:spcPct val="20000"/>
              </a:spcBef>
              <a:buFontTx/>
              <a:buBlip>
                <a:blip r:embed="rId3"/>
              </a:buBlip>
            </a:pPr>
            <a:r>
              <a:rPr lang="fr-FR" sz="1400" dirty="0">
                <a:latin typeface="Segoe" pitchFamily="34" charset="0"/>
              </a:rPr>
              <a:t>Microsoft est désormais le 4</a:t>
            </a:r>
            <a:r>
              <a:rPr lang="fr-FR" sz="1400" baseline="30000" dirty="0">
                <a:latin typeface="Segoe" pitchFamily="34" charset="0"/>
              </a:rPr>
              <a:t>ème</a:t>
            </a:r>
            <a:r>
              <a:rPr lang="fr-FR" sz="1400" dirty="0">
                <a:latin typeface="Segoe" pitchFamily="34" charset="0"/>
              </a:rPr>
              <a:t> fournisseur de solutions dédiées à l’administration des systèmes distribués</a:t>
            </a:r>
          </a:p>
          <a:p>
            <a:pPr marL="285750" indent="-285750">
              <a:lnSpc>
                <a:spcPct val="90000"/>
              </a:lnSpc>
              <a:spcBef>
                <a:spcPct val="20000"/>
              </a:spcBef>
              <a:buFontTx/>
              <a:buBlip>
                <a:blip r:embed="rId3"/>
              </a:buBlip>
            </a:pPr>
            <a:r>
              <a:rPr lang="fr-FR" sz="1400" dirty="0">
                <a:latin typeface="Segoe" pitchFamily="34" charset="0"/>
              </a:rPr>
              <a:t>Ses plus grands concurrents proposent des gammes de solutions d’administration système :  IBM Tivoli, HP </a:t>
            </a:r>
            <a:r>
              <a:rPr lang="fr-FR" sz="1400" dirty="0" err="1">
                <a:latin typeface="Segoe" pitchFamily="34" charset="0"/>
              </a:rPr>
              <a:t>OpenView</a:t>
            </a:r>
            <a:r>
              <a:rPr lang="fr-FR" sz="1400" dirty="0">
                <a:latin typeface="Segoe" pitchFamily="34" charset="0"/>
              </a:rPr>
              <a:t>, BMC </a:t>
            </a:r>
            <a:r>
              <a:rPr lang="fr-FR" sz="1400" dirty="0" err="1">
                <a:latin typeface="Segoe" pitchFamily="34" charset="0"/>
              </a:rPr>
              <a:t>Patrol</a:t>
            </a:r>
            <a:endParaRPr lang="fr-FR" sz="1400" dirty="0">
              <a:latin typeface="Segoe" pitchFamily="34" charset="0"/>
            </a:endParaRPr>
          </a:p>
        </p:txBody>
      </p:sp>
      <p:sp>
        <p:nvSpPr>
          <p:cNvPr id="24582" name="TextBox 6"/>
          <p:cNvSpPr txBox="1">
            <a:spLocks noChangeArrowheads="1"/>
          </p:cNvSpPr>
          <p:nvPr/>
        </p:nvSpPr>
        <p:spPr bwMode="auto">
          <a:xfrm>
            <a:off x="4652066" y="6182045"/>
            <a:ext cx="4491934" cy="461665"/>
          </a:xfrm>
          <a:prstGeom prst="rect">
            <a:avLst/>
          </a:prstGeom>
          <a:noFill/>
          <a:ln w="9525">
            <a:noFill/>
            <a:miter lim="800000"/>
            <a:headEnd/>
            <a:tailEnd/>
          </a:ln>
        </p:spPr>
        <p:txBody>
          <a:bodyPr wrap="none">
            <a:spAutoFit/>
          </a:bodyPr>
          <a:lstStyle/>
          <a:p>
            <a:pPr algn="r"/>
            <a:r>
              <a:rPr lang="fr-FR" sz="1200" dirty="0">
                <a:latin typeface="Segoe" pitchFamily="34" charset="0"/>
              </a:rPr>
              <a:t>Étude IDC sur l’administration des systèmes distribués en 2007</a:t>
            </a:r>
            <a:r>
              <a:rPr lang="en-US" sz="1200" dirty="0">
                <a:latin typeface="Segoe" pitchFamily="34" charset="0"/>
              </a:rPr>
              <a:t/>
            </a:r>
            <a:br>
              <a:rPr lang="en-US" sz="1200" dirty="0">
                <a:latin typeface="Segoe" pitchFamily="34" charset="0"/>
              </a:rPr>
            </a:br>
            <a:r>
              <a:rPr lang="en-US" sz="1200" dirty="0">
                <a:latin typeface="Segoe" pitchFamily="34" charset="0"/>
              </a:rPr>
              <a:t>(IDC Distributed System Management  2007)</a:t>
            </a:r>
          </a:p>
        </p:txBody>
      </p:sp>
      <p:sp>
        <p:nvSpPr>
          <p:cNvPr id="10" name="Rectangle 9"/>
          <p:cNvSpPr/>
          <p:nvPr/>
        </p:nvSpPr>
        <p:spPr bwMode="auto">
          <a:xfrm>
            <a:off x="571472" y="2667000"/>
            <a:ext cx="8072494" cy="333372"/>
          </a:xfrm>
          <a:prstGeom prst="rect">
            <a:avLst/>
          </a:prstGeom>
          <a:noFill/>
          <a:ln w="38100" cmpd="sng">
            <a:solidFill>
              <a:srgbClr val="FF3300"/>
            </a:solidFill>
          </a:ln>
          <a:effectLst>
            <a:glow rad="63500">
              <a:srgbClr val="FF000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63">
              <a:defRPr/>
            </a:pPr>
            <a:endParaRPr lang="en-US" dirty="0"/>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09"/>
          <p:cNvGrpSpPr>
            <a:grpSpLocks/>
          </p:cNvGrpSpPr>
          <p:nvPr/>
        </p:nvGrpSpPr>
        <p:grpSpPr bwMode="auto">
          <a:xfrm>
            <a:off x="76200" y="63500"/>
            <a:ext cx="4352925" cy="2508250"/>
            <a:chOff x="110" y="2385"/>
            <a:chExt cx="2742" cy="1580"/>
          </a:xfrm>
        </p:grpSpPr>
        <p:grpSp>
          <p:nvGrpSpPr>
            <p:cNvPr id="3" name="Group 110"/>
            <p:cNvGrpSpPr>
              <a:grpSpLocks/>
            </p:cNvGrpSpPr>
            <p:nvPr/>
          </p:nvGrpSpPr>
          <p:grpSpPr bwMode="auto">
            <a:xfrm>
              <a:off x="110" y="2385"/>
              <a:ext cx="2742" cy="1580"/>
              <a:chOff x="197" y="2631"/>
              <a:chExt cx="2792" cy="1405"/>
            </a:xfrm>
          </p:grpSpPr>
          <p:sp>
            <p:nvSpPr>
              <p:cNvPr id="40" name="AutoShape 111"/>
              <p:cNvSpPr>
                <a:spLocks noChangeArrowheads="1"/>
              </p:cNvSpPr>
              <p:nvPr/>
            </p:nvSpPr>
            <p:spPr bwMode="auto">
              <a:xfrm>
                <a:off x="197" y="2631"/>
                <a:ext cx="2792" cy="1405"/>
              </a:xfrm>
              <a:prstGeom prst="roundRect">
                <a:avLst>
                  <a:gd name="adj" fmla="val 8255"/>
                </a:avLst>
              </a:prstGeom>
              <a:gradFill rotWithShape="1">
                <a:gsLst>
                  <a:gs pos="0">
                    <a:srgbClr val="333333">
                      <a:alpha val="59000"/>
                    </a:srgbClr>
                  </a:gs>
                  <a:gs pos="100000">
                    <a:srgbClr val="808080">
                      <a:alpha val="53999"/>
                    </a:srgbClr>
                  </a:gs>
                </a:gsLst>
                <a:lin ang="5400000" scaled="1"/>
              </a:gradFill>
              <a:ln w="19050" algn="ctr">
                <a:solidFill>
                  <a:srgbClr val="B2B2B2"/>
                </a:solidFill>
                <a:round/>
                <a:headEnd/>
                <a:tailEnd/>
              </a:ln>
              <a:effectLst/>
            </p:spPr>
            <p:txBody>
              <a:bodyPr wrap="none"/>
              <a:lstStyle/>
              <a:p>
                <a:pPr algn="ctr">
                  <a:defRPr/>
                </a:pPr>
                <a:endParaRPr lang="fr-FR" b="0">
                  <a:solidFill>
                    <a:srgbClr val="FFCC00"/>
                  </a:solidFill>
                  <a:effectLst>
                    <a:outerShdw blurRad="38100" dist="38100" dir="2700000" algn="tl">
                      <a:srgbClr val="000000"/>
                    </a:outerShdw>
                  </a:effectLst>
                  <a:latin typeface="Segoe Semibold" pitchFamily="34" charset="0"/>
                  <a:cs typeface="+mn-cs"/>
                </a:endParaRPr>
              </a:p>
            </p:txBody>
          </p:sp>
          <p:sp>
            <p:nvSpPr>
              <p:cNvPr id="41" name="AutoShape 112"/>
              <p:cNvSpPr>
                <a:spLocks noChangeArrowheads="1"/>
              </p:cNvSpPr>
              <p:nvPr/>
            </p:nvSpPr>
            <p:spPr bwMode="auto">
              <a:xfrm>
                <a:off x="217" y="2665"/>
                <a:ext cx="2746" cy="1357"/>
              </a:xfrm>
              <a:prstGeom prst="roundRect">
                <a:avLst>
                  <a:gd name="adj" fmla="val 7736"/>
                </a:avLst>
              </a:prstGeom>
              <a:noFill/>
              <a:ln w="9525" algn="ctr">
                <a:noFill/>
                <a:round/>
                <a:headEnd/>
                <a:tailEnd/>
              </a:ln>
              <a:effectLst/>
            </p:spPr>
            <p:txBody>
              <a:bodyPr wrap="none" anchor="ctr"/>
              <a:lstStyle/>
              <a:p>
                <a:pPr>
                  <a:defRPr/>
                </a:pPr>
                <a:endParaRPr lang="fr-FR">
                  <a:effectLst>
                    <a:outerShdw blurRad="38100" dist="38100" dir="2700000" algn="tl">
                      <a:srgbClr val="000000">
                        <a:alpha val="43137"/>
                      </a:srgbClr>
                    </a:outerShdw>
                  </a:effectLst>
                  <a:latin typeface="Arial" charset="0"/>
                  <a:cs typeface="+mn-cs"/>
                </a:endParaRPr>
              </a:p>
            </p:txBody>
          </p:sp>
        </p:grpSp>
        <p:sp>
          <p:nvSpPr>
            <p:cNvPr id="33" name="Text Box 113"/>
            <p:cNvSpPr txBox="1">
              <a:spLocks noChangeArrowheads="1"/>
            </p:cNvSpPr>
            <p:nvPr/>
          </p:nvSpPr>
          <p:spPr bwMode="auto">
            <a:xfrm>
              <a:off x="185" y="2435"/>
              <a:ext cx="2411" cy="174"/>
            </a:xfrm>
            <a:prstGeom prst="rect">
              <a:avLst/>
            </a:prstGeom>
            <a:noFill/>
            <a:ln w="9525">
              <a:noFill/>
              <a:miter lim="800000"/>
              <a:headEnd/>
              <a:tailEnd/>
            </a:ln>
            <a:effectLst/>
          </p:spPr>
          <p:txBody>
            <a:bodyPr>
              <a:spAutoFit/>
            </a:bodyPr>
            <a:lstStyle/>
            <a:p>
              <a:pPr>
                <a:lnSpc>
                  <a:spcPct val="80000"/>
                </a:lnSpc>
                <a:spcBef>
                  <a:spcPct val="50000"/>
                </a:spcBef>
                <a:defRPr/>
              </a:pPr>
              <a:r>
                <a:rPr lang="en-US" sz="1500" dirty="0">
                  <a:effectLst>
                    <a:outerShdw blurRad="38100" dist="38100" dir="2700000" algn="tl">
                      <a:srgbClr val="000000">
                        <a:alpha val="43137"/>
                      </a:srgbClr>
                    </a:outerShdw>
                  </a:effectLst>
                  <a:latin typeface="Arial" charset="0"/>
                  <a:cs typeface="+mn-cs"/>
                </a:rPr>
                <a:t>Lien avec les </a:t>
              </a:r>
              <a:r>
                <a:rPr lang="en-US" sz="1500" dirty="0" err="1">
                  <a:effectLst>
                    <a:outerShdw blurRad="38100" dist="38100" dir="2700000" algn="tl">
                      <a:srgbClr val="000000">
                        <a:alpha val="43137"/>
                      </a:srgbClr>
                    </a:outerShdw>
                  </a:effectLst>
                  <a:latin typeface="Arial" charset="0"/>
                  <a:cs typeface="+mn-cs"/>
                </a:rPr>
                <a:t>bonnes</a:t>
              </a:r>
              <a:r>
                <a:rPr lang="en-US" sz="1500" dirty="0">
                  <a:effectLst>
                    <a:outerShdw blurRad="38100" dist="38100" dir="2700000" algn="tl">
                      <a:srgbClr val="000000">
                        <a:alpha val="43137"/>
                      </a:srgbClr>
                    </a:outerShdw>
                  </a:effectLst>
                  <a:latin typeface="Arial" charset="0"/>
                  <a:cs typeface="+mn-cs"/>
                </a:rPr>
                <a:t> </a:t>
              </a:r>
              <a:r>
                <a:rPr lang="en-US" sz="1500" dirty="0" err="1" smtClean="0">
                  <a:effectLst>
                    <a:outerShdw blurRad="38100" dist="38100" dir="2700000" algn="tl">
                      <a:srgbClr val="000000">
                        <a:alpha val="43137"/>
                      </a:srgbClr>
                    </a:outerShdw>
                  </a:effectLst>
                  <a:latin typeface="Arial" charset="0"/>
                  <a:cs typeface="+mn-cs"/>
                </a:rPr>
                <a:t>pratiques</a:t>
              </a:r>
              <a:endParaRPr lang="en-US" sz="1500" dirty="0">
                <a:effectLst>
                  <a:outerShdw blurRad="38100" dist="38100" dir="2700000" algn="tl">
                    <a:srgbClr val="000000">
                      <a:alpha val="43137"/>
                    </a:srgbClr>
                  </a:outerShdw>
                </a:effectLst>
                <a:latin typeface="Arial" charset="0"/>
                <a:cs typeface="+mn-cs"/>
              </a:endParaRPr>
            </a:p>
          </p:txBody>
        </p:sp>
        <p:pic>
          <p:nvPicPr>
            <p:cNvPr id="7186" name="Picture 114" descr="cooltools-shape"/>
            <p:cNvPicPr>
              <a:picLocks noChangeAspect="1" noChangeArrowheads="1"/>
            </p:cNvPicPr>
            <p:nvPr/>
          </p:nvPicPr>
          <p:blipFill>
            <a:blip r:embed="rId3"/>
            <a:srcRect/>
            <a:stretch>
              <a:fillRect/>
            </a:stretch>
          </p:blipFill>
          <p:spPr bwMode="auto">
            <a:xfrm>
              <a:off x="155" y="2610"/>
              <a:ext cx="2596" cy="655"/>
            </a:xfrm>
            <a:prstGeom prst="rect">
              <a:avLst/>
            </a:prstGeom>
            <a:noFill/>
            <a:ln w="9525">
              <a:noFill/>
              <a:miter lim="800000"/>
              <a:headEnd/>
              <a:tailEnd/>
            </a:ln>
          </p:spPr>
        </p:pic>
        <p:pic>
          <p:nvPicPr>
            <p:cNvPr id="7187" name="Picture 115" descr="cooltools-shape"/>
            <p:cNvPicPr>
              <a:picLocks noChangeAspect="1" noChangeArrowheads="1"/>
            </p:cNvPicPr>
            <p:nvPr/>
          </p:nvPicPr>
          <p:blipFill>
            <a:blip r:embed="rId3"/>
            <a:srcRect/>
            <a:stretch>
              <a:fillRect/>
            </a:stretch>
          </p:blipFill>
          <p:spPr bwMode="auto">
            <a:xfrm>
              <a:off x="155" y="3261"/>
              <a:ext cx="2596" cy="655"/>
            </a:xfrm>
            <a:prstGeom prst="rect">
              <a:avLst/>
            </a:prstGeom>
            <a:noFill/>
            <a:ln w="9525">
              <a:noFill/>
              <a:miter lim="800000"/>
              <a:headEnd/>
              <a:tailEnd/>
            </a:ln>
          </p:spPr>
        </p:pic>
        <p:pic>
          <p:nvPicPr>
            <p:cNvPr id="7188" name="Picture 116" descr="mof-circle"/>
            <p:cNvPicPr>
              <a:picLocks noChangeAspect="1" noChangeArrowheads="1"/>
            </p:cNvPicPr>
            <p:nvPr/>
          </p:nvPicPr>
          <p:blipFill>
            <a:blip r:embed="rId4"/>
            <a:srcRect/>
            <a:stretch>
              <a:fillRect/>
            </a:stretch>
          </p:blipFill>
          <p:spPr bwMode="auto">
            <a:xfrm>
              <a:off x="321" y="2641"/>
              <a:ext cx="566" cy="566"/>
            </a:xfrm>
            <a:prstGeom prst="rect">
              <a:avLst/>
            </a:prstGeom>
            <a:noFill/>
            <a:ln w="9525">
              <a:noFill/>
              <a:miter lim="800000"/>
              <a:headEnd/>
              <a:tailEnd/>
            </a:ln>
          </p:spPr>
        </p:pic>
        <p:pic>
          <p:nvPicPr>
            <p:cNvPr id="7189" name="Picture 117" descr="iom"/>
            <p:cNvPicPr>
              <a:picLocks noChangeAspect="1" noChangeArrowheads="1"/>
            </p:cNvPicPr>
            <p:nvPr/>
          </p:nvPicPr>
          <p:blipFill>
            <a:blip r:embed="rId5"/>
            <a:srcRect/>
            <a:stretch>
              <a:fillRect/>
            </a:stretch>
          </p:blipFill>
          <p:spPr bwMode="auto">
            <a:xfrm>
              <a:off x="233" y="3319"/>
              <a:ext cx="750" cy="515"/>
            </a:xfrm>
            <a:prstGeom prst="rect">
              <a:avLst/>
            </a:prstGeom>
            <a:noFill/>
            <a:ln w="9525">
              <a:noFill/>
              <a:miter lim="800000"/>
              <a:headEnd/>
              <a:tailEnd/>
            </a:ln>
          </p:spPr>
        </p:pic>
        <p:sp>
          <p:nvSpPr>
            <p:cNvPr id="38" name="Text Box 118"/>
            <p:cNvSpPr txBox="1">
              <a:spLocks noChangeArrowheads="1"/>
            </p:cNvSpPr>
            <p:nvPr/>
          </p:nvSpPr>
          <p:spPr bwMode="auto">
            <a:xfrm>
              <a:off x="992" y="2792"/>
              <a:ext cx="1743" cy="368"/>
            </a:xfrm>
            <a:prstGeom prst="rect">
              <a:avLst/>
            </a:prstGeom>
            <a:noFill/>
            <a:ln w="9525">
              <a:noFill/>
              <a:miter lim="800000"/>
              <a:headEnd/>
              <a:tailEnd/>
            </a:ln>
            <a:effectLst/>
          </p:spPr>
          <p:txBody>
            <a:bodyPr>
              <a:spAutoFit/>
            </a:bodyPr>
            <a:lstStyle/>
            <a:p>
              <a:pPr>
                <a:lnSpc>
                  <a:spcPct val="80000"/>
                </a:lnSpc>
                <a:spcBef>
                  <a:spcPct val="50000"/>
                </a:spcBef>
                <a:defRPr/>
              </a:pPr>
              <a:r>
                <a:rPr lang="en-US" sz="2000" b="0" dirty="0" smtClean="0">
                  <a:effectLst>
                    <a:outerShdw blurRad="38100" dist="38100" dir="2700000" algn="tl">
                      <a:srgbClr val="000000">
                        <a:alpha val="43137"/>
                      </a:srgbClr>
                    </a:outerShdw>
                  </a:effectLst>
                  <a:latin typeface="Arial" charset="0"/>
                  <a:cs typeface="+mn-cs"/>
                </a:rPr>
                <a:t>ITIL - Microsoft </a:t>
              </a:r>
              <a:r>
                <a:rPr lang="en-US" sz="2000" b="0" dirty="0">
                  <a:effectLst>
                    <a:outerShdw blurRad="38100" dist="38100" dir="2700000" algn="tl">
                      <a:srgbClr val="000000">
                        <a:alpha val="43137"/>
                      </a:srgbClr>
                    </a:outerShdw>
                  </a:effectLst>
                  <a:latin typeface="Arial" charset="0"/>
                  <a:cs typeface="+mn-cs"/>
                </a:rPr>
                <a:t>Operations </a:t>
              </a:r>
              <a:r>
                <a:rPr lang="en-US" sz="2000" b="0" dirty="0" smtClean="0">
                  <a:effectLst>
                    <a:outerShdw blurRad="38100" dist="38100" dir="2700000" algn="tl">
                      <a:srgbClr val="000000">
                        <a:alpha val="43137"/>
                      </a:srgbClr>
                    </a:outerShdw>
                  </a:effectLst>
                  <a:latin typeface="Arial" charset="0"/>
                  <a:cs typeface="+mn-cs"/>
                </a:rPr>
                <a:t>Framework </a:t>
              </a:r>
              <a:endParaRPr lang="en-US" sz="2000" b="0" dirty="0">
                <a:effectLst>
                  <a:outerShdw blurRad="38100" dist="38100" dir="2700000" algn="tl">
                    <a:srgbClr val="000000">
                      <a:alpha val="43137"/>
                    </a:srgbClr>
                  </a:outerShdw>
                </a:effectLst>
                <a:latin typeface="Arial" charset="0"/>
                <a:cs typeface="+mn-cs"/>
              </a:endParaRPr>
            </a:p>
          </p:txBody>
        </p:sp>
        <p:sp>
          <p:nvSpPr>
            <p:cNvPr id="39" name="Text Box 119"/>
            <p:cNvSpPr txBox="1">
              <a:spLocks noChangeArrowheads="1"/>
            </p:cNvSpPr>
            <p:nvPr/>
          </p:nvSpPr>
          <p:spPr bwMode="auto">
            <a:xfrm>
              <a:off x="992" y="3386"/>
              <a:ext cx="1743" cy="368"/>
            </a:xfrm>
            <a:prstGeom prst="rect">
              <a:avLst/>
            </a:prstGeom>
            <a:noFill/>
            <a:ln w="9525">
              <a:noFill/>
              <a:miter lim="800000"/>
              <a:headEnd/>
              <a:tailEnd/>
            </a:ln>
            <a:effectLst/>
          </p:spPr>
          <p:txBody>
            <a:bodyPr>
              <a:spAutoFit/>
            </a:bodyPr>
            <a:lstStyle/>
            <a:p>
              <a:pPr>
                <a:lnSpc>
                  <a:spcPct val="80000"/>
                </a:lnSpc>
                <a:spcBef>
                  <a:spcPct val="50000"/>
                </a:spcBef>
                <a:defRPr/>
              </a:pPr>
              <a:r>
                <a:rPr lang="en-US" sz="2000" b="0" dirty="0">
                  <a:effectLst>
                    <a:outerShdw blurRad="38100" dist="38100" dir="2700000" algn="tl">
                      <a:srgbClr val="000000">
                        <a:alpha val="43137"/>
                      </a:srgbClr>
                    </a:outerShdw>
                  </a:effectLst>
                  <a:latin typeface="Arial" charset="0"/>
                  <a:cs typeface="+mn-cs"/>
                </a:rPr>
                <a:t>Infrastructure Optimization</a:t>
              </a:r>
            </a:p>
          </p:txBody>
        </p:sp>
      </p:grpSp>
      <p:pic>
        <p:nvPicPr>
          <p:cNvPr id="5" name="Picture 3" descr="angle-round--blue-lg"/>
          <p:cNvPicPr>
            <a:picLocks noChangeAspect="1" noChangeArrowheads="1"/>
          </p:cNvPicPr>
          <p:nvPr/>
        </p:nvPicPr>
        <p:blipFill>
          <a:blip r:embed="rId6">
            <a:lum bright="30000"/>
          </a:blip>
          <a:srcRect l="6937" t="9843"/>
          <a:stretch>
            <a:fillRect/>
          </a:stretch>
        </p:blipFill>
        <p:spPr bwMode="auto">
          <a:xfrm rot="-9583715">
            <a:off x="-1355725" y="1874838"/>
            <a:ext cx="10702925" cy="8524875"/>
          </a:xfrm>
          <a:prstGeom prst="rect">
            <a:avLst/>
          </a:prstGeom>
          <a:noFill/>
          <a:ln w="9525">
            <a:noFill/>
            <a:miter lim="800000"/>
            <a:headEnd/>
            <a:tailEnd/>
          </a:ln>
        </p:spPr>
      </p:pic>
      <p:pic>
        <p:nvPicPr>
          <p:cNvPr id="7" name="Picture 44" descr="angle-round--blue-lg-02"/>
          <p:cNvPicPr>
            <a:picLocks noChangeAspect="1" noChangeArrowheads="1"/>
          </p:cNvPicPr>
          <p:nvPr/>
        </p:nvPicPr>
        <p:blipFill>
          <a:blip r:embed="rId7">
            <a:lum bright="18000"/>
          </a:blip>
          <a:srcRect l="784" t="9673"/>
          <a:stretch>
            <a:fillRect/>
          </a:stretch>
        </p:blipFill>
        <p:spPr bwMode="auto">
          <a:xfrm rot="-9250053">
            <a:off x="149225" y="4016375"/>
            <a:ext cx="8464550" cy="6562725"/>
          </a:xfrm>
          <a:prstGeom prst="rect">
            <a:avLst/>
          </a:prstGeom>
          <a:noFill/>
          <a:ln w="9525">
            <a:noFill/>
            <a:miter lim="800000"/>
            <a:headEnd/>
            <a:tailEnd/>
          </a:ln>
        </p:spPr>
      </p:pic>
      <p:pic>
        <p:nvPicPr>
          <p:cNvPr id="7173" name="Picture 51" descr="angle-round--blue-lg"/>
          <p:cNvPicPr>
            <a:picLocks noChangeAspect="1" noChangeArrowheads="1"/>
          </p:cNvPicPr>
          <p:nvPr/>
        </p:nvPicPr>
        <p:blipFill>
          <a:blip r:embed="rId6"/>
          <a:srcRect l="15161" t="16281"/>
          <a:stretch>
            <a:fillRect/>
          </a:stretch>
        </p:blipFill>
        <p:spPr bwMode="auto">
          <a:xfrm rot="-9223865">
            <a:off x="1223963" y="5461000"/>
            <a:ext cx="6076950" cy="4687888"/>
          </a:xfrm>
          <a:prstGeom prst="rect">
            <a:avLst/>
          </a:prstGeom>
          <a:noFill/>
          <a:ln w="9525" algn="ctr">
            <a:noFill/>
            <a:miter lim="800000"/>
            <a:headEnd/>
            <a:tailEnd/>
          </a:ln>
        </p:spPr>
      </p:pic>
      <p:pic>
        <p:nvPicPr>
          <p:cNvPr id="18" name="Rectangle 8201"/>
          <p:cNvPicPr>
            <a:picLocks noChangeAspect="1" noChangeArrowheads="1"/>
          </p:cNvPicPr>
          <p:nvPr/>
        </p:nvPicPr>
        <p:blipFill>
          <a:blip r:embed="rId8"/>
          <a:srcRect/>
          <a:stretch>
            <a:fillRect/>
          </a:stretch>
        </p:blipFill>
        <p:spPr bwMode="auto">
          <a:xfrm>
            <a:off x="3286125" y="6215063"/>
            <a:ext cx="2286000" cy="515937"/>
          </a:xfrm>
          <a:prstGeom prst="rect">
            <a:avLst/>
          </a:prstGeom>
          <a:noFill/>
          <a:ln w="9525" cap="flat" cmpd="sng" algn="ctr">
            <a:noFill/>
            <a:prstDash val="solid"/>
            <a:miter lim="800000"/>
            <a:headEnd type="none" w="med" len="med"/>
            <a:tailEnd type="none" w="med" len="med"/>
          </a:ln>
          <a:effectLst>
            <a:outerShdw dist="35921" dir="2700000" algn="ctr" rotWithShape="0">
              <a:schemeClr val="bg2"/>
            </a:outerShdw>
          </a:effectLst>
        </p:spPr>
      </p:pic>
      <p:pic>
        <p:nvPicPr>
          <p:cNvPr id="19" name="Rectangle 165961"/>
          <p:cNvPicPr>
            <a:picLocks noChangeAspect="1" noChangeArrowheads="1"/>
          </p:cNvPicPr>
          <p:nvPr/>
        </p:nvPicPr>
        <p:blipFill>
          <a:blip r:embed="rId9"/>
          <a:srcRect/>
          <a:stretch>
            <a:fillRect/>
          </a:stretch>
        </p:blipFill>
        <p:spPr bwMode="auto">
          <a:xfrm>
            <a:off x="374650" y="3713163"/>
            <a:ext cx="2351088" cy="635000"/>
          </a:xfrm>
          <a:prstGeom prst="rect">
            <a:avLst/>
          </a:prstGeom>
          <a:noFill/>
          <a:ln w="9525">
            <a:noFill/>
            <a:miter lim="800000"/>
            <a:headEnd/>
            <a:tailEnd/>
          </a:ln>
        </p:spPr>
      </p:pic>
      <p:pic>
        <p:nvPicPr>
          <p:cNvPr id="24" name="Rectangle 165901"/>
          <p:cNvPicPr>
            <a:picLocks noChangeAspect="1" noChangeArrowheads="1"/>
          </p:cNvPicPr>
          <p:nvPr/>
        </p:nvPicPr>
        <p:blipFill>
          <a:blip r:embed="rId10"/>
          <a:srcRect/>
          <a:stretch>
            <a:fillRect/>
          </a:stretch>
        </p:blipFill>
        <p:spPr bwMode="auto">
          <a:xfrm>
            <a:off x="3857620" y="4889801"/>
            <a:ext cx="2071702" cy="571209"/>
          </a:xfrm>
          <a:prstGeom prst="rect">
            <a:avLst/>
          </a:prstGeom>
          <a:noFill/>
          <a:ln w="9525">
            <a:noFill/>
            <a:miter lim="800000"/>
            <a:headEnd/>
            <a:tailEnd/>
          </a:ln>
        </p:spPr>
      </p:pic>
      <p:pic>
        <p:nvPicPr>
          <p:cNvPr id="25" name="Rectangle 165903"/>
          <p:cNvPicPr>
            <a:picLocks noChangeAspect="1" noChangeArrowheads="1"/>
          </p:cNvPicPr>
          <p:nvPr/>
        </p:nvPicPr>
        <p:blipFill>
          <a:blip r:embed="rId11"/>
          <a:srcRect/>
          <a:stretch>
            <a:fillRect/>
          </a:stretch>
        </p:blipFill>
        <p:spPr bwMode="auto">
          <a:xfrm>
            <a:off x="928662" y="5324628"/>
            <a:ext cx="2500330" cy="574536"/>
          </a:xfrm>
          <a:prstGeom prst="rect">
            <a:avLst/>
          </a:prstGeom>
          <a:noFill/>
          <a:ln w="9525">
            <a:noFill/>
            <a:miter lim="800000"/>
            <a:headEnd/>
            <a:tailEnd/>
          </a:ln>
        </p:spPr>
      </p:pic>
      <p:pic>
        <p:nvPicPr>
          <p:cNvPr id="26" name="Picture 3" descr="C:\Documents and Settings\rajivaru\My Documents\MS_Files\VS_R2\infoweb\Microsoft-SoftGrid-Logo-White.png"/>
          <p:cNvPicPr>
            <a:picLocks noChangeAspect="1" noChangeArrowheads="1"/>
          </p:cNvPicPr>
          <p:nvPr/>
        </p:nvPicPr>
        <p:blipFill>
          <a:blip r:embed="rId12">
            <a:lum bright="24000" contrast="54000"/>
          </a:blip>
          <a:srcRect/>
          <a:stretch>
            <a:fillRect/>
          </a:stretch>
        </p:blipFill>
        <p:spPr bwMode="auto">
          <a:xfrm>
            <a:off x="7000875" y="5929313"/>
            <a:ext cx="1976438" cy="584200"/>
          </a:xfrm>
          <a:prstGeom prst="rect">
            <a:avLst/>
          </a:prstGeom>
          <a:noFill/>
          <a:ln w="9525">
            <a:noFill/>
            <a:miter lim="800000"/>
            <a:headEnd/>
            <a:tailEnd/>
          </a:ln>
        </p:spPr>
      </p:pic>
      <p:grpSp>
        <p:nvGrpSpPr>
          <p:cNvPr id="4" name="Group 29"/>
          <p:cNvGrpSpPr>
            <a:grpSpLocks/>
          </p:cNvGrpSpPr>
          <p:nvPr/>
        </p:nvGrpSpPr>
        <p:grpSpPr bwMode="auto">
          <a:xfrm>
            <a:off x="6383338" y="3786190"/>
            <a:ext cx="2546380" cy="638173"/>
            <a:chOff x="432" y="144"/>
            <a:chExt cx="4674" cy="952"/>
          </a:xfrm>
        </p:grpSpPr>
        <p:pic>
          <p:nvPicPr>
            <p:cNvPr id="7182" name="Picture 30" descr="DPM2"/>
            <p:cNvPicPr>
              <a:picLocks noChangeAspect="1" noChangeArrowheads="1"/>
            </p:cNvPicPr>
            <p:nvPr/>
          </p:nvPicPr>
          <p:blipFill>
            <a:blip r:embed="rId13"/>
            <a:srcRect t="24957"/>
            <a:stretch>
              <a:fillRect/>
            </a:stretch>
          </p:blipFill>
          <p:spPr bwMode="auto">
            <a:xfrm>
              <a:off x="450" y="663"/>
              <a:ext cx="4656" cy="433"/>
            </a:xfrm>
            <a:prstGeom prst="rect">
              <a:avLst/>
            </a:prstGeom>
            <a:noFill/>
            <a:ln w="9525">
              <a:noFill/>
              <a:miter lim="800000"/>
              <a:headEnd/>
              <a:tailEnd/>
            </a:ln>
          </p:spPr>
        </p:pic>
        <p:pic>
          <p:nvPicPr>
            <p:cNvPr id="7183" name="Picture 31" descr="System Center logo w"/>
            <p:cNvPicPr>
              <a:picLocks noChangeAspect="1" noChangeArrowheads="1"/>
            </p:cNvPicPr>
            <p:nvPr/>
          </p:nvPicPr>
          <p:blipFill>
            <a:blip r:embed="rId14"/>
            <a:srcRect/>
            <a:stretch>
              <a:fillRect/>
            </a:stretch>
          </p:blipFill>
          <p:spPr bwMode="auto">
            <a:xfrm>
              <a:off x="432" y="144"/>
              <a:ext cx="2470" cy="559"/>
            </a:xfrm>
            <a:prstGeom prst="rect">
              <a:avLst/>
            </a:prstGeom>
            <a:noFill/>
            <a:ln w="9525">
              <a:noFill/>
              <a:miter lim="800000"/>
              <a:headEnd/>
              <a:tailEnd/>
            </a:ln>
          </p:spPr>
        </p:pic>
      </p:grpSp>
      <p:pic>
        <p:nvPicPr>
          <p:cNvPr id="31" name="Picture 30" descr="SysCenter-SvcMgr_bL.png"/>
          <p:cNvPicPr>
            <a:picLocks noChangeAspect="1"/>
          </p:cNvPicPr>
          <p:nvPr/>
        </p:nvPicPr>
        <p:blipFill>
          <a:blip r:embed="rId15">
            <a:lum bright="100000"/>
          </a:blip>
          <a:stretch>
            <a:fillRect/>
          </a:stretch>
        </p:blipFill>
        <p:spPr>
          <a:xfrm>
            <a:off x="3586163" y="2886075"/>
            <a:ext cx="2125662" cy="738188"/>
          </a:xfrm>
          <a:prstGeom prst="rect">
            <a:avLst/>
          </a:prstGeom>
          <a:effectLst>
            <a:outerShdw blurRad="63500" sx="102000" sy="102000" algn="ctr" rotWithShape="0">
              <a:prstClr val="black">
                <a:alpha val="40000"/>
              </a:prst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 presetClass="entr" presetSubtype="0" fill="hold" nodeType="withEffect">
                                  <p:stCondLst>
                                    <p:cond delay="0"/>
                                  </p:stCondLst>
                                  <p:childTnLst>
                                    <p:set>
                                      <p:cBhvr>
                                        <p:cTn id="9" dur="1" fill="hold">
                                          <p:stCondLst>
                                            <p:cond delay="0"/>
                                          </p:stCondLst>
                                        </p:cTn>
                                        <p:tgtEl>
                                          <p:spTgt spid="25"/>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24"/>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26"/>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19"/>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31"/>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ctangle 8201"/>
          <p:cNvPicPr>
            <a:picLocks noChangeAspect="1" noChangeArrowheads="1"/>
          </p:cNvPicPr>
          <p:nvPr/>
        </p:nvPicPr>
        <p:blipFill>
          <a:blip r:embed="rId3"/>
          <a:srcRect/>
          <a:stretch>
            <a:fillRect/>
          </a:stretch>
        </p:blipFill>
        <p:spPr bwMode="auto">
          <a:xfrm>
            <a:off x="357158" y="675954"/>
            <a:ext cx="3857652" cy="869916"/>
          </a:xfrm>
          <a:prstGeom prst="rect">
            <a:avLst/>
          </a:prstGeom>
          <a:noFill/>
          <a:ln w="9525" cap="flat" cmpd="sng" algn="ctr">
            <a:noFill/>
            <a:prstDash val="solid"/>
            <a:miter lim="800000"/>
            <a:headEnd type="none" w="med" len="med"/>
            <a:tailEnd type="none" w="med" len="med"/>
          </a:ln>
          <a:effectLst>
            <a:outerShdw dist="35921" dir="2700000" algn="ctr" rotWithShape="0">
              <a:schemeClr val="bg2"/>
            </a:outerShdw>
          </a:effectLst>
        </p:spPr>
      </p:pic>
      <p:pic>
        <p:nvPicPr>
          <p:cNvPr id="6" name="Picture 3" descr="cooltools-shape"/>
          <p:cNvPicPr>
            <a:picLocks noChangeAspect="1" noChangeArrowheads="1"/>
          </p:cNvPicPr>
          <p:nvPr/>
        </p:nvPicPr>
        <p:blipFill>
          <a:blip r:embed="rId4">
            <a:lum bright="-6000"/>
          </a:blip>
          <a:srcRect/>
          <a:stretch>
            <a:fillRect/>
          </a:stretch>
        </p:blipFill>
        <p:spPr bwMode="auto">
          <a:xfrm>
            <a:off x="420688" y="1533210"/>
            <a:ext cx="8248650" cy="4638675"/>
          </a:xfrm>
          <a:prstGeom prst="rect">
            <a:avLst/>
          </a:prstGeom>
          <a:noFill/>
          <a:ln w="9525">
            <a:noFill/>
            <a:miter lim="800000"/>
            <a:headEnd/>
            <a:tailEnd/>
          </a:ln>
        </p:spPr>
      </p:pic>
      <p:grpSp>
        <p:nvGrpSpPr>
          <p:cNvPr id="2" name="Group 28"/>
          <p:cNvGrpSpPr/>
          <p:nvPr/>
        </p:nvGrpSpPr>
        <p:grpSpPr>
          <a:xfrm>
            <a:off x="3152775" y="4870135"/>
            <a:ext cx="5181600" cy="866775"/>
            <a:chOff x="3152775" y="4408471"/>
            <a:chExt cx="5181600" cy="866775"/>
          </a:xfrm>
        </p:grpSpPr>
        <p:pic>
          <p:nvPicPr>
            <p:cNvPr id="13" name="Picture 10" descr="cooltools-shape"/>
            <p:cNvPicPr>
              <a:picLocks noChangeAspect="1" noChangeArrowheads="1"/>
            </p:cNvPicPr>
            <p:nvPr/>
          </p:nvPicPr>
          <p:blipFill>
            <a:blip r:embed="rId5"/>
            <a:srcRect/>
            <a:stretch>
              <a:fillRect/>
            </a:stretch>
          </p:blipFill>
          <p:spPr bwMode="auto">
            <a:xfrm>
              <a:off x="3152775" y="4408471"/>
              <a:ext cx="5181600" cy="866775"/>
            </a:xfrm>
            <a:prstGeom prst="rect">
              <a:avLst/>
            </a:prstGeom>
            <a:noFill/>
            <a:ln w="9525">
              <a:noFill/>
              <a:miter lim="800000"/>
              <a:headEnd/>
              <a:tailEnd/>
            </a:ln>
          </p:spPr>
        </p:pic>
        <p:sp>
          <p:nvSpPr>
            <p:cNvPr id="24" name="TextBox 23"/>
            <p:cNvSpPr txBox="1"/>
            <p:nvPr/>
          </p:nvSpPr>
          <p:spPr>
            <a:xfrm>
              <a:off x="3500430" y="4567237"/>
              <a:ext cx="1503938" cy="461665"/>
            </a:xfrm>
            <a:prstGeom prst="rect">
              <a:avLst/>
            </a:prstGeom>
            <a:noFill/>
          </p:spPr>
          <p:txBody>
            <a:bodyPr wrap="none" rtlCol="0">
              <a:spAutoFit/>
            </a:bodyPr>
            <a:lstStyle/>
            <a:p>
              <a:r>
                <a:rPr lang="fr-FR" sz="2400" i="1" dirty="0" smtClean="0"/>
                <a:t>Simplicité</a:t>
              </a:r>
              <a:endParaRPr lang="fr-FR" sz="2400" i="1" dirty="0"/>
            </a:p>
          </p:txBody>
        </p:sp>
      </p:grpSp>
      <p:grpSp>
        <p:nvGrpSpPr>
          <p:cNvPr id="3" name="Group 22"/>
          <p:cNvGrpSpPr/>
          <p:nvPr/>
        </p:nvGrpSpPr>
        <p:grpSpPr>
          <a:xfrm>
            <a:off x="2343150" y="3873185"/>
            <a:ext cx="5488244" cy="866775"/>
            <a:chOff x="2343150" y="3411521"/>
            <a:chExt cx="5181600" cy="866775"/>
          </a:xfrm>
        </p:grpSpPr>
        <p:grpSp>
          <p:nvGrpSpPr>
            <p:cNvPr id="5" name="Group 5"/>
            <p:cNvGrpSpPr>
              <a:grpSpLocks/>
            </p:cNvGrpSpPr>
            <p:nvPr/>
          </p:nvGrpSpPr>
          <p:grpSpPr bwMode="auto">
            <a:xfrm>
              <a:off x="2343150" y="3411521"/>
              <a:ext cx="5181600" cy="866775"/>
              <a:chOff x="1534" y="2493"/>
              <a:chExt cx="3264" cy="546"/>
            </a:xfrm>
          </p:grpSpPr>
          <p:pic>
            <p:nvPicPr>
              <p:cNvPr id="10" name="Picture 6" descr="cooltools-shape"/>
              <p:cNvPicPr>
                <a:picLocks noChangeAspect="1" noChangeArrowheads="1"/>
              </p:cNvPicPr>
              <p:nvPr/>
            </p:nvPicPr>
            <p:blipFill>
              <a:blip r:embed="rId5"/>
              <a:srcRect/>
              <a:stretch>
                <a:fillRect/>
              </a:stretch>
            </p:blipFill>
            <p:spPr bwMode="auto">
              <a:xfrm>
                <a:off x="1534" y="2493"/>
                <a:ext cx="3264" cy="546"/>
              </a:xfrm>
              <a:prstGeom prst="rect">
                <a:avLst/>
              </a:prstGeom>
              <a:noFill/>
              <a:ln w="9525">
                <a:noFill/>
                <a:miter lim="800000"/>
                <a:headEnd/>
                <a:tailEnd/>
              </a:ln>
            </p:spPr>
          </p:pic>
          <p:sp>
            <p:nvSpPr>
              <p:cNvPr id="11" name="Rectangle 7"/>
              <p:cNvSpPr>
                <a:spLocks noChangeArrowheads="1"/>
              </p:cNvSpPr>
              <p:nvPr/>
            </p:nvSpPr>
            <p:spPr bwMode="auto">
              <a:xfrm>
                <a:off x="1726" y="2582"/>
                <a:ext cx="2880" cy="288"/>
              </a:xfrm>
              <a:prstGeom prst="rect">
                <a:avLst/>
              </a:prstGeom>
              <a:noFill/>
              <a:ln w="9525" algn="ctr">
                <a:noFill/>
                <a:miter lim="800000"/>
                <a:headEnd/>
                <a:tailEnd/>
              </a:ln>
            </p:spPr>
            <p:txBody>
              <a:bodyPr>
                <a:spAutoFit/>
              </a:bodyPr>
              <a:lstStyle/>
              <a:p>
                <a:pPr algn="ctr"/>
                <a:endParaRPr lang="en-US" b="0">
                  <a:effectLst/>
                </a:endParaRPr>
              </a:p>
            </p:txBody>
          </p:sp>
        </p:grpSp>
        <p:sp>
          <p:nvSpPr>
            <p:cNvPr id="25" name="TextBox 24"/>
            <p:cNvSpPr txBox="1"/>
            <p:nvPr/>
          </p:nvSpPr>
          <p:spPr>
            <a:xfrm>
              <a:off x="2643174" y="3567105"/>
              <a:ext cx="3659976" cy="461665"/>
            </a:xfrm>
            <a:prstGeom prst="rect">
              <a:avLst/>
            </a:prstGeom>
            <a:noFill/>
          </p:spPr>
          <p:txBody>
            <a:bodyPr wrap="none" rtlCol="0">
              <a:spAutoFit/>
            </a:bodyPr>
            <a:lstStyle/>
            <a:p>
              <a:r>
                <a:rPr lang="fr-FR" sz="2400" i="1" dirty="0" smtClean="0"/>
                <a:t>Extensibilité en Entreprise</a:t>
              </a:r>
              <a:endParaRPr lang="fr-FR" sz="2400" i="1" dirty="0"/>
            </a:p>
          </p:txBody>
        </p:sp>
      </p:grpSp>
      <p:grpSp>
        <p:nvGrpSpPr>
          <p:cNvPr id="7" name="Group 21"/>
          <p:cNvGrpSpPr/>
          <p:nvPr/>
        </p:nvGrpSpPr>
        <p:grpSpPr>
          <a:xfrm>
            <a:off x="1533525" y="2876235"/>
            <a:ext cx="5707933" cy="866775"/>
            <a:chOff x="1533525" y="2414571"/>
            <a:chExt cx="5181600" cy="866775"/>
          </a:xfrm>
        </p:grpSpPr>
        <p:grpSp>
          <p:nvGrpSpPr>
            <p:cNvPr id="8" name="Group 13"/>
            <p:cNvGrpSpPr>
              <a:grpSpLocks/>
            </p:cNvGrpSpPr>
            <p:nvPr/>
          </p:nvGrpSpPr>
          <p:grpSpPr bwMode="auto">
            <a:xfrm>
              <a:off x="1533525" y="2414571"/>
              <a:ext cx="5181600" cy="866775"/>
              <a:chOff x="926" y="1908"/>
              <a:chExt cx="3264" cy="546"/>
            </a:xfrm>
          </p:grpSpPr>
          <p:pic>
            <p:nvPicPr>
              <p:cNvPr id="18" name="Picture 14" descr="cooltools-shape"/>
              <p:cNvPicPr>
                <a:picLocks noChangeAspect="1" noChangeArrowheads="1"/>
              </p:cNvPicPr>
              <p:nvPr/>
            </p:nvPicPr>
            <p:blipFill>
              <a:blip r:embed="rId5"/>
              <a:srcRect/>
              <a:stretch>
                <a:fillRect/>
              </a:stretch>
            </p:blipFill>
            <p:spPr bwMode="auto">
              <a:xfrm>
                <a:off x="926" y="1908"/>
                <a:ext cx="3264" cy="546"/>
              </a:xfrm>
              <a:prstGeom prst="rect">
                <a:avLst/>
              </a:prstGeom>
              <a:noFill/>
              <a:ln w="9525">
                <a:noFill/>
                <a:miter lim="800000"/>
                <a:headEnd/>
                <a:tailEnd/>
              </a:ln>
            </p:spPr>
          </p:pic>
          <p:sp>
            <p:nvSpPr>
              <p:cNvPr id="19" name="Rectangle 15"/>
              <p:cNvSpPr>
                <a:spLocks noChangeArrowheads="1"/>
              </p:cNvSpPr>
              <p:nvPr/>
            </p:nvSpPr>
            <p:spPr bwMode="auto">
              <a:xfrm>
                <a:off x="1671" y="1988"/>
                <a:ext cx="1773" cy="288"/>
              </a:xfrm>
              <a:prstGeom prst="rect">
                <a:avLst/>
              </a:prstGeom>
              <a:noFill/>
              <a:ln w="9525" algn="ctr">
                <a:noFill/>
                <a:miter lim="800000"/>
                <a:headEnd/>
                <a:tailEnd/>
              </a:ln>
            </p:spPr>
            <p:txBody>
              <a:bodyPr>
                <a:spAutoFit/>
              </a:bodyPr>
              <a:lstStyle/>
              <a:p>
                <a:pPr algn="ctr"/>
                <a:endParaRPr lang="en-US" b="0">
                  <a:effectLst/>
                </a:endParaRPr>
              </a:p>
            </p:txBody>
          </p:sp>
        </p:grpSp>
        <p:sp>
          <p:nvSpPr>
            <p:cNvPr id="26" name="TextBox 25"/>
            <p:cNvSpPr txBox="1"/>
            <p:nvPr/>
          </p:nvSpPr>
          <p:spPr>
            <a:xfrm>
              <a:off x="1623611" y="2566973"/>
              <a:ext cx="4857933" cy="461665"/>
            </a:xfrm>
            <a:prstGeom prst="rect">
              <a:avLst/>
            </a:prstGeom>
            <a:noFill/>
          </p:spPr>
          <p:txBody>
            <a:bodyPr wrap="none" rtlCol="0">
              <a:spAutoFit/>
            </a:bodyPr>
            <a:lstStyle/>
            <a:p>
              <a:r>
                <a:rPr lang="fr-FR" sz="2400" i="1" dirty="0" smtClean="0"/>
                <a:t>Solution spécialiste pour Windows</a:t>
              </a:r>
            </a:p>
          </p:txBody>
        </p:sp>
      </p:grpSp>
      <p:sp>
        <p:nvSpPr>
          <p:cNvPr id="28" name="Text Box 17"/>
          <p:cNvSpPr txBox="1">
            <a:spLocks noChangeArrowheads="1"/>
          </p:cNvSpPr>
          <p:nvPr/>
        </p:nvSpPr>
        <p:spPr bwMode="auto">
          <a:xfrm>
            <a:off x="357158" y="6243600"/>
            <a:ext cx="8358246" cy="400110"/>
          </a:xfrm>
          <a:prstGeom prst="rect">
            <a:avLst/>
          </a:prstGeom>
          <a:noFill/>
          <a:ln w="9525" algn="ctr">
            <a:noFill/>
            <a:miter lim="800000"/>
            <a:headEnd/>
            <a:tailEnd/>
          </a:ln>
        </p:spPr>
        <p:txBody>
          <a:bodyPr wrap="square">
            <a:spAutoFit/>
          </a:bodyPr>
          <a:lstStyle/>
          <a:p>
            <a:pPr marL="285750" indent="-285750" algn="l">
              <a:spcBef>
                <a:spcPct val="50000"/>
              </a:spcBef>
            </a:pPr>
            <a:endParaRPr lang="en-US" sz="2000" b="0" dirty="0"/>
          </a:p>
        </p:txBody>
      </p:sp>
      <p:grpSp>
        <p:nvGrpSpPr>
          <p:cNvPr id="9" name="Group 29"/>
          <p:cNvGrpSpPr/>
          <p:nvPr/>
        </p:nvGrpSpPr>
        <p:grpSpPr>
          <a:xfrm>
            <a:off x="722313" y="1818962"/>
            <a:ext cx="6300798" cy="950912"/>
            <a:chOff x="722313" y="1357298"/>
            <a:chExt cx="6300798" cy="950912"/>
          </a:xfrm>
        </p:grpSpPr>
        <p:pic>
          <p:nvPicPr>
            <p:cNvPr id="21" name="Picture 18" descr="cooltools-shape"/>
            <p:cNvPicPr>
              <a:picLocks noChangeAspect="1" noChangeArrowheads="1"/>
            </p:cNvPicPr>
            <p:nvPr/>
          </p:nvPicPr>
          <p:blipFill>
            <a:blip r:embed="rId5"/>
            <a:srcRect/>
            <a:stretch>
              <a:fillRect/>
            </a:stretch>
          </p:blipFill>
          <p:spPr bwMode="auto">
            <a:xfrm>
              <a:off x="722313" y="1419208"/>
              <a:ext cx="5181600" cy="866775"/>
            </a:xfrm>
            <a:prstGeom prst="rect">
              <a:avLst/>
            </a:prstGeom>
            <a:noFill/>
            <a:ln w="9525">
              <a:noFill/>
              <a:miter lim="800000"/>
              <a:headEnd/>
              <a:tailEnd/>
            </a:ln>
          </p:spPr>
        </p:pic>
        <p:sp>
          <p:nvSpPr>
            <p:cNvPr id="27" name="TextBox 26"/>
            <p:cNvSpPr txBox="1"/>
            <p:nvPr/>
          </p:nvSpPr>
          <p:spPr>
            <a:xfrm>
              <a:off x="1071538" y="1566841"/>
              <a:ext cx="3817071" cy="461665"/>
            </a:xfrm>
            <a:prstGeom prst="rect">
              <a:avLst/>
            </a:prstGeom>
            <a:noFill/>
          </p:spPr>
          <p:txBody>
            <a:bodyPr wrap="none" rtlCol="0">
              <a:spAutoFit/>
            </a:bodyPr>
            <a:lstStyle/>
            <a:p>
              <a:r>
                <a:rPr lang="fr-FR" sz="2400" i="1" dirty="0" smtClean="0"/>
                <a:t>Connaissance Embarquée</a:t>
              </a:r>
              <a:endParaRPr lang="fr-FR" sz="2400" i="1" dirty="0"/>
            </a:p>
          </p:txBody>
        </p:sp>
        <p:pic>
          <p:nvPicPr>
            <p:cNvPr id="20" name="Picture 44" descr="sml"/>
            <p:cNvPicPr>
              <a:picLocks noChangeAspect="1" noChangeArrowheads="1"/>
            </p:cNvPicPr>
            <p:nvPr/>
          </p:nvPicPr>
          <p:blipFill>
            <a:blip r:embed="rId6" cstate="print"/>
            <a:srcRect/>
            <a:stretch>
              <a:fillRect/>
            </a:stretch>
          </p:blipFill>
          <p:spPr bwMode="auto">
            <a:xfrm>
              <a:off x="6072198" y="1357298"/>
              <a:ext cx="950913" cy="950912"/>
            </a:xfrm>
            <a:prstGeom prst="rect">
              <a:avLst/>
            </a:prstGeom>
            <a:noFill/>
            <a:ln w="9525">
              <a:noFill/>
              <a:miter lim="800000"/>
              <a:headEnd/>
              <a:tailEnd/>
            </a:ln>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par>
                          <p:cTn id="8" fill="hold">
                            <p:stCondLst>
                              <p:cond delay="1000"/>
                            </p:stCondLst>
                            <p:childTnLst>
                              <p:par>
                                <p:cTn id="9" presetID="3" presetClass="entr" presetSubtype="10" fill="hold" nodeType="afterEffect">
                                  <p:stCondLst>
                                    <p:cond delay="500"/>
                                  </p:stCondLst>
                                  <p:childTnLst>
                                    <p:set>
                                      <p:cBhvr>
                                        <p:cTn id="10" dur="1" fill="hold">
                                          <p:stCondLst>
                                            <p:cond delay="0"/>
                                          </p:stCondLst>
                                        </p:cTn>
                                        <p:tgtEl>
                                          <p:spTgt spid="9"/>
                                        </p:tgtEl>
                                        <p:attrNameLst>
                                          <p:attrName>style.visibility</p:attrName>
                                        </p:attrNameLst>
                                      </p:cBhvr>
                                      <p:to>
                                        <p:strVal val="visible"/>
                                      </p:to>
                                    </p:set>
                                    <p:animEffect transition="in" filter="blinds(horizontal)">
                                      <p:cBhvr>
                                        <p:cTn id="11" dur="500"/>
                                        <p:tgtEl>
                                          <p:spTgt spid="9"/>
                                        </p:tgtEl>
                                      </p:cBhvr>
                                    </p:animEffect>
                                  </p:childTnLst>
                                </p:cTn>
                              </p:par>
                            </p:childTnLst>
                          </p:cTn>
                        </p:par>
                        <p:par>
                          <p:cTn id="12" fill="hold">
                            <p:stCondLst>
                              <p:cond delay="2000"/>
                            </p:stCondLst>
                            <p:childTnLst>
                              <p:par>
                                <p:cTn id="13" presetID="3" presetClass="entr" presetSubtype="10"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linds(horizontal)">
                                      <p:cBhvr>
                                        <p:cTn id="15" dur="500"/>
                                        <p:tgtEl>
                                          <p:spTgt spid="7"/>
                                        </p:tgtEl>
                                      </p:cBhvr>
                                    </p:animEffect>
                                  </p:childTnLst>
                                </p:cTn>
                              </p:par>
                            </p:childTnLst>
                          </p:cTn>
                        </p:par>
                        <p:par>
                          <p:cTn id="16" fill="hold">
                            <p:stCondLst>
                              <p:cond delay="2500"/>
                            </p:stCondLst>
                            <p:childTnLst>
                              <p:par>
                                <p:cTn id="17" presetID="3" presetClass="entr" presetSubtype="10"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blinds(horizontal)">
                                      <p:cBhvr>
                                        <p:cTn id="19" dur="500"/>
                                        <p:tgtEl>
                                          <p:spTgt spid="3"/>
                                        </p:tgtEl>
                                      </p:cBhvr>
                                    </p:animEffect>
                                  </p:childTnLst>
                                </p:cTn>
                              </p:par>
                            </p:childTnLst>
                          </p:cTn>
                        </p:par>
                        <p:par>
                          <p:cTn id="20" fill="hold">
                            <p:stCondLst>
                              <p:cond delay="3000"/>
                            </p:stCondLst>
                            <p:childTnLst>
                              <p:par>
                                <p:cTn id="21" presetID="3" presetClass="entr" presetSubtype="10" fill="hold" nodeType="after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blinds(horizontal)">
                                      <p:cBhvr>
                                        <p:cTn id="23" dur="5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nodePh="1">
                                  <p:stCondLst>
                                    <p:cond delay="0"/>
                                  </p:stCondLst>
                                  <p:endCondLst>
                                    <p:cond evt="begin" delay="0">
                                      <p:tn val="26"/>
                                    </p:cond>
                                  </p:endCondLst>
                                  <p:childTnLst>
                                    <p:set>
                                      <p:cBhvr>
                                        <p:cTn id="27" dur="1" fill="hold">
                                          <p:stCondLst>
                                            <p:cond delay="0"/>
                                          </p:stCondLst>
                                        </p:cTn>
                                        <p:tgtEl>
                                          <p:spTgt spid="28"/>
                                        </p:tgtEl>
                                        <p:attrNameLst>
                                          <p:attrName>style.visibility</p:attrName>
                                        </p:attrNameLst>
                                      </p:cBhvr>
                                      <p:to>
                                        <p:strVal val="visible"/>
                                      </p:to>
                                    </p:set>
                                    <p:animEffect transition="in" filter="blinds(horizontal)">
                                      <p:cBhvr>
                                        <p:cTn id="28"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42844" y="285728"/>
            <a:ext cx="8786874" cy="1075919"/>
          </a:xfrm>
        </p:spPr>
        <p:txBody>
          <a:bodyPr>
            <a:noAutofit/>
          </a:bodyPr>
          <a:lstStyle/>
          <a:p>
            <a:pPr eaLnBrk="1" hangingPunct="1">
              <a:defRPr/>
            </a:pPr>
            <a:r>
              <a:rPr lang="fr-FR" sz="2800" dirty="0" smtClean="0"/>
              <a:t>Administration Informatique avec </a:t>
            </a:r>
            <a:r>
              <a:rPr sz="2800" b="1" smtClean="0"/>
              <a:t>System Center </a:t>
            </a:r>
            <a:endParaRPr lang="en-US" sz="2800" b="1" dirty="0"/>
          </a:p>
        </p:txBody>
      </p:sp>
      <p:pic>
        <p:nvPicPr>
          <p:cNvPr id="30" name="Picture 3" descr="system-center"/>
          <p:cNvPicPr>
            <a:picLocks noChangeAspect="1" noChangeArrowheads="1"/>
          </p:cNvPicPr>
          <p:nvPr/>
        </p:nvPicPr>
        <p:blipFill>
          <a:blip r:embed="rId2"/>
          <a:stretch>
            <a:fillRect/>
          </a:stretch>
        </p:blipFill>
        <p:spPr bwMode="auto">
          <a:xfrm>
            <a:off x="2428860" y="5643578"/>
            <a:ext cx="2539991" cy="807901"/>
          </a:xfrm>
          <a:prstGeom prst="rect">
            <a:avLst/>
          </a:prstGeom>
          <a:ln>
            <a:noFill/>
          </a:ln>
          <a:effectLst/>
        </p:spPr>
      </p:pic>
      <p:sp>
        <p:nvSpPr>
          <p:cNvPr id="32" name="Rectangle à coins arrondis 31"/>
          <p:cNvSpPr/>
          <p:nvPr/>
        </p:nvSpPr>
        <p:spPr>
          <a:xfrm>
            <a:off x="6286512" y="2500306"/>
            <a:ext cx="2286016" cy="121444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tIns="180000" bIns="108000" rtlCol="0" anchor="ctr"/>
          <a:lstStyle/>
          <a:p>
            <a:pPr algn="ctr"/>
            <a:r>
              <a:rPr lang="fr-FR" dirty="0" smtClean="0">
                <a:solidFill>
                  <a:schemeClr val="bg1"/>
                </a:solidFill>
              </a:rPr>
              <a:t>Entreprises</a:t>
            </a:r>
          </a:p>
          <a:p>
            <a:pPr algn="ctr">
              <a:buFont typeface="Wingdings"/>
              <a:buChar char="Ø"/>
            </a:pPr>
            <a:r>
              <a:rPr lang="fr-FR" dirty="0" smtClean="0">
                <a:solidFill>
                  <a:schemeClr val="bg1"/>
                </a:solidFill>
              </a:rPr>
              <a:t> 25 serveurs</a:t>
            </a:r>
          </a:p>
          <a:p>
            <a:pPr algn="ctr">
              <a:buFont typeface="Wingdings"/>
              <a:buChar char="Ø"/>
            </a:pPr>
            <a:r>
              <a:rPr lang="fr-FR" dirty="0" smtClean="0">
                <a:solidFill>
                  <a:schemeClr val="bg1"/>
                </a:solidFill>
              </a:rPr>
              <a:t>  &gt; 300 PC</a:t>
            </a:r>
            <a:endParaRPr lang="fr-FR" dirty="0">
              <a:solidFill>
                <a:schemeClr val="bg1"/>
              </a:solidFill>
            </a:endParaRPr>
          </a:p>
        </p:txBody>
      </p:sp>
      <p:sp>
        <p:nvSpPr>
          <p:cNvPr id="33" name="Rectangle à coins arrondis 32"/>
          <p:cNvSpPr/>
          <p:nvPr/>
        </p:nvSpPr>
        <p:spPr>
          <a:xfrm>
            <a:off x="6286512" y="5357826"/>
            <a:ext cx="2428892" cy="121444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tIns="180000" bIns="108000" rtlCol="0" anchor="ctr"/>
          <a:lstStyle/>
          <a:p>
            <a:pPr algn="ctr"/>
            <a:r>
              <a:rPr lang="fr-FR" dirty="0" smtClean="0">
                <a:solidFill>
                  <a:schemeClr val="bg1"/>
                </a:solidFill>
              </a:rPr>
              <a:t>PME/PMI</a:t>
            </a:r>
          </a:p>
          <a:p>
            <a:pPr algn="ctr"/>
            <a:r>
              <a:rPr lang="fr-FR" dirty="0" smtClean="0">
                <a:solidFill>
                  <a:schemeClr val="bg1"/>
                </a:solidFill>
              </a:rPr>
              <a:t>- de 5 à 30 serveurs </a:t>
            </a:r>
          </a:p>
          <a:p>
            <a:pPr algn="ctr"/>
            <a:r>
              <a:rPr lang="fr-FR" dirty="0" smtClean="0">
                <a:solidFill>
                  <a:schemeClr val="bg1"/>
                </a:solidFill>
              </a:rPr>
              <a:t>- de 50 à 500 PC</a:t>
            </a:r>
            <a:endParaRPr lang="fr-FR" dirty="0">
              <a:solidFill>
                <a:schemeClr val="bg1"/>
              </a:solidFill>
            </a:endParaRPr>
          </a:p>
        </p:txBody>
      </p:sp>
      <p:pic>
        <p:nvPicPr>
          <p:cNvPr id="17" name="Picture 3"/>
          <p:cNvPicPr>
            <a:picLocks noChangeAspect="1" noChangeArrowheads="1"/>
          </p:cNvPicPr>
          <p:nvPr/>
        </p:nvPicPr>
        <p:blipFill>
          <a:blip r:embed="rId3"/>
          <a:srcRect/>
          <a:stretch>
            <a:fillRect/>
          </a:stretch>
        </p:blipFill>
        <p:spPr bwMode="auto">
          <a:xfrm>
            <a:off x="0" y="1071546"/>
            <a:ext cx="7223120" cy="4298123"/>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0"/>
</p:tagLst>
</file>

<file path=ppt/tags/tag2.xml><?xml version="1.0" encoding="utf-8"?>
<p:tagLst xmlns:a="http://schemas.openxmlformats.org/drawingml/2006/main" xmlns:r="http://schemas.openxmlformats.org/officeDocument/2006/relationships" xmlns:p="http://schemas.openxmlformats.org/presentationml/2006/main">
  <p:tag name="TIMING" val="|11|22.1|15.3|16.1|14.3|22.8|6.1|1.3|1.3"/>
</p:tagLst>
</file>

<file path=ppt/theme/theme1.xml><?xml version="1.0" encoding="utf-8"?>
<a:theme xmlns:a="http://schemas.openxmlformats.org/drawingml/2006/main" name="Template TechDays 2008">
  <a:themeElements>
    <a:clrScheme name="Blue Template-Template">
      <a:dk1>
        <a:srgbClr val="000000"/>
      </a:dk1>
      <a:lt1>
        <a:srgbClr val="FFFFFF"/>
      </a:lt1>
      <a:dk2>
        <a:srgbClr val="050595"/>
      </a:dk2>
      <a:lt2>
        <a:srgbClr val="FFFF99"/>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Blue-Purple TT">
      <a:majorFont>
        <a:latin typeface="Segoe"/>
        <a:ea typeface=""/>
        <a:cs typeface=""/>
      </a:majorFont>
      <a:minorFont>
        <a:latin typeface="Segoe"/>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Template TechDays 2008 - Codes">
  <a:themeElements>
    <a:clrScheme name="Blue Template-Template">
      <a:dk1>
        <a:srgbClr val="000000"/>
      </a:dk1>
      <a:lt1>
        <a:srgbClr val="FFFFFF"/>
      </a:lt1>
      <a:dk2>
        <a:srgbClr val="050595"/>
      </a:dk2>
      <a:lt2>
        <a:srgbClr val="FFFF99"/>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Blue-Purple TT">
      <a:majorFont>
        <a:latin typeface="Segoe"/>
        <a:ea typeface=""/>
        <a:cs typeface=""/>
      </a:majorFont>
      <a:minorFont>
        <a:latin typeface="Segoe"/>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Template TechDays 2008 - Innovation">
  <a:themeElements>
    <a:clrScheme name="Blue Template-Template">
      <a:dk1>
        <a:srgbClr val="000000"/>
      </a:dk1>
      <a:lt1>
        <a:srgbClr val="FFFFFF"/>
      </a:lt1>
      <a:dk2>
        <a:srgbClr val="050595"/>
      </a:dk2>
      <a:lt2>
        <a:srgbClr val="FFFF99"/>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Blue-Purple TT">
      <a:majorFont>
        <a:latin typeface="Segoe"/>
        <a:ea typeface=""/>
        <a:cs typeface=""/>
      </a:majorFont>
      <a:minorFont>
        <a:latin typeface="Segoe"/>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1_Dk Blue swoosh template Segoe</Template>
  <TotalTime>0</TotalTime>
  <Words>3303</Words>
  <Application>Microsoft Office PowerPoint</Application>
  <PresentationFormat>Affichage à l'écran (4:3)</PresentationFormat>
  <Paragraphs>652</Paragraphs>
  <Slides>33</Slides>
  <Notes>25</Notes>
  <HiddenSlides>2</HiddenSlides>
  <MMClips>0</MMClips>
  <ScaleCrop>false</ScaleCrop>
  <HeadingPairs>
    <vt:vector size="4" baseType="variant">
      <vt:variant>
        <vt:lpstr>Thème</vt:lpstr>
      </vt:variant>
      <vt:variant>
        <vt:i4>3</vt:i4>
      </vt:variant>
      <vt:variant>
        <vt:lpstr>Titres des diapositives</vt:lpstr>
      </vt:variant>
      <vt:variant>
        <vt:i4>33</vt:i4>
      </vt:variant>
    </vt:vector>
  </HeadingPairs>
  <TitlesOfParts>
    <vt:vector size="36" baseType="lpstr">
      <vt:lpstr>Template TechDays 2008</vt:lpstr>
      <vt:lpstr>Template TechDays 2008 - Codes</vt:lpstr>
      <vt:lpstr>Template TechDays 2008 - Innovation</vt:lpstr>
      <vt:lpstr>Vue d’ensemble de Microsoft System Center</vt:lpstr>
      <vt:lpstr>Une pression croissante sur les responsables informatiques</vt:lpstr>
      <vt:lpstr>Optimisation de l’infrastructure</vt:lpstr>
      <vt:lpstr>Infrastructure sécurisée et maîtrisée, cinq axes de réflexion</vt:lpstr>
      <vt:lpstr>Microsoft System Center</vt:lpstr>
      <vt:lpstr>Les editeurs de logiciels d’administration</vt:lpstr>
      <vt:lpstr>Diapositive 7</vt:lpstr>
      <vt:lpstr>Diapositive 8</vt:lpstr>
      <vt:lpstr>Administration Informatique avec System Center </vt:lpstr>
      <vt:lpstr>System Center Operations Manager 2007</vt:lpstr>
      <vt:lpstr>System Center Operations Manager 2007 Feuille de route</vt:lpstr>
      <vt:lpstr>System Center Operations Manager 2007 </vt:lpstr>
      <vt:lpstr>System Center Data Protection Manager 2007</vt:lpstr>
      <vt:lpstr>System Center Virtual Machine Manager 2007</vt:lpstr>
      <vt:lpstr>Feuille de route</vt:lpstr>
      <vt:lpstr>System Center Configuration Manager 2007 (ex SMS)</vt:lpstr>
      <vt:lpstr>Intégration SMS / SCCM et Intel® vPro™ technology  Expériences réelles avec Intel® vPro™ technology</vt:lpstr>
      <vt:lpstr>Diapositive 18</vt:lpstr>
      <vt:lpstr>System Center Configuration Manager 2007 Feuille de route</vt:lpstr>
      <vt:lpstr>System Center Configuration Manager 2007 </vt:lpstr>
      <vt:lpstr>System Center Service Manager</vt:lpstr>
      <vt:lpstr>Diapositive 22</vt:lpstr>
      <vt:lpstr>Un écosystème au delà de Microsoft</vt:lpstr>
      <vt:lpstr>Diapositive 24</vt:lpstr>
      <vt:lpstr>Diapositive 25</vt:lpstr>
      <vt:lpstr>Modèle de licences</vt:lpstr>
      <vt:lpstr>Plus-value de System Center</vt:lpstr>
      <vt:lpstr>Administration des serveurs avec System Center</vt:lpstr>
      <vt:lpstr>Parcours administration et supervision </vt:lpstr>
      <vt:lpstr>Diapositive 30</vt:lpstr>
      <vt:lpstr>Diapositive 31</vt:lpstr>
      <vt:lpstr>Diapositive 32</vt:lpstr>
      <vt:lpstr>Diapositive 33</vt:lpstr>
    </vt:vector>
  </TitlesOfParts>
  <Manager>&lt;Content Manager Name Here&gt;</Manager>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dc:title>
  <dc:subject>&lt;Event Name Here&gt;</dc:subject>
  <dc:creator>sebim</dc:creator>
  <dc:description>Template:_x000d_
Formatting:_x000d_
Event Date:_x000d_
Event Location:_x000d_
Audience:</dc:description>
  <cp:lastModifiedBy>geneviko</cp:lastModifiedBy>
  <cp:revision>78</cp:revision>
  <dcterms:created xsi:type="dcterms:W3CDTF">2007-09-21T08:34:35Z</dcterms:created>
  <dcterms:modified xsi:type="dcterms:W3CDTF">2008-02-13T22:19:18Z</dcterms:modified>
</cp:coreProperties>
</file>