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1"/>
  </p:notesMasterIdLst>
  <p:handoutMasterIdLst>
    <p:handoutMasterId r:id="rId32"/>
  </p:handoutMasterIdLst>
  <p:sldIdLst>
    <p:sldId id="256" r:id="rId2"/>
    <p:sldId id="378" r:id="rId3"/>
    <p:sldId id="404" r:id="rId4"/>
    <p:sldId id="381" r:id="rId5"/>
    <p:sldId id="403" r:id="rId6"/>
    <p:sldId id="384" r:id="rId7"/>
    <p:sldId id="385" r:id="rId8"/>
    <p:sldId id="389" r:id="rId9"/>
    <p:sldId id="386" r:id="rId10"/>
    <p:sldId id="401" r:id="rId11"/>
    <p:sldId id="402" r:id="rId12"/>
    <p:sldId id="409" r:id="rId13"/>
    <p:sldId id="390" r:id="rId14"/>
    <p:sldId id="391" r:id="rId15"/>
    <p:sldId id="392" r:id="rId16"/>
    <p:sldId id="393" r:id="rId17"/>
    <p:sldId id="394" r:id="rId18"/>
    <p:sldId id="395" r:id="rId19"/>
    <p:sldId id="396" r:id="rId20"/>
    <p:sldId id="405" r:id="rId21"/>
    <p:sldId id="398" r:id="rId22"/>
    <p:sldId id="406" r:id="rId23"/>
    <p:sldId id="408" r:id="rId24"/>
    <p:sldId id="407" r:id="rId25"/>
    <p:sldId id="399" r:id="rId26"/>
    <p:sldId id="374" r:id="rId27"/>
    <p:sldId id="375" r:id="rId28"/>
    <p:sldId id="327" r:id="rId29"/>
    <p:sldId id="410" r:id="rId30"/>
  </p:sldIdLst>
  <p:sldSz cx="9144000" cy="6858000" type="screen4x3"/>
  <p:notesSz cx="6858000" cy="9144000"/>
  <p:custDataLst>
    <p:tags r:id="rId33"/>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5" autoAdjust="0"/>
    <p:restoredTop sz="79865" autoAdjust="0"/>
  </p:normalViewPr>
  <p:slideViewPr>
    <p:cSldViewPr>
      <p:cViewPr varScale="1">
        <p:scale>
          <a:sx n="62" d="100"/>
          <a:sy n="62" d="100"/>
        </p:scale>
        <p:origin x="-1104" y="-84"/>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9/18/2008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9/18/2008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B30D36D-4C9C-4556-B119-2BCDF5E91F81}" type="datetime8">
              <a:rPr lang="en-US" smtClean="0"/>
              <a:pPr>
                <a:defRPr/>
              </a:pPr>
              <a:t>9/18/2008 12:25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E4069CCB-2522-4B87-93E7-0CDEB2DCE33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7A93989-3E8B-4964-A909-D246CEB7AF5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B30D36D-4C9C-4556-B119-2BCDF5E91F81}" type="datetime8">
              <a:rPr lang="en-US" smtClean="0"/>
              <a:pPr>
                <a:defRPr/>
              </a:pPr>
              <a:t>9/18/2008 12:25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E4069CCB-2522-4B87-93E7-0CDEB2DCE33F}"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1" name="Rectangle 3"/>
          <p:cNvSpPr>
            <a:spLocks noGrp="1" noChangeArrowheads="1"/>
          </p:cNvSpPr>
          <p:nvPr>
            <p:ph type="dt" sz="quarter" idx="1"/>
          </p:nvPr>
        </p:nvSpPr>
        <p:spPr>
          <a:noFill/>
        </p:spPr>
        <p:txBody>
          <a:bodyPr/>
          <a:lstStyle/>
          <a:p>
            <a:fld id="{84F207FF-52BA-43AC-9315-8EBE9DD1F078}" type="datetime8">
              <a:rPr lang="en-US" smtClean="0">
                <a:latin typeface="Arial" charset="0"/>
              </a:rPr>
              <a:pPr/>
              <a:t>9/18/2008 12:25 PM</a:t>
            </a:fld>
            <a:endParaRPr lang="en-US" smtClean="0">
              <a:latin typeface="Arial" charset="0"/>
            </a:endParaRPr>
          </a:p>
        </p:txBody>
      </p:sp>
      <p:sp>
        <p:nvSpPr>
          <p:cNvPr id="1541122" name="Rectangle 6"/>
          <p:cNvSpPr>
            <a:spLocks noGrp="1" noChangeArrowheads="1"/>
          </p:cNvSpPr>
          <p:nvPr>
            <p:ph type="ftr" sz="quarter" idx="4"/>
          </p:nvPr>
        </p:nvSpPr>
        <p:spPr>
          <a:noFill/>
        </p:spPr>
        <p:txBody>
          <a:bodyPr/>
          <a:lstStyle/>
          <a:p>
            <a:pPr eaLnBrk="1" hangingPunct="1"/>
            <a:r>
              <a:rPr lang="en-US" smtClean="0">
                <a:latin typeface="Arial" charset="0"/>
                <a:cs typeface="Arial" charset="0"/>
              </a:rPr>
              <a:t>© 2003-2005 Microsoft Corporation. All rights reserved.</a:t>
            </a:r>
          </a:p>
          <a:p>
            <a:r>
              <a:rPr lang="en-US" smtClean="0">
                <a:latin typeface="Arial" charset="0"/>
                <a:cs typeface="Arial" charset="0"/>
              </a:rPr>
              <a:t>This presentation is for informational purposes only. Microsoft makes no warranties, express or implied, in this summary.</a:t>
            </a:r>
          </a:p>
        </p:txBody>
      </p:sp>
      <p:sp>
        <p:nvSpPr>
          <p:cNvPr id="1541123" name="Rectangle 7"/>
          <p:cNvSpPr>
            <a:spLocks noGrp="1" noChangeArrowheads="1"/>
          </p:cNvSpPr>
          <p:nvPr>
            <p:ph type="sldNum" sz="quarter" idx="5"/>
          </p:nvPr>
        </p:nvSpPr>
        <p:spPr>
          <a:noFill/>
        </p:spPr>
        <p:txBody>
          <a:bodyPr/>
          <a:lstStyle/>
          <a:p>
            <a:fld id="{7B723AF0-9C7D-40C2-A3CF-C916E6C1FD1B}" type="slidenum">
              <a:rPr lang="en-US" smtClean="0">
                <a:latin typeface="Arial" charset="0"/>
              </a:rPr>
              <a:pPr/>
              <a:t>16</a:t>
            </a:fld>
            <a:endParaRPr lang="en-US" smtClean="0">
              <a:latin typeface="Arial" charset="0"/>
            </a:endParaRPr>
          </a:p>
        </p:txBody>
      </p:sp>
      <p:sp>
        <p:nvSpPr>
          <p:cNvPr id="1541124" name="Slide Image Placeholder 1"/>
          <p:cNvSpPr>
            <a:spLocks noGrp="1" noRot="1" noChangeAspect="1" noTextEdit="1"/>
          </p:cNvSpPr>
          <p:nvPr>
            <p:ph type="sldImg"/>
          </p:nvPr>
        </p:nvSpPr>
        <p:spPr>
          <a:ln/>
        </p:spPr>
      </p:sp>
      <p:sp>
        <p:nvSpPr>
          <p:cNvPr id="1541125"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38915" name="Slide Number Placeholder 3"/>
          <p:cNvSpPr txBox="1">
            <a:spLocks noGrp="1"/>
          </p:cNvSpPr>
          <p:nvPr/>
        </p:nvSpPr>
        <p:spPr bwMode="auto">
          <a:xfrm>
            <a:off x="3884613" y="8685213"/>
            <a:ext cx="2971800" cy="457200"/>
          </a:xfrm>
          <a:prstGeom prst="rect">
            <a:avLst/>
          </a:prstGeom>
          <a:noFill/>
          <a:ln>
            <a:miter lim="800000"/>
            <a:headEnd/>
            <a:tailEnd/>
          </a:ln>
        </p:spPr>
        <p:txBody>
          <a:bodyPr lIns="91435" tIns="45718" rIns="91435" bIns="45718" anchor="b"/>
          <a:lstStyle/>
          <a:p>
            <a:pPr algn="r">
              <a:defRPr/>
            </a:pPr>
            <a:fld id="{6FB4EBB6-730A-40BE-ACEC-C75441961FCD}" type="slidenum">
              <a:rPr lang="en-US" sz="1200">
                <a:latin typeface="+mn-lt"/>
              </a:rPr>
              <a:pPr algn="r">
                <a:defRPr/>
              </a:pPr>
              <a:t>16</a:t>
            </a:fld>
            <a:endParaRPr lang="en-US" sz="1200" dirty="0">
              <a:latin typeface="+mn-lt"/>
            </a:endParaRPr>
          </a:p>
        </p:txBody>
      </p:sp>
      <p:sp>
        <p:nvSpPr>
          <p:cNvPr id="38916" name="Footer Placeholder 4"/>
          <p:cNvSpPr txBox="1">
            <a:spLocks noGrp="1"/>
          </p:cNvSpPr>
          <p:nvPr/>
        </p:nvSpPr>
        <p:spPr bwMode="auto">
          <a:xfrm>
            <a:off x="0" y="8685213"/>
            <a:ext cx="2971800" cy="457200"/>
          </a:xfrm>
          <a:prstGeom prst="rect">
            <a:avLst/>
          </a:prstGeom>
          <a:noFill/>
          <a:ln>
            <a:miter lim="800000"/>
            <a:headEnd/>
            <a:tailEnd/>
          </a:ln>
        </p:spPr>
        <p:txBody>
          <a:bodyPr lIns="91435" tIns="45718" rIns="91435" bIns="45718" anchor="b"/>
          <a:lstStyle/>
          <a:p>
            <a:pPr>
              <a:defRPr/>
            </a:pPr>
            <a:r>
              <a:rPr lang="en-US" sz="1200" dirty="0">
                <a:latin typeface="+mn-lt"/>
              </a:rPr>
              <a:t>MICROSOFT CONFIDENTIAL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29" name="Rectangle 3"/>
          <p:cNvSpPr>
            <a:spLocks noGrp="1" noChangeArrowheads="1"/>
          </p:cNvSpPr>
          <p:nvPr>
            <p:ph type="dt" sz="quarter" idx="1"/>
          </p:nvPr>
        </p:nvSpPr>
        <p:spPr>
          <a:noFill/>
        </p:spPr>
        <p:txBody>
          <a:bodyPr/>
          <a:lstStyle/>
          <a:p>
            <a:fld id="{DF9C947A-3FC2-4094-90E9-C357E98CA3B7}" type="datetime8">
              <a:rPr lang="en-US" smtClean="0">
                <a:latin typeface="Arial" charset="0"/>
              </a:rPr>
              <a:pPr/>
              <a:t>9/18/2008 12:25 PM</a:t>
            </a:fld>
            <a:endParaRPr lang="en-US" smtClean="0">
              <a:latin typeface="Arial" charset="0"/>
            </a:endParaRPr>
          </a:p>
        </p:txBody>
      </p:sp>
      <p:sp>
        <p:nvSpPr>
          <p:cNvPr id="1558530" name="Rectangle 6"/>
          <p:cNvSpPr>
            <a:spLocks noGrp="1" noChangeArrowheads="1"/>
          </p:cNvSpPr>
          <p:nvPr>
            <p:ph type="ftr" sz="quarter" idx="4"/>
          </p:nvPr>
        </p:nvSpPr>
        <p:spPr>
          <a:noFill/>
        </p:spPr>
        <p:txBody>
          <a:bodyPr/>
          <a:lstStyle/>
          <a:p>
            <a:pPr eaLnBrk="1" hangingPunct="1"/>
            <a:r>
              <a:rPr lang="en-US" smtClean="0">
                <a:latin typeface="Arial" charset="0"/>
                <a:cs typeface="Arial" charset="0"/>
              </a:rPr>
              <a:t>© 2003-2005 Microsoft Corporation. All rights reserved.</a:t>
            </a:r>
          </a:p>
          <a:p>
            <a:r>
              <a:rPr lang="en-US" smtClean="0">
                <a:latin typeface="Arial" charset="0"/>
                <a:cs typeface="Arial" charset="0"/>
              </a:rPr>
              <a:t>This presentation is for informational purposes only. Microsoft makes no warranties, express or implied, in this summary.</a:t>
            </a:r>
          </a:p>
        </p:txBody>
      </p:sp>
      <p:sp>
        <p:nvSpPr>
          <p:cNvPr id="1558531" name="Rectangle 7"/>
          <p:cNvSpPr>
            <a:spLocks noGrp="1" noChangeArrowheads="1"/>
          </p:cNvSpPr>
          <p:nvPr>
            <p:ph type="sldNum" sz="quarter" idx="5"/>
          </p:nvPr>
        </p:nvSpPr>
        <p:spPr>
          <a:noFill/>
        </p:spPr>
        <p:txBody>
          <a:bodyPr/>
          <a:lstStyle/>
          <a:p>
            <a:fld id="{0BC639A3-1F96-42BF-8B1C-38A146D815A6}" type="slidenum">
              <a:rPr lang="en-US" smtClean="0">
                <a:latin typeface="Arial" charset="0"/>
              </a:rPr>
              <a:pPr/>
              <a:t>17</a:t>
            </a:fld>
            <a:endParaRPr lang="en-US" smtClean="0">
              <a:latin typeface="Arial" charset="0"/>
            </a:endParaRPr>
          </a:p>
        </p:txBody>
      </p:sp>
      <p:sp>
        <p:nvSpPr>
          <p:cNvPr id="1558532" name="Slide Image Placeholder 1"/>
          <p:cNvSpPr>
            <a:spLocks noGrp="1" noRot="1" noChangeAspect="1" noTextEdit="1"/>
          </p:cNvSpPr>
          <p:nvPr>
            <p:ph type="sldImg"/>
          </p:nvPr>
        </p:nvSpPr>
        <p:spPr>
          <a:ln/>
        </p:spPr>
      </p:sp>
      <p:sp>
        <p:nvSpPr>
          <p:cNvPr id="155853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56323" name="Slide Number Placeholder 3"/>
          <p:cNvSpPr txBox="1">
            <a:spLocks noGrp="1"/>
          </p:cNvSpPr>
          <p:nvPr/>
        </p:nvSpPr>
        <p:spPr bwMode="auto">
          <a:xfrm>
            <a:off x="3884613" y="8685213"/>
            <a:ext cx="2971800" cy="457200"/>
          </a:xfrm>
          <a:prstGeom prst="rect">
            <a:avLst/>
          </a:prstGeom>
          <a:noFill/>
          <a:ln>
            <a:miter lim="800000"/>
            <a:headEnd/>
            <a:tailEnd/>
          </a:ln>
        </p:spPr>
        <p:txBody>
          <a:bodyPr lIns="91435" tIns="45718" rIns="91435" bIns="45718" anchor="b"/>
          <a:lstStyle/>
          <a:p>
            <a:pPr algn="r">
              <a:defRPr/>
            </a:pPr>
            <a:fld id="{28537C23-0659-47CF-99CB-E586AA77E44E}" type="slidenum">
              <a:rPr lang="en-US" sz="1200">
                <a:latin typeface="+mn-lt"/>
              </a:rPr>
              <a:pPr algn="r">
                <a:defRPr/>
              </a:pPr>
              <a:t>17</a:t>
            </a:fld>
            <a:endParaRPr lang="en-US" sz="1200" dirty="0">
              <a:latin typeface="+mn-lt"/>
            </a:endParaRPr>
          </a:p>
        </p:txBody>
      </p:sp>
      <p:sp>
        <p:nvSpPr>
          <p:cNvPr id="56324" name="Footer Placeholder 4"/>
          <p:cNvSpPr txBox="1">
            <a:spLocks noGrp="1"/>
          </p:cNvSpPr>
          <p:nvPr/>
        </p:nvSpPr>
        <p:spPr bwMode="auto">
          <a:xfrm>
            <a:off x="0" y="8685213"/>
            <a:ext cx="2971800" cy="457200"/>
          </a:xfrm>
          <a:prstGeom prst="rect">
            <a:avLst/>
          </a:prstGeom>
          <a:noFill/>
          <a:ln>
            <a:miter lim="800000"/>
            <a:headEnd/>
            <a:tailEnd/>
          </a:ln>
        </p:spPr>
        <p:txBody>
          <a:bodyPr lIns="91435" tIns="45718" rIns="91435" bIns="45718" anchor="b"/>
          <a:lstStyle/>
          <a:p>
            <a:pPr>
              <a:defRPr/>
            </a:pPr>
            <a:r>
              <a:rPr lang="en-US" sz="1200" dirty="0">
                <a:latin typeface="+mn-lt"/>
              </a:rPr>
              <a:t>MICROSOFT CONFIDENTIAL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B30D36D-4C9C-4556-B119-2BCDF5E91F81}" type="datetime8">
              <a:rPr lang="en-US" smtClean="0"/>
              <a:pPr>
                <a:defRPr/>
              </a:pPr>
              <a:t>9/18/2008 12:25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E4069CCB-2522-4B87-93E7-0CDEB2DCE33F}"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B30D36D-4C9C-4556-B119-2BCDF5E91F81}" type="datetime8">
              <a:rPr lang="en-US" smtClean="0"/>
              <a:pPr>
                <a:defRPr/>
              </a:pPr>
              <a:t>9/18/2008 12:25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E4069CCB-2522-4B87-93E7-0CDEB2DCE33F}"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A6603F-FBD0-4AF2-93AB-3C3DB3F685F7}"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latin typeface="Segoe Book"/>
            </a:endParaRPr>
          </a:p>
        </p:txBody>
      </p:sp>
      <p:sp>
        <p:nvSpPr>
          <p:cNvPr id="43012" name="Header Placeholder 3"/>
          <p:cNvSpPr>
            <a:spLocks noGrp="1"/>
          </p:cNvSpPr>
          <p:nvPr>
            <p:ph type="hdr" sz="quarter"/>
          </p:nvPr>
        </p:nvSpPr>
        <p:spPr>
          <a:noFill/>
        </p:spPr>
        <p:txBody>
          <a:bodyPr/>
          <a:lstStyle/>
          <a:p>
            <a:endParaRPr lang="en-US" smtClean="0">
              <a:latin typeface="Segoe Semibold"/>
            </a:endParaRPr>
          </a:p>
        </p:txBody>
      </p:sp>
      <p:sp>
        <p:nvSpPr>
          <p:cNvPr id="43013" name="Date Placeholder 4"/>
          <p:cNvSpPr>
            <a:spLocks noGrp="1"/>
          </p:cNvSpPr>
          <p:nvPr>
            <p:ph type="dt" sz="quarter" idx="1"/>
          </p:nvPr>
        </p:nvSpPr>
        <p:spPr>
          <a:noFill/>
        </p:spPr>
        <p:txBody>
          <a:bodyPr/>
          <a:lstStyle/>
          <a:p>
            <a:fld id="{FFF7C49A-96D5-4FF6-AD43-689EC3EF8E63}" type="datetime8">
              <a:rPr lang="en-US" smtClean="0">
                <a:latin typeface="Segoe Semibold"/>
              </a:rPr>
              <a:pPr/>
              <a:t>9/18/2008 12:25 PM</a:t>
            </a:fld>
            <a:endParaRPr lang="en-US" smtClean="0">
              <a:latin typeface="Segoe Semibold"/>
            </a:endParaRPr>
          </a:p>
        </p:txBody>
      </p:sp>
      <p:sp>
        <p:nvSpPr>
          <p:cNvPr id="43014" name="Footer Placeholder 5"/>
          <p:cNvSpPr>
            <a:spLocks noGrp="1"/>
          </p:cNvSpPr>
          <p:nvPr>
            <p:ph type="ftr" sz="quarter" idx="4"/>
          </p:nvPr>
        </p:nvSpPr>
        <p:spPr>
          <a:noFill/>
        </p:spPr>
        <p:txBody>
          <a:bodyPr/>
          <a:lstStyle/>
          <a:p>
            <a:r>
              <a:rPr lang="en-US" dirty="0" smtClean="0">
                <a:latin typeface="Segoe Semibold"/>
              </a:rPr>
              <a:t>MICROSOFT CONFIDENTIAL</a:t>
            </a:r>
          </a:p>
          <a:p>
            <a:r>
              <a:rPr lang="en-US" dirty="0" smtClean="0">
                <a:latin typeface="Segoe Semibold"/>
              </a:rPr>
              <a:t>© 2006 Microsoft Corporation. All rights reserved. Microsoft, Windows, Windows Vista and other product names are or may be registered trademarks and/or trademarks in the U.S. and/or other countries.</a:t>
            </a:r>
          </a:p>
          <a:p>
            <a:r>
              <a:rPr lang="en-US" dirty="0" smtClean="0">
                <a:latin typeface="Segoe Semibold"/>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Semibold"/>
              </a:rPr>
            </a:br>
            <a:r>
              <a:rPr lang="en-US" dirty="0" smtClean="0">
                <a:latin typeface="Segoe Semibold"/>
              </a:rPr>
              <a:t>MICROSOFT MAKES NO WARRANTIES, EXPRESS, IMPLIED OR STATUTORY, AS TO THE INFORMATION IN THIS PRESENTATION.</a:t>
            </a:r>
          </a:p>
        </p:txBody>
      </p:sp>
      <p:sp>
        <p:nvSpPr>
          <p:cNvPr id="43015" name="Slide Number Placeholder 6"/>
          <p:cNvSpPr>
            <a:spLocks noGrp="1"/>
          </p:cNvSpPr>
          <p:nvPr>
            <p:ph type="sldNum" sz="quarter" idx="5"/>
          </p:nvPr>
        </p:nvSpPr>
        <p:spPr>
          <a:noFill/>
        </p:spPr>
        <p:txBody>
          <a:bodyPr/>
          <a:lstStyle/>
          <a:p>
            <a:fld id="{367AA219-6BEA-44D1-83E3-348C533DB921}" type="slidenum">
              <a:rPr lang="en-US" smtClean="0">
                <a:latin typeface="Segoe Semibold"/>
              </a:rPr>
              <a:pPr/>
              <a:t>22</a:t>
            </a:fld>
            <a:endParaRPr lang="en-US" smtClean="0">
              <a:latin typeface="Segoe Semibo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B30D36D-4C9C-4556-B119-2BCDF5E91F81}" type="datetime8">
              <a:rPr lang="en-US" smtClean="0"/>
              <a:pPr>
                <a:defRPr/>
              </a:pPr>
              <a:t>9/18/2008 12:25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E4069CCB-2522-4B87-93E7-0CDEB2DCE33F}"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B30D36D-4C9C-4556-B119-2BCDF5E91F81}" type="datetime8">
              <a:rPr lang="en-US" smtClean="0"/>
              <a:pPr>
                <a:defRPr/>
              </a:pPr>
              <a:t>9/18/2008 12:25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E4069CCB-2522-4B87-93E7-0CDEB2DCE33F}"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B30D36D-4C9C-4556-B119-2BCDF5E91F81}" type="datetime8">
              <a:rPr lang="en-US" smtClean="0"/>
              <a:pPr>
                <a:defRPr/>
              </a:pPr>
              <a:t>9/18/2008 12:25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E4069CCB-2522-4B87-93E7-0CDEB2DCE33F}"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fld id="{A9AAC847-130F-4E94-8B92-8B657CD0347F}" type="datetime8">
              <a:rPr lang="en-US" smtClean="0"/>
              <a:pPr/>
              <a:t>9/18/2008 12:25 PM</a:t>
            </a:fld>
            <a:endParaRPr lang="en-US" dirty="0" smtClean="0"/>
          </a:p>
        </p:txBody>
      </p:sp>
      <p:sp>
        <p:nvSpPr>
          <p:cNvPr id="93187" name="Rectangle 6"/>
          <p:cNvSpPr>
            <a:spLocks noGrp="1" noChangeArrowheads="1"/>
          </p:cNvSpPr>
          <p:nvPr>
            <p:ph type="ftr" sz="quarter" idx="4"/>
          </p:nvPr>
        </p:nvSpPr>
        <p:spPr>
          <a:noFill/>
        </p:spPr>
        <p:txBody>
          <a:bodyPr/>
          <a:lstStyle/>
          <a:p>
            <a:r>
              <a:rPr lang="en-US" dirty="0" smtClean="0">
                <a:latin typeface="Arial" pitchFamily="34" charset="0"/>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Arial"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Arial" pitchFamily="34" charset="0"/>
                <a:cs typeface="Arial" pitchFamily="34" charset="0"/>
              </a:rPr>
            </a:br>
            <a:r>
              <a:rPr lang="en-US" dirty="0" smtClean="0">
                <a:latin typeface="Arial" pitchFamily="34" charset="0"/>
                <a:cs typeface="Arial" pitchFamily="34" charset="0"/>
              </a:rPr>
              <a:t>MICROSOFT MAKES NO WARRANTIES, EXPRESS, IMPLIED OR STATUTORY, AS TO THE INFORMATION IN THIS PRESENTATION.</a:t>
            </a:r>
          </a:p>
        </p:txBody>
      </p:sp>
      <p:sp>
        <p:nvSpPr>
          <p:cNvPr id="93188" name="Rectangle 7"/>
          <p:cNvSpPr>
            <a:spLocks noGrp="1" noChangeArrowheads="1"/>
          </p:cNvSpPr>
          <p:nvPr>
            <p:ph type="sldNum" sz="quarter" idx="5"/>
          </p:nvPr>
        </p:nvSpPr>
        <p:spPr>
          <a:noFill/>
        </p:spPr>
        <p:txBody>
          <a:bodyPr/>
          <a:lstStyle/>
          <a:p>
            <a:fld id="{EF7096E2-D1AA-42F8-BB26-0412FF0E3A68}" type="slidenum">
              <a:rPr lang="en-US" smtClean="0"/>
              <a:pPr/>
              <a:t>6</a:t>
            </a:fld>
            <a:endParaRPr lang="en-US" dirty="0" smtClean="0"/>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p:spPr>
        <p:txBody>
          <a:bodyPr/>
          <a:lstStyle/>
          <a:p>
            <a:fld id="{C217953A-E68B-4B14-AC15-6EC487A85810}" type="datetime8">
              <a:rPr lang="en-US" smtClean="0"/>
              <a:pPr/>
              <a:t>9/18/2008 12:25 PM</a:t>
            </a:fld>
            <a:endParaRPr lang="en-US" dirty="0" smtClean="0"/>
          </a:p>
        </p:txBody>
      </p:sp>
      <p:sp>
        <p:nvSpPr>
          <p:cNvPr id="94211" name="Rectangle 6"/>
          <p:cNvSpPr>
            <a:spLocks noGrp="1" noChangeArrowheads="1"/>
          </p:cNvSpPr>
          <p:nvPr>
            <p:ph type="ftr" sz="quarter" idx="4"/>
          </p:nvPr>
        </p:nvSpPr>
        <p:spPr>
          <a:noFill/>
        </p:spPr>
        <p:txBody>
          <a:bodyPr/>
          <a:lstStyle/>
          <a:p>
            <a:r>
              <a:rPr lang="en-US" dirty="0" smtClean="0">
                <a:latin typeface="Arial" pitchFamily="34" charset="0"/>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Arial"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Arial" pitchFamily="34" charset="0"/>
                <a:cs typeface="Arial" pitchFamily="34" charset="0"/>
              </a:rPr>
            </a:br>
            <a:r>
              <a:rPr lang="en-US" dirty="0" smtClean="0">
                <a:latin typeface="Arial" pitchFamily="34" charset="0"/>
                <a:cs typeface="Arial" pitchFamily="34" charset="0"/>
              </a:rPr>
              <a:t>MICROSOFT MAKES NO WARRANTIES, EXPRESS, IMPLIED OR STATUTORY, AS TO THE INFORMATION IN THIS PRESENTATION.</a:t>
            </a:r>
          </a:p>
        </p:txBody>
      </p:sp>
      <p:sp>
        <p:nvSpPr>
          <p:cNvPr id="94212" name="Rectangle 7"/>
          <p:cNvSpPr>
            <a:spLocks noGrp="1" noChangeArrowheads="1"/>
          </p:cNvSpPr>
          <p:nvPr>
            <p:ph type="sldNum" sz="quarter" idx="5"/>
          </p:nvPr>
        </p:nvSpPr>
        <p:spPr>
          <a:noFill/>
        </p:spPr>
        <p:txBody>
          <a:bodyPr/>
          <a:lstStyle/>
          <a:p>
            <a:fld id="{EE7D708F-B9B3-4AF8-9D02-744CC117841A}" type="slidenum">
              <a:rPr lang="en-US" smtClean="0"/>
              <a:pPr/>
              <a:t>7</a:t>
            </a:fld>
            <a:endParaRPr lang="en-US" dirty="0" smtClean="0"/>
          </a:p>
        </p:txBody>
      </p:sp>
      <p:sp>
        <p:nvSpPr>
          <p:cNvPr id="94213" name="Rectangle 2"/>
          <p:cNvSpPr>
            <a:spLocks noGrp="1" noRot="1" noChangeAspect="1" noChangeArrowheads="1" noTextEdit="1"/>
          </p:cNvSpPr>
          <p:nvPr>
            <p:ph type="sldImg"/>
          </p:nvPr>
        </p:nvSpPr>
        <p:spPr>
          <a:ln/>
        </p:spPr>
      </p:sp>
      <p:sp>
        <p:nvSpPr>
          <p:cNvPr id="9421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p>
            <a:fld id="{955A63D0-990A-4E2C-BEEC-C5240693A875}" type="datetime8">
              <a:rPr lang="en-US" smtClean="0"/>
              <a:pPr/>
              <a:t>9/18/2008 12:25 PM</a:t>
            </a:fld>
            <a:endParaRPr lang="en-US" smtClean="0"/>
          </a:p>
        </p:txBody>
      </p:sp>
      <p:sp>
        <p:nvSpPr>
          <p:cNvPr id="30723"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0724" name="Rectangle 7"/>
          <p:cNvSpPr>
            <a:spLocks noGrp="1" noChangeArrowheads="1"/>
          </p:cNvSpPr>
          <p:nvPr>
            <p:ph type="sldNum" sz="quarter" idx="5"/>
          </p:nvPr>
        </p:nvSpPr>
        <p:spPr>
          <a:noFill/>
        </p:spPr>
        <p:txBody>
          <a:bodyPr/>
          <a:lstStyle/>
          <a:p>
            <a:fld id="{017B06F9-9751-4864-A5A6-C67C8D2AB4C5}" type="slidenum">
              <a:rPr lang="en-US" smtClean="0"/>
              <a:pPr/>
              <a:t>8</a:t>
            </a:fld>
            <a:endParaRPr lang="en-US" smtClean="0"/>
          </a:p>
        </p:txBody>
      </p:sp>
      <p:sp>
        <p:nvSpPr>
          <p:cNvPr id="30725" name="Rectangle 3"/>
          <p:cNvSpPr txBox="1">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algn="r" defTabSz="914437"/>
            <a:fld id="{A2D33C9D-D534-4231-B8B0-94A8648EA39F}" type="datetime8">
              <a:rPr lang="en-US" sz="1200"/>
              <a:pPr algn="r" defTabSz="914437"/>
              <a:t>9/18/2008 12:25 PM</a:t>
            </a:fld>
            <a:endParaRPr lang="en-US" sz="1200" dirty="0"/>
          </a:p>
        </p:txBody>
      </p:sp>
      <p:sp>
        <p:nvSpPr>
          <p:cNvPr id="30726" name="Rectangle 6"/>
          <p:cNvSpPr txBox="1">
            <a:spLocks noGrp="1" noChangeArrowheads="1"/>
          </p:cNvSpPr>
          <p:nvPr/>
        </p:nvSpPr>
        <p:spPr bwMode="auto">
          <a:xfrm>
            <a:off x="1" y="8684926"/>
            <a:ext cx="2972421" cy="457513"/>
          </a:xfrm>
          <a:prstGeom prst="rect">
            <a:avLst/>
          </a:prstGeom>
          <a:noFill/>
          <a:ln w="9525">
            <a:noFill/>
            <a:miter lim="800000"/>
            <a:headEnd/>
            <a:tailEnd/>
          </a:ln>
        </p:spPr>
        <p:txBody>
          <a:bodyPr lIns="91435" tIns="45718" rIns="91435" bIns="45718" anchor="b"/>
          <a:lstStyle/>
          <a:p>
            <a:pPr defTabSz="914437"/>
            <a:r>
              <a:rPr lang="en-US" sz="1200" dirty="0"/>
              <a:t>© 2006 Microsoft Corporation. All rights reserved. Microsoft, Windows, Windows Vista and other product names are or may be registered trademarks and/or trademarks in the U.S. and/or other countries.</a:t>
            </a:r>
          </a:p>
          <a:p>
            <a:pPr defTabSz="914437"/>
            <a:r>
              <a:rPr lang="en-US" sz="12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dirty="0"/>
            </a:br>
            <a:r>
              <a:rPr lang="en-US" sz="1200" dirty="0"/>
              <a:t>MICROSOFT MAKES NO WARRANTIES, EXPRESS, IMPLIED OR STATUTORY, AS TO THE INFORMATION IN THIS PRESENTATION.</a:t>
            </a:r>
          </a:p>
        </p:txBody>
      </p:sp>
      <p:sp>
        <p:nvSpPr>
          <p:cNvPr id="30727"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8FCADD9E-43E3-4E5E-BB3D-7313DDBC6F06}" type="slidenum">
              <a:rPr lang="en-US" sz="1200"/>
              <a:pPr algn="r" defTabSz="914437"/>
              <a:t>8</a:t>
            </a:fld>
            <a:endParaRPr lang="en-US" sz="1200" dirty="0"/>
          </a:p>
        </p:txBody>
      </p:sp>
      <p:sp>
        <p:nvSpPr>
          <p:cNvPr id="30728" name="Rectangle 2"/>
          <p:cNvSpPr>
            <a:spLocks noGrp="1" noRot="1" noChangeAspect="1" noChangeArrowheads="1" noTextEdit="1"/>
          </p:cNvSpPr>
          <p:nvPr>
            <p:ph type="sldImg"/>
          </p:nvPr>
        </p:nvSpPr>
        <p:spPr>
          <a:ln/>
        </p:spPr>
      </p:sp>
      <p:sp>
        <p:nvSpPr>
          <p:cNvPr id="9" name="8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9648C43-0B7E-4939-B02D-ADA468C880F0}" type="datetime8">
              <a:rPr lang="en-US"/>
              <a:pPr/>
              <a:t>9/18/2008 12:25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6ACE7BA-09D6-42BF-9BDA-91A7B8196F51}" type="slidenum">
              <a:rPr lang="en-US"/>
              <a:pPr/>
              <a:t>9</a:t>
            </a:fld>
            <a:endParaRPr lang="en-US"/>
          </a:p>
        </p:txBody>
      </p:sp>
      <p:sp>
        <p:nvSpPr>
          <p:cNvPr id="829442" name="Rectangle 2"/>
          <p:cNvSpPr>
            <a:spLocks noGrp="1" noRot="1" noChangeAspect="1" noChangeArrowheads="1" noTextEdit="1"/>
          </p:cNvSpPr>
          <p:nvPr>
            <p:ph type="sldImg"/>
          </p:nvPr>
        </p:nvSpPr>
        <p:spPr>
          <a:ln/>
        </p:spPr>
      </p:sp>
      <p:sp>
        <p:nvSpPr>
          <p:cNvPr id="829443" name="Rectangle 3"/>
          <p:cNvSpPr>
            <a:spLocks noGrp="1" noChangeArrowheads="1"/>
          </p:cNvSpPr>
          <p:nvPr>
            <p:ph type="body" idx="1"/>
          </p:nvPr>
        </p:nvSpPr>
        <p:spPr>
          <a:xfrm>
            <a:off x="414339" y="3798889"/>
            <a:ext cx="6021387" cy="230832"/>
          </a:xfrm>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fld id="{A9AAC847-130F-4E94-8B92-8B657CD0347F}" type="datetime8">
              <a:rPr lang="en-US" smtClean="0"/>
              <a:pPr/>
              <a:t>9/18/2008 12:25 PM</a:t>
            </a:fld>
            <a:endParaRPr lang="en-US" dirty="0" smtClean="0"/>
          </a:p>
        </p:txBody>
      </p:sp>
      <p:sp>
        <p:nvSpPr>
          <p:cNvPr id="93187" name="Rectangle 6"/>
          <p:cNvSpPr>
            <a:spLocks noGrp="1" noChangeArrowheads="1"/>
          </p:cNvSpPr>
          <p:nvPr>
            <p:ph type="ftr" sz="quarter" idx="4"/>
          </p:nvPr>
        </p:nvSpPr>
        <p:spPr>
          <a:noFill/>
        </p:spPr>
        <p:txBody>
          <a:bodyPr/>
          <a:lstStyle/>
          <a:p>
            <a:r>
              <a:rPr lang="en-US" dirty="0" smtClean="0">
                <a:latin typeface="Arial" pitchFamily="34" charset="0"/>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Arial"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Arial" pitchFamily="34" charset="0"/>
                <a:cs typeface="Arial" pitchFamily="34" charset="0"/>
              </a:rPr>
            </a:br>
            <a:r>
              <a:rPr lang="en-US" dirty="0" smtClean="0">
                <a:latin typeface="Arial" pitchFamily="34" charset="0"/>
                <a:cs typeface="Arial" pitchFamily="34" charset="0"/>
              </a:rPr>
              <a:t>MICROSOFT MAKES NO WARRANTIES, EXPRESS, IMPLIED OR STATUTORY, AS TO THE INFORMATION IN THIS PRESENTATION.</a:t>
            </a:r>
          </a:p>
        </p:txBody>
      </p:sp>
      <p:sp>
        <p:nvSpPr>
          <p:cNvPr id="93188" name="Rectangle 7"/>
          <p:cNvSpPr>
            <a:spLocks noGrp="1" noChangeArrowheads="1"/>
          </p:cNvSpPr>
          <p:nvPr>
            <p:ph type="sldNum" sz="quarter" idx="5"/>
          </p:nvPr>
        </p:nvSpPr>
        <p:spPr>
          <a:noFill/>
        </p:spPr>
        <p:txBody>
          <a:bodyPr/>
          <a:lstStyle/>
          <a:p>
            <a:fld id="{EF7096E2-D1AA-42F8-BB26-0412FF0E3A68}" type="slidenum">
              <a:rPr lang="en-US" smtClean="0"/>
              <a:pPr/>
              <a:t>13</a:t>
            </a:fld>
            <a:endParaRPr lang="en-US" dirty="0" smtClean="0"/>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1030" name="Picture 6" descr="C:\Users\davidce\Desktop\Webcasts Virtualización\Microsoft Virtualization - Color + White (Reverse).png"/>
          <p:cNvPicPr>
            <a:picLocks noChangeAspect="1" noChangeArrowheads="1"/>
          </p:cNvPicPr>
          <p:nvPr userDrawn="1"/>
        </p:nvPicPr>
        <p:blipFill>
          <a:blip r:embed="rId2"/>
          <a:srcRect/>
          <a:stretch>
            <a:fillRect/>
          </a:stretch>
        </p:blipFill>
        <p:spPr bwMode="auto">
          <a:xfrm>
            <a:off x="500034" y="500042"/>
            <a:ext cx="8332732" cy="1071570"/>
          </a:xfrm>
          <a:prstGeom prst="rect">
            <a:avLst/>
          </a:prstGeom>
          <a:noFill/>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8" name="Title 1"/>
          <p:cNvSpPr txBox="1">
            <a:spLocks/>
          </p:cNvSpPr>
          <p:nvPr userDrawn="1"/>
        </p:nvSpPr>
        <p:spPr>
          <a:xfrm>
            <a:off x="642910" y="2357430"/>
            <a:ext cx="7681913" cy="1523495"/>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0" name="Title 1"/>
          <p:cNvSpPr txBox="1">
            <a:spLocks/>
          </p:cNvSpPr>
          <p:nvPr userDrawn="1"/>
        </p:nvSpPr>
        <p:spPr>
          <a:xfrm>
            <a:off x="500034" y="357166"/>
            <a:ext cx="7358114" cy="1928826"/>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p:nvPr>
        </p:nvSpPr>
        <p:spPr>
          <a:xfrm>
            <a:off x="642910" y="2786058"/>
            <a:ext cx="7681913" cy="461665"/>
          </a:xfrm>
        </p:spPr>
        <p:txBody>
          <a:bodyPr vert="horz" wrap="square" lIns="0" tIns="0" rIns="0" bIns="0" rtlCol="0" anchor="t">
            <a:noAutofit/>
          </a:bodyPr>
          <a:lstStyle>
            <a:lvl1pPr marL="0" indent="0" algn="l">
              <a:lnSpc>
                <a:spcPct val="90000"/>
              </a:lnSpc>
              <a:spcBef>
                <a:spcPts val="0"/>
              </a:spcBef>
              <a:buNone/>
              <a:defRPr kumimoji="0" lang="en-US" sz="44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lang="es-ES" smtClean="0"/>
              <a:t>Haga clic para modificar el estilo de subtítulo del patrón</a:t>
            </a:r>
            <a:endParaRPr lang="en-US" dirty="0"/>
          </a:p>
        </p:txBody>
      </p:sp>
      <p:pic>
        <p:nvPicPr>
          <p:cNvPr id="2050" name="Picture 2" descr="C:\Users\davidce\Desktop\Webcasts Virtualización\Microsoft Virtualization Logo Alone - Color on White.jpg"/>
          <p:cNvPicPr>
            <a:picLocks noChangeAspect="1" noChangeArrowheads="1"/>
          </p:cNvPicPr>
          <p:nvPr userDrawn="1"/>
        </p:nvPicPr>
        <p:blipFill>
          <a:blip r:embed="rId2" cstate="print"/>
          <a:srcRect/>
          <a:stretch>
            <a:fillRect/>
          </a:stretch>
        </p:blipFill>
        <p:spPr bwMode="auto">
          <a:xfrm>
            <a:off x="7072330" y="214290"/>
            <a:ext cx="1882781" cy="2071417"/>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11" cstate="print"/>
          <a:stretch>
            <a:fillRect/>
          </a:stretch>
        </p:blipFill>
        <p:spPr>
          <a:xfrm>
            <a:off x="7715272" y="6567176"/>
            <a:ext cx="1428728" cy="290823"/>
          </a:xfrm>
          <a:prstGeom prst="rect">
            <a:avLst/>
          </a:prstGeom>
        </p:spPr>
      </p:pic>
      <p:pic>
        <p:nvPicPr>
          <p:cNvPr id="5" name="Picture 6" descr="C:\Users\davidce\Desktop\Webcasts Virtualización\Microsoft Virtualization - Color + White (Reverse).png"/>
          <p:cNvPicPr>
            <a:picLocks noChangeAspect="1" noChangeArrowheads="1"/>
          </p:cNvPicPr>
          <p:nvPr/>
        </p:nvPicPr>
        <p:blipFill>
          <a:blip r:embed="rId12"/>
          <a:srcRect/>
          <a:stretch>
            <a:fillRect/>
          </a:stretch>
        </p:blipFill>
        <p:spPr bwMode="auto">
          <a:xfrm>
            <a:off x="0" y="6490534"/>
            <a:ext cx="2857488" cy="367466"/>
          </a:xfrm>
          <a:prstGeom prst="rect">
            <a:avLst/>
          </a:prstGeom>
          <a:noFill/>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9" r:id="rId3"/>
    <p:sldLayoutId id="2147483781" r:id="rId4"/>
    <p:sldLayoutId id="2147483776" r:id="rId5"/>
    <p:sldLayoutId id="2147483785" r:id="rId6"/>
    <p:sldLayoutId id="2147483777" r:id="rId7"/>
    <p:sldLayoutId id="2147483786" r:id="rId8"/>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3"/>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4"/>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4"/>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4"/>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5.xml"/><Relationship Id="rId4" Type="http://schemas.openxmlformats.org/officeDocument/2006/relationships/hyperlink" Target="http://www.microsoft.com/windowsserver2003/howtobuy/licensing/calculator.mspx"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microsoft.com/windowsserver2003/howtobuy/licensing/calculator.m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1.gif"/><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26" Type="http://schemas.openxmlformats.org/officeDocument/2006/relationships/image" Target="../media/image84.png"/><Relationship Id="rId3" Type="http://schemas.openxmlformats.org/officeDocument/2006/relationships/image" Target="../media/image62.png"/><Relationship Id="rId21" Type="http://schemas.openxmlformats.org/officeDocument/2006/relationships/image" Target="../media/image79.jpe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83.png"/><Relationship Id="rId2" Type="http://schemas.openxmlformats.org/officeDocument/2006/relationships/notesSlide" Target="../notesSlides/notesSlide12.xml"/><Relationship Id="rId16" Type="http://schemas.openxmlformats.org/officeDocument/2006/relationships/image" Target="../media/image75.png"/><Relationship Id="rId20" Type="http://schemas.openxmlformats.org/officeDocument/2006/relationships/image" Target="../media/image78.jpeg"/><Relationship Id="rId1" Type="http://schemas.openxmlformats.org/officeDocument/2006/relationships/slideLayout" Target="../slideLayouts/slideLayout8.xml"/><Relationship Id="rId6" Type="http://schemas.openxmlformats.org/officeDocument/2006/relationships/image" Target="../media/image65.png"/><Relationship Id="rId11" Type="http://schemas.openxmlformats.org/officeDocument/2006/relationships/image" Target="../media/image70.png"/><Relationship Id="rId24" Type="http://schemas.openxmlformats.org/officeDocument/2006/relationships/image" Target="../media/image82.pn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81.png"/><Relationship Id="rId10" Type="http://schemas.openxmlformats.org/officeDocument/2006/relationships/image" Target="../media/image69.png"/><Relationship Id="rId19" Type="http://schemas.openxmlformats.org/officeDocument/2006/relationships/image" Target="../media/image77.jpe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80.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85.png"/><Relationship Id="rId7" Type="http://schemas.openxmlformats.org/officeDocument/2006/relationships/image" Target="../media/image79.jpeg"/><Relationship Id="rId12" Type="http://schemas.openxmlformats.org/officeDocument/2006/relationships/image" Target="../media/image69.png"/><Relationship Id="rId2" Type="http://schemas.openxmlformats.org/officeDocument/2006/relationships/notesSlide" Target="../notesSlides/notesSlide13.xml"/><Relationship Id="rId16" Type="http://schemas.openxmlformats.org/officeDocument/2006/relationships/image" Target="../media/image87.png"/><Relationship Id="rId1" Type="http://schemas.openxmlformats.org/officeDocument/2006/relationships/slideLayout" Target="../slideLayouts/slideLayout8.xml"/><Relationship Id="rId6" Type="http://schemas.openxmlformats.org/officeDocument/2006/relationships/image" Target="../media/image78.jpeg"/><Relationship Id="rId11" Type="http://schemas.openxmlformats.org/officeDocument/2006/relationships/image" Target="../media/image68.png"/><Relationship Id="rId5"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15" Type="http://schemas.openxmlformats.org/officeDocument/2006/relationships/image" Target="../media/image86.png"/><Relationship Id="rId10" Type="http://schemas.openxmlformats.org/officeDocument/2006/relationships/image" Target="../media/image67.png"/><Relationship Id="rId4" Type="http://schemas.openxmlformats.org/officeDocument/2006/relationships/image" Target="../media/image72.png"/><Relationship Id="rId9" Type="http://schemas.openxmlformats.org/officeDocument/2006/relationships/image" Target="../media/image66.png"/><Relationship Id="rId14" Type="http://schemas.openxmlformats.org/officeDocument/2006/relationships/image" Target="../media/image7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microsoftvolumelicensing.com/userigh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windowsserver2003/howtobuy/licensing/calculator.mspx" TargetMode="External"/><Relationship Id="rId2" Type="http://schemas.openxmlformats.org/officeDocument/2006/relationships/hyperlink" Target="http://www.microsoftvolumelicensing.com/userights" TargetMode="External"/><Relationship Id="rId1" Type="http://schemas.openxmlformats.org/officeDocument/2006/relationships/slideLayout" Target="../slideLayouts/slideLayout4.xml"/><Relationship Id="rId4" Type="http://schemas.openxmlformats.org/officeDocument/2006/relationships/hyperlink" Target="http://www.microsoft.com/licensing/sa/benefits/vista.m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spain/technet/jornadas/webcasts/webcasts_ant.aspx" TargetMode="External"/><Relationship Id="rId2" Type="http://schemas.openxmlformats.org/officeDocument/2006/relationships/hyperlink" Target="http://www.microsoft.com/spain/technet/jornadas/default.mspx" TargetMode="External"/><Relationship Id="rId1" Type="http://schemas.openxmlformats.org/officeDocument/2006/relationships/slideLayout" Target="../slideLayouts/slideLayout5.xml"/><Relationship Id="rId6" Type="http://schemas.openxmlformats.org/officeDocument/2006/relationships/hyperlink" Target="http://technet.microsoft.com/es-es/subscriptions/default.aspx" TargetMode="External"/><Relationship Id="rId5" Type="http://schemas.openxmlformats.org/officeDocument/2006/relationships/hyperlink" Target="http://www.microsoft.com/spain/technet/boletines/default.mspx" TargetMode="External"/><Relationship Id="rId4" Type="http://schemas.openxmlformats.org/officeDocument/2006/relationships/hyperlink" Target="http://forums.microsoft.com/technet-es/default.aspx?sitei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3.xml"/><Relationship Id="rId4" Type="http://schemas.openxmlformats.org/officeDocument/2006/relationships/image" Target="../media/image94.jpeg"/></Relationships>
</file>

<file path=ppt/slides/_rels/slide29.xml.rels><?xml version="1.0" encoding="UTF-8" standalone="yes"?>
<Relationships xmlns="http://schemas.openxmlformats.org/package/2006/relationships"><Relationship Id="rId3" Type="http://schemas.openxmlformats.org/officeDocument/2006/relationships/hyperlink" Target="http://msevents.microsoft.com/CUI/EventDetail.aspx?EventID=1032387655&amp;Culture=es-ES" TargetMode="External"/><Relationship Id="rId7" Type="http://schemas.openxmlformats.org/officeDocument/2006/relationships/hyperlink" Target="http://msevents.microsoft.com/CUI/EventDetail.aspx?EventID=1032387663&amp;Culture=es-ES" TargetMode="External"/><Relationship Id="rId2" Type="http://schemas.openxmlformats.org/officeDocument/2006/relationships/hyperlink" Target="http://msevents.microsoft.com/CUI/EventDetail.aspx?EventID=1032387653&amp;Culture=es-ES" TargetMode="External"/><Relationship Id="rId1" Type="http://schemas.openxmlformats.org/officeDocument/2006/relationships/slideLayout" Target="../slideLayouts/slideLayout3.xml"/><Relationship Id="rId6" Type="http://schemas.openxmlformats.org/officeDocument/2006/relationships/hyperlink" Target="http://msevents.microsoft.com/CUI/EventDetail.aspx?EventID=1032387661&amp;Culture=es-ES" TargetMode="External"/><Relationship Id="rId5" Type="http://schemas.openxmlformats.org/officeDocument/2006/relationships/hyperlink" Target="http://msevents.microsoft.com/CUI/EventDetail.aspx?EventID=1032387659&amp;Culture=es-ES" TargetMode="External"/><Relationship Id="rId4" Type="http://schemas.openxmlformats.org/officeDocument/2006/relationships/hyperlink" Target="http://msevents.microsoft.com/CUI/EventDetail.aspx?EventID=1032387657&amp;Culture=es-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3116"/>
            <a:ext cx="7681913" cy="2286016"/>
          </a:xfrm>
        </p:spPr>
        <p:txBody>
          <a:bodyPr/>
          <a:lstStyle/>
          <a:p>
            <a:r>
              <a:rPr lang="es-ES" dirty="0" smtClean="0"/>
              <a:t>Licenciamiento en entornos </a:t>
            </a:r>
            <a:r>
              <a:rPr lang="es-ES" dirty="0" err="1" smtClean="0"/>
              <a:t>virtualizados</a:t>
            </a:r>
            <a:endParaRPr lang="es-ES" dirty="0"/>
          </a:p>
        </p:txBody>
      </p:sp>
      <p:sp>
        <p:nvSpPr>
          <p:cNvPr id="3" name="2 Subtítulo"/>
          <p:cNvSpPr>
            <a:spLocks noGrp="1"/>
          </p:cNvSpPr>
          <p:nvPr>
            <p:ph type="subTitle" idx="1"/>
          </p:nvPr>
        </p:nvSpPr>
        <p:spPr>
          <a:xfrm>
            <a:off x="4516463" y="4714884"/>
            <a:ext cx="4556131" cy="1298590"/>
          </a:xfrm>
        </p:spPr>
        <p:txBody>
          <a:bodyPr/>
          <a:lstStyle/>
          <a:p>
            <a:r>
              <a:rPr lang="es-ES" sz="2400" dirty="0" smtClean="0"/>
              <a:t>David Cervigón Luna</a:t>
            </a:r>
          </a:p>
          <a:p>
            <a:r>
              <a:rPr lang="es-ES" sz="2000" dirty="0" smtClean="0"/>
              <a:t>IT Pro </a:t>
            </a:r>
            <a:r>
              <a:rPr lang="es-ES" sz="2000" dirty="0" err="1" smtClean="0"/>
              <a:t>Evangelist</a:t>
            </a:r>
            <a:endParaRPr lang="es-ES" sz="2000" dirty="0" smtClean="0"/>
          </a:p>
          <a:p>
            <a:r>
              <a:rPr lang="es-ES" sz="2000" dirty="0" smtClean="0">
                <a:hlinkClick r:id="rId2"/>
              </a:rPr>
              <a:t>david.cervigon@microsoft.com</a:t>
            </a:r>
            <a:endParaRPr lang="es-ES" sz="2000" dirty="0" smtClean="0"/>
          </a:p>
          <a:p>
            <a:r>
              <a:rPr lang="es-ES" sz="2000" dirty="0" smtClean="0">
                <a:hlinkClick r:id="rId3"/>
              </a:rPr>
              <a:t>http://blogs.technet.com/davidcervigon</a:t>
            </a:r>
            <a:r>
              <a:rPr lang="es-ES" sz="2000" dirty="0" smtClean="0"/>
              <a:t> </a:t>
            </a:r>
            <a:endParaRPr lang="es-ES" sz="2000" dirty="0"/>
          </a:p>
        </p:txBody>
      </p:sp>
      <p:sp>
        <p:nvSpPr>
          <p:cNvPr id="53249" name="Rectangle 1"/>
          <p:cNvSpPr>
            <a:spLocks noChangeArrowheads="1"/>
          </p:cNvSpPr>
          <p:nvPr/>
        </p:nvSpPr>
        <p:spPr bwMode="auto">
          <a:xfrm>
            <a:off x="285720" y="4656095"/>
            <a:ext cx="4000495" cy="7017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latinLnBrk="0">
              <a:lnSpc>
                <a:spcPct val="90000"/>
              </a:lnSpc>
              <a:spcBef>
                <a:spcPts val="0"/>
              </a:spcBef>
              <a:buClrTx/>
              <a:buSzTx/>
              <a:tabLst/>
            </a:pPr>
            <a:r>
              <a:rPr lang="en-US" sz="2400" dirty="0" smtClean="0">
                <a:solidFill>
                  <a:schemeClr val="tx1">
                    <a:tint val="75000"/>
                  </a:schemeClr>
                </a:solidFill>
                <a:latin typeface="+mn-lt"/>
                <a:cs typeface="+mn-cs"/>
              </a:rPr>
              <a:t>Lourdes Bayo Julve</a:t>
            </a:r>
            <a:endParaRPr lang="es-ES" sz="2400" dirty="0" smtClean="0">
              <a:solidFill>
                <a:schemeClr val="tx1">
                  <a:tint val="75000"/>
                </a:schemeClr>
              </a:solidFill>
              <a:latin typeface="+mn-lt"/>
              <a:cs typeface="+mn-cs"/>
            </a:endParaRPr>
          </a:p>
          <a:p>
            <a:pPr marR="0" lvl="0" latinLnBrk="0">
              <a:lnSpc>
                <a:spcPct val="90000"/>
              </a:lnSpc>
              <a:spcBef>
                <a:spcPts val="0"/>
              </a:spcBef>
              <a:buClrTx/>
              <a:buSzTx/>
              <a:tabLst/>
            </a:pPr>
            <a:r>
              <a:rPr lang="en-US" sz="2000" dirty="0" smtClean="0">
                <a:solidFill>
                  <a:schemeClr val="tx1">
                    <a:tint val="75000"/>
                  </a:schemeClr>
                </a:solidFill>
                <a:latin typeface="+mn-lt"/>
                <a:cs typeface="+mn-cs"/>
              </a:rPr>
              <a:t>Licensing Marketing Manager</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609398"/>
          </a:xfrm>
        </p:spPr>
        <p:txBody>
          <a:bodyPr/>
          <a:lstStyle/>
          <a:p>
            <a:r>
              <a:rPr lang="es-ES" sz="4400" dirty="0" smtClean="0"/>
              <a:t>Licenciamiento de Windows Server</a:t>
            </a:r>
            <a:endParaRPr lang="es-ES" sz="4400" dirty="0"/>
          </a:p>
        </p:txBody>
      </p:sp>
      <p:graphicFrame>
        <p:nvGraphicFramePr>
          <p:cNvPr id="7" name="6 Tabla"/>
          <p:cNvGraphicFramePr>
            <a:graphicFrameLocks noGrp="1"/>
          </p:cNvGraphicFramePr>
          <p:nvPr/>
        </p:nvGraphicFramePr>
        <p:xfrm>
          <a:off x="500034" y="1285860"/>
          <a:ext cx="8358248" cy="3746182"/>
        </p:xfrm>
        <a:graphic>
          <a:graphicData uri="http://schemas.openxmlformats.org/drawingml/2006/table">
            <a:tbl>
              <a:tblPr firstRow="1" bandRow="1">
                <a:tableStyleId>{5C22544A-7EE6-4342-B048-85BDC9FD1C3A}</a:tableStyleId>
              </a:tblPr>
              <a:tblGrid>
                <a:gridCol w="2089562"/>
                <a:gridCol w="2089562"/>
                <a:gridCol w="2089562"/>
                <a:gridCol w="2089562"/>
              </a:tblGrid>
              <a:tr h="1450887">
                <a:tc>
                  <a:txBody>
                    <a:bodyPr/>
                    <a:lstStyle/>
                    <a:p>
                      <a:pPr algn="ctr"/>
                      <a:r>
                        <a:rPr lang="es-ES" dirty="0" smtClean="0"/>
                        <a:t>Edición</a:t>
                      </a:r>
                      <a:endParaRPr lang="es-ES" dirty="0"/>
                    </a:p>
                  </a:txBody>
                  <a:tcPr anchor="ctr"/>
                </a:tc>
                <a:tc>
                  <a:txBody>
                    <a:bodyPr/>
                    <a:lstStyle/>
                    <a:p>
                      <a:pPr algn="ctr"/>
                      <a:r>
                        <a:rPr lang="es-ES" dirty="0" smtClean="0"/>
                        <a:t>Licenciamiento</a:t>
                      </a:r>
                      <a:endParaRPr lang="es-ES" dirty="0"/>
                    </a:p>
                  </a:txBody>
                  <a:tcPr anchor="ctr"/>
                </a:tc>
                <a:tc>
                  <a:txBody>
                    <a:bodyPr/>
                    <a:lstStyle/>
                    <a:p>
                      <a:pPr algn="ctr"/>
                      <a:r>
                        <a:rPr lang="es-ES" dirty="0" smtClean="0"/>
                        <a:t>Windows Server 2003 R2</a:t>
                      </a:r>
                      <a:endParaRPr lang="es-ES" dirty="0"/>
                    </a:p>
                  </a:txBody>
                  <a:tcPr anchor="ctr"/>
                </a:tc>
                <a:tc>
                  <a:txBody>
                    <a:bodyPr/>
                    <a:lstStyle/>
                    <a:p>
                      <a:pPr algn="ctr"/>
                      <a:r>
                        <a:rPr lang="es-ES" dirty="0" smtClean="0"/>
                        <a:t>Windows</a:t>
                      </a:r>
                      <a:r>
                        <a:rPr lang="es-ES" baseline="0" dirty="0" smtClean="0"/>
                        <a:t> Server 2008</a:t>
                      </a:r>
                      <a:endParaRPr lang="es-ES" dirty="0"/>
                    </a:p>
                  </a:txBody>
                  <a:tcPr anchor="ctr"/>
                </a:tc>
              </a:tr>
              <a:tr h="588415">
                <a:tc>
                  <a:txBody>
                    <a:bodyPr/>
                    <a:lstStyle/>
                    <a:p>
                      <a:r>
                        <a:rPr lang="es-ES" dirty="0" smtClean="0"/>
                        <a:t>Standard</a:t>
                      </a:r>
                      <a:endParaRPr lang="es-ES" dirty="0"/>
                    </a:p>
                  </a:txBody>
                  <a:tcPr anchor="ctr"/>
                </a:tc>
                <a:tc>
                  <a:txBody>
                    <a:bodyPr/>
                    <a:lstStyle/>
                    <a:p>
                      <a:pPr algn="ctr"/>
                      <a:r>
                        <a:rPr lang="es-ES" dirty="0" smtClean="0"/>
                        <a:t>Por servidor</a:t>
                      </a:r>
                      <a:endParaRPr lang="es-ES" dirty="0"/>
                    </a:p>
                  </a:txBody>
                  <a:tcPr anchor="ctr"/>
                </a:tc>
                <a:tc>
                  <a:txBody>
                    <a:bodyPr/>
                    <a:lstStyle/>
                    <a:p>
                      <a:pPr algn="ctr"/>
                      <a:r>
                        <a:rPr lang="es-ES" dirty="0" smtClean="0"/>
                        <a:t>-</a:t>
                      </a:r>
                      <a:endParaRPr lang="es-ES" dirty="0"/>
                    </a:p>
                  </a:txBody>
                  <a:tcPr anchor="ctr"/>
                </a:tc>
                <a:tc>
                  <a:txBody>
                    <a:bodyPr/>
                    <a:lstStyle/>
                    <a:p>
                      <a:pPr algn="ctr"/>
                      <a:r>
                        <a:rPr lang="es-ES" dirty="0" smtClean="0"/>
                        <a:t>1 instancia virtual</a:t>
                      </a:r>
                      <a:endParaRPr lang="es-ES" dirty="0"/>
                    </a:p>
                  </a:txBody>
                  <a:tcPr anchor="ctr"/>
                </a:tc>
              </a:tr>
              <a:tr h="588415">
                <a:tc>
                  <a:txBody>
                    <a:bodyPr/>
                    <a:lstStyle/>
                    <a:p>
                      <a:r>
                        <a:rPr lang="es-ES" dirty="0" smtClean="0"/>
                        <a:t>Enterprise</a:t>
                      </a:r>
                    </a:p>
                  </a:txBody>
                  <a:tcPr anchor="ctr"/>
                </a:tc>
                <a:tc>
                  <a:txBody>
                    <a:bodyPr/>
                    <a:lstStyle/>
                    <a:p>
                      <a:pPr algn="ctr"/>
                      <a:r>
                        <a:rPr lang="es-ES" dirty="0" smtClean="0"/>
                        <a:t>Por servidor</a:t>
                      </a:r>
                      <a:endParaRPr lang="es-ES" dirty="0"/>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s-ES" dirty="0" smtClean="0"/>
                        <a:t>4 instancias virtuales</a:t>
                      </a:r>
                    </a:p>
                  </a:txBody>
                  <a:tcPr anchor="ctr"/>
                </a:tc>
                <a:tc>
                  <a:txBody>
                    <a:bodyPr/>
                    <a:lstStyle/>
                    <a:p>
                      <a:pPr algn="ctr"/>
                      <a:r>
                        <a:rPr lang="es-ES" dirty="0" smtClean="0"/>
                        <a:t>4 instancias virtuales</a:t>
                      </a:r>
                      <a:endParaRPr lang="es-ES" dirty="0"/>
                    </a:p>
                  </a:txBody>
                  <a:tcPr anchor="ctr"/>
                </a:tc>
              </a:tr>
              <a:tr h="1015621">
                <a:tc>
                  <a:txBody>
                    <a:bodyPr/>
                    <a:lstStyle/>
                    <a:p>
                      <a:r>
                        <a:rPr lang="es-ES" dirty="0" err="1" smtClean="0"/>
                        <a:t>Datacenter</a:t>
                      </a:r>
                      <a:endParaRPr lang="es-ES" dirty="0"/>
                    </a:p>
                  </a:txBody>
                  <a:tcPr anchor="ctr"/>
                </a:tc>
                <a:tc>
                  <a:txBody>
                    <a:bodyPr/>
                    <a:lstStyle/>
                    <a:p>
                      <a:pPr algn="ctr"/>
                      <a:r>
                        <a:rPr lang="es-ES" dirty="0" smtClean="0"/>
                        <a:t>Por procesador físico</a:t>
                      </a:r>
                    </a:p>
                    <a:p>
                      <a:pPr algn="ctr"/>
                      <a:r>
                        <a:rPr lang="es-ES" sz="1400" dirty="0" smtClean="0"/>
                        <a:t>(independiente del número de </a:t>
                      </a:r>
                      <a:r>
                        <a:rPr lang="es-ES" sz="1400" dirty="0" err="1" smtClean="0"/>
                        <a:t>Cores</a:t>
                      </a:r>
                      <a:r>
                        <a:rPr lang="es-ES" sz="1400" dirty="0" smtClean="0"/>
                        <a:t>)</a:t>
                      </a:r>
                      <a:endParaRPr lang="es-ES" sz="1400" dirty="0"/>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s-ES" dirty="0" smtClean="0"/>
                        <a:t>Ilimitadas instancias</a:t>
                      </a:r>
                      <a:r>
                        <a:rPr lang="es-ES" baseline="0" dirty="0" smtClean="0"/>
                        <a:t> virtuales</a:t>
                      </a:r>
                      <a:endParaRPr lang="es-ES" dirty="0" smtClean="0"/>
                    </a:p>
                  </a:txBody>
                  <a:tcPr anchor="ctr"/>
                </a:tc>
                <a:tc>
                  <a:txBody>
                    <a:bodyPr/>
                    <a:lstStyle/>
                    <a:p>
                      <a:pPr algn="ctr"/>
                      <a:r>
                        <a:rPr lang="es-ES" dirty="0" smtClean="0"/>
                        <a:t>Ilimitadas instancias</a:t>
                      </a:r>
                      <a:r>
                        <a:rPr lang="es-ES" baseline="0" dirty="0" smtClean="0"/>
                        <a:t> virtuales</a:t>
                      </a:r>
                      <a:endParaRPr lang="es-ES" dirty="0"/>
                    </a:p>
                  </a:txBody>
                  <a:tcPr anchor="ctr"/>
                </a:tc>
              </a:tr>
            </a:tbl>
          </a:graphicData>
        </a:graphic>
      </p:graphicFrame>
      <p:sp>
        <p:nvSpPr>
          <p:cNvPr id="8" name="2 Marcador de contenido"/>
          <p:cNvSpPr>
            <a:spLocks noGrp="1"/>
          </p:cNvSpPr>
          <p:nvPr>
            <p:ph idx="1"/>
          </p:nvPr>
        </p:nvSpPr>
        <p:spPr>
          <a:xfrm>
            <a:off x="428596" y="5500702"/>
            <a:ext cx="8382000" cy="332399"/>
          </a:xfrm>
        </p:spPr>
        <p:txBody>
          <a:bodyPr/>
          <a:lstStyle/>
          <a:p>
            <a:pPr algn="ctr">
              <a:buNone/>
            </a:pPr>
            <a:r>
              <a:rPr lang="es-ES" sz="2400" dirty="0" smtClean="0"/>
              <a:t>Independiente de la tecnología de virtualización utilizada</a:t>
            </a:r>
            <a:endParaRPr lang="es-E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Ejemplos:</a:t>
            </a:r>
            <a:endParaRPr lang="es-ES" dirty="0"/>
          </a:p>
        </p:txBody>
      </p:sp>
      <p:sp>
        <p:nvSpPr>
          <p:cNvPr id="3" name="2 Marcador de contenido"/>
          <p:cNvSpPr>
            <a:spLocks noGrp="1"/>
          </p:cNvSpPr>
          <p:nvPr>
            <p:ph idx="1"/>
          </p:nvPr>
        </p:nvSpPr>
        <p:spPr>
          <a:xfrm>
            <a:off x="381000" y="1214422"/>
            <a:ext cx="8382000" cy="443198"/>
          </a:xfrm>
        </p:spPr>
        <p:txBody>
          <a:bodyPr/>
          <a:lstStyle/>
          <a:p>
            <a:r>
              <a:rPr lang="es-ES" dirty="0" smtClean="0"/>
              <a:t>Windows Server </a:t>
            </a:r>
            <a:r>
              <a:rPr lang="es-ES" dirty="0" err="1" smtClean="0"/>
              <a:t>Virtualization</a:t>
            </a:r>
            <a:r>
              <a:rPr lang="es-ES" dirty="0" smtClean="0"/>
              <a:t> </a:t>
            </a:r>
            <a:r>
              <a:rPr lang="es-ES" dirty="0" err="1" smtClean="0"/>
              <a:t>Calculators</a:t>
            </a:r>
            <a:endParaRPr lang="es-ES" dirty="0"/>
          </a:p>
        </p:txBody>
      </p:sp>
      <p:pic>
        <p:nvPicPr>
          <p:cNvPr id="4" name="3 Imagen" descr="calc_1.gif"/>
          <p:cNvPicPr>
            <a:picLocks noChangeAspect="1"/>
          </p:cNvPicPr>
          <p:nvPr/>
        </p:nvPicPr>
        <p:blipFill>
          <a:blip r:embed="rId2"/>
          <a:stretch>
            <a:fillRect/>
          </a:stretch>
        </p:blipFill>
        <p:spPr>
          <a:xfrm>
            <a:off x="142844" y="2143116"/>
            <a:ext cx="4371170" cy="2681604"/>
          </a:xfrm>
          <a:prstGeom prst="rect">
            <a:avLst/>
          </a:prstGeom>
        </p:spPr>
      </p:pic>
      <p:pic>
        <p:nvPicPr>
          <p:cNvPr id="5" name="4 Imagen" descr="calc_2.gif"/>
          <p:cNvPicPr>
            <a:picLocks noChangeAspect="1"/>
          </p:cNvPicPr>
          <p:nvPr/>
        </p:nvPicPr>
        <p:blipFill>
          <a:blip r:embed="rId3"/>
          <a:stretch>
            <a:fillRect/>
          </a:stretch>
        </p:blipFill>
        <p:spPr>
          <a:xfrm>
            <a:off x="4643438" y="2143117"/>
            <a:ext cx="4357718" cy="2734844"/>
          </a:xfrm>
          <a:prstGeom prst="rect">
            <a:avLst/>
          </a:prstGeom>
        </p:spPr>
      </p:pic>
      <p:sp>
        <p:nvSpPr>
          <p:cNvPr id="6" name="5 Rectángulo"/>
          <p:cNvSpPr/>
          <p:nvPr/>
        </p:nvSpPr>
        <p:spPr>
          <a:xfrm>
            <a:off x="357158" y="5429264"/>
            <a:ext cx="8501122" cy="369332"/>
          </a:xfrm>
          <a:prstGeom prst="rect">
            <a:avLst/>
          </a:prstGeom>
        </p:spPr>
        <p:txBody>
          <a:bodyPr wrap="square">
            <a:spAutoFit/>
          </a:bodyPr>
          <a:lstStyle/>
          <a:p>
            <a:r>
              <a:rPr lang="es-ES" dirty="0" smtClean="0">
                <a:hlinkClick r:id="rId4"/>
              </a:rPr>
              <a:t>http://www.microsoft.com/windowsserver2003/howtobuy/licensing/calculator.mspx</a:t>
            </a:r>
            <a:r>
              <a:rPr lang="es-ES" dirty="0" smtClean="0"/>
              <a:t> </a:t>
            </a:r>
            <a:endParaRPr lang="es-E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r>
              <a:rPr lang="es-ES" dirty="0" smtClean="0">
                <a:hlinkClick r:id="rId2"/>
              </a:rPr>
              <a:t>http://www.microsoft.com/windowsserver2003/howtobuy/licensing/calculator.mspx</a:t>
            </a:r>
            <a:r>
              <a:rPr lang="es-ES" dirty="0" smtClean="0"/>
              <a:t> </a:t>
            </a:r>
          </a:p>
          <a:p>
            <a:endParaRPr lang="es-E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5" name="Rectangle 7"/>
          <p:cNvSpPr>
            <a:spLocks noGrp="1" noChangeArrowheads="1"/>
          </p:cNvSpPr>
          <p:nvPr>
            <p:ph type="title"/>
          </p:nvPr>
        </p:nvSpPr>
        <p:spPr>
          <a:xfrm>
            <a:off x="336550" y="173038"/>
            <a:ext cx="8382000" cy="650947"/>
          </a:xfrm>
        </p:spPr>
        <p:txBody>
          <a:bodyPr/>
          <a:lstStyle/>
          <a:p>
            <a:pPr eaLnBrk="1" hangingPunct="1">
              <a:defRPr/>
            </a:pPr>
            <a:r>
              <a:rPr lang="en-US" sz="4700" dirty="0" err="1" smtClean="0">
                <a:effectLst>
                  <a:outerShdw blurRad="38100" dist="38100" dir="2700000" algn="tl">
                    <a:schemeClr val="accent5"/>
                  </a:outerShdw>
                </a:effectLst>
              </a:rPr>
              <a:t>Precauciones</a:t>
            </a:r>
            <a:endParaRPr lang="en-US" sz="4700" dirty="0" smtClean="0">
              <a:effectLst>
                <a:outerShdw blurRad="38100" dist="38100" dir="2700000" algn="tl">
                  <a:schemeClr val="accent5">
                    <a:alpha val="43000"/>
                  </a:schemeClr>
                </a:outerShdw>
              </a:effectLst>
            </a:endParaRPr>
          </a:p>
        </p:txBody>
      </p:sp>
      <p:pic>
        <p:nvPicPr>
          <p:cNvPr id="267" name="Picture 76" descr="clear rectangle glow Blue"/>
          <p:cNvPicPr>
            <a:picLocks noChangeAspect="1" noChangeArrowheads="1"/>
          </p:cNvPicPr>
          <p:nvPr/>
        </p:nvPicPr>
        <p:blipFill>
          <a:blip r:embed="rId3"/>
          <a:srcRect/>
          <a:stretch>
            <a:fillRect/>
          </a:stretch>
        </p:blipFill>
        <p:spPr bwMode="auto">
          <a:xfrm>
            <a:off x="0" y="990600"/>
            <a:ext cx="3124200" cy="4953000"/>
          </a:xfrm>
          <a:prstGeom prst="rect">
            <a:avLst/>
          </a:prstGeom>
          <a:noFill/>
          <a:ln w="9525">
            <a:noFill/>
            <a:miter lim="800000"/>
            <a:headEnd/>
            <a:tailEnd/>
          </a:ln>
        </p:spPr>
      </p:pic>
      <p:sp>
        <p:nvSpPr>
          <p:cNvPr id="289" name="Oval 2"/>
          <p:cNvSpPr>
            <a:spLocks noChangeArrowheads="1"/>
          </p:cNvSpPr>
          <p:nvPr/>
        </p:nvSpPr>
        <p:spPr bwMode="auto">
          <a:xfrm>
            <a:off x="304800" y="4038600"/>
            <a:ext cx="2514600" cy="304800"/>
          </a:xfrm>
          <a:prstGeom prst="ellipse">
            <a:avLst/>
          </a:prstGeom>
          <a:gradFill rotWithShape="1">
            <a:gsLst>
              <a:gs pos="0">
                <a:srgbClr val="B3611D">
                  <a:alpha val="80000"/>
                </a:srgbClr>
              </a:gs>
              <a:gs pos="100000">
                <a:srgbClr val="3FBF3F">
                  <a:alpha val="60001"/>
                </a:srgbClr>
              </a:gs>
            </a:gsLst>
            <a:lin ang="5400000" scaled="1"/>
          </a:gradFill>
          <a:ln w="57150" cmpd="thickThin">
            <a:solidFill>
              <a:srgbClr val="339D33"/>
            </a:solidFill>
            <a:round/>
            <a:headEnd/>
            <a:tailEnd/>
          </a:ln>
          <a:effectLst/>
        </p:spPr>
        <p:txBody>
          <a:bodyPr wrap="none" anchor="ctr"/>
          <a:lstStyle/>
          <a:p>
            <a:pPr algn="ctr">
              <a:defRPr/>
            </a:pPr>
            <a:endParaRPr lang="en-US" dirty="0">
              <a:latin typeface="Arial" charset="0"/>
            </a:endParaRPr>
          </a:p>
        </p:txBody>
      </p:sp>
      <p:sp>
        <p:nvSpPr>
          <p:cNvPr id="290" name="TextBox 289"/>
          <p:cNvSpPr txBox="1"/>
          <p:nvPr/>
        </p:nvSpPr>
        <p:spPr bwMode="auto">
          <a:xfrm>
            <a:off x="762000" y="4012370"/>
            <a:ext cx="1638785" cy="369332"/>
          </a:xfrm>
          <a:prstGeom prst="rect">
            <a:avLst/>
          </a:prstGeom>
          <a:noFill/>
        </p:spPr>
        <p:txBody>
          <a:bodyPr wrap="square">
            <a:spAutoFit/>
          </a:bodyPr>
          <a:lstStyle/>
          <a:p>
            <a:pPr algn="ctr">
              <a:defRPr/>
            </a:pPr>
            <a:r>
              <a:rPr lang="en-US" dirty="0" smtClean="0">
                <a:latin typeface="Arial" charset="0"/>
              </a:rPr>
              <a:t>Hyper-V</a:t>
            </a:r>
            <a:endParaRPr lang="en-US" dirty="0">
              <a:latin typeface="Arial" charset="0"/>
            </a:endParaRPr>
          </a:p>
        </p:txBody>
      </p:sp>
      <p:pic>
        <p:nvPicPr>
          <p:cNvPr id="412" name="Picture 76" descr="clear rectangle glow Blue"/>
          <p:cNvPicPr>
            <a:picLocks noChangeAspect="1" noChangeArrowheads="1"/>
          </p:cNvPicPr>
          <p:nvPr/>
        </p:nvPicPr>
        <p:blipFill>
          <a:blip r:embed="rId3"/>
          <a:srcRect/>
          <a:stretch>
            <a:fillRect/>
          </a:stretch>
        </p:blipFill>
        <p:spPr bwMode="auto">
          <a:xfrm>
            <a:off x="2971800" y="1295400"/>
            <a:ext cx="3124200" cy="4953000"/>
          </a:xfrm>
          <a:prstGeom prst="rect">
            <a:avLst/>
          </a:prstGeom>
          <a:noFill/>
          <a:ln w="9525">
            <a:noFill/>
            <a:miter lim="800000"/>
            <a:headEnd/>
            <a:tailEnd/>
          </a:ln>
        </p:spPr>
      </p:pic>
      <p:pic>
        <p:nvPicPr>
          <p:cNvPr id="413" name="Picture 78" descr="cube-orange"/>
          <p:cNvPicPr>
            <a:picLocks noChangeAspect="1" noChangeArrowheads="1"/>
          </p:cNvPicPr>
          <p:nvPr/>
        </p:nvPicPr>
        <p:blipFill>
          <a:blip r:embed="rId4">
            <a:lum bright="-36000"/>
          </a:blip>
          <a:srcRect/>
          <a:stretch>
            <a:fillRect/>
          </a:stretch>
        </p:blipFill>
        <p:spPr bwMode="auto">
          <a:xfrm>
            <a:off x="3657600" y="4686300"/>
            <a:ext cx="1981200" cy="495300"/>
          </a:xfrm>
          <a:prstGeom prst="rect">
            <a:avLst/>
          </a:prstGeom>
          <a:noFill/>
          <a:ln w="9525">
            <a:noFill/>
            <a:miter lim="800000"/>
            <a:headEnd/>
            <a:tailEnd/>
          </a:ln>
        </p:spPr>
      </p:pic>
      <p:sp>
        <p:nvSpPr>
          <p:cNvPr id="414" name="Rectangle 79"/>
          <p:cNvSpPr>
            <a:spLocks noChangeArrowheads="1"/>
          </p:cNvSpPr>
          <p:nvPr/>
        </p:nvSpPr>
        <p:spPr bwMode="auto">
          <a:xfrm>
            <a:off x="4572000" y="4800600"/>
            <a:ext cx="115581" cy="263525"/>
          </a:xfrm>
          <a:prstGeom prst="rect">
            <a:avLst/>
          </a:prstGeom>
          <a:noFill/>
          <a:ln w="12700">
            <a:noFill/>
            <a:miter lim="800000"/>
            <a:headEnd/>
            <a:tailEnd/>
          </a:ln>
        </p:spPr>
        <p:txBody>
          <a:bodyPr wrap="none" anchor="ctr"/>
          <a:lstStyle/>
          <a:p>
            <a:pPr algn="ctr"/>
            <a:r>
              <a:rPr lang="en-US" sz="1600" b="0" dirty="0" smtClean="0">
                <a:effectLst/>
                <a:latin typeface="Segoe Semibold" pitchFamily="34" charset="0"/>
              </a:rPr>
              <a:t>Server Hardware</a:t>
            </a:r>
            <a:endParaRPr lang="en-US" sz="1600" b="0" dirty="0">
              <a:effectLst/>
              <a:latin typeface="Segoe Semibold" pitchFamily="34" charset="0"/>
            </a:endParaRPr>
          </a:p>
        </p:txBody>
      </p:sp>
      <p:sp>
        <p:nvSpPr>
          <p:cNvPr id="415" name="Oval 2"/>
          <p:cNvSpPr>
            <a:spLocks noChangeArrowheads="1"/>
          </p:cNvSpPr>
          <p:nvPr/>
        </p:nvSpPr>
        <p:spPr bwMode="auto">
          <a:xfrm>
            <a:off x="3276600" y="4343400"/>
            <a:ext cx="2514600" cy="304800"/>
          </a:xfrm>
          <a:prstGeom prst="ellipse">
            <a:avLst/>
          </a:prstGeom>
          <a:gradFill rotWithShape="1">
            <a:gsLst>
              <a:gs pos="0">
                <a:srgbClr val="B3611D">
                  <a:alpha val="80000"/>
                </a:srgbClr>
              </a:gs>
              <a:gs pos="100000">
                <a:srgbClr val="3FBF3F">
                  <a:alpha val="60001"/>
                </a:srgbClr>
              </a:gs>
            </a:gsLst>
            <a:lin ang="5400000" scaled="1"/>
          </a:gradFill>
          <a:ln w="57150" cmpd="thickThin">
            <a:solidFill>
              <a:srgbClr val="339D33"/>
            </a:solidFill>
            <a:round/>
            <a:headEnd/>
            <a:tailEnd/>
          </a:ln>
          <a:effectLst/>
        </p:spPr>
        <p:txBody>
          <a:bodyPr wrap="none" anchor="ctr"/>
          <a:lstStyle/>
          <a:p>
            <a:pPr algn="ctr">
              <a:defRPr/>
            </a:pPr>
            <a:endParaRPr lang="en-US" dirty="0">
              <a:latin typeface="Arial" charset="0"/>
            </a:endParaRPr>
          </a:p>
        </p:txBody>
      </p:sp>
      <p:pic>
        <p:nvPicPr>
          <p:cNvPr id="479" name="Picture 76" descr="clear rectangle glow Blue"/>
          <p:cNvPicPr>
            <a:picLocks noChangeAspect="1" noChangeArrowheads="1"/>
          </p:cNvPicPr>
          <p:nvPr/>
        </p:nvPicPr>
        <p:blipFill>
          <a:blip r:embed="rId3"/>
          <a:srcRect/>
          <a:stretch>
            <a:fillRect/>
          </a:stretch>
        </p:blipFill>
        <p:spPr bwMode="auto">
          <a:xfrm>
            <a:off x="6019800" y="990600"/>
            <a:ext cx="3124200" cy="4953000"/>
          </a:xfrm>
          <a:prstGeom prst="rect">
            <a:avLst/>
          </a:prstGeom>
          <a:noFill/>
          <a:ln w="9525">
            <a:noFill/>
            <a:miter lim="800000"/>
            <a:headEnd/>
            <a:tailEnd/>
          </a:ln>
        </p:spPr>
      </p:pic>
      <p:sp>
        <p:nvSpPr>
          <p:cNvPr id="482" name="Oval 2"/>
          <p:cNvSpPr>
            <a:spLocks noChangeArrowheads="1"/>
          </p:cNvSpPr>
          <p:nvPr/>
        </p:nvSpPr>
        <p:spPr bwMode="auto">
          <a:xfrm>
            <a:off x="6324600" y="4038600"/>
            <a:ext cx="2514600" cy="304800"/>
          </a:xfrm>
          <a:prstGeom prst="ellipse">
            <a:avLst/>
          </a:prstGeom>
          <a:gradFill rotWithShape="1">
            <a:gsLst>
              <a:gs pos="0">
                <a:srgbClr val="B3611D">
                  <a:alpha val="80000"/>
                </a:srgbClr>
              </a:gs>
              <a:gs pos="100000">
                <a:srgbClr val="3FBF3F">
                  <a:alpha val="60001"/>
                </a:srgbClr>
              </a:gs>
            </a:gsLst>
            <a:lin ang="5400000" scaled="1"/>
          </a:gradFill>
          <a:ln w="57150" cmpd="thickThin">
            <a:solidFill>
              <a:srgbClr val="339D33"/>
            </a:solidFill>
            <a:round/>
            <a:headEnd/>
            <a:tailEnd/>
          </a:ln>
          <a:effectLst/>
        </p:spPr>
        <p:txBody>
          <a:bodyPr wrap="none" anchor="ctr"/>
          <a:lstStyle/>
          <a:p>
            <a:pPr algn="ctr">
              <a:defRPr/>
            </a:pPr>
            <a:endParaRPr lang="en-US" dirty="0">
              <a:latin typeface="Arial" charset="0"/>
            </a:endParaRPr>
          </a:p>
        </p:txBody>
      </p:sp>
      <p:grpSp>
        <p:nvGrpSpPr>
          <p:cNvPr id="2" name="Group 229"/>
          <p:cNvGrpSpPr/>
          <p:nvPr/>
        </p:nvGrpSpPr>
        <p:grpSpPr>
          <a:xfrm>
            <a:off x="533400" y="3276600"/>
            <a:ext cx="2064124" cy="762000"/>
            <a:chOff x="374276" y="1371600"/>
            <a:chExt cx="2368924" cy="1219200"/>
          </a:xfrm>
        </p:grpSpPr>
        <p:grpSp>
          <p:nvGrpSpPr>
            <p:cNvPr id="3" name="Group 206"/>
            <p:cNvGrpSpPr/>
            <p:nvPr/>
          </p:nvGrpSpPr>
          <p:grpSpPr>
            <a:xfrm>
              <a:off x="374276" y="1371601"/>
              <a:ext cx="1149720" cy="1219201"/>
              <a:chOff x="374276" y="1371600"/>
              <a:chExt cx="2445124" cy="2209800"/>
            </a:xfrm>
          </p:grpSpPr>
          <p:pic>
            <p:nvPicPr>
              <p:cNvPr id="253" name="Picture 81" descr="cube-green"/>
              <p:cNvPicPr>
                <a:picLocks noChangeAspect="1" noChangeArrowheads="1"/>
              </p:cNvPicPr>
              <p:nvPr/>
            </p:nvPicPr>
            <p:blipFill>
              <a:blip r:embed="rId5" cstate="print">
                <a:lum bright="-36000"/>
              </a:blip>
              <a:srcRect/>
              <a:stretch>
                <a:fillRect/>
              </a:stretch>
            </p:blipFill>
            <p:spPr bwMode="auto">
              <a:xfrm>
                <a:off x="578223" y="1905000"/>
                <a:ext cx="894231" cy="533400"/>
              </a:xfrm>
              <a:prstGeom prst="rect">
                <a:avLst/>
              </a:prstGeom>
              <a:noFill/>
              <a:ln w="9525">
                <a:noFill/>
                <a:miter lim="800000"/>
                <a:headEnd/>
                <a:tailEnd/>
              </a:ln>
            </p:spPr>
          </p:pic>
          <p:pic>
            <p:nvPicPr>
              <p:cNvPr id="254" name="Picture 92" descr="cube-gold"/>
              <p:cNvPicPr>
                <a:picLocks noChangeAspect="1" noChangeArrowheads="1"/>
              </p:cNvPicPr>
              <p:nvPr/>
            </p:nvPicPr>
            <p:blipFill>
              <a:blip r:embed="rId6" cstate="print">
                <a:lum bright="-36000"/>
              </a:blip>
              <a:srcRect/>
              <a:stretch>
                <a:fillRect/>
              </a:stretch>
            </p:blipFill>
            <p:spPr bwMode="auto">
              <a:xfrm>
                <a:off x="450476" y="1371600"/>
                <a:ext cx="574863" cy="228600"/>
              </a:xfrm>
              <a:prstGeom prst="rect">
                <a:avLst/>
              </a:prstGeom>
              <a:noFill/>
              <a:ln w="9525">
                <a:noFill/>
                <a:miter lim="800000"/>
                <a:headEnd/>
                <a:tailEnd/>
              </a:ln>
            </p:spPr>
          </p:pic>
          <p:pic>
            <p:nvPicPr>
              <p:cNvPr id="255" name="Picture 92" descr="cube-gold"/>
              <p:cNvPicPr>
                <a:picLocks noChangeAspect="1" noChangeArrowheads="1"/>
              </p:cNvPicPr>
              <p:nvPr/>
            </p:nvPicPr>
            <p:blipFill>
              <a:blip r:embed="rId6" cstate="print">
                <a:lum bright="-36000"/>
              </a:blip>
              <a:srcRect/>
              <a:stretch>
                <a:fillRect/>
              </a:stretch>
            </p:blipFill>
            <p:spPr bwMode="auto">
              <a:xfrm>
                <a:off x="1025339" y="1371600"/>
                <a:ext cx="574863" cy="228600"/>
              </a:xfrm>
              <a:prstGeom prst="rect">
                <a:avLst/>
              </a:prstGeom>
              <a:noFill/>
              <a:ln w="9525">
                <a:noFill/>
                <a:miter lim="800000"/>
                <a:headEnd/>
                <a:tailEnd/>
              </a:ln>
            </p:spPr>
          </p:pic>
          <p:pic>
            <p:nvPicPr>
              <p:cNvPr id="256" name="Picture 92" descr="cube-gold"/>
              <p:cNvPicPr>
                <a:picLocks noChangeAspect="1" noChangeArrowheads="1"/>
              </p:cNvPicPr>
              <p:nvPr/>
            </p:nvPicPr>
            <p:blipFill>
              <a:blip r:embed="rId6" cstate="print">
                <a:lum bright="-36000"/>
              </a:blip>
              <a:srcRect/>
              <a:stretch>
                <a:fillRect/>
              </a:stretch>
            </p:blipFill>
            <p:spPr bwMode="auto">
              <a:xfrm>
                <a:off x="450476" y="1600200"/>
                <a:ext cx="574863" cy="228600"/>
              </a:xfrm>
              <a:prstGeom prst="rect">
                <a:avLst/>
              </a:prstGeom>
              <a:noFill/>
              <a:ln w="9525">
                <a:noFill/>
                <a:miter lim="800000"/>
                <a:headEnd/>
                <a:tailEnd/>
              </a:ln>
            </p:spPr>
          </p:pic>
          <p:pic>
            <p:nvPicPr>
              <p:cNvPr id="257" name="Picture 92" descr="cube-gold"/>
              <p:cNvPicPr>
                <a:picLocks noChangeAspect="1" noChangeArrowheads="1"/>
              </p:cNvPicPr>
              <p:nvPr/>
            </p:nvPicPr>
            <p:blipFill>
              <a:blip r:embed="rId6" cstate="print">
                <a:lum bright="-36000"/>
              </a:blip>
              <a:srcRect/>
              <a:stretch>
                <a:fillRect/>
              </a:stretch>
            </p:blipFill>
            <p:spPr bwMode="auto">
              <a:xfrm>
                <a:off x="1025339" y="1600200"/>
                <a:ext cx="574863" cy="228600"/>
              </a:xfrm>
              <a:prstGeom prst="rect">
                <a:avLst/>
              </a:prstGeom>
              <a:noFill/>
              <a:ln w="9525">
                <a:noFill/>
                <a:miter lim="800000"/>
                <a:headEnd/>
                <a:tailEnd/>
              </a:ln>
            </p:spPr>
          </p:pic>
          <p:pic>
            <p:nvPicPr>
              <p:cNvPr id="258" name="Picture 81" descr="cube-green"/>
              <p:cNvPicPr>
                <a:picLocks noChangeAspect="1" noChangeArrowheads="1"/>
              </p:cNvPicPr>
              <p:nvPr/>
            </p:nvPicPr>
            <p:blipFill>
              <a:blip r:embed="rId5" cstate="print">
                <a:lum bright="-36000"/>
              </a:blip>
              <a:srcRect/>
              <a:stretch>
                <a:fillRect/>
              </a:stretch>
            </p:blipFill>
            <p:spPr bwMode="auto">
              <a:xfrm>
                <a:off x="1797424" y="1905000"/>
                <a:ext cx="894231" cy="533400"/>
              </a:xfrm>
              <a:prstGeom prst="rect">
                <a:avLst/>
              </a:prstGeom>
              <a:noFill/>
              <a:ln w="9525">
                <a:noFill/>
                <a:miter lim="800000"/>
                <a:headEnd/>
                <a:tailEnd/>
              </a:ln>
            </p:spPr>
          </p:pic>
          <p:pic>
            <p:nvPicPr>
              <p:cNvPr id="259" name="Picture 92" descr="cube-gold"/>
              <p:cNvPicPr>
                <a:picLocks noChangeAspect="1" noChangeArrowheads="1"/>
              </p:cNvPicPr>
              <p:nvPr/>
            </p:nvPicPr>
            <p:blipFill>
              <a:blip r:embed="rId6" cstate="print">
                <a:lum bright="-36000"/>
              </a:blip>
              <a:srcRect/>
              <a:stretch>
                <a:fillRect/>
              </a:stretch>
            </p:blipFill>
            <p:spPr bwMode="auto">
              <a:xfrm>
                <a:off x="1669676" y="1371600"/>
                <a:ext cx="574863" cy="228600"/>
              </a:xfrm>
              <a:prstGeom prst="rect">
                <a:avLst/>
              </a:prstGeom>
              <a:noFill/>
              <a:ln w="9525">
                <a:noFill/>
                <a:miter lim="800000"/>
                <a:headEnd/>
                <a:tailEnd/>
              </a:ln>
            </p:spPr>
          </p:pic>
          <p:pic>
            <p:nvPicPr>
              <p:cNvPr id="260" name="Picture 92" descr="cube-gold"/>
              <p:cNvPicPr>
                <a:picLocks noChangeAspect="1" noChangeArrowheads="1"/>
              </p:cNvPicPr>
              <p:nvPr/>
            </p:nvPicPr>
            <p:blipFill>
              <a:blip r:embed="rId6" cstate="print">
                <a:lum bright="-36000"/>
              </a:blip>
              <a:srcRect/>
              <a:stretch>
                <a:fillRect/>
              </a:stretch>
            </p:blipFill>
            <p:spPr bwMode="auto">
              <a:xfrm>
                <a:off x="2244537" y="1371600"/>
                <a:ext cx="574863" cy="228600"/>
              </a:xfrm>
              <a:prstGeom prst="rect">
                <a:avLst/>
              </a:prstGeom>
              <a:noFill/>
              <a:ln w="9525">
                <a:noFill/>
                <a:miter lim="800000"/>
                <a:headEnd/>
                <a:tailEnd/>
              </a:ln>
            </p:spPr>
          </p:pic>
          <p:pic>
            <p:nvPicPr>
              <p:cNvPr id="261" name="Picture 92" descr="cube-gold"/>
              <p:cNvPicPr>
                <a:picLocks noChangeAspect="1" noChangeArrowheads="1"/>
              </p:cNvPicPr>
              <p:nvPr/>
            </p:nvPicPr>
            <p:blipFill>
              <a:blip r:embed="rId6" cstate="print">
                <a:lum bright="-36000"/>
              </a:blip>
              <a:srcRect/>
              <a:stretch>
                <a:fillRect/>
              </a:stretch>
            </p:blipFill>
            <p:spPr bwMode="auto">
              <a:xfrm>
                <a:off x="1669676" y="1600200"/>
                <a:ext cx="574863" cy="228600"/>
              </a:xfrm>
              <a:prstGeom prst="rect">
                <a:avLst/>
              </a:prstGeom>
              <a:noFill/>
              <a:ln w="9525">
                <a:noFill/>
                <a:miter lim="800000"/>
                <a:headEnd/>
                <a:tailEnd/>
              </a:ln>
            </p:spPr>
          </p:pic>
          <p:pic>
            <p:nvPicPr>
              <p:cNvPr id="262" name="Picture 92" descr="cube-gold"/>
              <p:cNvPicPr>
                <a:picLocks noChangeAspect="1" noChangeArrowheads="1"/>
              </p:cNvPicPr>
              <p:nvPr/>
            </p:nvPicPr>
            <p:blipFill>
              <a:blip r:embed="rId6" cstate="print">
                <a:lum bright="-36000"/>
              </a:blip>
              <a:srcRect/>
              <a:stretch>
                <a:fillRect/>
              </a:stretch>
            </p:blipFill>
            <p:spPr bwMode="auto">
              <a:xfrm>
                <a:off x="2244537" y="1600200"/>
                <a:ext cx="574863" cy="228600"/>
              </a:xfrm>
              <a:prstGeom prst="rect">
                <a:avLst/>
              </a:prstGeom>
              <a:noFill/>
              <a:ln w="9525">
                <a:noFill/>
                <a:miter lim="800000"/>
                <a:headEnd/>
                <a:tailEnd/>
              </a:ln>
            </p:spPr>
          </p:pic>
          <p:pic>
            <p:nvPicPr>
              <p:cNvPr id="263" name="Picture 81" descr="cube-green"/>
              <p:cNvPicPr>
                <a:picLocks noChangeAspect="1" noChangeArrowheads="1"/>
              </p:cNvPicPr>
              <p:nvPr/>
            </p:nvPicPr>
            <p:blipFill>
              <a:blip r:embed="rId5" cstate="print">
                <a:lum bright="-36000"/>
              </a:blip>
              <a:srcRect/>
              <a:stretch>
                <a:fillRect/>
              </a:stretch>
            </p:blipFill>
            <p:spPr bwMode="auto">
              <a:xfrm>
                <a:off x="502023" y="3048000"/>
                <a:ext cx="894231" cy="533400"/>
              </a:xfrm>
              <a:prstGeom prst="rect">
                <a:avLst/>
              </a:prstGeom>
              <a:noFill/>
              <a:ln w="9525">
                <a:noFill/>
                <a:miter lim="800000"/>
                <a:headEnd/>
                <a:tailEnd/>
              </a:ln>
            </p:spPr>
          </p:pic>
          <p:pic>
            <p:nvPicPr>
              <p:cNvPr id="264" name="Picture 92" descr="cube-gold"/>
              <p:cNvPicPr>
                <a:picLocks noChangeAspect="1" noChangeArrowheads="1"/>
              </p:cNvPicPr>
              <p:nvPr/>
            </p:nvPicPr>
            <p:blipFill>
              <a:blip r:embed="rId6" cstate="print">
                <a:lum bright="-36000"/>
              </a:blip>
              <a:srcRect/>
              <a:stretch>
                <a:fillRect/>
              </a:stretch>
            </p:blipFill>
            <p:spPr bwMode="auto">
              <a:xfrm>
                <a:off x="374276" y="2514600"/>
                <a:ext cx="574863" cy="228600"/>
              </a:xfrm>
              <a:prstGeom prst="rect">
                <a:avLst/>
              </a:prstGeom>
              <a:noFill/>
              <a:ln w="9525">
                <a:noFill/>
                <a:miter lim="800000"/>
                <a:headEnd/>
                <a:tailEnd/>
              </a:ln>
            </p:spPr>
          </p:pic>
          <p:pic>
            <p:nvPicPr>
              <p:cNvPr id="265" name="Picture 92" descr="cube-gold"/>
              <p:cNvPicPr>
                <a:picLocks noChangeAspect="1" noChangeArrowheads="1"/>
              </p:cNvPicPr>
              <p:nvPr/>
            </p:nvPicPr>
            <p:blipFill>
              <a:blip r:embed="rId6" cstate="print">
                <a:lum bright="-36000"/>
              </a:blip>
              <a:srcRect/>
              <a:stretch>
                <a:fillRect/>
              </a:stretch>
            </p:blipFill>
            <p:spPr bwMode="auto">
              <a:xfrm>
                <a:off x="949139" y="2514600"/>
                <a:ext cx="574863" cy="228600"/>
              </a:xfrm>
              <a:prstGeom prst="rect">
                <a:avLst/>
              </a:prstGeom>
              <a:noFill/>
              <a:ln w="9525">
                <a:noFill/>
                <a:miter lim="800000"/>
                <a:headEnd/>
                <a:tailEnd/>
              </a:ln>
            </p:spPr>
          </p:pic>
          <p:pic>
            <p:nvPicPr>
              <p:cNvPr id="266" name="Picture 92" descr="cube-gold"/>
              <p:cNvPicPr>
                <a:picLocks noChangeAspect="1" noChangeArrowheads="1"/>
              </p:cNvPicPr>
              <p:nvPr/>
            </p:nvPicPr>
            <p:blipFill>
              <a:blip r:embed="rId6" cstate="print">
                <a:lum bright="-36000"/>
              </a:blip>
              <a:srcRect/>
              <a:stretch>
                <a:fillRect/>
              </a:stretch>
            </p:blipFill>
            <p:spPr bwMode="auto">
              <a:xfrm>
                <a:off x="374276" y="2743200"/>
                <a:ext cx="574863" cy="228600"/>
              </a:xfrm>
              <a:prstGeom prst="rect">
                <a:avLst/>
              </a:prstGeom>
              <a:noFill/>
              <a:ln w="9525">
                <a:noFill/>
                <a:miter lim="800000"/>
                <a:headEnd/>
                <a:tailEnd/>
              </a:ln>
            </p:spPr>
          </p:pic>
          <p:pic>
            <p:nvPicPr>
              <p:cNvPr id="268" name="Picture 92" descr="cube-gold"/>
              <p:cNvPicPr>
                <a:picLocks noChangeAspect="1" noChangeArrowheads="1"/>
              </p:cNvPicPr>
              <p:nvPr/>
            </p:nvPicPr>
            <p:blipFill>
              <a:blip r:embed="rId6" cstate="print">
                <a:lum bright="-36000"/>
              </a:blip>
              <a:srcRect/>
              <a:stretch>
                <a:fillRect/>
              </a:stretch>
            </p:blipFill>
            <p:spPr bwMode="auto">
              <a:xfrm>
                <a:off x="949139" y="2743200"/>
                <a:ext cx="574863" cy="228600"/>
              </a:xfrm>
              <a:prstGeom prst="rect">
                <a:avLst/>
              </a:prstGeom>
              <a:noFill/>
              <a:ln w="9525">
                <a:noFill/>
                <a:miter lim="800000"/>
                <a:headEnd/>
                <a:tailEnd/>
              </a:ln>
            </p:spPr>
          </p:pic>
          <p:pic>
            <p:nvPicPr>
              <p:cNvPr id="270" name="Picture 81" descr="cube-green"/>
              <p:cNvPicPr>
                <a:picLocks noChangeAspect="1" noChangeArrowheads="1"/>
              </p:cNvPicPr>
              <p:nvPr/>
            </p:nvPicPr>
            <p:blipFill>
              <a:blip r:embed="rId5" cstate="print">
                <a:lum bright="-36000"/>
              </a:blip>
              <a:srcRect/>
              <a:stretch>
                <a:fillRect/>
              </a:stretch>
            </p:blipFill>
            <p:spPr bwMode="auto">
              <a:xfrm>
                <a:off x="1797424" y="3048000"/>
                <a:ext cx="894231" cy="533400"/>
              </a:xfrm>
              <a:prstGeom prst="rect">
                <a:avLst/>
              </a:prstGeom>
              <a:noFill/>
              <a:ln w="9525">
                <a:noFill/>
                <a:miter lim="800000"/>
                <a:headEnd/>
                <a:tailEnd/>
              </a:ln>
            </p:spPr>
          </p:pic>
          <p:pic>
            <p:nvPicPr>
              <p:cNvPr id="271" name="Picture 92" descr="cube-gold"/>
              <p:cNvPicPr>
                <a:picLocks noChangeAspect="1" noChangeArrowheads="1"/>
              </p:cNvPicPr>
              <p:nvPr/>
            </p:nvPicPr>
            <p:blipFill>
              <a:blip r:embed="rId6" cstate="print">
                <a:lum bright="-36000"/>
              </a:blip>
              <a:srcRect/>
              <a:stretch>
                <a:fillRect/>
              </a:stretch>
            </p:blipFill>
            <p:spPr bwMode="auto">
              <a:xfrm>
                <a:off x="1669676" y="2514600"/>
                <a:ext cx="574863" cy="228600"/>
              </a:xfrm>
              <a:prstGeom prst="rect">
                <a:avLst/>
              </a:prstGeom>
              <a:noFill/>
              <a:ln w="9525">
                <a:noFill/>
                <a:miter lim="800000"/>
                <a:headEnd/>
                <a:tailEnd/>
              </a:ln>
            </p:spPr>
          </p:pic>
          <p:pic>
            <p:nvPicPr>
              <p:cNvPr id="272" name="Picture 92" descr="cube-gold"/>
              <p:cNvPicPr>
                <a:picLocks noChangeAspect="1" noChangeArrowheads="1"/>
              </p:cNvPicPr>
              <p:nvPr/>
            </p:nvPicPr>
            <p:blipFill>
              <a:blip r:embed="rId6" cstate="print">
                <a:lum bright="-36000"/>
              </a:blip>
              <a:srcRect/>
              <a:stretch>
                <a:fillRect/>
              </a:stretch>
            </p:blipFill>
            <p:spPr bwMode="auto">
              <a:xfrm>
                <a:off x="2244537" y="2514600"/>
                <a:ext cx="574863" cy="228600"/>
              </a:xfrm>
              <a:prstGeom prst="rect">
                <a:avLst/>
              </a:prstGeom>
              <a:noFill/>
              <a:ln w="9525">
                <a:noFill/>
                <a:miter lim="800000"/>
                <a:headEnd/>
                <a:tailEnd/>
              </a:ln>
            </p:spPr>
          </p:pic>
          <p:pic>
            <p:nvPicPr>
              <p:cNvPr id="273" name="Picture 92" descr="cube-gold"/>
              <p:cNvPicPr>
                <a:picLocks noChangeAspect="1" noChangeArrowheads="1"/>
              </p:cNvPicPr>
              <p:nvPr/>
            </p:nvPicPr>
            <p:blipFill>
              <a:blip r:embed="rId6" cstate="print">
                <a:lum bright="-36000"/>
              </a:blip>
              <a:srcRect/>
              <a:stretch>
                <a:fillRect/>
              </a:stretch>
            </p:blipFill>
            <p:spPr bwMode="auto">
              <a:xfrm>
                <a:off x="1669676" y="2743200"/>
                <a:ext cx="574863" cy="228600"/>
              </a:xfrm>
              <a:prstGeom prst="rect">
                <a:avLst/>
              </a:prstGeom>
              <a:noFill/>
              <a:ln w="9525">
                <a:noFill/>
                <a:miter lim="800000"/>
                <a:headEnd/>
                <a:tailEnd/>
              </a:ln>
            </p:spPr>
          </p:pic>
          <p:pic>
            <p:nvPicPr>
              <p:cNvPr id="274" name="Picture 92" descr="cube-gold"/>
              <p:cNvPicPr>
                <a:picLocks noChangeAspect="1" noChangeArrowheads="1"/>
              </p:cNvPicPr>
              <p:nvPr/>
            </p:nvPicPr>
            <p:blipFill>
              <a:blip r:embed="rId6" cstate="print">
                <a:lum bright="-36000"/>
              </a:blip>
              <a:srcRect/>
              <a:stretch>
                <a:fillRect/>
              </a:stretch>
            </p:blipFill>
            <p:spPr bwMode="auto">
              <a:xfrm>
                <a:off x="2244537" y="2743200"/>
                <a:ext cx="574863" cy="228600"/>
              </a:xfrm>
              <a:prstGeom prst="rect">
                <a:avLst/>
              </a:prstGeom>
              <a:noFill/>
              <a:ln w="9525">
                <a:noFill/>
                <a:miter lim="800000"/>
                <a:headEnd/>
                <a:tailEnd/>
              </a:ln>
            </p:spPr>
          </p:pic>
        </p:grpSp>
        <p:grpSp>
          <p:nvGrpSpPr>
            <p:cNvPr id="4" name="Group 207"/>
            <p:cNvGrpSpPr/>
            <p:nvPr/>
          </p:nvGrpSpPr>
          <p:grpSpPr>
            <a:xfrm>
              <a:off x="1593476" y="1371601"/>
              <a:ext cx="1149720" cy="1219201"/>
              <a:chOff x="374276" y="1371600"/>
              <a:chExt cx="2445124" cy="2209800"/>
            </a:xfrm>
          </p:grpSpPr>
          <p:pic>
            <p:nvPicPr>
              <p:cNvPr id="233" name="Picture 81" descr="cube-green"/>
              <p:cNvPicPr>
                <a:picLocks noChangeAspect="1" noChangeArrowheads="1"/>
              </p:cNvPicPr>
              <p:nvPr/>
            </p:nvPicPr>
            <p:blipFill>
              <a:blip r:embed="rId5" cstate="print">
                <a:lum bright="-36000"/>
              </a:blip>
              <a:srcRect/>
              <a:stretch>
                <a:fillRect/>
              </a:stretch>
            </p:blipFill>
            <p:spPr bwMode="auto">
              <a:xfrm>
                <a:off x="578223" y="1905000"/>
                <a:ext cx="894231" cy="533400"/>
              </a:xfrm>
              <a:prstGeom prst="rect">
                <a:avLst/>
              </a:prstGeom>
              <a:noFill/>
              <a:ln w="9525">
                <a:noFill/>
                <a:miter lim="800000"/>
                <a:headEnd/>
                <a:tailEnd/>
              </a:ln>
            </p:spPr>
          </p:pic>
          <p:pic>
            <p:nvPicPr>
              <p:cNvPr id="234" name="Picture 92" descr="cube-gold"/>
              <p:cNvPicPr>
                <a:picLocks noChangeAspect="1" noChangeArrowheads="1"/>
              </p:cNvPicPr>
              <p:nvPr/>
            </p:nvPicPr>
            <p:blipFill>
              <a:blip r:embed="rId6" cstate="print">
                <a:lum bright="-36000"/>
              </a:blip>
              <a:srcRect/>
              <a:stretch>
                <a:fillRect/>
              </a:stretch>
            </p:blipFill>
            <p:spPr bwMode="auto">
              <a:xfrm>
                <a:off x="450476" y="1371600"/>
                <a:ext cx="574863" cy="228600"/>
              </a:xfrm>
              <a:prstGeom prst="rect">
                <a:avLst/>
              </a:prstGeom>
              <a:noFill/>
              <a:ln w="9525">
                <a:noFill/>
                <a:miter lim="800000"/>
                <a:headEnd/>
                <a:tailEnd/>
              </a:ln>
            </p:spPr>
          </p:pic>
          <p:pic>
            <p:nvPicPr>
              <p:cNvPr id="235" name="Picture 92" descr="cube-gold"/>
              <p:cNvPicPr>
                <a:picLocks noChangeAspect="1" noChangeArrowheads="1"/>
              </p:cNvPicPr>
              <p:nvPr/>
            </p:nvPicPr>
            <p:blipFill>
              <a:blip r:embed="rId6" cstate="print">
                <a:lum bright="-36000"/>
              </a:blip>
              <a:srcRect/>
              <a:stretch>
                <a:fillRect/>
              </a:stretch>
            </p:blipFill>
            <p:spPr bwMode="auto">
              <a:xfrm>
                <a:off x="1025339" y="1371600"/>
                <a:ext cx="574863" cy="228600"/>
              </a:xfrm>
              <a:prstGeom prst="rect">
                <a:avLst/>
              </a:prstGeom>
              <a:noFill/>
              <a:ln w="9525">
                <a:noFill/>
                <a:miter lim="800000"/>
                <a:headEnd/>
                <a:tailEnd/>
              </a:ln>
            </p:spPr>
          </p:pic>
          <p:pic>
            <p:nvPicPr>
              <p:cNvPr id="236" name="Picture 92" descr="cube-gold"/>
              <p:cNvPicPr>
                <a:picLocks noChangeAspect="1" noChangeArrowheads="1"/>
              </p:cNvPicPr>
              <p:nvPr/>
            </p:nvPicPr>
            <p:blipFill>
              <a:blip r:embed="rId6" cstate="print">
                <a:lum bright="-36000"/>
              </a:blip>
              <a:srcRect/>
              <a:stretch>
                <a:fillRect/>
              </a:stretch>
            </p:blipFill>
            <p:spPr bwMode="auto">
              <a:xfrm>
                <a:off x="450476" y="1600200"/>
                <a:ext cx="574863" cy="228600"/>
              </a:xfrm>
              <a:prstGeom prst="rect">
                <a:avLst/>
              </a:prstGeom>
              <a:noFill/>
              <a:ln w="9525">
                <a:noFill/>
                <a:miter lim="800000"/>
                <a:headEnd/>
                <a:tailEnd/>
              </a:ln>
            </p:spPr>
          </p:pic>
          <p:pic>
            <p:nvPicPr>
              <p:cNvPr id="237" name="Picture 92" descr="cube-gold"/>
              <p:cNvPicPr>
                <a:picLocks noChangeAspect="1" noChangeArrowheads="1"/>
              </p:cNvPicPr>
              <p:nvPr/>
            </p:nvPicPr>
            <p:blipFill>
              <a:blip r:embed="rId6" cstate="print">
                <a:lum bright="-36000"/>
              </a:blip>
              <a:srcRect/>
              <a:stretch>
                <a:fillRect/>
              </a:stretch>
            </p:blipFill>
            <p:spPr bwMode="auto">
              <a:xfrm>
                <a:off x="1025339" y="1600200"/>
                <a:ext cx="574863" cy="228600"/>
              </a:xfrm>
              <a:prstGeom prst="rect">
                <a:avLst/>
              </a:prstGeom>
              <a:noFill/>
              <a:ln w="9525">
                <a:noFill/>
                <a:miter lim="800000"/>
                <a:headEnd/>
                <a:tailEnd/>
              </a:ln>
            </p:spPr>
          </p:pic>
          <p:pic>
            <p:nvPicPr>
              <p:cNvPr id="238" name="Picture 81" descr="cube-green"/>
              <p:cNvPicPr>
                <a:picLocks noChangeAspect="1" noChangeArrowheads="1"/>
              </p:cNvPicPr>
              <p:nvPr/>
            </p:nvPicPr>
            <p:blipFill>
              <a:blip r:embed="rId5" cstate="print">
                <a:lum bright="-36000"/>
              </a:blip>
              <a:srcRect/>
              <a:stretch>
                <a:fillRect/>
              </a:stretch>
            </p:blipFill>
            <p:spPr bwMode="auto">
              <a:xfrm>
                <a:off x="1797424" y="1905000"/>
                <a:ext cx="894231" cy="533400"/>
              </a:xfrm>
              <a:prstGeom prst="rect">
                <a:avLst/>
              </a:prstGeom>
              <a:noFill/>
              <a:ln w="9525">
                <a:noFill/>
                <a:miter lim="800000"/>
                <a:headEnd/>
                <a:tailEnd/>
              </a:ln>
            </p:spPr>
          </p:pic>
          <p:pic>
            <p:nvPicPr>
              <p:cNvPr id="239" name="Picture 92" descr="cube-gold"/>
              <p:cNvPicPr>
                <a:picLocks noChangeAspect="1" noChangeArrowheads="1"/>
              </p:cNvPicPr>
              <p:nvPr/>
            </p:nvPicPr>
            <p:blipFill>
              <a:blip r:embed="rId6" cstate="print">
                <a:lum bright="-36000"/>
              </a:blip>
              <a:srcRect/>
              <a:stretch>
                <a:fillRect/>
              </a:stretch>
            </p:blipFill>
            <p:spPr bwMode="auto">
              <a:xfrm>
                <a:off x="1669676" y="1371600"/>
                <a:ext cx="574863" cy="228600"/>
              </a:xfrm>
              <a:prstGeom prst="rect">
                <a:avLst/>
              </a:prstGeom>
              <a:noFill/>
              <a:ln w="9525">
                <a:noFill/>
                <a:miter lim="800000"/>
                <a:headEnd/>
                <a:tailEnd/>
              </a:ln>
            </p:spPr>
          </p:pic>
          <p:pic>
            <p:nvPicPr>
              <p:cNvPr id="240" name="Picture 92" descr="cube-gold"/>
              <p:cNvPicPr>
                <a:picLocks noChangeAspect="1" noChangeArrowheads="1"/>
              </p:cNvPicPr>
              <p:nvPr/>
            </p:nvPicPr>
            <p:blipFill>
              <a:blip r:embed="rId6" cstate="print">
                <a:lum bright="-36000"/>
              </a:blip>
              <a:srcRect/>
              <a:stretch>
                <a:fillRect/>
              </a:stretch>
            </p:blipFill>
            <p:spPr bwMode="auto">
              <a:xfrm>
                <a:off x="2244537" y="1371600"/>
                <a:ext cx="574863" cy="228600"/>
              </a:xfrm>
              <a:prstGeom prst="rect">
                <a:avLst/>
              </a:prstGeom>
              <a:noFill/>
              <a:ln w="9525">
                <a:noFill/>
                <a:miter lim="800000"/>
                <a:headEnd/>
                <a:tailEnd/>
              </a:ln>
            </p:spPr>
          </p:pic>
          <p:pic>
            <p:nvPicPr>
              <p:cNvPr id="241" name="Picture 92" descr="cube-gold"/>
              <p:cNvPicPr>
                <a:picLocks noChangeAspect="1" noChangeArrowheads="1"/>
              </p:cNvPicPr>
              <p:nvPr/>
            </p:nvPicPr>
            <p:blipFill>
              <a:blip r:embed="rId6" cstate="print">
                <a:lum bright="-36000"/>
              </a:blip>
              <a:srcRect/>
              <a:stretch>
                <a:fillRect/>
              </a:stretch>
            </p:blipFill>
            <p:spPr bwMode="auto">
              <a:xfrm>
                <a:off x="1669676" y="1600200"/>
                <a:ext cx="574863" cy="228600"/>
              </a:xfrm>
              <a:prstGeom prst="rect">
                <a:avLst/>
              </a:prstGeom>
              <a:noFill/>
              <a:ln w="9525">
                <a:noFill/>
                <a:miter lim="800000"/>
                <a:headEnd/>
                <a:tailEnd/>
              </a:ln>
            </p:spPr>
          </p:pic>
          <p:pic>
            <p:nvPicPr>
              <p:cNvPr id="242" name="Picture 92" descr="cube-gold"/>
              <p:cNvPicPr>
                <a:picLocks noChangeAspect="1" noChangeArrowheads="1"/>
              </p:cNvPicPr>
              <p:nvPr/>
            </p:nvPicPr>
            <p:blipFill>
              <a:blip r:embed="rId6" cstate="print">
                <a:lum bright="-36000"/>
              </a:blip>
              <a:srcRect/>
              <a:stretch>
                <a:fillRect/>
              </a:stretch>
            </p:blipFill>
            <p:spPr bwMode="auto">
              <a:xfrm>
                <a:off x="2244537" y="1600200"/>
                <a:ext cx="574863" cy="228600"/>
              </a:xfrm>
              <a:prstGeom prst="rect">
                <a:avLst/>
              </a:prstGeom>
              <a:noFill/>
              <a:ln w="9525">
                <a:noFill/>
                <a:miter lim="800000"/>
                <a:headEnd/>
                <a:tailEnd/>
              </a:ln>
            </p:spPr>
          </p:pic>
          <p:pic>
            <p:nvPicPr>
              <p:cNvPr id="243" name="Picture 81" descr="cube-green"/>
              <p:cNvPicPr>
                <a:picLocks noChangeAspect="1" noChangeArrowheads="1"/>
              </p:cNvPicPr>
              <p:nvPr/>
            </p:nvPicPr>
            <p:blipFill>
              <a:blip r:embed="rId5" cstate="print">
                <a:lum bright="-36000"/>
              </a:blip>
              <a:srcRect/>
              <a:stretch>
                <a:fillRect/>
              </a:stretch>
            </p:blipFill>
            <p:spPr bwMode="auto">
              <a:xfrm>
                <a:off x="502023" y="3048000"/>
                <a:ext cx="894231" cy="533400"/>
              </a:xfrm>
              <a:prstGeom prst="rect">
                <a:avLst/>
              </a:prstGeom>
              <a:noFill/>
              <a:ln w="9525">
                <a:noFill/>
                <a:miter lim="800000"/>
                <a:headEnd/>
                <a:tailEnd/>
              </a:ln>
            </p:spPr>
          </p:pic>
          <p:pic>
            <p:nvPicPr>
              <p:cNvPr id="244" name="Picture 92" descr="cube-gold"/>
              <p:cNvPicPr>
                <a:picLocks noChangeAspect="1" noChangeArrowheads="1"/>
              </p:cNvPicPr>
              <p:nvPr/>
            </p:nvPicPr>
            <p:blipFill>
              <a:blip r:embed="rId6" cstate="print">
                <a:lum bright="-36000"/>
              </a:blip>
              <a:srcRect/>
              <a:stretch>
                <a:fillRect/>
              </a:stretch>
            </p:blipFill>
            <p:spPr bwMode="auto">
              <a:xfrm>
                <a:off x="374276" y="2514600"/>
                <a:ext cx="574863" cy="228600"/>
              </a:xfrm>
              <a:prstGeom prst="rect">
                <a:avLst/>
              </a:prstGeom>
              <a:noFill/>
              <a:ln w="9525">
                <a:noFill/>
                <a:miter lim="800000"/>
                <a:headEnd/>
                <a:tailEnd/>
              </a:ln>
            </p:spPr>
          </p:pic>
          <p:pic>
            <p:nvPicPr>
              <p:cNvPr id="245" name="Picture 92" descr="cube-gold"/>
              <p:cNvPicPr>
                <a:picLocks noChangeAspect="1" noChangeArrowheads="1"/>
              </p:cNvPicPr>
              <p:nvPr/>
            </p:nvPicPr>
            <p:blipFill>
              <a:blip r:embed="rId6" cstate="print">
                <a:lum bright="-36000"/>
              </a:blip>
              <a:srcRect/>
              <a:stretch>
                <a:fillRect/>
              </a:stretch>
            </p:blipFill>
            <p:spPr bwMode="auto">
              <a:xfrm>
                <a:off x="949139" y="2514600"/>
                <a:ext cx="574863" cy="228600"/>
              </a:xfrm>
              <a:prstGeom prst="rect">
                <a:avLst/>
              </a:prstGeom>
              <a:noFill/>
              <a:ln w="9525">
                <a:noFill/>
                <a:miter lim="800000"/>
                <a:headEnd/>
                <a:tailEnd/>
              </a:ln>
            </p:spPr>
          </p:pic>
          <p:pic>
            <p:nvPicPr>
              <p:cNvPr id="246" name="Picture 92" descr="cube-gold"/>
              <p:cNvPicPr>
                <a:picLocks noChangeAspect="1" noChangeArrowheads="1"/>
              </p:cNvPicPr>
              <p:nvPr/>
            </p:nvPicPr>
            <p:blipFill>
              <a:blip r:embed="rId6" cstate="print">
                <a:lum bright="-36000"/>
              </a:blip>
              <a:srcRect/>
              <a:stretch>
                <a:fillRect/>
              </a:stretch>
            </p:blipFill>
            <p:spPr bwMode="auto">
              <a:xfrm>
                <a:off x="374276" y="2743200"/>
                <a:ext cx="574863" cy="228600"/>
              </a:xfrm>
              <a:prstGeom prst="rect">
                <a:avLst/>
              </a:prstGeom>
              <a:noFill/>
              <a:ln w="9525">
                <a:noFill/>
                <a:miter lim="800000"/>
                <a:headEnd/>
                <a:tailEnd/>
              </a:ln>
            </p:spPr>
          </p:pic>
          <p:pic>
            <p:nvPicPr>
              <p:cNvPr id="247" name="Picture 92" descr="cube-gold"/>
              <p:cNvPicPr>
                <a:picLocks noChangeAspect="1" noChangeArrowheads="1"/>
              </p:cNvPicPr>
              <p:nvPr/>
            </p:nvPicPr>
            <p:blipFill>
              <a:blip r:embed="rId6" cstate="print">
                <a:lum bright="-36000"/>
              </a:blip>
              <a:srcRect/>
              <a:stretch>
                <a:fillRect/>
              </a:stretch>
            </p:blipFill>
            <p:spPr bwMode="auto">
              <a:xfrm>
                <a:off x="949139" y="2743200"/>
                <a:ext cx="574863" cy="228600"/>
              </a:xfrm>
              <a:prstGeom prst="rect">
                <a:avLst/>
              </a:prstGeom>
              <a:noFill/>
              <a:ln w="9525">
                <a:noFill/>
                <a:miter lim="800000"/>
                <a:headEnd/>
                <a:tailEnd/>
              </a:ln>
            </p:spPr>
          </p:pic>
          <p:pic>
            <p:nvPicPr>
              <p:cNvPr id="248" name="Picture 81" descr="cube-green"/>
              <p:cNvPicPr>
                <a:picLocks noChangeAspect="1" noChangeArrowheads="1"/>
              </p:cNvPicPr>
              <p:nvPr/>
            </p:nvPicPr>
            <p:blipFill>
              <a:blip r:embed="rId5" cstate="print">
                <a:lum bright="-36000"/>
              </a:blip>
              <a:srcRect/>
              <a:stretch>
                <a:fillRect/>
              </a:stretch>
            </p:blipFill>
            <p:spPr bwMode="auto">
              <a:xfrm>
                <a:off x="1797424" y="3048000"/>
                <a:ext cx="894231" cy="533400"/>
              </a:xfrm>
              <a:prstGeom prst="rect">
                <a:avLst/>
              </a:prstGeom>
              <a:noFill/>
              <a:ln w="9525">
                <a:noFill/>
                <a:miter lim="800000"/>
                <a:headEnd/>
                <a:tailEnd/>
              </a:ln>
            </p:spPr>
          </p:pic>
          <p:pic>
            <p:nvPicPr>
              <p:cNvPr id="249" name="Picture 92" descr="cube-gold"/>
              <p:cNvPicPr>
                <a:picLocks noChangeAspect="1" noChangeArrowheads="1"/>
              </p:cNvPicPr>
              <p:nvPr/>
            </p:nvPicPr>
            <p:blipFill>
              <a:blip r:embed="rId6" cstate="print">
                <a:lum bright="-36000"/>
              </a:blip>
              <a:srcRect/>
              <a:stretch>
                <a:fillRect/>
              </a:stretch>
            </p:blipFill>
            <p:spPr bwMode="auto">
              <a:xfrm>
                <a:off x="1669676" y="2514600"/>
                <a:ext cx="574863" cy="228600"/>
              </a:xfrm>
              <a:prstGeom prst="rect">
                <a:avLst/>
              </a:prstGeom>
              <a:noFill/>
              <a:ln w="9525">
                <a:noFill/>
                <a:miter lim="800000"/>
                <a:headEnd/>
                <a:tailEnd/>
              </a:ln>
            </p:spPr>
          </p:pic>
          <p:pic>
            <p:nvPicPr>
              <p:cNvPr id="250" name="Picture 92" descr="cube-gold"/>
              <p:cNvPicPr>
                <a:picLocks noChangeAspect="1" noChangeArrowheads="1"/>
              </p:cNvPicPr>
              <p:nvPr/>
            </p:nvPicPr>
            <p:blipFill>
              <a:blip r:embed="rId6" cstate="print">
                <a:lum bright="-36000"/>
              </a:blip>
              <a:srcRect/>
              <a:stretch>
                <a:fillRect/>
              </a:stretch>
            </p:blipFill>
            <p:spPr bwMode="auto">
              <a:xfrm>
                <a:off x="2244537" y="2514600"/>
                <a:ext cx="574863" cy="228600"/>
              </a:xfrm>
              <a:prstGeom prst="rect">
                <a:avLst/>
              </a:prstGeom>
              <a:noFill/>
              <a:ln w="9525">
                <a:noFill/>
                <a:miter lim="800000"/>
                <a:headEnd/>
                <a:tailEnd/>
              </a:ln>
            </p:spPr>
          </p:pic>
          <p:pic>
            <p:nvPicPr>
              <p:cNvPr id="251" name="Picture 92" descr="cube-gold"/>
              <p:cNvPicPr>
                <a:picLocks noChangeAspect="1" noChangeArrowheads="1"/>
              </p:cNvPicPr>
              <p:nvPr/>
            </p:nvPicPr>
            <p:blipFill>
              <a:blip r:embed="rId6" cstate="print">
                <a:lum bright="-36000"/>
              </a:blip>
              <a:srcRect/>
              <a:stretch>
                <a:fillRect/>
              </a:stretch>
            </p:blipFill>
            <p:spPr bwMode="auto">
              <a:xfrm>
                <a:off x="1669676" y="2743200"/>
                <a:ext cx="574863" cy="228600"/>
              </a:xfrm>
              <a:prstGeom prst="rect">
                <a:avLst/>
              </a:prstGeom>
              <a:noFill/>
              <a:ln w="9525">
                <a:noFill/>
                <a:miter lim="800000"/>
                <a:headEnd/>
                <a:tailEnd/>
              </a:ln>
            </p:spPr>
          </p:pic>
          <p:pic>
            <p:nvPicPr>
              <p:cNvPr id="252" name="Picture 92" descr="cube-gold"/>
              <p:cNvPicPr>
                <a:picLocks noChangeAspect="1" noChangeArrowheads="1"/>
              </p:cNvPicPr>
              <p:nvPr/>
            </p:nvPicPr>
            <p:blipFill>
              <a:blip r:embed="rId6" cstate="print">
                <a:lum bright="-36000"/>
              </a:blip>
              <a:srcRect/>
              <a:stretch>
                <a:fillRect/>
              </a:stretch>
            </p:blipFill>
            <p:spPr bwMode="auto">
              <a:xfrm>
                <a:off x="2244537" y="2743200"/>
                <a:ext cx="574863" cy="228600"/>
              </a:xfrm>
              <a:prstGeom prst="rect">
                <a:avLst/>
              </a:prstGeom>
              <a:noFill/>
              <a:ln w="9525">
                <a:noFill/>
                <a:miter lim="800000"/>
                <a:headEnd/>
                <a:tailEnd/>
              </a:ln>
            </p:spPr>
          </p:pic>
        </p:grpSp>
      </p:grpSp>
      <p:grpSp>
        <p:nvGrpSpPr>
          <p:cNvPr id="5" name="Group 365"/>
          <p:cNvGrpSpPr/>
          <p:nvPr/>
        </p:nvGrpSpPr>
        <p:grpSpPr>
          <a:xfrm>
            <a:off x="6553200" y="3276600"/>
            <a:ext cx="2064124" cy="762000"/>
            <a:chOff x="374276" y="1371600"/>
            <a:chExt cx="2368924" cy="1219200"/>
          </a:xfrm>
        </p:grpSpPr>
        <p:grpSp>
          <p:nvGrpSpPr>
            <p:cNvPr id="6" name="Group 206"/>
            <p:cNvGrpSpPr/>
            <p:nvPr/>
          </p:nvGrpSpPr>
          <p:grpSpPr>
            <a:xfrm>
              <a:off x="374276" y="1371601"/>
              <a:ext cx="1149720" cy="1219201"/>
              <a:chOff x="374276" y="1371600"/>
              <a:chExt cx="2445124" cy="2209800"/>
            </a:xfrm>
          </p:grpSpPr>
          <p:pic>
            <p:nvPicPr>
              <p:cNvPr id="389" name="Picture 81" descr="cube-green"/>
              <p:cNvPicPr>
                <a:picLocks noChangeAspect="1" noChangeArrowheads="1"/>
              </p:cNvPicPr>
              <p:nvPr/>
            </p:nvPicPr>
            <p:blipFill>
              <a:blip r:embed="rId5" cstate="print">
                <a:lum bright="-36000"/>
              </a:blip>
              <a:srcRect/>
              <a:stretch>
                <a:fillRect/>
              </a:stretch>
            </p:blipFill>
            <p:spPr bwMode="auto">
              <a:xfrm>
                <a:off x="578223" y="1905000"/>
                <a:ext cx="894231" cy="533400"/>
              </a:xfrm>
              <a:prstGeom prst="rect">
                <a:avLst/>
              </a:prstGeom>
              <a:noFill/>
              <a:ln w="9525">
                <a:noFill/>
                <a:miter lim="800000"/>
                <a:headEnd/>
                <a:tailEnd/>
              </a:ln>
            </p:spPr>
          </p:pic>
          <p:pic>
            <p:nvPicPr>
              <p:cNvPr id="390" name="Picture 92" descr="cube-gold"/>
              <p:cNvPicPr>
                <a:picLocks noChangeAspect="1" noChangeArrowheads="1"/>
              </p:cNvPicPr>
              <p:nvPr/>
            </p:nvPicPr>
            <p:blipFill>
              <a:blip r:embed="rId6" cstate="print">
                <a:lum bright="-36000"/>
              </a:blip>
              <a:srcRect/>
              <a:stretch>
                <a:fillRect/>
              </a:stretch>
            </p:blipFill>
            <p:spPr bwMode="auto">
              <a:xfrm>
                <a:off x="450476" y="1371600"/>
                <a:ext cx="574863" cy="228600"/>
              </a:xfrm>
              <a:prstGeom prst="rect">
                <a:avLst/>
              </a:prstGeom>
              <a:noFill/>
              <a:ln w="9525">
                <a:noFill/>
                <a:miter lim="800000"/>
                <a:headEnd/>
                <a:tailEnd/>
              </a:ln>
            </p:spPr>
          </p:pic>
          <p:pic>
            <p:nvPicPr>
              <p:cNvPr id="391" name="Picture 92" descr="cube-gold"/>
              <p:cNvPicPr>
                <a:picLocks noChangeAspect="1" noChangeArrowheads="1"/>
              </p:cNvPicPr>
              <p:nvPr/>
            </p:nvPicPr>
            <p:blipFill>
              <a:blip r:embed="rId6" cstate="print">
                <a:lum bright="-36000"/>
              </a:blip>
              <a:srcRect/>
              <a:stretch>
                <a:fillRect/>
              </a:stretch>
            </p:blipFill>
            <p:spPr bwMode="auto">
              <a:xfrm>
                <a:off x="1025339" y="1371600"/>
                <a:ext cx="574863" cy="228600"/>
              </a:xfrm>
              <a:prstGeom prst="rect">
                <a:avLst/>
              </a:prstGeom>
              <a:noFill/>
              <a:ln w="9525">
                <a:noFill/>
                <a:miter lim="800000"/>
                <a:headEnd/>
                <a:tailEnd/>
              </a:ln>
            </p:spPr>
          </p:pic>
          <p:pic>
            <p:nvPicPr>
              <p:cNvPr id="392" name="Picture 92" descr="cube-gold"/>
              <p:cNvPicPr>
                <a:picLocks noChangeAspect="1" noChangeArrowheads="1"/>
              </p:cNvPicPr>
              <p:nvPr/>
            </p:nvPicPr>
            <p:blipFill>
              <a:blip r:embed="rId6" cstate="print">
                <a:lum bright="-36000"/>
              </a:blip>
              <a:srcRect/>
              <a:stretch>
                <a:fillRect/>
              </a:stretch>
            </p:blipFill>
            <p:spPr bwMode="auto">
              <a:xfrm>
                <a:off x="450476" y="1600200"/>
                <a:ext cx="574863" cy="228600"/>
              </a:xfrm>
              <a:prstGeom prst="rect">
                <a:avLst/>
              </a:prstGeom>
              <a:noFill/>
              <a:ln w="9525">
                <a:noFill/>
                <a:miter lim="800000"/>
                <a:headEnd/>
                <a:tailEnd/>
              </a:ln>
            </p:spPr>
          </p:pic>
          <p:pic>
            <p:nvPicPr>
              <p:cNvPr id="547" name="Picture 92" descr="cube-gold"/>
              <p:cNvPicPr>
                <a:picLocks noChangeAspect="1" noChangeArrowheads="1"/>
              </p:cNvPicPr>
              <p:nvPr/>
            </p:nvPicPr>
            <p:blipFill>
              <a:blip r:embed="rId6" cstate="print">
                <a:lum bright="-36000"/>
              </a:blip>
              <a:srcRect/>
              <a:stretch>
                <a:fillRect/>
              </a:stretch>
            </p:blipFill>
            <p:spPr bwMode="auto">
              <a:xfrm>
                <a:off x="1025339" y="1600200"/>
                <a:ext cx="574863" cy="228600"/>
              </a:xfrm>
              <a:prstGeom prst="rect">
                <a:avLst/>
              </a:prstGeom>
              <a:noFill/>
              <a:ln w="9525">
                <a:noFill/>
                <a:miter lim="800000"/>
                <a:headEnd/>
                <a:tailEnd/>
              </a:ln>
            </p:spPr>
          </p:pic>
          <p:pic>
            <p:nvPicPr>
              <p:cNvPr id="548" name="Picture 81" descr="cube-green"/>
              <p:cNvPicPr>
                <a:picLocks noChangeAspect="1" noChangeArrowheads="1"/>
              </p:cNvPicPr>
              <p:nvPr/>
            </p:nvPicPr>
            <p:blipFill>
              <a:blip r:embed="rId5" cstate="print">
                <a:lum bright="-36000"/>
              </a:blip>
              <a:srcRect/>
              <a:stretch>
                <a:fillRect/>
              </a:stretch>
            </p:blipFill>
            <p:spPr bwMode="auto">
              <a:xfrm>
                <a:off x="1797424" y="1905000"/>
                <a:ext cx="894231" cy="533400"/>
              </a:xfrm>
              <a:prstGeom prst="rect">
                <a:avLst/>
              </a:prstGeom>
              <a:noFill/>
              <a:ln w="9525">
                <a:noFill/>
                <a:miter lim="800000"/>
                <a:headEnd/>
                <a:tailEnd/>
              </a:ln>
            </p:spPr>
          </p:pic>
          <p:pic>
            <p:nvPicPr>
              <p:cNvPr id="549" name="Picture 92" descr="cube-gold"/>
              <p:cNvPicPr>
                <a:picLocks noChangeAspect="1" noChangeArrowheads="1"/>
              </p:cNvPicPr>
              <p:nvPr/>
            </p:nvPicPr>
            <p:blipFill>
              <a:blip r:embed="rId6" cstate="print">
                <a:lum bright="-36000"/>
              </a:blip>
              <a:srcRect/>
              <a:stretch>
                <a:fillRect/>
              </a:stretch>
            </p:blipFill>
            <p:spPr bwMode="auto">
              <a:xfrm>
                <a:off x="1669676" y="1371600"/>
                <a:ext cx="574863" cy="228600"/>
              </a:xfrm>
              <a:prstGeom prst="rect">
                <a:avLst/>
              </a:prstGeom>
              <a:noFill/>
              <a:ln w="9525">
                <a:noFill/>
                <a:miter lim="800000"/>
                <a:headEnd/>
                <a:tailEnd/>
              </a:ln>
            </p:spPr>
          </p:pic>
          <p:pic>
            <p:nvPicPr>
              <p:cNvPr id="550" name="Picture 92" descr="cube-gold"/>
              <p:cNvPicPr>
                <a:picLocks noChangeAspect="1" noChangeArrowheads="1"/>
              </p:cNvPicPr>
              <p:nvPr/>
            </p:nvPicPr>
            <p:blipFill>
              <a:blip r:embed="rId6" cstate="print">
                <a:lum bright="-36000"/>
              </a:blip>
              <a:srcRect/>
              <a:stretch>
                <a:fillRect/>
              </a:stretch>
            </p:blipFill>
            <p:spPr bwMode="auto">
              <a:xfrm>
                <a:off x="2244537" y="1371600"/>
                <a:ext cx="574863" cy="228600"/>
              </a:xfrm>
              <a:prstGeom prst="rect">
                <a:avLst/>
              </a:prstGeom>
              <a:noFill/>
              <a:ln w="9525">
                <a:noFill/>
                <a:miter lim="800000"/>
                <a:headEnd/>
                <a:tailEnd/>
              </a:ln>
            </p:spPr>
          </p:pic>
          <p:pic>
            <p:nvPicPr>
              <p:cNvPr id="551" name="Picture 92" descr="cube-gold"/>
              <p:cNvPicPr>
                <a:picLocks noChangeAspect="1" noChangeArrowheads="1"/>
              </p:cNvPicPr>
              <p:nvPr/>
            </p:nvPicPr>
            <p:blipFill>
              <a:blip r:embed="rId6" cstate="print">
                <a:lum bright="-36000"/>
              </a:blip>
              <a:srcRect/>
              <a:stretch>
                <a:fillRect/>
              </a:stretch>
            </p:blipFill>
            <p:spPr bwMode="auto">
              <a:xfrm>
                <a:off x="1669676" y="1600200"/>
                <a:ext cx="574863" cy="228600"/>
              </a:xfrm>
              <a:prstGeom prst="rect">
                <a:avLst/>
              </a:prstGeom>
              <a:noFill/>
              <a:ln w="9525">
                <a:noFill/>
                <a:miter lim="800000"/>
                <a:headEnd/>
                <a:tailEnd/>
              </a:ln>
            </p:spPr>
          </p:pic>
          <p:pic>
            <p:nvPicPr>
              <p:cNvPr id="552" name="Picture 92" descr="cube-gold"/>
              <p:cNvPicPr>
                <a:picLocks noChangeAspect="1" noChangeArrowheads="1"/>
              </p:cNvPicPr>
              <p:nvPr/>
            </p:nvPicPr>
            <p:blipFill>
              <a:blip r:embed="rId6" cstate="print">
                <a:lum bright="-36000"/>
              </a:blip>
              <a:srcRect/>
              <a:stretch>
                <a:fillRect/>
              </a:stretch>
            </p:blipFill>
            <p:spPr bwMode="auto">
              <a:xfrm>
                <a:off x="2244537" y="1600200"/>
                <a:ext cx="574863" cy="228600"/>
              </a:xfrm>
              <a:prstGeom prst="rect">
                <a:avLst/>
              </a:prstGeom>
              <a:noFill/>
              <a:ln w="9525">
                <a:noFill/>
                <a:miter lim="800000"/>
                <a:headEnd/>
                <a:tailEnd/>
              </a:ln>
            </p:spPr>
          </p:pic>
          <p:pic>
            <p:nvPicPr>
              <p:cNvPr id="553" name="Picture 81" descr="cube-green"/>
              <p:cNvPicPr>
                <a:picLocks noChangeAspect="1" noChangeArrowheads="1"/>
              </p:cNvPicPr>
              <p:nvPr/>
            </p:nvPicPr>
            <p:blipFill>
              <a:blip r:embed="rId5" cstate="print">
                <a:lum bright="-36000"/>
              </a:blip>
              <a:srcRect/>
              <a:stretch>
                <a:fillRect/>
              </a:stretch>
            </p:blipFill>
            <p:spPr bwMode="auto">
              <a:xfrm>
                <a:off x="502023" y="3048000"/>
                <a:ext cx="894231" cy="533400"/>
              </a:xfrm>
              <a:prstGeom prst="rect">
                <a:avLst/>
              </a:prstGeom>
              <a:noFill/>
              <a:ln w="9525">
                <a:noFill/>
                <a:miter lim="800000"/>
                <a:headEnd/>
                <a:tailEnd/>
              </a:ln>
            </p:spPr>
          </p:pic>
          <p:pic>
            <p:nvPicPr>
              <p:cNvPr id="554" name="Picture 92" descr="cube-gold"/>
              <p:cNvPicPr>
                <a:picLocks noChangeAspect="1" noChangeArrowheads="1"/>
              </p:cNvPicPr>
              <p:nvPr/>
            </p:nvPicPr>
            <p:blipFill>
              <a:blip r:embed="rId6" cstate="print">
                <a:lum bright="-36000"/>
              </a:blip>
              <a:srcRect/>
              <a:stretch>
                <a:fillRect/>
              </a:stretch>
            </p:blipFill>
            <p:spPr bwMode="auto">
              <a:xfrm>
                <a:off x="374276" y="2514600"/>
                <a:ext cx="574863" cy="228600"/>
              </a:xfrm>
              <a:prstGeom prst="rect">
                <a:avLst/>
              </a:prstGeom>
              <a:noFill/>
              <a:ln w="9525">
                <a:noFill/>
                <a:miter lim="800000"/>
                <a:headEnd/>
                <a:tailEnd/>
              </a:ln>
            </p:spPr>
          </p:pic>
          <p:pic>
            <p:nvPicPr>
              <p:cNvPr id="555" name="Picture 92" descr="cube-gold"/>
              <p:cNvPicPr>
                <a:picLocks noChangeAspect="1" noChangeArrowheads="1"/>
              </p:cNvPicPr>
              <p:nvPr/>
            </p:nvPicPr>
            <p:blipFill>
              <a:blip r:embed="rId6" cstate="print">
                <a:lum bright="-36000"/>
              </a:blip>
              <a:srcRect/>
              <a:stretch>
                <a:fillRect/>
              </a:stretch>
            </p:blipFill>
            <p:spPr bwMode="auto">
              <a:xfrm>
                <a:off x="949139" y="2514600"/>
                <a:ext cx="574863" cy="228600"/>
              </a:xfrm>
              <a:prstGeom prst="rect">
                <a:avLst/>
              </a:prstGeom>
              <a:noFill/>
              <a:ln w="9525">
                <a:noFill/>
                <a:miter lim="800000"/>
                <a:headEnd/>
                <a:tailEnd/>
              </a:ln>
            </p:spPr>
          </p:pic>
          <p:pic>
            <p:nvPicPr>
              <p:cNvPr id="556" name="Picture 92" descr="cube-gold"/>
              <p:cNvPicPr>
                <a:picLocks noChangeAspect="1" noChangeArrowheads="1"/>
              </p:cNvPicPr>
              <p:nvPr/>
            </p:nvPicPr>
            <p:blipFill>
              <a:blip r:embed="rId6" cstate="print">
                <a:lum bright="-36000"/>
              </a:blip>
              <a:srcRect/>
              <a:stretch>
                <a:fillRect/>
              </a:stretch>
            </p:blipFill>
            <p:spPr bwMode="auto">
              <a:xfrm>
                <a:off x="374276" y="2743200"/>
                <a:ext cx="574863" cy="228600"/>
              </a:xfrm>
              <a:prstGeom prst="rect">
                <a:avLst/>
              </a:prstGeom>
              <a:noFill/>
              <a:ln w="9525">
                <a:noFill/>
                <a:miter lim="800000"/>
                <a:headEnd/>
                <a:tailEnd/>
              </a:ln>
            </p:spPr>
          </p:pic>
          <p:pic>
            <p:nvPicPr>
              <p:cNvPr id="557" name="Picture 92" descr="cube-gold"/>
              <p:cNvPicPr>
                <a:picLocks noChangeAspect="1" noChangeArrowheads="1"/>
              </p:cNvPicPr>
              <p:nvPr/>
            </p:nvPicPr>
            <p:blipFill>
              <a:blip r:embed="rId6" cstate="print">
                <a:lum bright="-36000"/>
              </a:blip>
              <a:srcRect/>
              <a:stretch>
                <a:fillRect/>
              </a:stretch>
            </p:blipFill>
            <p:spPr bwMode="auto">
              <a:xfrm>
                <a:off x="949139" y="2743200"/>
                <a:ext cx="574863" cy="228600"/>
              </a:xfrm>
              <a:prstGeom prst="rect">
                <a:avLst/>
              </a:prstGeom>
              <a:noFill/>
              <a:ln w="9525">
                <a:noFill/>
                <a:miter lim="800000"/>
                <a:headEnd/>
                <a:tailEnd/>
              </a:ln>
            </p:spPr>
          </p:pic>
          <p:pic>
            <p:nvPicPr>
              <p:cNvPr id="558" name="Picture 81" descr="cube-green"/>
              <p:cNvPicPr>
                <a:picLocks noChangeAspect="1" noChangeArrowheads="1"/>
              </p:cNvPicPr>
              <p:nvPr/>
            </p:nvPicPr>
            <p:blipFill>
              <a:blip r:embed="rId5" cstate="print">
                <a:lum bright="-36000"/>
              </a:blip>
              <a:srcRect/>
              <a:stretch>
                <a:fillRect/>
              </a:stretch>
            </p:blipFill>
            <p:spPr bwMode="auto">
              <a:xfrm>
                <a:off x="1797424" y="3048000"/>
                <a:ext cx="894231" cy="533400"/>
              </a:xfrm>
              <a:prstGeom prst="rect">
                <a:avLst/>
              </a:prstGeom>
              <a:noFill/>
              <a:ln w="9525">
                <a:noFill/>
                <a:miter lim="800000"/>
                <a:headEnd/>
                <a:tailEnd/>
              </a:ln>
            </p:spPr>
          </p:pic>
          <p:pic>
            <p:nvPicPr>
              <p:cNvPr id="559" name="Picture 92" descr="cube-gold"/>
              <p:cNvPicPr>
                <a:picLocks noChangeAspect="1" noChangeArrowheads="1"/>
              </p:cNvPicPr>
              <p:nvPr/>
            </p:nvPicPr>
            <p:blipFill>
              <a:blip r:embed="rId6" cstate="print">
                <a:lum bright="-36000"/>
              </a:blip>
              <a:srcRect/>
              <a:stretch>
                <a:fillRect/>
              </a:stretch>
            </p:blipFill>
            <p:spPr bwMode="auto">
              <a:xfrm>
                <a:off x="1669676" y="2514600"/>
                <a:ext cx="574863" cy="228600"/>
              </a:xfrm>
              <a:prstGeom prst="rect">
                <a:avLst/>
              </a:prstGeom>
              <a:noFill/>
              <a:ln w="9525">
                <a:noFill/>
                <a:miter lim="800000"/>
                <a:headEnd/>
                <a:tailEnd/>
              </a:ln>
            </p:spPr>
          </p:pic>
          <p:pic>
            <p:nvPicPr>
              <p:cNvPr id="560" name="Picture 92" descr="cube-gold"/>
              <p:cNvPicPr>
                <a:picLocks noChangeAspect="1" noChangeArrowheads="1"/>
              </p:cNvPicPr>
              <p:nvPr/>
            </p:nvPicPr>
            <p:blipFill>
              <a:blip r:embed="rId6" cstate="print">
                <a:lum bright="-36000"/>
              </a:blip>
              <a:srcRect/>
              <a:stretch>
                <a:fillRect/>
              </a:stretch>
            </p:blipFill>
            <p:spPr bwMode="auto">
              <a:xfrm>
                <a:off x="2244537" y="2514600"/>
                <a:ext cx="574863" cy="228600"/>
              </a:xfrm>
              <a:prstGeom prst="rect">
                <a:avLst/>
              </a:prstGeom>
              <a:noFill/>
              <a:ln w="9525">
                <a:noFill/>
                <a:miter lim="800000"/>
                <a:headEnd/>
                <a:tailEnd/>
              </a:ln>
            </p:spPr>
          </p:pic>
          <p:pic>
            <p:nvPicPr>
              <p:cNvPr id="561" name="Picture 92" descr="cube-gold"/>
              <p:cNvPicPr>
                <a:picLocks noChangeAspect="1" noChangeArrowheads="1"/>
              </p:cNvPicPr>
              <p:nvPr/>
            </p:nvPicPr>
            <p:blipFill>
              <a:blip r:embed="rId6" cstate="print">
                <a:lum bright="-36000"/>
              </a:blip>
              <a:srcRect/>
              <a:stretch>
                <a:fillRect/>
              </a:stretch>
            </p:blipFill>
            <p:spPr bwMode="auto">
              <a:xfrm>
                <a:off x="1669676" y="2743200"/>
                <a:ext cx="574863" cy="228600"/>
              </a:xfrm>
              <a:prstGeom prst="rect">
                <a:avLst/>
              </a:prstGeom>
              <a:noFill/>
              <a:ln w="9525">
                <a:noFill/>
                <a:miter lim="800000"/>
                <a:headEnd/>
                <a:tailEnd/>
              </a:ln>
            </p:spPr>
          </p:pic>
          <p:pic>
            <p:nvPicPr>
              <p:cNvPr id="562" name="Picture 92" descr="cube-gold"/>
              <p:cNvPicPr>
                <a:picLocks noChangeAspect="1" noChangeArrowheads="1"/>
              </p:cNvPicPr>
              <p:nvPr/>
            </p:nvPicPr>
            <p:blipFill>
              <a:blip r:embed="rId6" cstate="print">
                <a:lum bright="-36000"/>
              </a:blip>
              <a:srcRect/>
              <a:stretch>
                <a:fillRect/>
              </a:stretch>
            </p:blipFill>
            <p:spPr bwMode="auto">
              <a:xfrm>
                <a:off x="2244537" y="2743200"/>
                <a:ext cx="574863" cy="228600"/>
              </a:xfrm>
              <a:prstGeom prst="rect">
                <a:avLst/>
              </a:prstGeom>
              <a:noFill/>
              <a:ln w="9525">
                <a:noFill/>
                <a:miter lim="800000"/>
                <a:headEnd/>
                <a:tailEnd/>
              </a:ln>
            </p:spPr>
          </p:pic>
        </p:grpSp>
        <p:grpSp>
          <p:nvGrpSpPr>
            <p:cNvPr id="7" name="Group 207"/>
            <p:cNvGrpSpPr/>
            <p:nvPr/>
          </p:nvGrpSpPr>
          <p:grpSpPr>
            <a:xfrm>
              <a:off x="1593476" y="1371601"/>
              <a:ext cx="1149720" cy="1219201"/>
              <a:chOff x="374276" y="1371600"/>
              <a:chExt cx="2445124" cy="2209800"/>
            </a:xfrm>
          </p:grpSpPr>
          <p:pic>
            <p:nvPicPr>
              <p:cNvPr id="369" name="Picture 81" descr="cube-green"/>
              <p:cNvPicPr>
                <a:picLocks noChangeAspect="1" noChangeArrowheads="1"/>
              </p:cNvPicPr>
              <p:nvPr/>
            </p:nvPicPr>
            <p:blipFill>
              <a:blip r:embed="rId5" cstate="print">
                <a:lum bright="-36000"/>
              </a:blip>
              <a:srcRect/>
              <a:stretch>
                <a:fillRect/>
              </a:stretch>
            </p:blipFill>
            <p:spPr bwMode="auto">
              <a:xfrm>
                <a:off x="578223" y="1905000"/>
                <a:ext cx="894231" cy="533400"/>
              </a:xfrm>
              <a:prstGeom prst="rect">
                <a:avLst/>
              </a:prstGeom>
              <a:noFill/>
              <a:ln w="9525">
                <a:noFill/>
                <a:miter lim="800000"/>
                <a:headEnd/>
                <a:tailEnd/>
              </a:ln>
            </p:spPr>
          </p:pic>
          <p:pic>
            <p:nvPicPr>
              <p:cNvPr id="370" name="Picture 92" descr="cube-gold"/>
              <p:cNvPicPr>
                <a:picLocks noChangeAspect="1" noChangeArrowheads="1"/>
              </p:cNvPicPr>
              <p:nvPr/>
            </p:nvPicPr>
            <p:blipFill>
              <a:blip r:embed="rId6" cstate="print">
                <a:lum bright="-36000"/>
              </a:blip>
              <a:srcRect/>
              <a:stretch>
                <a:fillRect/>
              </a:stretch>
            </p:blipFill>
            <p:spPr bwMode="auto">
              <a:xfrm>
                <a:off x="450476" y="1371600"/>
                <a:ext cx="574863" cy="228600"/>
              </a:xfrm>
              <a:prstGeom prst="rect">
                <a:avLst/>
              </a:prstGeom>
              <a:noFill/>
              <a:ln w="9525">
                <a:noFill/>
                <a:miter lim="800000"/>
                <a:headEnd/>
                <a:tailEnd/>
              </a:ln>
            </p:spPr>
          </p:pic>
          <p:pic>
            <p:nvPicPr>
              <p:cNvPr id="371" name="Picture 92" descr="cube-gold"/>
              <p:cNvPicPr>
                <a:picLocks noChangeAspect="1" noChangeArrowheads="1"/>
              </p:cNvPicPr>
              <p:nvPr/>
            </p:nvPicPr>
            <p:blipFill>
              <a:blip r:embed="rId6" cstate="print">
                <a:lum bright="-36000"/>
              </a:blip>
              <a:srcRect/>
              <a:stretch>
                <a:fillRect/>
              </a:stretch>
            </p:blipFill>
            <p:spPr bwMode="auto">
              <a:xfrm>
                <a:off x="1025339" y="1371600"/>
                <a:ext cx="574863" cy="228600"/>
              </a:xfrm>
              <a:prstGeom prst="rect">
                <a:avLst/>
              </a:prstGeom>
              <a:noFill/>
              <a:ln w="9525">
                <a:noFill/>
                <a:miter lim="800000"/>
                <a:headEnd/>
                <a:tailEnd/>
              </a:ln>
            </p:spPr>
          </p:pic>
          <p:pic>
            <p:nvPicPr>
              <p:cNvPr id="372" name="Picture 92" descr="cube-gold"/>
              <p:cNvPicPr>
                <a:picLocks noChangeAspect="1" noChangeArrowheads="1"/>
              </p:cNvPicPr>
              <p:nvPr/>
            </p:nvPicPr>
            <p:blipFill>
              <a:blip r:embed="rId6" cstate="print">
                <a:lum bright="-36000"/>
              </a:blip>
              <a:srcRect/>
              <a:stretch>
                <a:fillRect/>
              </a:stretch>
            </p:blipFill>
            <p:spPr bwMode="auto">
              <a:xfrm>
                <a:off x="450476" y="1600200"/>
                <a:ext cx="574863" cy="228600"/>
              </a:xfrm>
              <a:prstGeom prst="rect">
                <a:avLst/>
              </a:prstGeom>
              <a:noFill/>
              <a:ln w="9525">
                <a:noFill/>
                <a:miter lim="800000"/>
                <a:headEnd/>
                <a:tailEnd/>
              </a:ln>
            </p:spPr>
          </p:pic>
          <p:pic>
            <p:nvPicPr>
              <p:cNvPr id="373" name="Picture 92" descr="cube-gold"/>
              <p:cNvPicPr>
                <a:picLocks noChangeAspect="1" noChangeArrowheads="1"/>
              </p:cNvPicPr>
              <p:nvPr/>
            </p:nvPicPr>
            <p:blipFill>
              <a:blip r:embed="rId6" cstate="print">
                <a:lum bright="-36000"/>
              </a:blip>
              <a:srcRect/>
              <a:stretch>
                <a:fillRect/>
              </a:stretch>
            </p:blipFill>
            <p:spPr bwMode="auto">
              <a:xfrm>
                <a:off x="1025339" y="1600200"/>
                <a:ext cx="574863" cy="228600"/>
              </a:xfrm>
              <a:prstGeom prst="rect">
                <a:avLst/>
              </a:prstGeom>
              <a:noFill/>
              <a:ln w="9525">
                <a:noFill/>
                <a:miter lim="800000"/>
                <a:headEnd/>
                <a:tailEnd/>
              </a:ln>
            </p:spPr>
          </p:pic>
          <p:pic>
            <p:nvPicPr>
              <p:cNvPr id="374" name="Picture 81" descr="cube-green"/>
              <p:cNvPicPr>
                <a:picLocks noChangeAspect="1" noChangeArrowheads="1"/>
              </p:cNvPicPr>
              <p:nvPr/>
            </p:nvPicPr>
            <p:blipFill>
              <a:blip r:embed="rId5" cstate="print">
                <a:lum bright="-36000"/>
              </a:blip>
              <a:srcRect/>
              <a:stretch>
                <a:fillRect/>
              </a:stretch>
            </p:blipFill>
            <p:spPr bwMode="auto">
              <a:xfrm>
                <a:off x="1797424" y="1905000"/>
                <a:ext cx="894231" cy="533400"/>
              </a:xfrm>
              <a:prstGeom prst="rect">
                <a:avLst/>
              </a:prstGeom>
              <a:noFill/>
              <a:ln w="9525">
                <a:noFill/>
                <a:miter lim="800000"/>
                <a:headEnd/>
                <a:tailEnd/>
              </a:ln>
            </p:spPr>
          </p:pic>
          <p:pic>
            <p:nvPicPr>
              <p:cNvPr id="375" name="Picture 92" descr="cube-gold"/>
              <p:cNvPicPr>
                <a:picLocks noChangeAspect="1" noChangeArrowheads="1"/>
              </p:cNvPicPr>
              <p:nvPr/>
            </p:nvPicPr>
            <p:blipFill>
              <a:blip r:embed="rId6" cstate="print">
                <a:lum bright="-36000"/>
              </a:blip>
              <a:srcRect/>
              <a:stretch>
                <a:fillRect/>
              </a:stretch>
            </p:blipFill>
            <p:spPr bwMode="auto">
              <a:xfrm>
                <a:off x="1669676" y="1371600"/>
                <a:ext cx="574863" cy="228600"/>
              </a:xfrm>
              <a:prstGeom prst="rect">
                <a:avLst/>
              </a:prstGeom>
              <a:noFill/>
              <a:ln w="9525">
                <a:noFill/>
                <a:miter lim="800000"/>
                <a:headEnd/>
                <a:tailEnd/>
              </a:ln>
            </p:spPr>
          </p:pic>
          <p:pic>
            <p:nvPicPr>
              <p:cNvPr id="376" name="Picture 92" descr="cube-gold"/>
              <p:cNvPicPr>
                <a:picLocks noChangeAspect="1" noChangeArrowheads="1"/>
              </p:cNvPicPr>
              <p:nvPr/>
            </p:nvPicPr>
            <p:blipFill>
              <a:blip r:embed="rId6" cstate="print">
                <a:lum bright="-36000"/>
              </a:blip>
              <a:srcRect/>
              <a:stretch>
                <a:fillRect/>
              </a:stretch>
            </p:blipFill>
            <p:spPr bwMode="auto">
              <a:xfrm>
                <a:off x="2244537" y="1371600"/>
                <a:ext cx="574863" cy="228600"/>
              </a:xfrm>
              <a:prstGeom prst="rect">
                <a:avLst/>
              </a:prstGeom>
              <a:noFill/>
              <a:ln w="9525">
                <a:noFill/>
                <a:miter lim="800000"/>
                <a:headEnd/>
                <a:tailEnd/>
              </a:ln>
            </p:spPr>
          </p:pic>
          <p:pic>
            <p:nvPicPr>
              <p:cNvPr id="377" name="Picture 92" descr="cube-gold"/>
              <p:cNvPicPr>
                <a:picLocks noChangeAspect="1" noChangeArrowheads="1"/>
              </p:cNvPicPr>
              <p:nvPr/>
            </p:nvPicPr>
            <p:blipFill>
              <a:blip r:embed="rId6" cstate="print">
                <a:lum bright="-36000"/>
              </a:blip>
              <a:srcRect/>
              <a:stretch>
                <a:fillRect/>
              </a:stretch>
            </p:blipFill>
            <p:spPr bwMode="auto">
              <a:xfrm>
                <a:off x="1669676" y="1600200"/>
                <a:ext cx="574863" cy="228600"/>
              </a:xfrm>
              <a:prstGeom prst="rect">
                <a:avLst/>
              </a:prstGeom>
              <a:noFill/>
              <a:ln w="9525">
                <a:noFill/>
                <a:miter lim="800000"/>
                <a:headEnd/>
                <a:tailEnd/>
              </a:ln>
            </p:spPr>
          </p:pic>
          <p:pic>
            <p:nvPicPr>
              <p:cNvPr id="378" name="Picture 92" descr="cube-gold"/>
              <p:cNvPicPr>
                <a:picLocks noChangeAspect="1" noChangeArrowheads="1"/>
              </p:cNvPicPr>
              <p:nvPr/>
            </p:nvPicPr>
            <p:blipFill>
              <a:blip r:embed="rId6" cstate="print">
                <a:lum bright="-36000"/>
              </a:blip>
              <a:srcRect/>
              <a:stretch>
                <a:fillRect/>
              </a:stretch>
            </p:blipFill>
            <p:spPr bwMode="auto">
              <a:xfrm>
                <a:off x="2244537" y="1600200"/>
                <a:ext cx="574863" cy="228600"/>
              </a:xfrm>
              <a:prstGeom prst="rect">
                <a:avLst/>
              </a:prstGeom>
              <a:noFill/>
              <a:ln w="9525">
                <a:noFill/>
                <a:miter lim="800000"/>
                <a:headEnd/>
                <a:tailEnd/>
              </a:ln>
            </p:spPr>
          </p:pic>
          <p:pic>
            <p:nvPicPr>
              <p:cNvPr id="379" name="Picture 81" descr="cube-green"/>
              <p:cNvPicPr>
                <a:picLocks noChangeAspect="1" noChangeArrowheads="1"/>
              </p:cNvPicPr>
              <p:nvPr/>
            </p:nvPicPr>
            <p:blipFill>
              <a:blip r:embed="rId5" cstate="print">
                <a:lum bright="-36000"/>
              </a:blip>
              <a:srcRect/>
              <a:stretch>
                <a:fillRect/>
              </a:stretch>
            </p:blipFill>
            <p:spPr bwMode="auto">
              <a:xfrm>
                <a:off x="502023" y="3048000"/>
                <a:ext cx="894231" cy="533400"/>
              </a:xfrm>
              <a:prstGeom prst="rect">
                <a:avLst/>
              </a:prstGeom>
              <a:noFill/>
              <a:ln w="9525">
                <a:noFill/>
                <a:miter lim="800000"/>
                <a:headEnd/>
                <a:tailEnd/>
              </a:ln>
            </p:spPr>
          </p:pic>
          <p:pic>
            <p:nvPicPr>
              <p:cNvPr id="380" name="Picture 92" descr="cube-gold"/>
              <p:cNvPicPr>
                <a:picLocks noChangeAspect="1" noChangeArrowheads="1"/>
              </p:cNvPicPr>
              <p:nvPr/>
            </p:nvPicPr>
            <p:blipFill>
              <a:blip r:embed="rId6" cstate="print">
                <a:lum bright="-36000"/>
              </a:blip>
              <a:srcRect/>
              <a:stretch>
                <a:fillRect/>
              </a:stretch>
            </p:blipFill>
            <p:spPr bwMode="auto">
              <a:xfrm>
                <a:off x="374276" y="2514600"/>
                <a:ext cx="574863" cy="228600"/>
              </a:xfrm>
              <a:prstGeom prst="rect">
                <a:avLst/>
              </a:prstGeom>
              <a:noFill/>
              <a:ln w="9525">
                <a:noFill/>
                <a:miter lim="800000"/>
                <a:headEnd/>
                <a:tailEnd/>
              </a:ln>
            </p:spPr>
          </p:pic>
          <p:pic>
            <p:nvPicPr>
              <p:cNvPr id="381" name="Picture 92" descr="cube-gold"/>
              <p:cNvPicPr>
                <a:picLocks noChangeAspect="1" noChangeArrowheads="1"/>
              </p:cNvPicPr>
              <p:nvPr/>
            </p:nvPicPr>
            <p:blipFill>
              <a:blip r:embed="rId6" cstate="print">
                <a:lum bright="-36000"/>
              </a:blip>
              <a:srcRect/>
              <a:stretch>
                <a:fillRect/>
              </a:stretch>
            </p:blipFill>
            <p:spPr bwMode="auto">
              <a:xfrm>
                <a:off x="949139" y="2514600"/>
                <a:ext cx="574863" cy="228600"/>
              </a:xfrm>
              <a:prstGeom prst="rect">
                <a:avLst/>
              </a:prstGeom>
              <a:noFill/>
              <a:ln w="9525">
                <a:noFill/>
                <a:miter lim="800000"/>
                <a:headEnd/>
                <a:tailEnd/>
              </a:ln>
            </p:spPr>
          </p:pic>
          <p:pic>
            <p:nvPicPr>
              <p:cNvPr id="382" name="Picture 92" descr="cube-gold"/>
              <p:cNvPicPr>
                <a:picLocks noChangeAspect="1" noChangeArrowheads="1"/>
              </p:cNvPicPr>
              <p:nvPr/>
            </p:nvPicPr>
            <p:blipFill>
              <a:blip r:embed="rId6" cstate="print">
                <a:lum bright="-36000"/>
              </a:blip>
              <a:srcRect/>
              <a:stretch>
                <a:fillRect/>
              </a:stretch>
            </p:blipFill>
            <p:spPr bwMode="auto">
              <a:xfrm>
                <a:off x="374276" y="2743200"/>
                <a:ext cx="574863" cy="228600"/>
              </a:xfrm>
              <a:prstGeom prst="rect">
                <a:avLst/>
              </a:prstGeom>
              <a:noFill/>
              <a:ln w="9525">
                <a:noFill/>
                <a:miter lim="800000"/>
                <a:headEnd/>
                <a:tailEnd/>
              </a:ln>
            </p:spPr>
          </p:pic>
          <p:pic>
            <p:nvPicPr>
              <p:cNvPr id="383" name="Picture 92" descr="cube-gold"/>
              <p:cNvPicPr>
                <a:picLocks noChangeAspect="1" noChangeArrowheads="1"/>
              </p:cNvPicPr>
              <p:nvPr/>
            </p:nvPicPr>
            <p:blipFill>
              <a:blip r:embed="rId6" cstate="print">
                <a:lum bright="-36000"/>
              </a:blip>
              <a:srcRect/>
              <a:stretch>
                <a:fillRect/>
              </a:stretch>
            </p:blipFill>
            <p:spPr bwMode="auto">
              <a:xfrm>
                <a:off x="949139" y="2743200"/>
                <a:ext cx="574863" cy="228600"/>
              </a:xfrm>
              <a:prstGeom prst="rect">
                <a:avLst/>
              </a:prstGeom>
              <a:noFill/>
              <a:ln w="9525">
                <a:noFill/>
                <a:miter lim="800000"/>
                <a:headEnd/>
                <a:tailEnd/>
              </a:ln>
            </p:spPr>
          </p:pic>
          <p:pic>
            <p:nvPicPr>
              <p:cNvPr id="384" name="Picture 81" descr="cube-green"/>
              <p:cNvPicPr>
                <a:picLocks noChangeAspect="1" noChangeArrowheads="1"/>
              </p:cNvPicPr>
              <p:nvPr/>
            </p:nvPicPr>
            <p:blipFill>
              <a:blip r:embed="rId5" cstate="print">
                <a:lum bright="-36000"/>
              </a:blip>
              <a:srcRect/>
              <a:stretch>
                <a:fillRect/>
              </a:stretch>
            </p:blipFill>
            <p:spPr bwMode="auto">
              <a:xfrm>
                <a:off x="1797424" y="3048000"/>
                <a:ext cx="894231" cy="533400"/>
              </a:xfrm>
              <a:prstGeom prst="rect">
                <a:avLst/>
              </a:prstGeom>
              <a:noFill/>
              <a:ln w="9525">
                <a:noFill/>
                <a:miter lim="800000"/>
                <a:headEnd/>
                <a:tailEnd/>
              </a:ln>
            </p:spPr>
          </p:pic>
          <p:pic>
            <p:nvPicPr>
              <p:cNvPr id="385" name="Picture 92" descr="cube-gold"/>
              <p:cNvPicPr>
                <a:picLocks noChangeAspect="1" noChangeArrowheads="1"/>
              </p:cNvPicPr>
              <p:nvPr/>
            </p:nvPicPr>
            <p:blipFill>
              <a:blip r:embed="rId6" cstate="print">
                <a:lum bright="-36000"/>
              </a:blip>
              <a:srcRect/>
              <a:stretch>
                <a:fillRect/>
              </a:stretch>
            </p:blipFill>
            <p:spPr bwMode="auto">
              <a:xfrm>
                <a:off x="1669676" y="2514600"/>
                <a:ext cx="574863" cy="228600"/>
              </a:xfrm>
              <a:prstGeom prst="rect">
                <a:avLst/>
              </a:prstGeom>
              <a:noFill/>
              <a:ln w="9525">
                <a:noFill/>
                <a:miter lim="800000"/>
                <a:headEnd/>
                <a:tailEnd/>
              </a:ln>
            </p:spPr>
          </p:pic>
          <p:pic>
            <p:nvPicPr>
              <p:cNvPr id="386" name="Picture 92" descr="cube-gold"/>
              <p:cNvPicPr>
                <a:picLocks noChangeAspect="1" noChangeArrowheads="1"/>
              </p:cNvPicPr>
              <p:nvPr/>
            </p:nvPicPr>
            <p:blipFill>
              <a:blip r:embed="rId6" cstate="print">
                <a:lum bright="-36000"/>
              </a:blip>
              <a:srcRect/>
              <a:stretch>
                <a:fillRect/>
              </a:stretch>
            </p:blipFill>
            <p:spPr bwMode="auto">
              <a:xfrm>
                <a:off x="2244537" y="2514600"/>
                <a:ext cx="574863" cy="228600"/>
              </a:xfrm>
              <a:prstGeom prst="rect">
                <a:avLst/>
              </a:prstGeom>
              <a:noFill/>
              <a:ln w="9525">
                <a:noFill/>
                <a:miter lim="800000"/>
                <a:headEnd/>
                <a:tailEnd/>
              </a:ln>
            </p:spPr>
          </p:pic>
          <p:pic>
            <p:nvPicPr>
              <p:cNvPr id="387" name="Picture 92" descr="cube-gold"/>
              <p:cNvPicPr>
                <a:picLocks noChangeAspect="1" noChangeArrowheads="1"/>
              </p:cNvPicPr>
              <p:nvPr/>
            </p:nvPicPr>
            <p:blipFill>
              <a:blip r:embed="rId6" cstate="print">
                <a:lum bright="-36000"/>
              </a:blip>
              <a:srcRect/>
              <a:stretch>
                <a:fillRect/>
              </a:stretch>
            </p:blipFill>
            <p:spPr bwMode="auto">
              <a:xfrm>
                <a:off x="1669676" y="2743200"/>
                <a:ext cx="574863" cy="228600"/>
              </a:xfrm>
              <a:prstGeom prst="rect">
                <a:avLst/>
              </a:prstGeom>
              <a:noFill/>
              <a:ln w="9525">
                <a:noFill/>
                <a:miter lim="800000"/>
                <a:headEnd/>
                <a:tailEnd/>
              </a:ln>
            </p:spPr>
          </p:pic>
          <p:pic>
            <p:nvPicPr>
              <p:cNvPr id="388" name="Picture 92" descr="cube-gold"/>
              <p:cNvPicPr>
                <a:picLocks noChangeAspect="1" noChangeArrowheads="1"/>
              </p:cNvPicPr>
              <p:nvPr/>
            </p:nvPicPr>
            <p:blipFill>
              <a:blip r:embed="rId6" cstate="print">
                <a:lum bright="-36000"/>
              </a:blip>
              <a:srcRect/>
              <a:stretch>
                <a:fillRect/>
              </a:stretch>
            </p:blipFill>
            <p:spPr bwMode="auto">
              <a:xfrm>
                <a:off x="2244537" y="2743200"/>
                <a:ext cx="574863" cy="228600"/>
              </a:xfrm>
              <a:prstGeom prst="rect">
                <a:avLst/>
              </a:prstGeom>
              <a:noFill/>
              <a:ln w="9525">
                <a:noFill/>
                <a:miter lim="800000"/>
                <a:headEnd/>
                <a:tailEnd/>
              </a:ln>
            </p:spPr>
          </p:pic>
        </p:grpSp>
      </p:grpSp>
      <p:grpSp>
        <p:nvGrpSpPr>
          <p:cNvPr id="8" name="Group 562"/>
          <p:cNvGrpSpPr/>
          <p:nvPr/>
        </p:nvGrpSpPr>
        <p:grpSpPr>
          <a:xfrm>
            <a:off x="3498476" y="3581400"/>
            <a:ext cx="2064124" cy="762000"/>
            <a:chOff x="374276" y="1371600"/>
            <a:chExt cx="2368924" cy="1219200"/>
          </a:xfrm>
        </p:grpSpPr>
        <p:grpSp>
          <p:nvGrpSpPr>
            <p:cNvPr id="9" name="Group 206"/>
            <p:cNvGrpSpPr/>
            <p:nvPr/>
          </p:nvGrpSpPr>
          <p:grpSpPr>
            <a:xfrm>
              <a:off x="374276" y="1371601"/>
              <a:ext cx="1149720" cy="1219201"/>
              <a:chOff x="374276" y="1371600"/>
              <a:chExt cx="2445124" cy="2209800"/>
            </a:xfrm>
          </p:grpSpPr>
          <p:pic>
            <p:nvPicPr>
              <p:cNvPr id="586" name="Picture 81" descr="cube-green"/>
              <p:cNvPicPr>
                <a:picLocks noChangeAspect="1" noChangeArrowheads="1"/>
              </p:cNvPicPr>
              <p:nvPr/>
            </p:nvPicPr>
            <p:blipFill>
              <a:blip r:embed="rId5" cstate="print">
                <a:lum bright="-36000"/>
              </a:blip>
              <a:srcRect/>
              <a:stretch>
                <a:fillRect/>
              </a:stretch>
            </p:blipFill>
            <p:spPr bwMode="auto">
              <a:xfrm>
                <a:off x="578223" y="1905000"/>
                <a:ext cx="894231" cy="533400"/>
              </a:xfrm>
              <a:prstGeom prst="rect">
                <a:avLst/>
              </a:prstGeom>
              <a:noFill/>
              <a:ln w="9525">
                <a:noFill/>
                <a:miter lim="800000"/>
                <a:headEnd/>
                <a:tailEnd/>
              </a:ln>
            </p:spPr>
          </p:pic>
          <p:pic>
            <p:nvPicPr>
              <p:cNvPr id="587" name="Picture 92" descr="cube-gold"/>
              <p:cNvPicPr>
                <a:picLocks noChangeAspect="1" noChangeArrowheads="1"/>
              </p:cNvPicPr>
              <p:nvPr/>
            </p:nvPicPr>
            <p:blipFill>
              <a:blip r:embed="rId6" cstate="print">
                <a:lum bright="-36000"/>
              </a:blip>
              <a:srcRect/>
              <a:stretch>
                <a:fillRect/>
              </a:stretch>
            </p:blipFill>
            <p:spPr bwMode="auto">
              <a:xfrm>
                <a:off x="450476" y="1371600"/>
                <a:ext cx="574863" cy="228600"/>
              </a:xfrm>
              <a:prstGeom prst="rect">
                <a:avLst/>
              </a:prstGeom>
              <a:noFill/>
              <a:ln w="9525">
                <a:noFill/>
                <a:miter lim="800000"/>
                <a:headEnd/>
                <a:tailEnd/>
              </a:ln>
            </p:spPr>
          </p:pic>
          <p:pic>
            <p:nvPicPr>
              <p:cNvPr id="588" name="Picture 92" descr="cube-gold"/>
              <p:cNvPicPr>
                <a:picLocks noChangeAspect="1" noChangeArrowheads="1"/>
              </p:cNvPicPr>
              <p:nvPr/>
            </p:nvPicPr>
            <p:blipFill>
              <a:blip r:embed="rId6" cstate="print">
                <a:lum bright="-36000"/>
              </a:blip>
              <a:srcRect/>
              <a:stretch>
                <a:fillRect/>
              </a:stretch>
            </p:blipFill>
            <p:spPr bwMode="auto">
              <a:xfrm>
                <a:off x="1025339" y="1371600"/>
                <a:ext cx="574863" cy="228600"/>
              </a:xfrm>
              <a:prstGeom prst="rect">
                <a:avLst/>
              </a:prstGeom>
              <a:noFill/>
              <a:ln w="9525">
                <a:noFill/>
                <a:miter lim="800000"/>
                <a:headEnd/>
                <a:tailEnd/>
              </a:ln>
            </p:spPr>
          </p:pic>
          <p:pic>
            <p:nvPicPr>
              <p:cNvPr id="589" name="Picture 92" descr="cube-gold"/>
              <p:cNvPicPr>
                <a:picLocks noChangeAspect="1" noChangeArrowheads="1"/>
              </p:cNvPicPr>
              <p:nvPr/>
            </p:nvPicPr>
            <p:blipFill>
              <a:blip r:embed="rId6" cstate="print">
                <a:lum bright="-36000"/>
              </a:blip>
              <a:srcRect/>
              <a:stretch>
                <a:fillRect/>
              </a:stretch>
            </p:blipFill>
            <p:spPr bwMode="auto">
              <a:xfrm>
                <a:off x="450476" y="1600200"/>
                <a:ext cx="574863" cy="228600"/>
              </a:xfrm>
              <a:prstGeom prst="rect">
                <a:avLst/>
              </a:prstGeom>
              <a:noFill/>
              <a:ln w="9525">
                <a:noFill/>
                <a:miter lim="800000"/>
                <a:headEnd/>
                <a:tailEnd/>
              </a:ln>
            </p:spPr>
          </p:pic>
          <p:pic>
            <p:nvPicPr>
              <p:cNvPr id="590" name="Picture 92" descr="cube-gold"/>
              <p:cNvPicPr>
                <a:picLocks noChangeAspect="1" noChangeArrowheads="1"/>
              </p:cNvPicPr>
              <p:nvPr/>
            </p:nvPicPr>
            <p:blipFill>
              <a:blip r:embed="rId6" cstate="print">
                <a:lum bright="-36000"/>
              </a:blip>
              <a:srcRect/>
              <a:stretch>
                <a:fillRect/>
              </a:stretch>
            </p:blipFill>
            <p:spPr bwMode="auto">
              <a:xfrm>
                <a:off x="1025339" y="1600200"/>
                <a:ext cx="574863" cy="228600"/>
              </a:xfrm>
              <a:prstGeom prst="rect">
                <a:avLst/>
              </a:prstGeom>
              <a:noFill/>
              <a:ln w="9525">
                <a:noFill/>
                <a:miter lim="800000"/>
                <a:headEnd/>
                <a:tailEnd/>
              </a:ln>
            </p:spPr>
          </p:pic>
          <p:pic>
            <p:nvPicPr>
              <p:cNvPr id="591" name="Picture 81" descr="cube-green"/>
              <p:cNvPicPr>
                <a:picLocks noChangeAspect="1" noChangeArrowheads="1"/>
              </p:cNvPicPr>
              <p:nvPr/>
            </p:nvPicPr>
            <p:blipFill>
              <a:blip r:embed="rId5" cstate="print">
                <a:lum bright="-36000"/>
              </a:blip>
              <a:srcRect/>
              <a:stretch>
                <a:fillRect/>
              </a:stretch>
            </p:blipFill>
            <p:spPr bwMode="auto">
              <a:xfrm>
                <a:off x="1797424" y="1905000"/>
                <a:ext cx="894231" cy="533400"/>
              </a:xfrm>
              <a:prstGeom prst="rect">
                <a:avLst/>
              </a:prstGeom>
              <a:noFill/>
              <a:ln w="9525">
                <a:noFill/>
                <a:miter lim="800000"/>
                <a:headEnd/>
                <a:tailEnd/>
              </a:ln>
            </p:spPr>
          </p:pic>
          <p:pic>
            <p:nvPicPr>
              <p:cNvPr id="592" name="Picture 92" descr="cube-gold"/>
              <p:cNvPicPr>
                <a:picLocks noChangeAspect="1" noChangeArrowheads="1"/>
              </p:cNvPicPr>
              <p:nvPr/>
            </p:nvPicPr>
            <p:blipFill>
              <a:blip r:embed="rId6" cstate="print">
                <a:lum bright="-36000"/>
              </a:blip>
              <a:srcRect/>
              <a:stretch>
                <a:fillRect/>
              </a:stretch>
            </p:blipFill>
            <p:spPr bwMode="auto">
              <a:xfrm>
                <a:off x="1669676" y="1371600"/>
                <a:ext cx="574863" cy="228600"/>
              </a:xfrm>
              <a:prstGeom prst="rect">
                <a:avLst/>
              </a:prstGeom>
              <a:noFill/>
              <a:ln w="9525">
                <a:noFill/>
                <a:miter lim="800000"/>
                <a:headEnd/>
                <a:tailEnd/>
              </a:ln>
            </p:spPr>
          </p:pic>
          <p:pic>
            <p:nvPicPr>
              <p:cNvPr id="593" name="Picture 92" descr="cube-gold"/>
              <p:cNvPicPr>
                <a:picLocks noChangeAspect="1" noChangeArrowheads="1"/>
              </p:cNvPicPr>
              <p:nvPr/>
            </p:nvPicPr>
            <p:blipFill>
              <a:blip r:embed="rId6" cstate="print">
                <a:lum bright="-36000"/>
              </a:blip>
              <a:srcRect/>
              <a:stretch>
                <a:fillRect/>
              </a:stretch>
            </p:blipFill>
            <p:spPr bwMode="auto">
              <a:xfrm>
                <a:off x="2244537" y="1371600"/>
                <a:ext cx="574863" cy="228600"/>
              </a:xfrm>
              <a:prstGeom prst="rect">
                <a:avLst/>
              </a:prstGeom>
              <a:noFill/>
              <a:ln w="9525">
                <a:noFill/>
                <a:miter lim="800000"/>
                <a:headEnd/>
                <a:tailEnd/>
              </a:ln>
            </p:spPr>
          </p:pic>
          <p:pic>
            <p:nvPicPr>
              <p:cNvPr id="594" name="Picture 92" descr="cube-gold"/>
              <p:cNvPicPr>
                <a:picLocks noChangeAspect="1" noChangeArrowheads="1"/>
              </p:cNvPicPr>
              <p:nvPr/>
            </p:nvPicPr>
            <p:blipFill>
              <a:blip r:embed="rId6" cstate="print">
                <a:lum bright="-36000"/>
              </a:blip>
              <a:srcRect/>
              <a:stretch>
                <a:fillRect/>
              </a:stretch>
            </p:blipFill>
            <p:spPr bwMode="auto">
              <a:xfrm>
                <a:off x="1669676" y="1600200"/>
                <a:ext cx="574863" cy="228600"/>
              </a:xfrm>
              <a:prstGeom prst="rect">
                <a:avLst/>
              </a:prstGeom>
              <a:noFill/>
              <a:ln w="9525">
                <a:noFill/>
                <a:miter lim="800000"/>
                <a:headEnd/>
                <a:tailEnd/>
              </a:ln>
            </p:spPr>
          </p:pic>
          <p:pic>
            <p:nvPicPr>
              <p:cNvPr id="595" name="Picture 92" descr="cube-gold"/>
              <p:cNvPicPr>
                <a:picLocks noChangeAspect="1" noChangeArrowheads="1"/>
              </p:cNvPicPr>
              <p:nvPr/>
            </p:nvPicPr>
            <p:blipFill>
              <a:blip r:embed="rId6" cstate="print">
                <a:lum bright="-36000"/>
              </a:blip>
              <a:srcRect/>
              <a:stretch>
                <a:fillRect/>
              </a:stretch>
            </p:blipFill>
            <p:spPr bwMode="auto">
              <a:xfrm>
                <a:off x="2244537" y="1600200"/>
                <a:ext cx="574863" cy="228600"/>
              </a:xfrm>
              <a:prstGeom prst="rect">
                <a:avLst/>
              </a:prstGeom>
              <a:noFill/>
              <a:ln w="9525">
                <a:noFill/>
                <a:miter lim="800000"/>
                <a:headEnd/>
                <a:tailEnd/>
              </a:ln>
            </p:spPr>
          </p:pic>
          <p:pic>
            <p:nvPicPr>
              <p:cNvPr id="596" name="Picture 81" descr="cube-green"/>
              <p:cNvPicPr>
                <a:picLocks noChangeAspect="1" noChangeArrowheads="1"/>
              </p:cNvPicPr>
              <p:nvPr/>
            </p:nvPicPr>
            <p:blipFill>
              <a:blip r:embed="rId5" cstate="print">
                <a:lum bright="-36000"/>
              </a:blip>
              <a:srcRect/>
              <a:stretch>
                <a:fillRect/>
              </a:stretch>
            </p:blipFill>
            <p:spPr bwMode="auto">
              <a:xfrm>
                <a:off x="502023" y="3048000"/>
                <a:ext cx="894231" cy="533400"/>
              </a:xfrm>
              <a:prstGeom prst="rect">
                <a:avLst/>
              </a:prstGeom>
              <a:noFill/>
              <a:ln w="9525">
                <a:noFill/>
                <a:miter lim="800000"/>
                <a:headEnd/>
                <a:tailEnd/>
              </a:ln>
            </p:spPr>
          </p:pic>
          <p:pic>
            <p:nvPicPr>
              <p:cNvPr id="597" name="Picture 92" descr="cube-gold"/>
              <p:cNvPicPr>
                <a:picLocks noChangeAspect="1" noChangeArrowheads="1"/>
              </p:cNvPicPr>
              <p:nvPr/>
            </p:nvPicPr>
            <p:blipFill>
              <a:blip r:embed="rId6" cstate="print">
                <a:lum bright="-36000"/>
              </a:blip>
              <a:srcRect/>
              <a:stretch>
                <a:fillRect/>
              </a:stretch>
            </p:blipFill>
            <p:spPr bwMode="auto">
              <a:xfrm>
                <a:off x="374276" y="2514600"/>
                <a:ext cx="574863" cy="228600"/>
              </a:xfrm>
              <a:prstGeom prst="rect">
                <a:avLst/>
              </a:prstGeom>
              <a:noFill/>
              <a:ln w="9525">
                <a:noFill/>
                <a:miter lim="800000"/>
                <a:headEnd/>
                <a:tailEnd/>
              </a:ln>
            </p:spPr>
          </p:pic>
          <p:pic>
            <p:nvPicPr>
              <p:cNvPr id="598" name="Picture 92" descr="cube-gold"/>
              <p:cNvPicPr>
                <a:picLocks noChangeAspect="1" noChangeArrowheads="1"/>
              </p:cNvPicPr>
              <p:nvPr/>
            </p:nvPicPr>
            <p:blipFill>
              <a:blip r:embed="rId6" cstate="print">
                <a:lum bright="-36000"/>
              </a:blip>
              <a:srcRect/>
              <a:stretch>
                <a:fillRect/>
              </a:stretch>
            </p:blipFill>
            <p:spPr bwMode="auto">
              <a:xfrm>
                <a:off x="949139" y="2514600"/>
                <a:ext cx="574863" cy="228600"/>
              </a:xfrm>
              <a:prstGeom prst="rect">
                <a:avLst/>
              </a:prstGeom>
              <a:noFill/>
              <a:ln w="9525">
                <a:noFill/>
                <a:miter lim="800000"/>
                <a:headEnd/>
                <a:tailEnd/>
              </a:ln>
            </p:spPr>
          </p:pic>
          <p:pic>
            <p:nvPicPr>
              <p:cNvPr id="599" name="Picture 92" descr="cube-gold"/>
              <p:cNvPicPr>
                <a:picLocks noChangeAspect="1" noChangeArrowheads="1"/>
              </p:cNvPicPr>
              <p:nvPr/>
            </p:nvPicPr>
            <p:blipFill>
              <a:blip r:embed="rId6" cstate="print">
                <a:lum bright="-36000"/>
              </a:blip>
              <a:srcRect/>
              <a:stretch>
                <a:fillRect/>
              </a:stretch>
            </p:blipFill>
            <p:spPr bwMode="auto">
              <a:xfrm>
                <a:off x="374276" y="2743200"/>
                <a:ext cx="574863" cy="228600"/>
              </a:xfrm>
              <a:prstGeom prst="rect">
                <a:avLst/>
              </a:prstGeom>
              <a:noFill/>
              <a:ln w="9525">
                <a:noFill/>
                <a:miter lim="800000"/>
                <a:headEnd/>
                <a:tailEnd/>
              </a:ln>
            </p:spPr>
          </p:pic>
          <p:pic>
            <p:nvPicPr>
              <p:cNvPr id="600" name="Picture 92" descr="cube-gold"/>
              <p:cNvPicPr>
                <a:picLocks noChangeAspect="1" noChangeArrowheads="1"/>
              </p:cNvPicPr>
              <p:nvPr/>
            </p:nvPicPr>
            <p:blipFill>
              <a:blip r:embed="rId6" cstate="print">
                <a:lum bright="-36000"/>
              </a:blip>
              <a:srcRect/>
              <a:stretch>
                <a:fillRect/>
              </a:stretch>
            </p:blipFill>
            <p:spPr bwMode="auto">
              <a:xfrm>
                <a:off x="949139" y="2743200"/>
                <a:ext cx="574863" cy="228600"/>
              </a:xfrm>
              <a:prstGeom prst="rect">
                <a:avLst/>
              </a:prstGeom>
              <a:noFill/>
              <a:ln w="9525">
                <a:noFill/>
                <a:miter lim="800000"/>
                <a:headEnd/>
                <a:tailEnd/>
              </a:ln>
            </p:spPr>
          </p:pic>
          <p:pic>
            <p:nvPicPr>
              <p:cNvPr id="601" name="Picture 81" descr="cube-green"/>
              <p:cNvPicPr>
                <a:picLocks noChangeAspect="1" noChangeArrowheads="1"/>
              </p:cNvPicPr>
              <p:nvPr/>
            </p:nvPicPr>
            <p:blipFill>
              <a:blip r:embed="rId5" cstate="print">
                <a:lum bright="-36000"/>
              </a:blip>
              <a:srcRect/>
              <a:stretch>
                <a:fillRect/>
              </a:stretch>
            </p:blipFill>
            <p:spPr bwMode="auto">
              <a:xfrm>
                <a:off x="1797424" y="3048000"/>
                <a:ext cx="894231" cy="533400"/>
              </a:xfrm>
              <a:prstGeom prst="rect">
                <a:avLst/>
              </a:prstGeom>
              <a:noFill/>
              <a:ln w="9525">
                <a:noFill/>
                <a:miter lim="800000"/>
                <a:headEnd/>
                <a:tailEnd/>
              </a:ln>
            </p:spPr>
          </p:pic>
          <p:pic>
            <p:nvPicPr>
              <p:cNvPr id="602" name="Picture 92" descr="cube-gold"/>
              <p:cNvPicPr>
                <a:picLocks noChangeAspect="1" noChangeArrowheads="1"/>
              </p:cNvPicPr>
              <p:nvPr/>
            </p:nvPicPr>
            <p:blipFill>
              <a:blip r:embed="rId6" cstate="print">
                <a:lum bright="-36000"/>
              </a:blip>
              <a:srcRect/>
              <a:stretch>
                <a:fillRect/>
              </a:stretch>
            </p:blipFill>
            <p:spPr bwMode="auto">
              <a:xfrm>
                <a:off x="1669676" y="2514600"/>
                <a:ext cx="574863" cy="228600"/>
              </a:xfrm>
              <a:prstGeom prst="rect">
                <a:avLst/>
              </a:prstGeom>
              <a:noFill/>
              <a:ln w="9525">
                <a:noFill/>
                <a:miter lim="800000"/>
                <a:headEnd/>
                <a:tailEnd/>
              </a:ln>
            </p:spPr>
          </p:pic>
          <p:pic>
            <p:nvPicPr>
              <p:cNvPr id="603" name="Picture 92" descr="cube-gold"/>
              <p:cNvPicPr>
                <a:picLocks noChangeAspect="1" noChangeArrowheads="1"/>
              </p:cNvPicPr>
              <p:nvPr/>
            </p:nvPicPr>
            <p:blipFill>
              <a:blip r:embed="rId6" cstate="print">
                <a:lum bright="-36000"/>
              </a:blip>
              <a:srcRect/>
              <a:stretch>
                <a:fillRect/>
              </a:stretch>
            </p:blipFill>
            <p:spPr bwMode="auto">
              <a:xfrm>
                <a:off x="2244537" y="2514600"/>
                <a:ext cx="574863" cy="228600"/>
              </a:xfrm>
              <a:prstGeom prst="rect">
                <a:avLst/>
              </a:prstGeom>
              <a:noFill/>
              <a:ln w="9525">
                <a:noFill/>
                <a:miter lim="800000"/>
                <a:headEnd/>
                <a:tailEnd/>
              </a:ln>
            </p:spPr>
          </p:pic>
          <p:pic>
            <p:nvPicPr>
              <p:cNvPr id="604" name="Picture 92" descr="cube-gold"/>
              <p:cNvPicPr>
                <a:picLocks noChangeAspect="1" noChangeArrowheads="1"/>
              </p:cNvPicPr>
              <p:nvPr/>
            </p:nvPicPr>
            <p:blipFill>
              <a:blip r:embed="rId6" cstate="print">
                <a:lum bright="-36000"/>
              </a:blip>
              <a:srcRect/>
              <a:stretch>
                <a:fillRect/>
              </a:stretch>
            </p:blipFill>
            <p:spPr bwMode="auto">
              <a:xfrm>
                <a:off x="1669676" y="2743200"/>
                <a:ext cx="574863" cy="228600"/>
              </a:xfrm>
              <a:prstGeom prst="rect">
                <a:avLst/>
              </a:prstGeom>
              <a:noFill/>
              <a:ln w="9525">
                <a:noFill/>
                <a:miter lim="800000"/>
                <a:headEnd/>
                <a:tailEnd/>
              </a:ln>
            </p:spPr>
          </p:pic>
          <p:pic>
            <p:nvPicPr>
              <p:cNvPr id="605" name="Picture 92" descr="cube-gold"/>
              <p:cNvPicPr>
                <a:picLocks noChangeAspect="1" noChangeArrowheads="1"/>
              </p:cNvPicPr>
              <p:nvPr/>
            </p:nvPicPr>
            <p:blipFill>
              <a:blip r:embed="rId6" cstate="print">
                <a:lum bright="-36000"/>
              </a:blip>
              <a:srcRect/>
              <a:stretch>
                <a:fillRect/>
              </a:stretch>
            </p:blipFill>
            <p:spPr bwMode="auto">
              <a:xfrm>
                <a:off x="2244537" y="2743200"/>
                <a:ext cx="574863" cy="228600"/>
              </a:xfrm>
              <a:prstGeom prst="rect">
                <a:avLst/>
              </a:prstGeom>
              <a:noFill/>
              <a:ln w="9525">
                <a:noFill/>
                <a:miter lim="800000"/>
                <a:headEnd/>
                <a:tailEnd/>
              </a:ln>
            </p:spPr>
          </p:pic>
        </p:grpSp>
        <p:grpSp>
          <p:nvGrpSpPr>
            <p:cNvPr id="10" name="Group 207"/>
            <p:cNvGrpSpPr/>
            <p:nvPr/>
          </p:nvGrpSpPr>
          <p:grpSpPr>
            <a:xfrm>
              <a:off x="1593476" y="1371601"/>
              <a:ext cx="1149720" cy="1219201"/>
              <a:chOff x="374276" y="1371600"/>
              <a:chExt cx="2445124" cy="2209800"/>
            </a:xfrm>
          </p:grpSpPr>
          <p:pic>
            <p:nvPicPr>
              <p:cNvPr id="566" name="Picture 81" descr="cube-green"/>
              <p:cNvPicPr>
                <a:picLocks noChangeAspect="1" noChangeArrowheads="1"/>
              </p:cNvPicPr>
              <p:nvPr/>
            </p:nvPicPr>
            <p:blipFill>
              <a:blip r:embed="rId5" cstate="print">
                <a:lum bright="-36000"/>
              </a:blip>
              <a:srcRect/>
              <a:stretch>
                <a:fillRect/>
              </a:stretch>
            </p:blipFill>
            <p:spPr bwMode="auto">
              <a:xfrm>
                <a:off x="578223" y="1905000"/>
                <a:ext cx="894231" cy="533400"/>
              </a:xfrm>
              <a:prstGeom prst="rect">
                <a:avLst/>
              </a:prstGeom>
              <a:noFill/>
              <a:ln w="9525">
                <a:noFill/>
                <a:miter lim="800000"/>
                <a:headEnd/>
                <a:tailEnd/>
              </a:ln>
            </p:spPr>
          </p:pic>
          <p:pic>
            <p:nvPicPr>
              <p:cNvPr id="567" name="Picture 92" descr="cube-gold"/>
              <p:cNvPicPr>
                <a:picLocks noChangeAspect="1" noChangeArrowheads="1"/>
              </p:cNvPicPr>
              <p:nvPr/>
            </p:nvPicPr>
            <p:blipFill>
              <a:blip r:embed="rId6" cstate="print">
                <a:lum bright="-36000"/>
              </a:blip>
              <a:srcRect/>
              <a:stretch>
                <a:fillRect/>
              </a:stretch>
            </p:blipFill>
            <p:spPr bwMode="auto">
              <a:xfrm>
                <a:off x="450476" y="1371600"/>
                <a:ext cx="574863" cy="228600"/>
              </a:xfrm>
              <a:prstGeom prst="rect">
                <a:avLst/>
              </a:prstGeom>
              <a:noFill/>
              <a:ln w="9525">
                <a:noFill/>
                <a:miter lim="800000"/>
                <a:headEnd/>
                <a:tailEnd/>
              </a:ln>
            </p:spPr>
          </p:pic>
          <p:pic>
            <p:nvPicPr>
              <p:cNvPr id="568" name="Picture 92" descr="cube-gold"/>
              <p:cNvPicPr>
                <a:picLocks noChangeAspect="1" noChangeArrowheads="1"/>
              </p:cNvPicPr>
              <p:nvPr/>
            </p:nvPicPr>
            <p:blipFill>
              <a:blip r:embed="rId6" cstate="print">
                <a:lum bright="-36000"/>
              </a:blip>
              <a:srcRect/>
              <a:stretch>
                <a:fillRect/>
              </a:stretch>
            </p:blipFill>
            <p:spPr bwMode="auto">
              <a:xfrm>
                <a:off x="1025339" y="1371600"/>
                <a:ext cx="574863" cy="228600"/>
              </a:xfrm>
              <a:prstGeom prst="rect">
                <a:avLst/>
              </a:prstGeom>
              <a:noFill/>
              <a:ln w="9525">
                <a:noFill/>
                <a:miter lim="800000"/>
                <a:headEnd/>
                <a:tailEnd/>
              </a:ln>
            </p:spPr>
          </p:pic>
          <p:pic>
            <p:nvPicPr>
              <p:cNvPr id="569" name="Picture 92" descr="cube-gold"/>
              <p:cNvPicPr>
                <a:picLocks noChangeAspect="1" noChangeArrowheads="1"/>
              </p:cNvPicPr>
              <p:nvPr/>
            </p:nvPicPr>
            <p:blipFill>
              <a:blip r:embed="rId6" cstate="print">
                <a:lum bright="-36000"/>
              </a:blip>
              <a:srcRect/>
              <a:stretch>
                <a:fillRect/>
              </a:stretch>
            </p:blipFill>
            <p:spPr bwMode="auto">
              <a:xfrm>
                <a:off x="450476" y="1600200"/>
                <a:ext cx="574863" cy="228600"/>
              </a:xfrm>
              <a:prstGeom prst="rect">
                <a:avLst/>
              </a:prstGeom>
              <a:noFill/>
              <a:ln w="9525">
                <a:noFill/>
                <a:miter lim="800000"/>
                <a:headEnd/>
                <a:tailEnd/>
              </a:ln>
            </p:spPr>
          </p:pic>
          <p:pic>
            <p:nvPicPr>
              <p:cNvPr id="570" name="Picture 92" descr="cube-gold"/>
              <p:cNvPicPr>
                <a:picLocks noChangeAspect="1" noChangeArrowheads="1"/>
              </p:cNvPicPr>
              <p:nvPr/>
            </p:nvPicPr>
            <p:blipFill>
              <a:blip r:embed="rId6" cstate="print">
                <a:lum bright="-36000"/>
              </a:blip>
              <a:srcRect/>
              <a:stretch>
                <a:fillRect/>
              </a:stretch>
            </p:blipFill>
            <p:spPr bwMode="auto">
              <a:xfrm>
                <a:off x="1025339" y="1600200"/>
                <a:ext cx="574863" cy="228600"/>
              </a:xfrm>
              <a:prstGeom prst="rect">
                <a:avLst/>
              </a:prstGeom>
              <a:noFill/>
              <a:ln w="9525">
                <a:noFill/>
                <a:miter lim="800000"/>
                <a:headEnd/>
                <a:tailEnd/>
              </a:ln>
            </p:spPr>
          </p:pic>
          <p:pic>
            <p:nvPicPr>
              <p:cNvPr id="571" name="Picture 81" descr="cube-green"/>
              <p:cNvPicPr>
                <a:picLocks noChangeAspect="1" noChangeArrowheads="1"/>
              </p:cNvPicPr>
              <p:nvPr/>
            </p:nvPicPr>
            <p:blipFill>
              <a:blip r:embed="rId5" cstate="print">
                <a:lum bright="-36000"/>
              </a:blip>
              <a:srcRect/>
              <a:stretch>
                <a:fillRect/>
              </a:stretch>
            </p:blipFill>
            <p:spPr bwMode="auto">
              <a:xfrm>
                <a:off x="1797424" y="1905000"/>
                <a:ext cx="894231" cy="533400"/>
              </a:xfrm>
              <a:prstGeom prst="rect">
                <a:avLst/>
              </a:prstGeom>
              <a:noFill/>
              <a:ln w="9525">
                <a:noFill/>
                <a:miter lim="800000"/>
                <a:headEnd/>
                <a:tailEnd/>
              </a:ln>
            </p:spPr>
          </p:pic>
          <p:pic>
            <p:nvPicPr>
              <p:cNvPr id="572" name="Picture 92" descr="cube-gold"/>
              <p:cNvPicPr>
                <a:picLocks noChangeAspect="1" noChangeArrowheads="1"/>
              </p:cNvPicPr>
              <p:nvPr/>
            </p:nvPicPr>
            <p:blipFill>
              <a:blip r:embed="rId6" cstate="print">
                <a:lum bright="-36000"/>
              </a:blip>
              <a:srcRect/>
              <a:stretch>
                <a:fillRect/>
              </a:stretch>
            </p:blipFill>
            <p:spPr bwMode="auto">
              <a:xfrm>
                <a:off x="1669676" y="1371600"/>
                <a:ext cx="574863" cy="228600"/>
              </a:xfrm>
              <a:prstGeom prst="rect">
                <a:avLst/>
              </a:prstGeom>
              <a:noFill/>
              <a:ln w="9525">
                <a:noFill/>
                <a:miter lim="800000"/>
                <a:headEnd/>
                <a:tailEnd/>
              </a:ln>
            </p:spPr>
          </p:pic>
          <p:pic>
            <p:nvPicPr>
              <p:cNvPr id="573" name="Picture 92" descr="cube-gold"/>
              <p:cNvPicPr>
                <a:picLocks noChangeAspect="1" noChangeArrowheads="1"/>
              </p:cNvPicPr>
              <p:nvPr/>
            </p:nvPicPr>
            <p:blipFill>
              <a:blip r:embed="rId6" cstate="print">
                <a:lum bright="-36000"/>
              </a:blip>
              <a:srcRect/>
              <a:stretch>
                <a:fillRect/>
              </a:stretch>
            </p:blipFill>
            <p:spPr bwMode="auto">
              <a:xfrm>
                <a:off x="2244537" y="1371600"/>
                <a:ext cx="574863" cy="228600"/>
              </a:xfrm>
              <a:prstGeom prst="rect">
                <a:avLst/>
              </a:prstGeom>
              <a:noFill/>
              <a:ln w="9525">
                <a:noFill/>
                <a:miter lim="800000"/>
                <a:headEnd/>
                <a:tailEnd/>
              </a:ln>
            </p:spPr>
          </p:pic>
          <p:pic>
            <p:nvPicPr>
              <p:cNvPr id="574" name="Picture 92" descr="cube-gold"/>
              <p:cNvPicPr>
                <a:picLocks noChangeAspect="1" noChangeArrowheads="1"/>
              </p:cNvPicPr>
              <p:nvPr/>
            </p:nvPicPr>
            <p:blipFill>
              <a:blip r:embed="rId6" cstate="print">
                <a:lum bright="-36000"/>
              </a:blip>
              <a:srcRect/>
              <a:stretch>
                <a:fillRect/>
              </a:stretch>
            </p:blipFill>
            <p:spPr bwMode="auto">
              <a:xfrm>
                <a:off x="1669676" y="1600200"/>
                <a:ext cx="574863" cy="228600"/>
              </a:xfrm>
              <a:prstGeom prst="rect">
                <a:avLst/>
              </a:prstGeom>
              <a:noFill/>
              <a:ln w="9525">
                <a:noFill/>
                <a:miter lim="800000"/>
                <a:headEnd/>
                <a:tailEnd/>
              </a:ln>
            </p:spPr>
          </p:pic>
          <p:pic>
            <p:nvPicPr>
              <p:cNvPr id="575" name="Picture 92" descr="cube-gold"/>
              <p:cNvPicPr>
                <a:picLocks noChangeAspect="1" noChangeArrowheads="1"/>
              </p:cNvPicPr>
              <p:nvPr/>
            </p:nvPicPr>
            <p:blipFill>
              <a:blip r:embed="rId6" cstate="print">
                <a:lum bright="-36000"/>
              </a:blip>
              <a:srcRect/>
              <a:stretch>
                <a:fillRect/>
              </a:stretch>
            </p:blipFill>
            <p:spPr bwMode="auto">
              <a:xfrm>
                <a:off x="2244537" y="1600200"/>
                <a:ext cx="574863" cy="228600"/>
              </a:xfrm>
              <a:prstGeom prst="rect">
                <a:avLst/>
              </a:prstGeom>
              <a:noFill/>
              <a:ln w="9525">
                <a:noFill/>
                <a:miter lim="800000"/>
                <a:headEnd/>
                <a:tailEnd/>
              </a:ln>
            </p:spPr>
          </p:pic>
          <p:pic>
            <p:nvPicPr>
              <p:cNvPr id="576" name="Picture 81" descr="cube-green"/>
              <p:cNvPicPr>
                <a:picLocks noChangeAspect="1" noChangeArrowheads="1"/>
              </p:cNvPicPr>
              <p:nvPr/>
            </p:nvPicPr>
            <p:blipFill>
              <a:blip r:embed="rId5" cstate="print">
                <a:lum bright="-36000"/>
              </a:blip>
              <a:srcRect/>
              <a:stretch>
                <a:fillRect/>
              </a:stretch>
            </p:blipFill>
            <p:spPr bwMode="auto">
              <a:xfrm>
                <a:off x="502023" y="3048000"/>
                <a:ext cx="894231" cy="533400"/>
              </a:xfrm>
              <a:prstGeom prst="rect">
                <a:avLst/>
              </a:prstGeom>
              <a:noFill/>
              <a:ln w="9525">
                <a:noFill/>
                <a:miter lim="800000"/>
                <a:headEnd/>
                <a:tailEnd/>
              </a:ln>
            </p:spPr>
          </p:pic>
          <p:pic>
            <p:nvPicPr>
              <p:cNvPr id="577" name="Picture 92" descr="cube-gold"/>
              <p:cNvPicPr>
                <a:picLocks noChangeAspect="1" noChangeArrowheads="1"/>
              </p:cNvPicPr>
              <p:nvPr/>
            </p:nvPicPr>
            <p:blipFill>
              <a:blip r:embed="rId6" cstate="print">
                <a:lum bright="-36000"/>
              </a:blip>
              <a:srcRect/>
              <a:stretch>
                <a:fillRect/>
              </a:stretch>
            </p:blipFill>
            <p:spPr bwMode="auto">
              <a:xfrm>
                <a:off x="374276" y="2514600"/>
                <a:ext cx="574863" cy="228600"/>
              </a:xfrm>
              <a:prstGeom prst="rect">
                <a:avLst/>
              </a:prstGeom>
              <a:noFill/>
              <a:ln w="9525">
                <a:noFill/>
                <a:miter lim="800000"/>
                <a:headEnd/>
                <a:tailEnd/>
              </a:ln>
            </p:spPr>
          </p:pic>
          <p:pic>
            <p:nvPicPr>
              <p:cNvPr id="578" name="Picture 92" descr="cube-gold"/>
              <p:cNvPicPr>
                <a:picLocks noChangeAspect="1" noChangeArrowheads="1"/>
              </p:cNvPicPr>
              <p:nvPr/>
            </p:nvPicPr>
            <p:blipFill>
              <a:blip r:embed="rId6" cstate="print">
                <a:lum bright="-36000"/>
              </a:blip>
              <a:srcRect/>
              <a:stretch>
                <a:fillRect/>
              </a:stretch>
            </p:blipFill>
            <p:spPr bwMode="auto">
              <a:xfrm>
                <a:off x="949139" y="2514600"/>
                <a:ext cx="574863" cy="228600"/>
              </a:xfrm>
              <a:prstGeom prst="rect">
                <a:avLst/>
              </a:prstGeom>
              <a:noFill/>
              <a:ln w="9525">
                <a:noFill/>
                <a:miter lim="800000"/>
                <a:headEnd/>
                <a:tailEnd/>
              </a:ln>
            </p:spPr>
          </p:pic>
          <p:pic>
            <p:nvPicPr>
              <p:cNvPr id="579" name="Picture 92" descr="cube-gold"/>
              <p:cNvPicPr>
                <a:picLocks noChangeAspect="1" noChangeArrowheads="1"/>
              </p:cNvPicPr>
              <p:nvPr/>
            </p:nvPicPr>
            <p:blipFill>
              <a:blip r:embed="rId6" cstate="print">
                <a:lum bright="-36000"/>
              </a:blip>
              <a:srcRect/>
              <a:stretch>
                <a:fillRect/>
              </a:stretch>
            </p:blipFill>
            <p:spPr bwMode="auto">
              <a:xfrm>
                <a:off x="374276" y="2743200"/>
                <a:ext cx="574863" cy="228600"/>
              </a:xfrm>
              <a:prstGeom prst="rect">
                <a:avLst/>
              </a:prstGeom>
              <a:noFill/>
              <a:ln w="9525">
                <a:noFill/>
                <a:miter lim="800000"/>
                <a:headEnd/>
                <a:tailEnd/>
              </a:ln>
            </p:spPr>
          </p:pic>
          <p:pic>
            <p:nvPicPr>
              <p:cNvPr id="580" name="Picture 92" descr="cube-gold"/>
              <p:cNvPicPr>
                <a:picLocks noChangeAspect="1" noChangeArrowheads="1"/>
              </p:cNvPicPr>
              <p:nvPr/>
            </p:nvPicPr>
            <p:blipFill>
              <a:blip r:embed="rId6" cstate="print">
                <a:lum bright="-36000"/>
              </a:blip>
              <a:srcRect/>
              <a:stretch>
                <a:fillRect/>
              </a:stretch>
            </p:blipFill>
            <p:spPr bwMode="auto">
              <a:xfrm>
                <a:off x="949139" y="2743200"/>
                <a:ext cx="574863" cy="228600"/>
              </a:xfrm>
              <a:prstGeom prst="rect">
                <a:avLst/>
              </a:prstGeom>
              <a:noFill/>
              <a:ln w="9525">
                <a:noFill/>
                <a:miter lim="800000"/>
                <a:headEnd/>
                <a:tailEnd/>
              </a:ln>
            </p:spPr>
          </p:pic>
          <p:pic>
            <p:nvPicPr>
              <p:cNvPr id="581" name="Picture 81" descr="cube-green"/>
              <p:cNvPicPr>
                <a:picLocks noChangeAspect="1" noChangeArrowheads="1"/>
              </p:cNvPicPr>
              <p:nvPr/>
            </p:nvPicPr>
            <p:blipFill>
              <a:blip r:embed="rId5" cstate="print">
                <a:lum bright="-36000"/>
              </a:blip>
              <a:srcRect/>
              <a:stretch>
                <a:fillRect/>
              </a:stretch>
            </p:blipFill>
            <p:spPr bwMode="auto">
              <a:xfrm>
                <a:off x="1797424" y="3048000"/>
                <a:ext cx="894231" cy="533400"/>
              </a:xfrm>
              <a:prstGeom prst="rect">
                <a:avLst/>
              </a:prstGeom>
              <a:noFill/>
              <a:ln w="9525">
                <a:noFill/>
                <a:miter lim="800000"/>
                <a:headEnd/>
                <a:tailEnd/>
              </a:ln>
            </p:spPr>
          </p:pic>
          <p:pic>
            <p:nvPicPr>
              <p:cNvPr id="582" name="Picture 92" descr="cube-gold"/>
              <p:cNvPicPr>
                <a:picLocks noChangeAspect="1" noChangeArrowheads="1"/>
              </p:cNvPicPr>
              <p:nvPr/>
            </p:nvPicPr>
            <p:blipFill>
              <a:blip r:embed="rId6" cstate="print">
                <a:lum bright="-36000"/>
              </a:blip>
              <a:srcRect/>
              <a:stretch>
                <a:fillRect/>
              </a:stretch>
            </p:blipFill>
            <p:spPr bwMode="auto">
              <a:xfrm>
                <a:off x="1669676" y="2514600"/>
                <a:ext cx="574863" cy="228600"/>
              </a:xfrm>
              <a:prstGeom prst="rect">
                <a:avLst/>
              </a:prstGeom>
              <a:noFill/>
              <a:ln w="9525">
                <a:noFill/>
                <a:miter lim="800000"/>
                <a:headEnd/>
                <a:tailEnd/>
              </a:ln>
            </p:spPr>
          </p:pic>
          <p:pic>
            <p:nvPicPr>
              <p:cNvPr id="583" name="Picture 92" descr="cube-gold"/>
              <p:cNvPicPr>
                <a:picLocks noChangeAspect="1" noChangeArrowheads="1"/>
              </p:cNvPicPr>
              <p:nvPr/>
            </p:nvPicPr>
            <p:blipFill>
              <a:blip r:embed="rId6" cstate="print">
                <a:lum bright="-36000"/>
              </a:blip>
              <a:srcRect/>
              <a:stretch>
                <a:fillRect/>
              </a:stretch>
            </p:blipFill>
            <p:spPr bwMode="auto">
              <a:xfrm>
                <a:off x="2244537" y="2514600"/>
                <a:ext cx="574863" cy="228600"/>
              </a:xfrm>
              <a:prstGeom prst="rect">
                <a:avLst/>
              </a:prstGeom>
              <a:noFill/>
              <a:ln w="9525">
                <a:noFill/>
                <a:miter lim="800000"/>
                <a:headEnd/>
                <a:tailEnd/>
              </a:ln>
            </p:spPr>
          </p:pic>
          <p:pic>
            <p:nvPicPr>
              <p:cNvPr id="584" name="Picture 92" descr="cube-gold"/>
              <p:cNvPicPr>
                <a:picLocks noChangeAspect="1" noChangeArrowheads="1"/>
              </p:cNvPicPr>
              <p:nvPr/>
            </p:nvPicPr>
            <p:blipFill>
              <a:blip r:embed="rId6" cstate="print">
                <a:lum bright="-36000"/>
              </a:blip>
              <a:srcRect/>
              <a:stretch>
                <a:fillRect/>
              </a:stretch>
            </p:blipFill>
            <p:spPr bwMode="auto">
              <a:xfrm>
                <a:off x="1669676" y="2743200"/>
                <a:ext cx="574863" cy="228600"/>
              </a:xfrm>
              <a:prstGeom prst="rect">
                <a:avLst/>
              </a:prstGeom>
              <a:noFill/>
              <a:ln w="9525">
                <a:noFill/>
                <a:miter lim="800000"/>
                <a:headEnd/>
                <a:tailEnd/>
              </a:ln>
            </p:spPr>
          </p:pic>
          <p:pic>
            <p:nvPicPr>
              <p:cNvPr id="585" name="Picture 92" descr="cube-gold"/>
              <p:cNvPicPr>
                <a:picLocks noChangeAspect="1" noChangeArrowheads="1"/>
              </p:cNvPicPr>
              <p:nvPr/>
            </p:nvPicPr>
            <p:blipFill>
              <a:blip r:embed="rId6" cstate="print">
                <a:lum bright="-36000"/>
              </a:blip>
              <a:srcRect/>
              <a:stretch>
                <a:fillRect/>
              </a:stretch>
            </p:blipFill>
            <p:spPr bwMode="auto">
              <a:xfrm>
                <a:off x="2244537" y="2743200"/>
                <a:ext cx="574863" cy="228600"/>
              </a:xfrm>
              <a:prstGeom prst="rect">
                <a:avLst/>
              </a:prstGeom>
              <a:noFill/>
              <a:ln w="9525">
                <a:noFill/>
                <a:miter lim="800000"/>
                <a:headEnd/>
                <a:tailEnd/>
              </a:ln>
            </p:spPr>
          </p:pic>
        </p:grpSp>
      </p:grpSp>
      <p:sp>
        <p:nvSpPr>
          <p:cNvPr id="147" name="TextBox 146"/>
          <p:cNvSpPr txBox="1"/>
          <p:nvPr/>
        </p:nvSpPr>
        <p:spPr bwMode="auto">
          <a:xfrm>
            <a:off x="3810000" y="4343400"/>
            <a:ext cx="1524000" cy="369332"/>
          </a:xfrm>
          <a:prstGeom prst="rect">
            <a:avLst/>
          </a:prstGeom>
          <a:noFill/>
        </p:spPr>
        <p:txBody>
          <a:bodyPr wrap="square">
            <a:spAutoFit/>
          </a:bodyPr>
          <a:lstStyle/>
          <a:p>
            <a:pPr algn="ctr">
              <a:defRPr/>
            </a:pPr>
            <a:r>
              <a:rPr lang="en-US" dirty="0" smtClean="0">
                <a:latin typeface="Arial" charset="0"/>
              </a:rPr>
              <a:t>Hyper-V</a:t>
            </a:r>
            <a:endParaRPr lang="en-US" dirty="0">
              <a:latin typeface="Arial" charset="0"/>
            </a:endParaRPr>
          </a:p>
        </p:txBody>
      </p:sp>
      <p:sp>
        <p:nvSpPr>
          <p:cNvPr id="148" name="TextBox 147"/>
          <p:cNvSpPr txBox="1"/>
          <p:nvPr/>
        </p:nvSpPr>
        <p:spPr bwMode="auto">
          <a:xfrm>
            <a:off x="6858000" y="3962400"/>
            <a:ext cx="1638785" cy="369332"/>
          </a:xfrm>
          <a:prstGeom prst="rect">
            <a:avLst/>
          </a:prstGeom>
          <a:noFill/>
        </p:spPr>
        <p:txBody>
          <a:bodyPr wrap="square">
            <a:spAutoFit/>
          </a:bodyPr>
          <a:lstStyle/>
          <a:p>
            <a:pPr algn="ctr">
              <a:defRPr/>
            </a:pPr>
            <a:r>
              <a:rPr lang="en-US" dirty="0" smtClean="0">
                <a:latin typeface="Arial" charset="0"/>
              </a:rPr>
              <a:t>Hyper-V</a:t>
            </a:r>
            <a:endParaRPr lang="en-US" dirty="0">
              <a:latin typeface="Arial" charset="0"/>
            </a:endParaRPr>
          </a:p>
        </p:txBody>
      </p:sp>
      <p:pic>
        <p:nvPicPr>
          <p:cNvPr id="150" name="Picture 78" descr="cube-orange"/>
          <p:cNvPicPr>
            <a:picLocks noChangeAspect="1" noChangeArrowheads="1"/>
          </p:cNvPicPr>
          <p:nvPr/>
        </p:nvPicPr>
        <p:blipFill>
          <a:blip r:embed="rId4">
            <a:lum bright="-36000"/>
          </a:blip>
          <a:srcRect/>
          <a:stretch>
            <a:fillRect/>
          </a:stretch>
        </p:blipFill>
        <p:spPr bwMode="auto">
          <a:xfrm>
            <a:off x="609600" y="4419600"/>
            <a:ext cx="1981200" cy="495300"/>
          </a:xfrm>
          <a:prstGeom prst="rect">
            <a:avLst/>
          </a:prstGeom>
          <a:noFill/>
          <a:ln w="9525">
            <a:noFill/>
            <a:miter lim="800000"/>
            <a:headEnd/>
            <a:tailEnd/>
          </a:ln>
        </p:spPr>
      </p:pic>
      <p:sp>
        <p:nvSpPr>
          <p:cNvPr id="151" name="Rectangle 79"/>
          <p:cNvSpPr>
            <a:spLocks noChangeArrowheads="1"/>
          </p:cNvSpPr>
          <p:nvPr/>
        </p:nvSpPr>
        <p:spPr bwMode="auto">
          <a:xfrm>
            <a:off x="1524000" y="4533900"/>
            <a:ext cx="115581" cy="263525"/>
          </a:xfrm>
          <a:prstGeom prst="rect">
            <a:avLst/>
          </a:prstGeom>
          <a:noFill/>
          <a:ln w="12700">
            <a:noFill/>
            <a:miter lim="800000"/>
            <a:headEnd/>
            <a:tailEnd/>
          </a:ln>
        </p:spPr>
        <p:txBody>
          <a:bodyPr wrap="none" anchor="ctr"/>
          <a:lstStyle/>
          <a:p>
            <a:pPr algn="ctr"/>
            <a:r>
              <a:rPr lang="en-US" sz="1600" b="0" dirty="0" smtClean="0">
                <a:effectLst/>
                <a:latin typeface="Segoe Semibold" pitchFamily="34" charset="0"/>
              </a:rPr>
              <a:t>Server Hardware</a:t>
            </a:r>
            <a:endParaRPr lang="en-US" sz="1600" b="0" dirty="0">
              <a:effectLst/>
              <a:latin typeface="Segoe Semibold" pitchFamily="34" charset="0"/>
            </a:endParaRPr>
          </a:p>
        </p:txBody>
      </p:sp>
      <p:pic>
        <p:nvPicPr>
          <p:cNvPr id="152" name="Picture 78" descr="cube-orange"/>
          <p:cNvPicPr>
            <a:picLocks noChangeAspect="1" noChangeArrowheads="1"/>
          </p:cNvPicPr>
          <p:nvPr/>
        </p:nvPicPr>
        <p:blipFill>
          <a:blip r:embed="rId4">
            <a:lum bright="-36000"/>
          </a:blip>
          <a:srcRect/>
          <a:stretch>
            <a:fillRect/>
          </a:stretch>
        </p:blipFill>
        <p:spPr bwMode="auto">
          <a:xfrm>
            <a:off x="6629400" y="4419600"/>
            <a:ext cx="1981200" cy="495300"/>
          </a:xfrm>
          <a:prstGeom prst="rect">
            <a:avLst/>
          </a:prstGeom>
          <a:noFill/>
          <a:ln w="9525">
            <a:noFill/>
            <a:miter lim="800000"/>
            <a:headEnd/>
            <a:tailEnd/>
          </a:ln>
        </p:spPr>
      </p:pic>
      <p:sp>
        <p:nvSpPr>
          <p:cNvPr id="153" name="Rectangle 79"/>
          <p:cNvSpPr>
            <a:spLocks noChangeArrowheads="1"/>
          </p:cNvSpPr>
          <p:nvPr/>
        </p:nvSpPr>
        <p:spPr bwMode="auto">
          <a:xfrm>
            <a:off x="7543800" y="4533900"/>
            <a:ext cx="115581" cy="263525"/>
          </a:xfrm>
          <a:prstGeom prst="rect">
            <a:avLst/>
          </a:prstGeom>
          <a:noFill/>
          <a:ln w="12700">
            <a:noFill/>
            <a:miter lim="800000"/>
            <a:headEnd/>
            <a:tailEnd/>
          </a:ln>
        </p:spPr>
        <p:txBody>
          <a:bodyPr wrap="none" anchor="ctr"/>
          <a:lstStyle/>
          <a:p>
            <a:pPr algn="ctr"/>
            <a:r>
              <a:rPr lang="en-US" sz="1600" b="0" dirty="0" smtClean="0">
                <a:effectLst/>
                <a:latin typeface="Segoe Semibold" pitchFamily="34" charset="0"/>
              </a:rPr>
              <a:t>Server Hardware</a:t>
            </a:r>
            <a:endParaRPr lang="en-US" sz="1600" b="0" dirty="0">
              <a:effectLst/>
              <a:latin typeface="Segoe Semibold" pitchFamily="34" charset="0"/>
            </a:endParaRPr>
          </a:p>
        </p:txBody>
      </p:sp>
      <p:pic>
        <p:nvPicPr>
          <p:cNvPr id="149" name="Picture 2" descr="C:\Users\juliuss.REDMOND\Downloads\logos\WS08-datacenter_h_rgb.png"/>
          <p:cNvPicPr>
            <a:picLocks noChangeAspect="1" noChangeArrowheads="1"/>
          </p:cNvPicPr>
          <p:nvPr/>
        </p:nvPicPr>
        <p:blipFill>
          <a:blip r:embed="rId7"/>
          <a:srcRect/>
          <a:stretch>
            <a:fillRect/>
          </a:stretch>
        </p:blipFill>
        <p:spPr bwMode="auto">
          <a:xfrm>
            <a:off x="1000100" y="1500174"/>
            <a:ext cx="6957863" cy="142876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3.29325E-6 L -0.31667 -0.18871 " pathEditMode="relative" ptsTypes="AA">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3.70028E-8 L -0.64618 -0.27752 " pathEditMode="relative" rAng="0" ptsTypes="AA">
                                      <p:cBhvr>
                                        <p:cTn id="10" dur="2000" fill="hold"/>
                                        <p:tgtEl>
                                          <p:spTgt spid="5"/>
                                        </p:tgtEl>
                                        <p:attrNameLst>
                                          <p:attrName>ppt_x</p:attrName>
                                          <p:attrName>ppt_y</p:attrName>
                                        </p:attrNameLst>
                                      </p:cBhvr>
                                      <p:rCtr x="-323" y="-13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swoop-line1.png"/>
          <p:cNvPicPr>
            <a:picLocks noChangeAspect="1"/>
          </p:cNvPicPr>
          <p:nvPr/>
        </p:nvPicPr>
        <p:blipFill>
          <a:blip r:embed="rId3">
            <a:grayscl/>
            <a:lum bright="-100000" contrast="-9000"/>
          </a:blip>
          <a:stretch>
            <a:fillRect/>
          </a:stretch>
        </p:blipFill>
        <p:spPr>
          <a:xfrm>
            <a:off x="-46708" y="-1654618"/>
            <a:ext cx="9252287" cy="9158514"/>
          </a:xfrm>
          <a:prstGeom prst="rect">
            <a:avLst/>
          </a:prstGeom>
        </p:spPr>
      </p:pic>
      <p:sp>
        <p:nvSpPr>
          <p:cNvPr id="15" name="Title 33"/>
          <p:cNvSpPr txBox="1">
            <a:spLocks/>
          </p:cNvSpPr>
          <p:nvPr/>
        </p:nvSpPr>
        <p:spPr bwMode="auto">
          <a:xfrm>
            <a:off x="1" y="161826"/>
            <a:ext cx="9144000" cy="656757"/>
          </a:xfrm>
          <a:prstGeom prst="rect">
            <a:avLst/>
          </a:prstGeom>
          <a:noFill/>
          <a:ln w="9525">
            <a:noFill/>
            <a:miter lim="800000"/>
            <a:headEnd/>
            <a:tailEnd/>
          </a:ln>
          <a:effectLst/>
          <a:scene3d>
            <a:camera prst="orthographicFront"/>
            <a:lightRig rig="balanced" dir="t"/>
          </a:scene3d>
          <a:sp3d extrusionH="38100" prstMaterial="matte">
            <a:bevelT w="50800" h="12700"/>
            <a:contourClr>
              <a:schemeClr val="tx1">
                <a:lumMod val="50000"/>
                <a:lumOff val="50000"/>
              </a:schemeClr>
            </a:contourClr>
          </a:sp3d>
        </p:spPr>
        <p:txBody>
          <a:bodyPr vert="horz" wrap="square" lIns="91440" tIns="45720" rIns="91440" bIns="45720" numCol="1" anchor="ctr" anchorCtr="0" compatLnSpc="1">
            <a:prstTxWarp prst="textNoShape">
              <a:avLst/>
            </a:prstTxWarp>
            <a:sp3d extrusionH="57150" prstMaterial="matte">
              <a:bevelT w="25400" h="25400"/>
            </a:sp3d>
          </a:bodyPr>
          <a:lstStyle/>
          <a:p>
            <a:pPr marL="0" marR="0" lvl="0" indent="0" algn="ctr" defTabSz="914400" rtl="0" eaLnBrk="1" fontAlgn="base" latinLnBrk="0" hangingPunct="1">
              <a:lnSpc>
                <a:spcPts val="4500"/>
              </a:lnSpc>
              <a:spcBef>
                <a:spcPct val="0"/>
              </a:spcBef>
              <a:spcAft>
                <a:spcPct val="0"/>
              </a:spcAft>
              <a:buClrTx/>
              <a:buSzTx/>
              <a:buFontTx/>
              <a:buNone/>
              <a:tabLst/>
              <a:defRPr/>
            </a:pPr>
            <a:r>
              <a:rPr kumimoji="0" lang="es-ES" sz="4000" b="0" i="0" u="none" strike="noStrike" kern="0" cap="none" spc="0" normalizeH="0" baseline="0" smtClean="0">
                <a:ln>
                  <a:noFill/>
                </a:ln>
                <a:solidFill>
                  <a:schemeClr val="bg1"/>
                </a:solidFill>
                <a:effectLst>
                  <a:outerShdw blurRad="139700" dist="38100" dir="2700000" algn="tl" rotWithShape="0">
                    <a:prstClr val="black">
                      <a:alpha val="72000"/>
                    </a:prstClr>
                  </a:outerShdw>
                </a:effectLst>
                <a:uLnTx/>
                <a:uFillTx/>
                <a:latin typeface="+mj-lt"/>
                <a:ea typeface="+mj-ea"/>
                <a:cs typeface="+mj-cs"/>
              </a:rPr>
              <a:t/>
            </a:r>
            <a:br>
              <a:rPr kumimoji="0" lang="es-ES" sz="4000" b="0" i="0" u="none" strike="noStrike" kern="0" cap="none" spc="0" normalizeH="0" baseline="0" smtClean="0">
                <a:ln>
                  <a:noFill/>
                </a:ln>
                <a:solidFill>
                  <a:schemeClr val="bg1"/>
                </a:solidFill>
                <a:effectLst>
                  <a:outerShdw blurRad="139700" dist="38100" dir="2700000" algn="tl" rotWithShape="0">
                    <a:prstClr val="black">
                      <a:alpha val="72000"/>
                    </a:prstClr>
                  </a:outerShdw>
                </a:effectLst>
                <a:uLnTx/>
                <a:uFillTx/>
                <a:latin typeface="+mj-lt"/>
                <a:ea typeface="+mj-ea"/>
                <a:cs typeface="+mj-cs"/>
              </a:rPr>
            </a:br>
            <a:endParaRPr kumimoji="0" lang="es-ES" sz="4000" b="0" i="0" u="none" strike="noStrike" kern="0" cap="none" spc="0" normalizeH="0" baseline="0">
              <a:ln>
                <a:noFill/>
              </a:ln>
              <a:solidFill>
                <a:schemeClr val="bg1"/>
              </a:solidFill>
              <a:effectLst>
                <a:outerShdw blurRad="139700" dist="38100" dir="2700000" algn="tl" rotWithShape="0">
                  <a:prstClr val="black">
                    <a:alpha val="72000"/>
                  </a:prstClr>
                </a:outerShdw>
              </a:effectLst>
              <a:uLnTx/>
              <a:uFillTx/>
              <a:latin typeface="+mj-lt"/>
              <a:ea typeface="+mj-ea"/>
              <a:cs typeface="+mj-cs"/>
            </a:endParaRPr>
          </a:p>
        </p:txBody>
      </p:sp>
      <p:sp>
        <p:nvSpPr>
          <p:cNvPr id="16" name="Text Box 20"/>
          <p:cNvSpPr txBox="1">
            <a:spLocks noChangeArrowheads="1"/>
          </p:cNvSpPr>
          <p:nvPr/>
        </p:nvSpPr>
        <p:spPr bwMode="auto">
          <a:xfrm>
            <a:off x="1139482" y="2059684"/>
            <a:ext cx="1358599" cy="313918"/>
          </a:xfrm>
          <a:prstGeom prst="rect">
            <a:avLst/>
          </a:prstGeom>
          <a:noFill/>
        </p:spPr>
        <p:txBody>
          <a:bodyPr spcFirstLastPara="1" wrap="square" lIns="91425" tIns="45713" rIns="91425" bIns="45713" numCol="1" rtlCol="0">
            <a:spAutoFit/>
          </a:bodyPr>
          <a:lstStyle/>
          <a:p>
            <a:pPr algn="ctr" fontAlgn="base">
              <a:lnSpc>
                <a:spcPct val="80000"/>
              </a:lnSpc>
              <a:spcBef>
                <a:spcPct val="0"/>
              </a:spcBef>
              <a:spcAft>
                <a:spcPct val="0"/>
              </a:spcAft>
              <a:defRPr/>
            </a:pPr>
            <a:endParaRPr lang="es-ES">
              <a:effectLst>
                <a:outerShdw blurRad="38100" dist="38100" dir="2700000" algn="tl">
                  <a:srgbClr val="000000">
                    <a:alpha val="43137"/>
                  </a:srgbClr>
                </a:outerShdw>
              </a:effectLst>
              <a:latin typeface="Segoe UI" pitchFamily="34" charset="0"/>
              <a:cs typeface="Segoe UI" pitchFamily="34" charset="0"/>
            </a:endParaRPr>
          </a:p>
        </p:txBody>
      </p:sp>
      <p:sp>
        <p:nvSpPr>
          <p:cNvPr id="37" name="Rectangle 36"/>
          <p:cNvSpPr/>
          <p:nvPr/>
        </p:nvSpPr>
        <p:spPr>
          <a:xfrm>
            <a:off x="180753" y="36288"/>
            <a:ext cx="8654903" cy="830997"/>
          </a:xfrm>
          <a:prstGeom prst="rect">
            <a:avLst/>
          </a:prstGeom>
        </p:spPr>
        <p:txBody>
          <a:bodyPr wrap="square">
            <a:spAutoFit/>
          </a:bodyPr>
          <a:lstStyle/>
          <a:p>
            <a:r>
              <a:rPr lang="es-ES" sz="48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rPr>
              <a:t>Hyper-V y System Center</a:t>
            </a:r>
            <a:endParaRPr lang="es-ES" sz="48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ndParaRPr>
          </a:p>
        </p:txBody>
      </p:sp>
      <p:pic>
        <p:nvPicPr>
          <p:cNvPr id="35" name="Picture 29" descr="Server-1-Physical-Shadow-(Base)"/>
          <p:cNvPicPr>
            <a:picLocks noChangeAspect="1" noChangeArrowheads="1"/>
          </p:cNvPicPr>
          <p:nvPr/>
        </p:nvPicPr>
        <p:blipFill>
          <a:blip r:embed="rId4"/>
          <a:srcRect/>
          <a:stretch>
            <a:fillRect/>
          </a:stretch>
        </p:blipFill>
        <p:spPr bwMode="auto">
          <a:xfrm>
            <a:off x="1493732" y="1339058"/>
            <a:ext cx="1166973" cy="1464782"/>
          </a:xfrm>
          <a:prstGeom prst="rect">
            <a:avLst/>
          </a:prstGeom>
          <a:noFill/>
        </p:spPr>
      </p:pic>
      <p:pic>
        <p:nvPicPr>
          <p:cNvPr id="39" name="Picture 31" descr="Servers-3-Virtual"/>
          <p:cNvPicPr>
            <a:picLocks noChangeAspect="1" noChangeArrowheads="1"/>
          </p:cNvPicPr>
          <p:nvPr/>
        </p:nvPicPr>
        <p:blipFill>
          <a:blip r:embed="rId5"/>
          <a:srcRect/>
          <a:stretch>
            <a:fillRect/>
          </a:stretch>
        </p:blipFill>
        <p:spPr bwMode="auto">
          <a:xfrm>
            <a:off x="1524000" y="1447800"/>
            <a:ext cx="1166973" cy="1464175"/>
          </a:xfrm>
          <a:prstGeom prst="rect">
            <a:avLst/>
          </a:prstGeom>
          <a:noFill/>
        </p:spPr>
      </p:pic>
      <p:pic>
        <p:nvPicPr>
          <p:cNvPr id="42" name="Picture 10" descr="Logo-Systems-Center"/>
          <p:cNvPicPr>
            <a:picLocks noChangeAspect="1" noChangeArrowheads="1"/>
          </p:cNvPicPr>
          <p:nvPr/>
        </p:nvPicPr>
        <p:blipFill>
          <a:blip r:embed="rId6">
            <a:lum bright="100000"/>
          </a:blip>
          <a:srcRect/>
          <a:stretch>
            <a:fillRect/>
          </a:stretch>
        </p:blipFill>
        <p:spPr bwMode="auto">
          <a:xfrm>
            <a:off x="5857884" y="1163991"/>
            <a:ext cx="2009385" cy="542996"/>
          </a:xfrm>
          <a:prstGeom prst="rect">
            <a:avLst/>
          </a:prstGeom>
          <a:noFill/>
          <a:ln w="9525">
            <a:noFill/>
            <a:miter lim="800000"/>
            <a:headEnd/>
            <a:tailEnd/>
          </a:ln>
        </p:spPr>
      </p:pic>
      <p:pic>
        <p:nvPicPr>
          <p:cNvPr id="43" name="Picture 7" descr="Lifecycle without Labels">
            <a:hlinkClick r:id="" action="ppaction://noaction"/>
          </p:cNvPr>
          <p:cNvPicPr>
            <a:picLocks noChangeAspect="1" noChangeArrowheads="1"/>
          </p:cNvPicPr>
          <p:nvPr/>
        </p:nvPicPr>
        <p:blipFill>
          <a:blip r:embed="rId7" cstate="print"/>
          <a:srcRect/>
          <a:stretch>
            <a:fillRect/>
          </a:stretch>
        </p:blipFill>
        <p:spPr bwMode="auto">
          <a:xfrm>
            <a:off x="6263304" y="1790571"/>
            <a:ext cx="838925" cy="813168"/>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
        <p:nvSpPr>
          <p:cNvPr id="20" name="Rectangle 19"/>
          <p:cNvSpPr/>
          <p:nvPr/>
        </p:nvSpPr>
        <p:spPr>
          <a:xfrm>
            <a:off x="4143372" y="3200400"/>
            <a:ext cx="495649" cy="769441"/>
          </a:xfrm>
          <a:prstGeom prst="rect">
            <a:avLst/>
          </a:prstGeom>
        </p:spPr>
        <p:txBody>
          <a:bodyPr wrap="none">
            <a:spAutoFit/>
          </a:bodyPr>
          <a:lstStyle/>
          <a:p>
            <a:r>
              <a:rPr lang="es-ES" sz="4400" b="1" spc="-150" smtClean="0">
                <a:ln w="3175">
                  <a:noFill/>
                </a:ln>
                <a:cs typeface="Arial" charset="0"/>
              </a:rPr>
              <a:t>+</a:t>
            </a:r>
            <a:endParaRPr lang="es-ES"/>
          </a:p>
        </p:txBody>
      </p:sp>
      <p:sp>
        <p:nvSpPr>
          <p:cNvPr id="25" name="Rectangle 24"/>
          <p:cNvSpPr/>
          <p:nvPr/>
        </p:nvSpPr>
        <p:spPr bwMode="auto">
          <a:xfrm>
            <a:off x="159488" y="2753833"/>
            <a:ext cx="3912782" cy="197056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cap="none" normalizeH="0" baseline="0" smtClean="0">
              <a:solidFill>
                <a:schemeClr val="tx1"/>
              </a:solidFill>
              <a:effectLst>
                <a:outerShdw blurRad="38100" dist="38100" dir="2700000" algn="tl">
                  <a:srgbClr val="000000">
                    <a:alpha val="43137"/>
                  </a:srgbClr>
                </a:outerShdw>
              </a:effectLst>
              <a:latin typeface="Arial" charset="0"/>
            </a:endParaRPr>
          </a:p>
        </p:txBody>
      </p:sp>
      <p:sp>
        <p:nvSpPr>
          <p:cNvPr id="29" name="Rectangle 28"/>
          <p:cNvSpPr/>
          <p:nvPr/>
        </p:nvSpPr>
        <p:spPr>
          <a:xfrm>
            <a:off x="172098" y="2857496"/>
            <a:ext cx="3899836" cy="1754326"/>
          </a:xfrm>
          <a:prstGeom prst="rect">
            <a:avLst/>
          </a:prstGeom>
        </p:spPr>
        <p:txBody>
          <a:bodyPr wrap="square">
            <a:spAutoFit/>
          </a:bodyPr>
          <a:lstStyle/>
          <a:p>
            <a:r>
              <a:rPr lang="es-ES" sz="1200" b="1" dirty="0" smtClean="0">
                <a:solidFill>
                  <a:schemeClr val="bg2"/>
                </a:solidFill>
                <a:latin typeface="Segoe UI" pitchFamily="34" charset="0"/>
                <a:cs typeface="Segoe UI" pitchFamily="34" charset="0"/>
              </a:rPr>
              <a:t>Windows Server </a:t>
            </a:r>
            <a:r>
              <a:rPr lang="es-ES" sz="1200" b="1" dirty="0" err="1" smtClean="0">
                <a:solidFill>
                  <a:schemeClr val="bg2"/>
                </a:solidFill>
                <a:latin typeface="Segoe UI" pitchFamily="34" charset="0"/>
                <a:cs typeface="Segoe UI" pitchFamily="34" charset="0"/>
              </a:rPr>
              <a:t>Virtualization</a:t>
            </a:r>
            <a:r>
              <a:rPr lang="es-ES" sz="1200" b="1" dirty="0" smtClean="0">
                <a:solidFill>
                  <a:schemeClr val="bg2"/>
                </a:solidFill>
                <a:latin typeface="Segoe UI" pitchFamily="34" charset="0"/>
                <a:cs typeface="Segoe UI" pitchFamily="34" charset="0"/>
              </a:rPr>
              <a:t> </a:t>
            </a:r>
            <a:r>
              <a:rPr lang="es-ES" sz="1200" b="1" dirty="0" err="1" smtClean="0">
                <a:solidFill>
                  <a:schemeClr val="bg2"/>
                </a:solidFill>
                <a:latin typeface="Segoe UI" pitchFamily="34" charset="0"/>
                <a:cs typeface="Segoe UI" pitchFamily="34" charset="0"/>
              </a:rPr>
              <a:t>Licenses</a:t>
            </a:r>
            <a:r>
              <a:rPr lang="es-ES" sz="1200" b="1" dirty="0" smtClean="0">
                <a:solidFill>
                  <a:schemeClr val="bg2"/>
                </a:solidFill>
                <a:latin typeface="Segoe UI" pitchFamily="34" charset="0"/>
                <a:cs typeface="Segoe UI" pitchFamily="34" charset="0"/>
              </a:rPr>
              <a:t>: ±$2,400</a:t>
            </a:r>
          </a:p>
          <a:p>
            <a:endParaRPr lang="es-ES" sz="1200" dirty="0" smtClean="0">
              <a:solidFill>
                <a:schemeClr val="bg2"/>
              </a:solidFill>
              <a:latin typeface="Segoe UI" pitchFamily="34" charset="0"/>
              <a:cs typeface="Segoe UI" pitchFamily="34" charset="0"/>
            </a:endParaRPr>
          </a:p>
          <a:p>
            <a:r>
              <a:rPr lang="es-ES" sz="1200" dirty="0" smtClean="0">
                <a:solidFill>
                  <a:schemeClr val="bg2"/>
                </a:solidFill>
                <a:latin typeface="Segoe UI" pitchFamily="34" charset="0"/>
                <a:cs typeface="Segoe UI" pitchFamily="34" charset="0"/>
              </a:rPr>
              <a:t>Dos opciones para licenciar:</a:t>
            </a:r>
          </a:p>
          <a:p>
            <a:endParaRPr lang="es-ES" sz="1200" dirty="0" smtClean="0">
              <a:solidFill>
                <a:schemeClr val="bg2"/>
              </a:solidFill>
              <a:latin typeface="Segoe UI" pitchFamily="34" charset="0"/>
              <a:cs typeface="Segoe UI" pitchFamily="34" charset="0"/>
            </a:endParaRPr>
          </a:p>
          <a:p>
            <a:r>
              <a:rPr lang="es-ES" sz="1200" dirty="0" smtClean="0">
                <a:solidFill>
                  <a:schemeClr val="bg2"/>
                </a:solidFill>
                <a:latin typeface="Segoe UI" pitchFamily="34" charset="0"/>
                <a:cs typeface="Segoe UI" pitchFamily="34" charset="0"/>
              </a:rPr>
              <a:t>1) Licencia de Enterprise </a:t>
            </a:r>
            <a:r>
              <a:rPr lang="es-ES" sz="1200" dirty="0" err="1" smtClean="0">
                <a:solidFill>
                  <a:schemeClr val="bg2"/>
                </a:solidFill>
                <a:latin typeface="Segoe UI" pitchFamily="34" charset="0"/>
                <a:cs typeface="Segoe UI" pitchFamily="34" charset="0"/>
              </a:rPr>
              <a:t>Edition</a:t>
            </a:r>
            <a:r>
              <a:rPr lang="es-ES" sz="1200" dirty="0" smtClean="0">
                <a:solidFill>
                  <a:schemeClr val="bg2"/>
                </a:solidFill>
                <a:latin typeface="Segoe UI" pitchFamily="34" charset="0"/>
                <a:cs typeface="Segoe UI" pitchFamily="34" charset="0"/>
              </a:rPr>
              <a:t>:  </a:t>
            </a:r>
          </a:p>
          <a:p>
            <a:r>
              <a:rPr lang="es-ES" sz="1200" dirty="0" smtClean="0">
                <a:solidFill>
                  <a:schemeClr val="bg2"/>
                </a:solidFill>
                <a:latin typeface="Segoe UI" pitchFamily="34" charset="0"/>
                <a:cs typeface="Segoe UI" pitchFamily="34" charset="0"/>
              </a:rPr>
              <a:t>    4 Windows servers virtuales </a:t>
            </a:r>
            <a:r>
              <a:rPr lang="es-ES" sz="1200" u="sng" dirty="0" smtClean="0">
                <a:solidFill>
                  <a:schemeClr val="bg2"/>
                </a:solidFill>
                <a:latin typeface="Segoe UI" pitchFamily="34" charset="0"/>
                <a:cs typeface="Segoe UI" pitchFamily="34" charset="0"/>
              </a:rPr>
              <a:t>por host físico</a:t>
            </a:r>
          </a:p>
          <a:p>
            <a:r>
              <a:rPr lang="es-ES" sz="1200" dirty="0" smtClean="0">
                <a:solidFill>
                  <a:schemeClr val="bg2"/>
                </a:solidFill>
                <a:latin typeface="Segoe UI" pitchFamily="34" charset="0"/>
                <a:cs typeface="Segoe UI" pitchFamily="34" charset="0"/>
              </a:rPr>
              <a:t>           </a:t>
            </a:r>
          </a:p>
          <a:p>
            <a:r>
              <a:rPr lang="es-ES" sz="1200" dirty="0" smtClean="0">
                <a:solidFill>
                  <a:schemeClr val="bg2"/>
                </a:solidFill>
                <a:latin typeface="Segoe UI" pitchFamily="34" charset="0"/>
                <a:cs typeface="Segoe UI" pitchFamily="34" charset="0"/>
              </a:rPr>
              <a:t>2) Licencia de </a:t>
            </a:r>
            <a:r>
              <a:rPr lang="es-ES" sz="1200" dirty="0" err="1" smtClean="0">
                <a:solidFill>
                  <a:schemeClr val="bg2"/>
                </a:solidFill>
                <a:latin typeface="Segoe UI" pitchFamily="34" charset="0"/>
                <a:cs typeface="Segoe UI" pitchFamily="34" charset="0"/>
              </a:rPr>
              <a:t>Datacenter</a:t>
            </a:r>
            <a:r>
              <a:rPr lang="es-ES" sz="1200" dirty="0" smtClean="0">
                <a:solidFill>
                  <a:schemeClr val="bg2"/>
                </a:solidFill>
                <a:latin typeface="Segoe UI" pitchFamily="34" charset="0"/>
                <a:cs typeface="Segoe UI" pitchFamily="34" charset="0"/>
              </a:rPr>
              <a:t> </a:t>
            </a:r>
            <a:r>
              <a:rPr lang="es-ES" sz="1200" dirty="0" err="1" smtClean="0">
                <a:solidFill>
                  <a:schemeClr val="bg2"/>
                </a:solidFill>
                <a:latin typeface="Segoe UI" pitchFamily="34" charset="0"/>
                <a:cs typeface="Segoe UI" pitchFamily="34" charset="0"/>
              </a:rPr>
              <a:t>Edition</a:t>
            </a:r>
            <a:r>
              <a:rPr lang="es-ES" sz="1200" dirty="0" smtClean="0">
                <a:solidFill>
                  <a:schemeClr val="bg2"/>
                </a:solidFill>
                <a:latin typeface="Segoe UI" pitchFamily="34" charset="0"/>
                <a:cs typeface="Segoe UI" pitchFamily="34" charset="0"/>
              </a:rPr>
              <a:t>: </a:t>
            </a:r>
          </a:p>
          <a:p>
            <a:r>
              <a:rPr lang="es-ES" sz="1200" dirty="0" smtClean="0">
                <a:solidFill>
                  <a:schemeClr val="bg2"/>
                </a:solidFill>
                <a:latin typeface="Segoe UI" pitchFamily="34" charset="0"/>
                <a:cs typeface="Segoe UI" pitchFamily="34" charset="0"/>
              </a:rPr>
              <a:t>    Ilimitados Windows Server virtuales </a:t>
            </a:r>
            <a:r>
              <a:rPr lang="es-ES" sz="1200" u="sng" dirty="0" smtClean="0">
                <a:solidFill>
                  <a:schemeClr val="bg2"/>
                </a:solidFill>
                <a:latin typeface="Segoe UI" pitchFamily="34" charset="0"/>
                <a:cs typeface="Segoe UI" pitchFamily="34" charset="0"/>
              </a:rPr>
              <a:t>por procesador</a:t>
            </a:r>
            <a:endParaRPr lang="es-ES" sz="1200" u="sng" dirty="0">
              <a:solidFill>
                <a:schemeClr val="bg2"/>
              </a:solidFill>
              <a:latin typeface="Segoe UI" pitchFamily="34" charset="0"/>
              <a:cs typeface="Segoe UI" pitchFamily="34" charset="0"/>
            </a:endParaRPr>
          </a:p>
        </p:txBody>
      </p:sp>
      <p:sp>
        <p:nvSpPr>
          <p:cNvPr id="30" name="Rectangle 29"/>
          <p:cNvSpPr/>
          <p:nvPr/>
        </p:nvSpPr>
        <p:spPr bwMode="auto">
          <a:xfrm>
            <a:off x="4724400" y="2725426"/>
            <a:ext cx="4114807" cy="283717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cap="none" normalizeH="0" baseline="0" smtClean="0">
              <a:solidFill>
                <a:schemeClr val="tx1"/>
              </a:solidFill>
              <a:effectLst>
                <a:outerShdw blurRad="38100" dist="38100" dir="2700000" algn="tl">
                  <a:srgbClr val="000000">
                    <a:alpha val="43137"/>
                  </a:srgbClr>
                </a:outerShdw>
              </a:effectLst>
              <a:latin typeface="Arial" charset="0"/>
            </a:endParaRPr>
          </a:p>
        </p:txBody>
      </p:sp>
      <p:sp>
        <p:nvSpPr>
          <p:cNvPr id="31" name="Rectangle 30"/>
          <p:cNvSpPr/>
          <p:nvPr/>
        </p:nvSpPr>
        <p:spPr>
          <a:xfrm>
            <a:off x="4724400" y="2743200"/>
            <a:ext cx="4114800" cy="2893100"/>
          </a:xfrm>
          <a:prstGeom prst="rect">
            <a:avLst/>
          </a:prstGeom>
        </p:spPr>
        <p:txBody>
          <a:bodyPr wrap="square">
            <a:spAutoFit/>
          </a:bodyPr>
          <a:lstStyle/>
          <a:p>
            <a:r>
              <a:rPr lang="es-ES" sz="1400" b="1" smtClean="0">
                <a:solidFill>
                  <a:schemeClr val="bg2"/>
                </a:solidFill>
                <a:latin typeface="Segoe UI" pitchFamily="34" charset="0"/>
                <a:cs typeface="Segoe UI" pitchFamily="34" charset="0"/>
              </a:rPr>
              <a:t>System Management Suite Enterprise: ±$860*</a:t>
            </a:r>
          </a:p>
          <a:p>
            <a:endParaRPr lang="es-ES" sz="1400" smtClean="0">
              <a:solidFill>
                <a:schemeClr val="bg2"/>
              </a:solidFill>
              <a:latin typeface="Segoe UI" pitchFamily="34" charset="0"/>
              <a:cs typeface="Segoe UI" pitchFamily="34" charset="0"/>
            </a:endParaRPr>
          </a:p>
          <a:p>
            <a:r>
              <a:rPr lang="es-ES" sz="1400" smtClean="0">
                <a:solidFill>
                  <a:schemeClr val="bg2"/>
                </a:solidFill>
                <a:latin typeface="Segoe UI" pitchFamily="34" charset="0"/>
                <a:cs typeface="Segoe UI" pitchFamily="34" charset="0"/>
              </a:rPr>
              <a:t>Licencia para utilizar los cuatro productos de System Center para manejar un servidor físico y un número ilimitado de servidores virtuales ejecutándose en dicho servidor físico</a:t>
            </a:r>
          </a:p>
          <a:p>
            <a:endParaRPr lang="es-ES" sz="1000" smtClean="0">
              <a:solidFill>
                <a:schemeClr val="bg2"/>
              </a:solidFill>
              <a:latin typeface="Segoe UI" pitchFamily="34" charset="0"/>
              <a:cs typeface="Segoe UI" pitchFamily="34" charset="0"/>
            </a:endParaRPr>
          </a:p>
          <a:p>
            <a:r>
              <a:rPr lang="es-ES" sz="1000" smtClean="0">
                <a:solidFill>
                  <a:schemeClr val="bg2"/>
                </a:solidFill>
                <a:latin typeface="Segoe UI" pitchFamily="34" charset="0"/>
                <a:cs typeface="Segoe UI" pitchFamily="34" charset="0"/>
              </a:rPr>
              <a:t>*requiere dos años de Software Assurance</a:t>
            </a:r>
            <a:endParaRPr lang="es-ES" sz="900" smtClean="0">
              <a:solidFill>
                <a:schemeClr val="bg2"/>
              </a:solidFill>
              <a:latin typeface="Segoe UI" pitchFamily="34" charset="0"/>
              <a:cs typeface="Segoe UI" pitchFamily="34" charset="0"/>
            </a:endParaRPr>
          </a:p>
          <a:p>
            <a:endParaRPr lang="es-ES" sz="1300" smtClean="0">
              <a:solidFill>
                <a:schemeClr val="bg2"/>
              </a:solidFill>
              <a:latin typeface="Segoe UI" pitchFamily="34" charset="0"/>
              <a:cs typeface="Segoe UI" pitchFamily="34" charset="0"/>
            </a:endParaRPr>
          </a:p>
          <a:p>
            <a:r>
              <a:rPr lang="es-ES" sz="1300" smtClean="0">
                <a:solidFill>
                  <a:schemeClr val="bg2"/>
                </a:solidFill>
                <a:latin typeface="Segoe UI" pitchFamily="34" charset="0"/>
                <a:cs typeface="Segoe UI" pitchFamily="34" charset="0"/>
              </a:rPr>
              <a:t>O </a:t>
            </a:r>
          </a:p>
          <a:p>
            <a:endParaRPr lang="es-ES" sz="1300" smtClean="0">
              <a:solidFill>
                <a:schemeClr val="bg2"/>
              </a:solidFill>
              <a:latin typeface="Segoe UI" pitchFamily="34" charset="0"/>
              <a:cs typeface="Segoe UI" pitchFamily="34" charset="0"/>
            </a:endParaRPr>
          </a:p>
          <a:p>
            <a:r>
              <a:rPr lang="es-ES" sz="1300" smtClean="0">
                <a:solidFill>
                  <a:schemeClr val="bg2"/>
                </a:solidFill>
                <a:latin typeface="Segoe UI" pitchFamily="34" charset="0"/>
                <a:cs typeface="Segoe UI" pitchFamily="34" charset="0"/>
              </a:rPr>
              <a:t>Licencia de SCVMM – Stand Alone</a:t>
            </a:r>
          </a:p>
          <a:p>
            <a:endParaRPr lang="es-ES" sz="1300" smtClean="0">
              <a:solidFill>
                <a:schemeClr val="bg2"/>
              </a:solidFill>
              <a:latin typeface="Segoe UI" pitchFamily="34" charset="0"/>
              <a:cs typeface="Segoe UI" pitchFamily="34" charset="0"/>
            </a:endParaRPr>
          </a:p>
          <a:p>
            <a:endParaRPr lang="es-ES" sz="1300">
              <a:solidFill>
                <a:schemeClr val="bg2"/>
              </a:solidFill>
              <a:latin typeface="Segoe UI" pitchFamily="34" charset="0"/>
              <a:cs typeface="Segoe UI" pitchFamily="34" charset="0"/>
            </a:endParaRPr>
          </a:p>
        </p:txBody>
      </p:sp>
      <p:sp>
        <p:nvSpPr>
          <p:cNvPr id="32" name="Rectangle 31"/>
          <p:cNvSpPr/>
          <p:nvPr/>
        </p:nvSpPr>
        <p:spPr>
          <a:xfrm>
            <a:off x="571472" y="5721510"/>
            <a:ext cx="7929618" cy="707886"/>
          </a:xfrm>
          <a:prstGeom prst="rect">
            <a:avLst/>
          </a:prstGeom>
        </p:spPr>
        <p:txBody>
          <a:bodyPr wrap="square">
            <a:spAutoFit/>
          </a:bodyPr>
          <a:lstStyle/>
          <a:p>
            <a:pPr algn="ctr"/>
            <a:r>
              <a:rPr lang="es-ES" sz="2000" b="1" spc="-150" smtClean="0">
                <a:ln w="3175">
                  <a:noFill/>
                </a:ln>
                <a:cs typeface="Arial" charset="0"/>
              </a:rPr>
              <a:t>La combinación de estas dos licencias permite el uso de todas las herramientas necesarias para utilizar todos los escenarios de virtualización</a:t>
            </a:r>
          </a:p>
        </p:txBody>
      </p:sp>
      <p:pic>
        <p:nvPicPr>
          <p:cNvPr id="17" name="Picture 16" descr="\\.PSF\Parallels Share\Virtualization PPT\Windows-Server-2008-Logo.png"/>
          <p:cNvPicPr>
            <a:picLocks noChangeAspect="1" noChangeArrowheads="1"/>
          </p:cNvPicPr>
          <p:nvPr/>
        </p:nvPicPr>
        <p:blipFill>
          <a:blip r:embed="rId8"/>
          <a:srcRect/>
          <a:stretch>
            <a:fillRect/>
          </a:stretch>
        </p:blipFill>
        <p:spPr bwMode="auto">
          <a:xfrm>
            <a:off x="785786" y="1107245"/>
            <a:ext cx="2743200" cy="41675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4800600" y="1905000"/>
            <a:ext cx="3733800" cy="2819400"/>
          </a:xfrm>
          <a:prstGeom prst="ellipse">
            <a:avLst/>
          </a:prstGeom>
          <a:solidFill>
            <a:schemeClr val="accent1">
              <a:lumMod val="40000"/>
              <a:lumOff val="6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381000" y="457200"/>
            <a:ext cx="8458200" cy="553998"/>
          </a:xfrm>
        </p:spPr>
        <p:txBody>
          <a:bodyPr/>
          <a:lstStyle/>
          <a:p>
            <a:r>
              <a:rPr lang="en-US" sz="4000" dirty="0" err="1" smtClean="0"/>
              <a:t>Licenciamiento</a:t>
            </a:r>
            <a:r>
              <a:rPr lang="en-US" sz="4000" dirty="0" smtClean="0"/>
              <a:t> del </a:t>
            </a:r>
            <a:r>
              <a:rPr lang="en-US" sz="4000" dirty="0" err="1" smtClean="0"/>
              <a:t>Escritorio</a:t>
            </a:r>
            <a:r>
              <a:rPr lang="en-US" sz="4000" dirty="0" smtClean="0"/>
              <a:t> </a:t>
            </a:r>
            <a:r>
              <a:rPr lang="en-US" sz="4000" dirty="0" err="1" smtClean="0"/>
              <a:t>Virtualizado</a:t>
            </a:r>
            <a:endParaRPr lang="en-US" sz="4000" dirty="0"/>
          </a:p>
        </p:txBody>
      </p:sp>
      <p:sp>
        <p:nvSpPr>
          <p:cNvPr id="4" name="TextBox 3"/>
          <p:cNvSpPr txBox="1"/>
          <p:nvPr/>
        </p:nvSpPr>
        <p:spPr>
          <a:xfrm>
            <a:off x="1295400" y="1066800"/>
            <a:ext cx="6781800" cy="584775"/>
          </a:xfrm>
          <a:prstGeom prst="rect">
            <a:avLst/>
          </a:prstGeom>
          <a:noFill/>
        </p:spPr>
        <p:txBody>
          <a:bodyPr wrap="square" rtlCol="0">
            <a:spAutoFit/>
          </a:bodyPr>
          <a:lstStyle/>
          <a:p>
            <a:r>
              <a:rPr lang="en-US" sz="3200" dirty="0" smtClean="0"/>
              <a:t>(VDI) </a:t>
            </a:r>
            <a:r>
              <a:rPr lang="en-US" sz="2400" dirty="0" smtClean="0"/>
              <a:t>Virtual Desktop Infrastructure</a:t>
            </a:r>
            <a:endParaRPr lang="en-US" sz="2400" dirty="0"/>
          </a:p>
        </p:txBody>
      </p:sp>
      <p:grpSp>
        <p:nvGrpSpPr>
          <p:cNvPr id="3" name="Group 38"/>
          <p:cNvGrpSpPr>
            <a:grpSpLocks noChangeAspect="1"/>
          </p:cNvGrpSpPr>
          <p:nvPr/>
        </p:nvGrpSpPr>
        <p:grpSpPr bwMode="auto">
          <a:xfrm>
            <a:off x="1447800" y="2590800"/>
            <a:ext cx="2909410" cy="1926219"/>
            <a:chOff x="1152" y="1460"/>
            <a:chExt cx="3456" cy="2236"/>
          </a:xfrm>
        </p:grpSpPr>
        <p:pic>
          <p:nvPicPr>
            <p:cNvPr id="9" name="Picture 39" descr="gray oval disc"/>
            <p:cNvPicPr>
              <a:picLocks noChangeAspect="1" noChangeArrowheads="1"/>
            </p:cNvPicPr>
            <p:nvPr/>
          </p:nvPicPr>
          <p:blipFill>
            <a:blip r:embed="rId3"/>
            <a:srcRect/>
            <a:stretch>
              <a:fillRect/>
            </a:stretch>
          </p:blipFill>
          <p:spPr bwMode="auto">
            <a:xfrm>
              <a:off x="1152" y="1887"/>
              <a:ext cx="3456" cy="1809"/>
            </a:xfrm>
            <a:prstGeom prst="rect">
              <a:avLst/>
            </a:prstGeom>
            <a:noFill/>
            <a:ln w="9525">
              <a:noFill/>
              <a:miter lim="800000"/>
              <a:headEnd/>
              <a:tailEnd/>
            </a:ln>
          </p:spPr>
        </p:pic>
        <p:pic>
          <p:nvPicPr>
            <p:cNvPr id="10" name="Picture 40" descr="icon02"/>
            <p:cNvPicPr>
              <a:picLocks noChangeAspect="1" noChangeArrowheads="1"/>
            </p:cNvPicPr>
            <p:nvPr/>
          </p:nvPicPr>
          <p:blipFill>
            <a:blip r:embed="rId4" cstate="print"/>
            <a:srcRect/>
            <a:stretch>
              <a:fillRect/>
            </a:stretch>
          </p:blipFill>
          <p:spPr bwMode="auto">
            <a:xfrm>
              <a:off x="2744" y="1460"/>
              <a:ext cx="1280" cy="1324"/>
            </a:xfrm>
            <a:prstGeom prst="rect">
              <a:avLst/>
            </a:prstGeom>
            <a:noFill/>
            <a:ln w="9525">
              <a:noFill/>
              <a:miter lim="800000"/>
              <a:headEnd/>
              <a:tailEnd/>
            </a:ln>
          </p:spPr>
        </p:pic>
        <p:pic>
          <p:nvPicPr>
            <p:cNvPr id="11" name="Picture 41" descr="server_ghosted copy"/>
            <p:cNvPicPr>
              <a:picLocks noChangeAspect="1" noChangeArrowheads="1"/>
            </p:cNvPicPr>
            <p:nvPr/>
          </p:nvPicPr>
          <p:blipFill>
            <a:blip r:embed="rId5" cstate="print"/>
            <a:srcRect/>
            <a:stretch>
              <a:fillRect/>
            </a:stretch>
          </p:blipFill>
          <p:spPr bwMode="auto">
            <a:xfrm>
              <a:off x="1776" y="1488"/>
              <a:ext cx="920" cy="1297"/>
            </a:xfrm>
            <a:prstGeom prst="rect">
              <a:avLst/>
            </a:prstGeom>
            <a:noFill/>
            <a:ln w="9525">
              <a:noFill/>
              <a:miter lim="800000"/>
              <a:headEnd/>
              <a:tailEnd/>
            </a:ln>
          </p:spPr>
        </p:pic>
      </p:grpSp>
      <p:sp>
        <p:nvSpPr>
          <p:cNvPr id="13" name="TextBox 12"/>
          <p:cNvSpPr txBox="1"/>
          <p:nvPr/>
        </p:nvSpPr>
        <p:spPr>
          <a:xfrm>
            <a:off x="2286000" y="4800600"/>
            <a:ext cx="5105400" cy="1477328"/>
          </a:xfrm>
          <a:prstGeom prst="rect">
            <a:avLst/>
          </a:prstGeom>
          <a:noFill/>
        </p:spPr>
        <p:txBody>
          <a:bodyPr wrap="square" rtlCol="0">
            <a:spAutoFit/>
          </a:bodyPr>
          <a:lstStyle/>
          <a:p>
            <a:r>
              <a:rPr lang="en-US" dirty="0" err="1" smtClean="0"/>
              <a:t>VMWare</a:t>
            </a:r>
            <a:r>
              <a:rPr lang="en-US" dirty="0" smtClean="0"/>
              <a:t> – VDI</a:t>
            </a:r>
          </a:p>
          <a:p>
            <a:r>
              <a:rPr lang="en-US" dirty="0" smtClean="0"/>
              <a:t>Citrix – </a:t>
            </a:r>
            <a:r>
              <a:rPr lang="en-US" dirty="0" err="1" smtClean="0"/>
              <a:t>Xen</a:t>
            </a:r>
            <a:r>
              <a:rPr lang="en-US" dirty="0" smtClean="0"/>
              <a:t> Desktop</a:t>
            </a:r>
          </a:p>
          <a:p>
            <a:r>
              <a:rPr lang="en-US" dirty="0" smtClean="0"/>
              <a:t>Quest – VDI Management</a:t>
            </a:r>
          </a:p>
          <a:p>
            <a:endParaRPr lang="en-US" dirty="0" smtClean="0"/>
          </a:p>
          <a:p>
            <a:r>
              <a:rPr lang="en-US" i="1" dirty="0" smtClean="0"/>
              <a:t>VECD – Vista Enterprise Centralized Desktop</a:t>
            </a:r>
            <a:endParaRPr lang="en-US" i="1" dirty="0"/>
          </a:p>
        </p:txBody>
      </p:sp>
      <p:pic>
        <p:nvPicPr>
          <p:cNvPr id="1026" name="Picture 2" descr="http://www.vmware.com/files_inline/images/vdivdm_diagram.gif"/>
          <p:cNvPicPr>
            <a:picLocks noChangeAspect="1" noChangeArrowheads="1"/>
          </p:cNvPicPr>
          <p:nvPr/>
        </p:nvPicPr>
        <p:blipFill>
          <a:blip r:embed="rId6"/>
          <a:srcRect/>
          <a:stretch>
            <a:fillRect/>
          </a:stretch>
        </p:blipFill>
        <p:spPr bwMode="auto">
          <a:xfrm>
            <a:off x="5334000" y="2133600"/>
            <a:ext cx="2829910" cy="2413748"/>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097" name="Picture 4" descr="\\eventsql\dvd27\Clip_Installer\DVD_ART\Artwork_Imagery\Shapes and Graphics\Clear glass shapes\glass oval 4 part.png"/>
          <p:cNvPicPr>
            <a:picLocks noChangeAspect="1" noChangeArrowheads="1"/>
          </p:cNvPicPr>
          <p:nvPr/>
        </p:nvPicPr>
        <p:blipFill>
          <a:blip r:embed="rId3"/>
          <a:srcRect/>
          <a:stretch>
            <a:fillRect/>
          </a:stretch>
        </p:blipFill>
        <p:spPr bwMode="auto">
          <a:xfrm>
            <a:off x="249238" y="1371600"/>
            <a:ext cx="8437562" cy="5008563"/>
          </a:xfrm>
          <a:prstGeom prst="rect">
            <a:avLst/>
          </a:prstGeom>
          <a:noFill/>
          <a:ln w="9525">
            <a:noFill/>
            <a:miter lim="800000"/>
            <a:headEnd/>
            <a:tailEnd/>
          </a:ln>
        </p:spPr>
      </p:pic>
      <p:sp>
        <p:nvSpPr>
          <p:cNvPr id="87" name="Rounded Rectangle 86"/>
          <p:cNvSpPr/>
          <p:nvPr/>
        </p:nvSpPr>
        <p:spPr>
          <a:xfrm>
            <a:off x="2819400" y="1676400"/>
            <a:ext cx="1219200" cy="304800"/>
          </a:xfrm>
          <a:prstGeom prst="round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540099" name="Picture 6" descr="\\eventsql\dvd27\Clip_Installer\DVD_ART\Artwork_Imagery\Shapes and Graphics\Arrows - arrow\White Collection 25 percent opaque - soft shadow\curved arrow 5.png"/>
          <p:cNvPicPr>
            <a:picLocks noChangeAspect="1" noChangeArrowheads="1"/>
          </p:cNvPicPr>
          <p:nvPr/>
        </p:nvPicPr>
        <p:blipFill>
          <a:blip r:embed="rId4"/>
          <a:srcRect/>
          <a:stretch>
            <a:fillRect/>
          </a:stretch>
        </p:blipFill>
        <p:spPr bwMode="auto">
          <a:xfrm rot="16959030" flipH="1">
            <a:off x="2078832" y="3652043"/>
            <a:ext cx="2152650" cy="1922463"/>
          </a:xfrm>
          <a:prstGeom prst="rect">
            <a:avLst/>
          </a:prstGeom>
          <a:noFill/>
          <a:ln w="9525">
            <a:noFill/>
            <a:miter lim="800000"/>
            <a:headEnd/>
            <a:tailEnd/>
          </a:ln>
        </p:spPr>
      </p:pic>
      <p:pic>
        <p:nvPicPr>
          <p:cNvPr id="1540100" name="Picture 6" descr="\\eventsql\dvd27\Clip_Installer\DVD_ART\Artwork_Imagery\Shapes and Graphics\Arrows - arrow\White Collection 25 percent opaque - soft shadow\curved arrow 5.png"/>
          <p:cNvPicPr>
            <a:picLocks noChangeAspect="1" noChangeArrowheads="1"/>
          </p:cNvPicPr>
          <p:nvPr/>
        </p:nvPicPr>
        <p:blipFill>
          <a:blip r:embed="rId5"/>
          <a:srcRect/>
          <a:stretch>
            <a:fillRect/>
          </a:stretch>
        </p:blipFill>
        <p:spPr bwMode="auto">
          <a:xfrm rot="10361284" flipV="1">
            <a:off x="2093913" y="1741488"/>
            <a:ext cx="2343150" cy="1919287"/>
          </a:xfrm>
          <a:prstGeom prst="rect">
            <a:avLst/>
          </a:prstGeom>
          <a:noFill/>
          <a:ln w="9525">
            <a:noFill/>
            <a:miter lim="800000"/>
            <a:headEnd/>
            <a:tailEnd/>
          </a:ln>
        </p:spPr>
      </p:pic>
      <p:sp>
        <p:nvSpPr>
          <p:cNvPr id="84" name="Rounded Rectangle 83"/>
          <p:cNvSpPr/>
          <p:nvPr/>
        </p:nvSpPr>
        <p:spPr>
          <a:xfrm>
            <a:off x="6858000" y="3690938"/>
            <a:ext cx="1600200" cy="381000"/>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3" name="Group 55"/>
          <p:cNvGrpSpPr>
            <a:grpSpLocks/>
          </p:cNvGrpSpPr>
          <p:nvPr/>
        </p:nvGrpSpPr>
        <p:grpSpPr bwMode="auto">
          <a:xfrm>
            <a:off x="6248400" y="5029200"/>
            <a:ext cx="1438275" cy="1219200"/>
            <a:chOff x="6629400" y="5029200"/>
            <a:chExt cx="1437500" cy="1219693"/>
          </a:xfrm>
        </p:grpSpPr>
        <p:grpSp>
          <p:nvGrpSpPr>
            <p:cNvPr id="4" name="Group 54"/>
            <p:cNvGrpSpPr>
              <a:grpSpLocks/>
            </p:cNvGrpSpPr>
            <p:nvPr/>
          </p:nvGrpSpPr>
          <p:grpSpPr bwMode="auto">
            <a:xfrm>
              <a:off x="7086600" y="5029200"/>
              <a:ext cx="980300" cy="991093"/>
              <a:chOff x="4876800" y="5181600"/>
              <a:chExt cx="980300" cy="991093"/>
            </a:xfrm>
          </p:grpSpPr>
          <p:pic>
            <p:nvPicPr>
              <p:cNvPr id="1540164" name="Picture 7" descr="C:\Clients\MS_artwork\Windows_Vista_Icons_ for_Marketing_use\Computer.png"/>
              <p:cNvPicPr>
                <a:picLocks noChangeAspect="1" noChangeArrowheads="1"/>
              </p:cNvPicPr>
              <p:nvPr/>
            </p:nvPicPr>
            <p:blipFill>
              <a:blip r:embed="rId6">
                <a:lum bright="-6000" contrast="-36000"/>
              </a:blip>
              <a:srcRect/>
              <a:stretch>
                <a:fillRect/>
              </a:stretch>
            </p:blipFill>
            <p:spPr bwMode="auto">
              <a:xfrm>
                <a:off x="4876800" y="5181600"/>
                <a:ext cx="980300" cy="991093"/>
              </a:xfrm>
              <a:prstGeom prst="rect">
                <a:avLst/>
              </a:prstGeom>
              <a:noFill/>
              <a:ln w="9525">
                <a:noFill/>
                <a:miter lim="800000"/>
                <a:headEnd/>
                <a:tailEnd/>
              </a:ln>
            </p:spPr>
          </p:pic>
          <p:pic>
            <p:nvPicPr>
              <p:cNvPr id="1540165" name="Picture 3" descr="\\eventsql\dvd27\Clip_Installer\DVD_ART\BoxShots_Logos\Windows Embedded CE\Windows Embedded CE logo rev v.png"/>
              <p:cNvPicPr>
                <a:picLocks noChangeAspect="1" noChangeArrowheads="1"/>
              </p:cNvPicPr>
              <p:nvPr/>
            </p:nvPicPr>
            <p:blipFill>
              <a:blip r:embed="rId7"/>
              <a:srcRect/>
              <a:stretch>
                <a:fillRect/>
              </a:stretch>
            </p:blipFill>
            <p:spPr bwMode="auto">
              <a:xfrm rot="730905">
                <a:off x="5168557" y="5473113"/>
                <a:ext cx="533400" cy="339673"/>
              </a:xfrm>
              <a:prstGeom prst="rect">
                <a:avLst/>
              </a:prstGeom>
              <a:noFill/>
              <a:ln w="9525">
                <a:noFill/>
                <a:miter lim="800000"/>
                <a:headEnd/>
                <a:tailEnd/>
              </a:ln>
            </p:spPr>
          </p:pic>
        </p:grpSp>
        <p:grpSp>
          <p:nvGrpSpPr>
            <p:cNvPr id="5" name="Group 53"/>
            <p:cNvGrpSpPr>
              <a:grpSpLocks/>
            </p:cNvGrpSpPr>
            <p:nvPr/>
          </p:nvGrpSpPr>
          <p:grpSpPr bwMode="auto">
            <a:xfrm>
              <a:off x="6629400" y="5257800"/>
              <a:ext cx="980300" cy="991093"/>
              <a:chOff x="6629400" y="5257800"/>
              <a:chExt cx="980300" cy="991093"/>
            </a:xfrm>
          </p:grpSpPr>
          <p:pic>
            <p:nvPicPr>
              <p:cNvPr id="1540162" name="Picture 7" descr="C:\Clients\MS_artwork\Windows_Vista_Icons_ for_Marketing_use\Computer.png"/>
              <p:cNvPicPr>
                <a:picLocks noChangeAspect="1" noChangeArrowheads="1"/>
              </p:cNvPicPr>
              <p:nvPr/>
            </p:nvPicPr>
            <p:blipFill>
              <a:blip r:embed="rId6">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1540163" name="Picture 6" descr="\\eventsql\dvd27\Clip_Installer\DVD_ART\BoxShots_Logos\Windows XP Embedded\Windows-XP-Embedded-Logo-rev v.png"/>
              <p:cNvPicPr>
                <a:picLocks noChangeAspect="1" noChangeArrowheads="1"/>
              </p:cNvPicPr>
              <p:nvPr/>
            </p:nvPicPr>
            <p:blipFill>
              <a:blip r:embed="rId8"/>
              <a:srcRect/>
              <a:stretch>
                <a:fillRect/>
              </a:stretch>
            </p:blipFill>
            <p:spPr bwMode="auto">
              <a:xfrm rot="693265">
                <a:off x="6926843" y="5551494"/>
                <a:ext cx="459184" cy="359116"/>
              </a:xfrm>
              <a:prstGeom prst="rect">
                <a:avLst/>
              </a:prstGeom>
              <a:noFill/>
              <a:ln w="9525">
                <a:noFill/>
                <a:miter lim="800000"/>
                <a:headEnd/>
                <a:tailEnd/>
              </a:ln>
            </p:spPr>
          </p:pic>
        </p:grpSp>
      </p:grpSp>
      <p:grpSp>
        <p:nvGrpSpPr>
          <p:cNvPr id="6" name="Group 55"/>
          <p:cNvGrpSpPr>
            <a:grpSpLocks/>
          </p:cNvGrpSpPr>
          <p:nvPr/>
        </p:nvGrpSpPr>
        <p:grpSpPr bwMode="auto">
          <a:xfrm>
            <a:off x="5770563" y="1371600"/>
            <a:ext cx="1916112" cy="1352550"/>
            <a:chOff x="5715000" y="1371600"/>
            <a:chExt cx="1915906" cy="1352679"/>
          </a:xfrm>
        </p:grpSpPr>
        <p:pic>
          <p:nvPicPr>
            <p:cNvPr id="1540156" name="Picture 12" descr="image007"/>
            <p:cNvPicPr>
              <a:picLocks noChangeAspect="1" noChangeArrowheads="1"/>
            </p:cNvPicPr>
            <p:nvPr/>
          </p:nvPicPr>
          <p:blipFill>
            <a:blip r:embed="rId9"/>
            <a:srcRect/>
            <a:stretch>
              <a:fillRect/>
            </a:stretch>
          </p:blipFill>
          <p:spPr bwMode="auto">
            <a:xfrm flipH="1">
              <a:off x="5715000" y="1371600"/>
              <a:ext cx="1223614" cy="1143000"/>
            </a:xfrm>
            <a:prstGeom prst="rect">
              <a:avLst/>
            </a:prstGeom>
            <a:noFill/>
            <a:ln w="9525">
              <a:noFill/>
              <a:miter lim="800000"/>
              <a:headEnd/>
              <a:tailEnd/>
            </a:ln>
          </p:spPr>
        </p:pic>
        <p:pic>
          <p:nvPicPr>
            <p:cNvPr id="1540157" name="Picture 3" descr="C:\Clients\MS_artwork\Windows_Vista_Icons_ for_Marketing_use\Laptop.png"/>
            <p:cNvPicPr>
              <a:picLocks noChangeAspect="1" noChangeArrowheads="1"/>
            </p:cNvPicPr>
            <p:nvPr/>
          </p:nvPicPr>
          <p:blipFill>
            <a:blip r:embed="rId10"/>
            <a:srcRect/>
            <a:stretch>
              <a:fillRect/>
            </a:stretch>
          </p:blipFill>
          <p:spPr bwMode="auto">
            <a:xfrm rot="457243" flipH="1">
              <a:off x="6696008" y="1657479"/>
              <a:ext cx="934898" cy="1066800"/>
            </a:xfrm>
            <a:prstGeom prst="rect">
              <a:avLst/>
            </a:prstGeom>
            <a:noFill/>
            <a:ln w="9525">
              <a:noFill/>
              <a:miter lim="800000"/>
              <a:headEnd/>
              <a:tailEnd/>
            </a:ln>
          </p:spPr>
        </p:pic>
        <p:pic>
          <p:nvPicPr>
            <p:cNvPr id="1540158" name="Picture 7" descr="\\eventsql\dvd27\Clip_Installer\DVD_ART\BoxShots_Logos\Windows Vista Enterprise\Windows Vista Enterprise logo v w.png"/>
            <p:cNvPicPr>
              <a:picLocks noChangeAspect="1" noChangeArrowheads="1"/>
            </p:cNvPicPr>
            <p:nvPr/>
          </p:nvPicPr>
          <p:blipFill>
            <a:blip r:embed="rId11"/>
            <a:srcRect/>
            <a:stretch>
              <a:fillRect/>
            </a:stretch>
          </p:blipFill>
          <p:spPr bwMode="auto">
            <a:xfrm rot="-302217">
              <a:off x="6792201" y="1888236"/>
              <a:ext cx="523013" cy="381000"/>
            </a:xfrm>
            <a:prstGeom prst="rect">
              <a:avLst/>
            </a:prstGeom>
            <a:noFill/>
            <a:ln w="9525">
              <a:noFill/>
              <a:miter lim="800000"/>
              <a:headEnd/>
              <a:tailEnd/>
            </a:ln>
          </p:spPr>
        </p:pic>
        <p:pic>
          <p:nvPicPr>
            <p:cNvPr id="1540159" name="Picture 8" descr="\\eventsql\dvd27\Clip_Installer\DVD_ART\BoxShots_Logos\Windows Fundamentals for Legacy PCs\windows fundamentals for legacy pcs v rev.png"/>
            <p:cNvPicPr>
              <a:picLocks noChangeAspect="1" noChangeArrowheads="1"/>
            </p:cNvPicPr>
            <p:nvPr/>
          </p:nvPicPr>
          <p:blipFill>
            <a:blip r:embed="rId12"/>
            <a:srcRect t="49200"/>
            <a:stretch>
              <a:fillRect/>
            </a:stretch>
          </p:blipFill>
          <p:spPr bwMode="auto">
            <a:xfrm rot="-580527">
              <a:off x="6340940" y="1789888"/>
              <a:ext cx="463504" cy="233667"/>
            </a:xfrm>
            <a:prstGeom prst="rect">
              <a:avLst/>
            </a:prstGeom>
            <a:noFill/>
            <a:ln w="9525">
              <a:noFill/>
              <a:miter lim="800000"/>
              <a:headEnd/>
              <a:tailEnd/>
            </a:ln>
          </p:spPr>
        </p:pic>
      </p:grpSp>
      <p:pic>
        <p:nvPicPr>
          <p:cNvPr id="1540104" name="Picture 6" descr="\\eventsql\dvd27\Clip_Installer\DVD_ART\Artwork_Imagery\Shapes and Graphics\Arrows - arrow\White Collection 25 percent opaque - soft shadow\curved arrow 5.png"/>
          <p:cNvPicPr>
            <a:picLocks noChangeAspect="1" noChangeArrowheads="1"/>
          </p:cNvPicPr>
          <p:nvPr/>
        </p:nvPicPr>
        <p:blipFill>
          <a:blip r:embed="rId5"/>
          <a:srcRect/>
          <a:stretch>
            <a:fillRect/>
          </a:stretch>
        </p:blipFill>
        <p:spPr bwMode="auto">
          <a:xfrm rot="21257870" flipV="1">
            <a:off x="4430713" y="4070350"/>
            <a:ext cx="2278062" cy="1866900"/>
          </a:xfrm>
          <a:prstGeom prst="rect">
            <a:avLst/>
          </a:prstGeom>
          <a:noFill/>
          <a:ln w="9525">
            <a:noFill/>
            <a:miter lim="800000"/>
            <a:headEnd/>
            <a:tailEnd/>
          </a:ln>
        </p:spPr>
      </p:pic>
      <p:sp>
        <p:nvSpPr>
          <p:cNvPr id="2" name="Title 1"/>
          <p:cNvSpPr>
            <a:spLocks noGrp="1"/>
          </p:cNvSpPr>
          <p:nvPr>
            <p:ph type="title" idx="4294967295"/>
          </p:nvPr>
        </p:nvSpPr>
        <p:spPr>
          <a:xfrm>
            <a:off x="214282" y="214290"/>
            <a:ext cx="8626475" cy="838200"/>
          </a:xfrm>
        </p:spPr>
        <p:txBody>
          <a:bodyPr anchor="t">
            <a:normAutofit/>
          </a:bodyPr>
          <a:lstStyle/>
          <a:p>
            <a:pPr eaLnBrk="1" hangingPunct="1">
              <a:defRPr/>
            </a:pPr>
            <a:r>
              <a:rPr lang="es-ES" sz="3200" smtClean="0">
                <a:effectLst>
                  <a:outerShdw blurRad="38100" dist="38100" dir="2700000" algn="tl">
                    <a:schemeClr val="accent5"/>
                  </a:outerShdw>
                </a:effectLst>
              </a:rPr>
              <a:t>Opciones Flexibles para el Escritorio</a:t>
            </a:r>
            <a:br>
              <a:rPr lang="es-ES" sz="3200" smtClean="0">
                <a:effectLst>
                  <a:outerShdw blurRad="38100" dist="38100" dir="2700000" algn="tl">
                    <a:schemeClr val="accent5"/>
                  </a:outerShdw>
                </a:effectLst>
              </a:rPr>
            </a:br>
            <a:r>
              <a:rPr lang="es-ES" sz="1900" smtClean="0">
                <a:effectLst/>
              </a:rPr>
              <a:t>Opciones flexibles para la productividad, la seguridad y la reducción del TCO</a:t>
            </a:r>
            <a:endParaRPr lang="es-ES" sz="1900">
              <a:effectLst/>
            </a:endParaRPr>
          </a:p>
        </p:txBody>
      </p:sp>
      <p:pic>
        <p:nvPicPr>
          <p:cNvPr id="1540106" name="Picture 5" descr="\\eventsql\dvd27\Clip_Installer\DVD_ART\Artwork_Imagery\HARDWARE_IMAGERY\Illustration - Misc Hardware\Windows Vista Illustration Icons\Server.png"/>
          <p:cNvPicPr>
            <a:picLocks noChangeAspect="1" noChangeArrowheads="1"/>
          </p:cNvPicPr>
          <p:nvPr/>
        </p:nvPicPr>
        <p:blipFill>
          <a:blip r:embed="rId13"/>
          <a:srcRect/>
          <a:stretch>
            <a:fillRect/>
          </a:stretch>
        </p:blipFill>
        <p:spPr bwMode="auto">
          <a:xfrm>
            <a:off x="4572000" y="2971800"/>
            <a:ext cx="723900" cy="990600"/>
          </a:xfrm>
          <a:prstGeom prst="rect">
            <a:avLst/>
          </a:prstGeom>
          <a:noFill/>
          <a:ln w="9525">
            <a:noFill/>
            <a:miter lim="800000"/>
            <a:headEnd/>
            <a:tailEnd/>
          </a:ln>
        </p:spPr>
      </p:pic>
      <p:pic>
        <p:nvPicPr>
          <p:cNvPr id="1540107" name="Picture 5" descr="\\eventsql\dvd27\Clip_Installer\DVD_ART\Artwork_Imagery\HARDWARE_IMAGERY\Illustration - Misc Hardware\Windows Vista Illustration Icons\Server.png"/>
          <p:cNvPicPr>
            <a:picLocks noChangeAspect="1" noChangeArrowheads="1"/>
          </p:cNvPicPr>
          <p:nvPr/>
        </p:nvPicPr>
        <p:blipFill>
          <a:blip r:embed="rId13"/>
          <a:srcRect/>
          <a:stretch>
            <a:fillRect/>
          </a:stretch>
        </p:blipFill>
        <p:spPr bwMode="auto">
          <a:xfrm>
            <a:off x="3886200" y="3124200"/>
            <a:ext cx="723900" cy="990600"/>
          </a:xfrm>
          <a:prstGeom prst="rect">
            <a:avLst/>
          </a:prstGeom>
          <a:noFill/>
          <a:ln w="9525">
            <a:noFill/>
            <a:miter lim="800000"/>
            <a:headEnd/>
            <a:tailEnd/>
          </a:ln>
        </p:spPr>
      </p:pic>
      <p:pic>
        <p:nvPicPr>
          <p:cNvPr id="1540108" name="Picture 6" descr="\\eventsql\dvd27\Clip_Installer\DVD_ART\Artwork_Imagery\Shapes and Graphics\Arrows - arrow\White Collection 25 percent opaque - soft shadow\curved arrow 5.png"/>
          <p:cNvPicPr>
            <a:picLocks noChangeAspect="1" noChangeArrowheads="1"/>
          </p:cNvPicPr>
          <p:nvPr/>
        </p:nvPicPr>
        <p:blipFill>
          <a:blip r:embed="rId14"/>
          <a:srcRect/>
          <a:stretch>
            <a:fillRect/>
          </a:stretch>
        </p:blipFill>
        <p:spPr bwMode="auto">
          <a:xfrm rot="-434544">
            <a:off x="4416425" y="2039938"/>
            <a:ext cx="2233613" cy="1311275"/>
          </a:xfrm>
          <a:prstGeom prst="rect">
            <a:avLst/>
          </a:prstGeom>
          <a:noFill/>
          <a:ln w="9525">
            <a:noFill/>
            <a:miter lim="800000"/>
            <a:headEnd/>
            <a:tailEnd/>
          </a:ln>
        </p:spPr>
      </p:pic>
      <p:sp>
        <p:nvSpPr>
          <p:cNvPr id="1540109" name="TextBox 102"/>
          <p:cNvSpPr txBox="1">
            <a:spLocks noChangeArrowheads="1"/>
          </p:cNvSpPr>
          <p:nvPr/>
        </p:nvSpPr>
        <p:spPr bwMode="auto">
          <a:xfrm>
            <a:off x="381000" y="6172200"/>
            <a:ext cx="3657600" cy="338138"/>
          </a:xfrm>
          <a:prstGeom prst="rect">
            <a:avLst/>
          </a:prstGeom>
          <a:noFill/>
          <a:ln w="9525">
            <a:noFill/>
            <a:miter lim="800000"/>
            <a:headEnd/>
            <a:tailEnd/>
          </a:ln>
        </p:spPr>
        <p:txBody>
          <a:bodyPr lIns="91436" tIns="45718" rIns="91436" bIns="45718">
            <a:spAutoFit/>
          </a:bodyPr>
          <a:lstStyle/>
          <a:p>
            <a:r>
              <a:rPr lang="es-ES" sz="1600" b="1" smtClean="0">
                <a:latin typeface="Segoe"/>
              </a:rPr>
              <a:t>PCs sin Disco</a:t>
            </a:r>
            <a:endParaRPr lang="es-ES" sz="1600" b="1">
              <a:latin typeface="Segoe"/>
            </a:endParaRPr>
          </a:p>
        </p:txBody>
      </p:sp>
      <p:sp>
        <p:nvSpPr>
          <p:cNvPr id="1540110" name="TextBox 103"/>
          <p:cNvSpPr txBox="1">
            <a:spLocks noChangeArrowheads="1"/>
          </p:cNvSpPr>
          <p:nvPr/>
        </p:nvSpPr>
        <p:spPr bwMode="auto">
          <a:xfrm>
            <a:off x="457200" y="2915836"/>
            <a:ext cx="2667000" cy="941792"/>
          </a:xfrm>
          <a:prstGeom prst="rect">
            <a:avLst/>
          </a:prstGeom>
          <a:noFill/>
          <a:ln w="9525">
            <a:noFill/>
            <a:miter lim="800000"/>
            <a:headEnd/>
            <a:tailEnd/>
          </a:ln>
        </p:spPr>
        <p:txBody>
          <a:bodyPr wrap="square" lIns="91436" tIns="45718" rIns="91436" bIns="45718">
            <a:spAutoFit/>
          </a:bodyPr>
          <a:lstStyle/>
          <a:p>
            <a:pPr marL="142875" indent="-142875">
              <a:lnSpc>
                <a:spcPct val="115000"/>
              </a:lnSpc>
              <a:buFont typeface="Arial" charset="0"/>
              <a:buChar char="•"/>
            </a:pPr>
            <a:r>
              <a:rPr lang="es-ES" sz="1200" b="1" smtClean="0">
                <a:latin typeface="Segoe"/>
                <a:ea typeface="Calibri" pitchFamily="34" charset="0"/>
                <a:cs typeface="Times New Roman" pitchFamily="18" charset="0"/>
              </a:rPr>
              <a:t>El escritorio es el del servidor</a:t>
            </a:r>
          </a:p>
          <a:p>
            <a:pPr marL="142875" indent="-142875">
              <a:lnSpc>
                <a:spcPct val="115000"/>
              </a:lnSpc>
              <a:buFont typeface="Arial" charset="0"/>
              <a:buChar char="•"/>
            </a:pPr>
            <a:r>
              <a:rPr lang="es-ES" sz="1200" b="1" smtClean="0">
                <a:latin typeface="Segoe"/>
                <a:ea typeface="Calibri" pitchFamily="34" charset="0"/>
                <a:cs typeface="Times New Roman" pitchFamily="18" charset="0"/>
              </a:rPr>
              <a:t>Basado en sesiones</a:t>
            </a:r>
          </a:p>
          <a:p>
            <a:pPr marL="142875" indent="-142875">
              <a:lnSpc>
                <a:spcPct val="115000"/>
              </a:lnSpc>
              <a:buFont typeface="Arial" charset="0"/>
              <a:buChar char="•"/>
            </a:pPr>
            <a:r>
              <a:rPr lang="es-ES" sz="1200" b="1" smtClean="0">
                <a:latin typeface="Segoe"/>
                <a:ea typeface="Calibri" pitchFamily="34" charset="0"/>
                <a:cs typeface="Times New Roman" pitchFamily="18" charset="0"/>
              </a:rPr>
              <a:t>PCs y thin-clients</a:t>
            </a:r>
          </a:p>
          <a:p>
            <a:pPr marL="142875" indent="-142875">
              <a:lnSpc>
                <a:spcPct val="115000"/>
              </a:lnSpc>
              <a:buFont typeface="Arial" charset="0"/>
              <a:buChar char="•"/>
            </a:pPr>
            <a:endParaRPr lang="es-ES" sz="1200" b="1">
              <a:latin typeface="Segoe"/>
              <a:ea typeface="Calibri" pitchFamily="34" charset="0"/>
              <a:cs typeface="Times New Roman" pitchFamily="18" charset="0"/>
            </a:endParaRPr>
          </a:p>
        </p:txBody>
      </p:sp>
      <p:sp>
        <p:nvSpPr>
          <p:cNvPr id="1540111" name="TextBox 104"/>
          <p:cNvSpPr txBox="1">
            <a:spLocks noChangeArrowheads="1"/>
          </p:cNvSpPr>
          <p:nvPr/>
        </p:nvSpPr>
        <p:spPr bwMode="auto">
          <a:xfrm>
            <a:off x="457200" y="4114800"/>
            <a:ext cx="3581400" cy="941792"/>
          </a:xfrm>
          <a:prstGeom prst="rect">
            <a:avLst/>
          </a:prstGeom>
          <a:noFill/>
          <a:ln w="9525">
            <a:noFill/>
            <a:miter lim="800000"/>
            <a:headEnd/>
            <a:tailEnd/>
          </a:ln>
        </p:spPr>
        <p:txBody>
          <a:bodyPr lIns="91436" tIns="45718" rIns="91436" bIns="45718">
            <a:spAutoFit/>
          </a:bodyPr>
          <a:lstStyle/>
          <a:p>
            <a:pPr marL="142875" indent="-142875">
              <a:lnSpc>
                <a:spcPct val="115000"/>
              </a:lnSpc>
              <a:buFont typeface="Arial" charset="0"/>
              <a:buChar char="•"/>
            </a:pPr>
            <a:r>
              <a:rPr lang="es-ES" sz="1200" b="1" smtClean="0">
                <a:latin typeface="Segoe"/>
                <a:ea typeface="Calibri" pitchFamily="34" charset="0"/>
                <a:cs typeface="Times New Roman" pitchFamily="18" charset="0"/>
              </a:rPr>
              <a:t>Experiencia rica de usuario</a:t>
            </a:r>
          </a:p>
          <a:p>
            <a:pPr marL="142875" indent="-142875">
              <a:lnSpc>
                <a:spcPct val="115000"/>
              </a:lnSpc>
              <a:buFont typeface="Arial" charset="0"/>
              <a:buChar char="•"/>
            </a:pPr>
            <a:r>
              <a:rPr lang="es-ES" sz="1200" b="1" smtClean="0">
                <a:latin typeface="Segoe"/>
                <a:ea typeface="Calibri" pitchFamily="34" charset="0"/>
                <a:cs typeface="Times New Roman" pitchFamily="18" charset="0"/>
              </a:rPr>
              <a:t>Ejecución local de un Windows almacenado centralmente</a:t>
            </a:r>
          </a:p>
          <a:p>
            <a:pPr marL="142875" indent="-142875">
              <a:lnSpc>
                <a:spcPct val="115000"/>
              </a:lnSpc>
              <a:buFont typeface="Arial" charset="0"/>
              <a:buChar char="•"/>
            </a:pPr>
            <a:r>
              <a:rPr lang="es-ES" sz="1200" b="1" smtClean="0">
                <a:latin typeface="Segoe"/>
                <a:ea typeface="Calibri" pitchFamily="34" charset="0"/>
                <a:cs typeface="Times New Roman" pitchFamily="18" charset="0"/>
              </a:rPr>
              <a:t>Elimina los discos locales</a:t>
            </a:r>
            <a:endParaRPr lang="es-ES" sz="1200" b="1">
              <a:latin typeface="Segoe"/>
              <a:ea typeface="Calibri" pitchFamily="34" charset="0"/>
              <a:cs typeface="Times New Roman" pitchFamily="18" charset="0"/>
            </a:endParaRPr>
          </a:p>
        </p:txBody>
      </p:sp>
      <p:sp>
        <p:nvSpPr>
          <p:cNvPr id="1540112" name="TextBox 110"/>
          <p:cNvSpPr txBox="1">
            <a:spLocks noChangeArrowheads="1"/>
          </p:cNvSpPr>
          <p:nvPr/>
        </p:nvSpPr>
        <p:spPr bwMode="auto">
          <a:xfrm>
            <a:off x="5429256" y="1109663"/>
            <a:ext cx="3643306" cy="338550"/>
          </a:xfrm>
          <a:prstGeom prst="rect">
            <a:avLst/>
          </a:prstGeom>
          <a:noFill/>
          <a:ln w="9525">
            <a:noFill/>
            <a:miter lim="800000"/>
            <a:headEnd/>
            <a:tailEnd/>
          </a:ln>
        </p:spPr>
        <p:txBody>
          <a:bodyPr wrap="square" lIns="91436" tIns="45718" rIns="91436" bIns="45718">
            <a:spAutoFit/>
          </a:bodyPr>
          <a:lstStyle/>
          <a:p>
            <a:r>
              <a:rPr lang="es-ES" sz="1600" b="1" smtClean="0">
                <a:latin typeface="Segoe"/>
              </a:rPr>
              <a:t>Escritorios Centralizados para PCs</a:t>
            </a:r>
            <a:endParaRPr lang="es-ES" sz="1600" b="1">
              <a:latin typeface="Segoe"/>
            </a:endParaRPr>
          </a:p>
        </p:txBody>
      </p:sp>
      <p:sp>
        <p:nvSpPr>
          <p:cNvPr id="1540113" name="TextBox 111"/>
          <p:cNvSpPr txBox="1">
            <a:spLocks noChangeArrowheads="1"/>
          </p:cNvSpPr>
          <p:nvPr/>
        </p:nvSpPr>
        <p:spPr bwMode="auto">
          <a:xfrm>
            <a:off x="304800" y="1109663"/>
            <a:ext cx="4191000" cy="584771"/>
          </a:xfrm>
          <a:prstGeom prst="rect">
            <a:avLst/>
          </a:prstGeom>
          <a:noFill/>
          <a:ln w="9525">
            <a:noFill/>
            <a:miter lim="800000"/>
            <a:headEnd/>
            <a:tailEnd/>
          </a:ln>
        </p:spPr>
        <p:txBody>
          <a:bodyPr lIns="91436" tIns="45718" rIns="91436" bIns="45718">
            <a:spAutoFit/>
          </a:bodyPr>
          <a:lstStyle/>
          <a:p>
            <a:r>
              <a:rPr lang="es-ES" sz="1600" b="1" smtClean="0">
                <a:latin typeface="Segoe"/>
              </a:rPr>
              <a:t>Servicios de Terminal para PCs y Thin-Clients</a:t>
            </a:r>
            <a:endParaRPr lang="es-ES" sz="1600" b="1">
              <a:latin typeface="Segoe"/>
            </a:endParaRPr>
          </a:p>
        </p:txBody>
      </p:sp>
      <p:sp>
        <p:nvSpPr>
          <p:cNvPr id="1540114" name="TextBox 112"/>
          <p:cNvSpPr txBox="1">
            <a:spLocks noChangeArrowheads="1"/>
          </p:cNvSpPr>
          <p:nvPr/>
        </p:nvSpPr>
        <p:spPr bwMode="auto">
          <a:xfrm>
            <a:off x="4929190" y="6248400"/>
            <a:ext cx="4191000" cy="338550"/>
          </a:xfrm>
          <a:prstGeom prst="rect">
            <a:avLst/>
          </a:prstGeom>
          <a:noFill/>
          <a:ln w="9525">
            <a:noFill/>
            <a:miter lim="800000"/>
            <a:headEnd/>
            <a:tailEnd/>
          </a:ln>
        </p:spPr>
        <p:txBody>
          <a:bodyPr wrap="square" lIns="91436" tIns="45718" rIns="91436" bIns="45718">
            <a:spAutoFit/>
          </a:bodyPr>
          <a:lstStyle/>
          <a:p>
            <a:r>
              <a:rPr lang="es-ES" sz="1600" b="1" smtClean="0">
                <a:latin typeface="Segoe"/>
              </a:rPr>
              <a:t>Escritorio Centralizado para Thin Clients</a:t>
            </a:r>
            <a:endParaRPr lang="es-ES" sz="1600" b="1">
              <a:latin typeface="Segoe"/>
            </a:endParaRPr>
          </a:p>
        </p:txBody>
      </p:sp>
      <p:pic>
        <p:nvPicPr>
          <p:cNvPr id="1540115" name="Picture 3" descr="\\eventsql\dvd27\Clip_Installer\DVD_ART\Artwork_Imagery\HARDWARE_IMAGERY\Illustration - Misc Hardware\Windows Vista Illustration Icons\Flip 3D.png"/>
          <p:cNvPicPr>
            <a:picLocks noChangeAspect="1" noChangeArrowheads="1"/>
          </p:cNvPicPr>
          <p:nvPr/>
        </p:nvPicPr>
        <p:blipFill>
          <a:blip r:embed="rId15"/>
          <a:srcRect/>
          <a:stretch>
            <a:fillRect/>
          </a:stretch>
        </p:blipFill>
        <p:spPr bwMode="auto">
          <a:xfrm>
            <a:off x="5638800" y="2438400"/>
            <a:ext cx="406400" cy="457200"/>
          </a:xfrm>
          <a:prstGeom prst="rect">
            <a:avLst/>
          </a:prstGeom>
          <a:noFill/>
          <a:ln w="9525">
            <a:noFill/>
            <a:miter lim="800000"/>
            <a:headEnd/>
            <a:tailEnd/>
          </a:ln>
        </p:spPr>
      </p:pic>
      <p:pic>
        <p:nvPicPr>
          <p:cNvPr id="1540116" name="Picture 3" descr="\\eventsql\dvd27\Clip_Installer\DVD_ART\Artwork_Imagery\HARDWARE_IMAGERY\Illustration - Misc Hardware\Windows Vista Illustration Icons\Flip 3D.png"/>
          <p:cNvPicPr>
            <a:picLocks noChangeAspect="1" noChangeArrowheads="1"/>
          </p:cNvPicPr>
          <p:nvPr/>
        </p:nvPicPr>
        <p:blipFill>
          <a:blip r:embed="rId15"/>
          <a:srcRect/>
          <a:stretch>
            <a:fillRect/>
          </a:stretch>
        </p:blipFill>
        <p:spPr bwMode="auto">
          <a:xfrm>
            <a:off x="5029200" y="2895600"/>
            <a:ext cx="406400" cy="457200"/>
          </a:xfrm>
          <a:prstGeom prst="rect">
            <a:avLst/>
          </a:prstGeom>
          <a:noFill/>
          <a:ln w="9525">
            <a:noFill/>
            <a:miter lim="800000"/>
            <a:headEnd/>
            <a:tailEnd/>
          </a:ln>
        </p:spPr>
      </p:pic>
      <p:pic>
        <p:nvPicPr>
          <p:cNvPr id="1540117" name="Picture 4" descr="\\eventsql\dvd27\Clip_Installer\DVD_ART\BoxShots_Logos\Windows Fundamentals for Legacy PCs\windows fundamentals for legacy pcs h bl.png"/>
          <p:cNvPicPr>
            <a:picLocks noChangeAspect="1" noChangeArrowheads="1"/>
          </p:cNvPicPr>
          <p:nvPr/>
        </p:nvPicPr>
        <p:blipFill>
          <a:blip r:embed="rId16"/>
          <a:srcRect r="87695" b="30421"/>
          <a:stretch>
            <a:fillRect/>
          </a:stretch>
        </p:blipFill>
        <p:spPr bwMode="auto">
          <a:xfrm>
            <a:off x="6351588" y="1738313"/>
            <a:ext cx="134937" cy="107950"/>
          </a:xfrm>
          <a:prstGeom prst="rect">
            <a:avLst/>
          </a:prstGeom>
          <a:noFill/>
          <a:ln w="9525">
            <a:noFill/>
            <a:miter lim="800000"/>
            <a:headEnd/>
            <a:tailEnd/>
          </a:ln>
        </p:spPr>
      </p:pic>
      <p:sp>
        <p:nvSpPr>
          <p:cNvPr id="1540118" name="Rectangle 47"/>
          <p:cNvSpPr>
            <a:spLocks noChangeArrowheads="1"/>
          </p:cNvSpPr>
          <p:nvPr/>
        </p:nvSpPr>
        <p:spPr bwMode="auto">
          <a:xfrm>
            <a:off x="5638800" y="2915836"/>
            <a:ext cx="3505200" cy="941792"/>
          </a:xfrm>
          <a:prstGeom prst="rect">
            <a:avLst/>
          </a:prstGeom>
          <a:noFill/>
          <a:ln w="9525">
            <a:noFill/>
            <a:miter lim="800000"/>
            <a:headEnd/>
            <a:tailEnd/>
          </a:ln>
        </p:spPr>
        <p:txBody>
          <a:bodyPr lIns="91436" tIns="45718" rIns="91436" bIns="45718">
            <a:spAutoFit/>
          </a:bodyPr>
          <a:lstStyle/>
          <a:p>
            <a:pPr marL="142875" indent="-142875">
              <a:lnSpc>
                <a:spcPct val="115000"/>
              </a:lnSpc>
              <a:buFont typeface="Arial" charset="0"/>
              <a:buChar char="•"/>
            </a:pPr>
            <a:r>
              <a:rPr lang="es-ES" sz="1200" b="1" smtClean="0">
                <a:latin typeface="Segoe"/>
                <a:ea typeface="Calibri" pitchFamily="34" charset="0"/>
                <a:cs typeface="Times New Roman" pitchFamily="18" charset="0"/>
              </a:rPr>
              <a:t>Experiencia rica de usuario y movilidad</a:t>
            </a:r>
          </a:p>
          <a:p>
            <a:pPr marL="142875" indent="-142875">
              <a:lnSpc>
                <a:spcPct val="115000"/>
              </a:lnSpc>
              <a:buFont typeface="Arial" charset="0"/>
              <a:buChar char="•"/>
            </a:pPr>
            <a:r>
              <a:rPr lang="es-ES" sz="1200" b="1" smtClean="0">
                <a:latin typeface="Segoe"/>
                <a:ea typeface="Calibri" pitchFamily="34" charset="0"/>
                <a:cs typeface="Times New Roman" pitchFamily="18" charset="0"/>
              </a:rPr>
              <a:t>Ejecución central y local de Windows</a:t>
            </a:r>
          </a:p>
          <a:p>
            <a:pPr marL="142875" indent="-142875">
              <a:lnSpc>
                <a:spcPct val="115000"/>
              </a:lnSpc>
              <a:buFont typeface="Arial" charset="0"/>
              <a:buChar char="•"/>
            </a:pPr>
            <a:r>
              <a:rPr lang="es-ES" sz="1200" b="1" smtClean="0">
                <a:latin typeface="Segoe"/>
                <a:ea typeface="Calibri" pitchFamily="34" charset="0"/>
                <a:cs typeface="Times New Roman" pitchFamily="18" charset="0"/>
              </a:rPr>
              <a:t>Uso de VMs centralizadas en PCs existentes</a:t>
            </a:r>
            <a:endParaRPr lang="es-ES" sz="1200" b="1">
              <a:latin typeface="Segoe"/>
              <a:ea typeface="Calibri" pitchFamily="34" charset="0"/>
              <a:cs typeface="Times New Roman" pitchFamily="18" charset="0"/>
            </a:endParaRPr>
          </a:p>
        </p:txBody>
      </p:sp>
      <p:sp>
        <p:nvSpPr>
          <p:cNvPr id="1540119" name="Rectangle 48"/>
          <p:cNvSpPr>
            <a:spLocks noChangeArrowheads="1"/>
          </p:cNvSpPr>
          <p:nvPr/>
        </p:nvSpPr>
        <p:spPr bwMode="auto">
          <a:xfrm>
            <a:off x="5686425" y="4114800"/>
            <a:ext cx="3276600" cy="1154158"/>
          </a:xfrm>
          <a:prstGeom prst="rect">
            <a:avLst/>
          </a:prstGeom>
          <a:noFill/>
          <a:ln w="9525">
            <a:noFill/>
            <a:miter lim="800000"/>
            <a:headEnd/>
            <a:tailEnd/>
          </a:ln>
        </p:spPr>
        <p:txBody>
          <a:bodyPr lIns="91436" tIns="45718" rIns="91436" bIns="45718">
            <a:spAutoFit/>
          </a:bodyPr>
          <a:lstStyle/>
          <a:p>
            <a:pPr marL="142875" indent="-142875">
              <a:lnSpc>
                <a:spcPct val="115000"/>
              </a:lnSpc>
              <a:buFont typeface="Arial" charset="0"/>
              <a:buChar char="•"/>
            </a:pPr>
            <a:r>
              <a:rPr lang="es-ES" sz="1200" b="1" smtClean="0">
                <a:latin typeface="Segoe"/>
                <a:ea typeface="Calibri" pitchFamily="34" charset="0"/>
                <a:cs typeface="Times New Roman" pitchFamily="18" charset="0"/>
              </a:rPr>
              <a:t>No hay experiencia de usuario offline</a:t>
            </a:r>
          </a:p>
          <a:p>
            <a:pPr marL="142875" indent="-142875">
              <a:lnSpc>
                <a:spcPct val="115000"/>
              </a:lnSpc>
              <a:buFont typeface="Arial" charset="0"/>
              <a:buChar char="•"/>
            </a:pPr>
            <a:r>
              <a:rPr lang="es-ES" sz="1200" b="1" smtClean="0">
                <a:latin typeface="Segoe"/>
                <a:ea typeface="Calibri" pitchFamily="34" charset="0"/>
                <a:cs typeface="Times New Roman" pitchFamily="18" charset="0"/>
              </a:rPr>
              <a:t>Ejecución central de Windows</a:t>
            </a:r>
          </a:p>
          <a:p>
            <a:pPr marL="142875" indent="-142875">
              <a:lnSpc>
                <a:spcPct val="115000"/>
              </a:lnSpc>
              <a:buFont typeface="Arial" charset="0"/>
              <a:buChar char="•"/>
            </a:pPr>
            <a:r>
              <a:rPr lang="es-ES" sz="1200" b="1" smtClean="0">
                <a:latin typeface="Segoe"/>
                <a:ea typeface="Calibri" pitchFamily="34" charset="0"/>
                <a:cs typeface="Times New Roman" pitchFamily="18" charset="0"/>
              </a:rPr>
              <a:t>Usa VMs centralizadas en thin-clients</a:t>
            </a:r>
          </a:p>
          <a:p>
            <a:pPr marL="142875" indent="-142875">
              <a:lnSpc>
                <a:spcPct val="115000"/>
              </a:lnSpc>
            </a:pPr>
            <a:endParaRPr lang="es-ES" sz="1200" b="1" smtClean="0">
              <a:solidFill>
                <a:schemeClr val="bg1"/>
              </a:solidFill>
              <a:latin typeface="Segoe"/>
              <a:ea typeface="Calibri" pitchFamily="34" charset="0"/>
              <a:cs typeface="Times New Roman" pitchFamily="18" charset="0"/>
            </a:endParaRPr>
          </a:p>
          <a:p>
            <a:pPr marL="142875" indent="-142875">
              <a:lnSpc>
                <a:spcPct val="115000"/>
              </a:lnSpc>
              <a:spcAft>
                <a:spcPts val="1000"/>
              </a:spcAft>
            </a:pPr>
            <a:endParaRPr lang="es-ES" sz="1200" b="1">
              <a:solidFill>
                <a:schemeClr val="bg1"/>
              </a:solidFill>
              <a:latin typeface="Segoe"/>
              <a:ea typeface="Calibri" pitchFamily="34" charset="0"/>
              <a:cs typeface="Times New Roman" pitchFamily="18" charset="0"/>
            </a:endParaRPr>
          </a:p>
        </p:txBody>
      </p:sp>
      <p:grpSp>
        <p:nvGrpSpPr>
          <p:cNvPr id="7" name="Group 56"/>
          <p:cNvGrpSpPr>
            <a:grpSpLocks/>
          </p:cNvGrpSpPr>
          <p:nvPr/>
        </p:nvGrpSpPr>
        <p:grpSpPr bwMode="auto">
          <a:xfrm>
            <a:off x="6172200" y="4876800"/>
            <a:ext cx="381000" cy="457200"/>
            <a:chOff x="6400800" y="4876800"/>
            <a:chExt cx="381000" cy="457200"/>
          </a:xfrm>
        </p:grpSpPr>
        <p:pic>
          <p:nvPicPr>
            <p:cNvPr id="1540154" name="Picture 3" descr="\\eventsql\dvd27\Clip_Installer\DVD_ART\Artwork_Imagery\HARDWARE_IMAGERY\Illustration - Misc Hardware\Windows Vista Illustration Icons\Flip 3D.png"/>
            <p:cNvPicPr>
              <a:picLocks noChangeAspect="1" noChangeArrowheads="1"/>
            </p:cNvPicPr>
            <p:nvPr/>
          </p:nvPicPr>
          <p:blipFill>
            <a:blip r:embed="rId17"/>
            <a:srcRect/>
            <a:stretch>
              <a:fillRect/>
            </a:stretch>
          </p:blipFill>
          <p:spPr bwMode="auto">
            <a:xfrm>
              <a:off x="6400800" y="4876800"/>
              <a:ext cx="381000" cy="457200"/>
            </a:xfrm>
            <a:prstGeom prst="rect">
              <a:avLst/>
            </a:prstGeom>
            <a:noFill/>
            <a:ln w="9525">
              <a:noFill/>
              <a:miter lim="800000"/>
              <a:headEnd/>
              <a:tailEnd/>
            </a:ln>
          </p:spPr>
        </p:pic>
        <p:pic>
          <p:nvPicPr>
            <p:cNvPr id="1540155" name="Picture 2" descr="http://images.google.com/images?q=tbn:N3GTqTsGB1CbjM:http://www.activewin.com/screenshots/vista/nov05ctp/Bliss.bmp">
              <a:hlinkClick r:id="rId18"/>
            </p:cNvPr>
            <p:cNvPicPr>
              <a:picLocks noChangeAspect="1" noChangeArrowheads="1"/>
            </p:cNvPicPr>
            <p:nvPr/>
          </p:nvPicPr>
          <p:blipFill>
            <a:blip r:embed="rId19"/>
            <a:srcRect/>
            <a:stretch>
              <a:fillRect/>
            </a:stretch>
          </p:blipFill>
          <p:spPr bwMode="auto">
            <a:xfrm>
              <a:off x="6400800" y="4953000"/>
              <a:ext cx="334370" cy="304800"/>
            </a:xfrm>
            <a:prstGeom prst="rect">
              <a:avLst/>
            </a:prstGeom>
            <a:noFill/>
            <a:ln w="9525">
              <a:noFill/>
              <a:miter lim="800000"/>
              <a:headEnd/>
              <a:tailEnd/>
            </a:ln>
          </p:spPr>
        </p:pic>
      </p:grpSp>
      <p:pic>
        <p:nvPicPr>
          <p:cNvPr id="1540121" name="Picture 2" descr="http://images.google.com/images?q=tbn:N3GTqTsGB1CbjM:http://www.activewin.com/screenshots/vista/nov05ctp/Bliss.bmp">
            <a:hlinkClick r:id="rId18"/>
          </p:cNvPr>
          <p:cNvPicPr>
            <a:picLocks noChangeAspect="1" noChangeArrowheads="1"/>
          </p:cNvPicPr>
          <p:nvPr/>
        </p:nvPicPr>
        <p:blipFill>
          <a:blip r:embed="rId20"/>
          <a:srcRect/>
          <a:stretch>
            <a:fillRect/>
          </a:stretch>
        </p:blipFill>
        <p:spPr bwMode="auto">
          <a:xfrm>
            <a:off x="5105400" y="2995613"/>
            <a:ext cx="285750" cy="214312"/>
          </a:xfrm>
          <a:prstGeom prst="rect">
            <a:avLst/>
          </a:prstGeom>
          <a:noFill/>
          <a:ln w="9525">
            <a:noFill/>
            <a:miter lim="800000"/>
            <a:headEnd/>
            <a:tailEnd/>
          </a:ln>
        </p:spPr>
      </p:pic>
      <p:pic>
        <p:nvPicPr>
          <p:cNvPr id="1540122" name="Picture 2" descr="http://images.google.com/images?q=tbn:N3GTqTsGB1CbjM:http://www.activewin.com/screenshots/vista/nov05ctp/Bliss.bmp">
            <a:hlinkClick r:id="rId18"/>
          </p:cNvPr>
          <p:cNvPicPr>
            <a:picLocks noChangeAspect="1" noChangeArrowheads="1"/>
          </p:cNvPicPr>
          <p:nvPr/>
        </p:nvPicPr>
        <p:blipFill>
          <a:blip r:embed="rId21"/>
          <a:srcRect/>
          <a:stretch>
            <a:fillRect/>
          </a:stretch>
        </p:blipFill>
        <p:spPr bwMode="auto">
          <a:xfrm>
            <a:off x="5676900" y="2524125"/>
            <a:ext cx="304800" cy="228600"/>
          </a:xfrm>
          <a:prstGeom prst="rect">
            <a:avLst/>
          </a:prstGeom>
          <a:noFill/>
          <a:ln w="9525">
            <a:noFill/>
            <a:miter lim="800000"/>
            <a:headEnd/>
            <a:tailEnd/>
          </a:ln>
        </p:spPr>
      </p:pic>
      <p:grpSp>
        <p:nvGrpSpPr>
          <p:cNvPr id="8" name="Group 59"/>
          <p:cNvGrpSpPr>
            <a:grpSpLocks/>
          </p:cNvGrpSpPr>
          <p:nvPr/>
        </p:nvGrpSpPr>
        <p:grpSpPr bwMode="auto">
          <a:xfrm>
            <a:off x="1143000" y="5029200"/>
            <a:ext cx="1143000" cy="1371600"/>
            <a:chOff x="914400" y="1981200"/>
            <a:chExt cx="1223614" cy="1143000"/>
          </a:xfrm>
        </p:grpSpPr>
        <p:pic>
          <p:nvPicPr>
            <p:cNvPr id="1540152" name="Picture 12" descr="image007"/>
            <p:cNvPicPr>
              <a:picLocks noChangeAspect="1" noChangeArrowheads="1"/>
            </p:cNvPicPr>
            <p:nvPr/>
          </p:nvPicPr>
          <p:blipFill>
            <a:blip r:embed="rId9"/>
            <a:srcRect/>
            <a:stretch>
              <a:fillRect/>
            </a:stretch>
          </p:blipFill>
          <p:spPr bwMode="auto">
            <a:xfrm flipH="1">
              <a:off x="914400" y="1981200"/>
              <a:ext cx="1223614" cy="1143000"/>
            </a:xfrm>
            <a:prstGeom prst="rect">
              <a:avLst/>
            </a:prstGeom>
            <a:noFill/>
            <a:ln w="9525">
              <a:noFill/>
              <a:miter lim="800000"/>
              <a:headEnd/>
              <a:tailEnd/>
            </a:ln>
          </p:spPr>
        </p:pic>
        <p:pic>
          <p:nvPicPr>
            <p:cNvPr id="1540153" name="Picture 7" descr="\\eventsql\dvd27\Clip_Installer\DVD_ART\BoxShots_Logos\Windows Vista Enterprise\Windows Vista Enterprise logo v w.png"/>
            <p:cNvPicPr>
              <a:picLocks noChangeAspect="1" noChangeArrowheads="1"/>
            </p:cNvPicPr>
            <p:nvPr/>
          </p:nvPicPr>
          <p:blipFill>
            <a:blip r:embed="rId11"/>
            <a:srcRect/>
            <a:stretch>
              <a:fillRect/>
            </a:stretch>
          </p:blipFill>
          <p:spPr bwMode="auto">
            <a:xfrm rot="-532275">
              <a:off x="1539717" y="2308225"/>
              <a:ext cx="523013" cy="381000"/>
            </a:xfrm>
            <a:prstGeom prst="rect">
              <a:avLst/>
            </a:prstGeom>
            <a:noFill/>
            <a:ln w="9525">
              <a:noFill/>
              <a:miter lim="800000"/>
              <a:headEnd/>
              <a:tailEnd/>
            </a:ln>
          </p:spPr>
        </p:pic>
      </p:grpSp>
      <p:pic>
        <p:nvPicPr>
          <p:cNvPr id="1540124" name="Picture 5" descr="\\eventsql\dvd27\Clip_Installer\DVD_ART\Artwork_Imagery\HARDWARE_IMAGERY\Illustration - Misc Hardware\Windows Vista Illustration Icons\Server.png"/>
          <p:cNvPicPr>
            <a:picLocks noChangeAspect="1" noChangeArrowheads="1"/>
          </p:cNvPicPr>
          <p:nvPr/>
        </p:nvPicPr>
        <p:blipFill>
          <a:blip r:embed="rId13"/>
          <a:srcRect/>
          <a:stretch>
            <a:fillRect/>
          </a:stretch>
        </p:blipFill>
        <p:spPr bwMode="auto">
          <a:xfrm>
            <a:off x="4267200" y="3657600"/>
            <a:ext cx="723900" cy="990600"/>
          </a:xfrm>
          <a:prstGeom prst="rect">
            <a:avLst/>
          </a:prstGeom>
          <a:noFill/>
          <a:ln w="9525">
            <a:noFill/>
            <a:miter lim="800000"/>
            <a:headEnd/>
            <a:tailEnd/>
          </a:ln>
        </p:spPr>
      </p:pic>
      <p:sp>
        <p:nvSpPr>
          <p:cNvPr id="1540125" name="TextBox 53"/>
          <p:cNvSpPr txBox="1">
            <a:spLocks noChangeArrowheads="1"/>
          </p:cNvSpPr>
          <p:nvPr/>
        </p:nvSpPr>
        <p:spPr bwMode="auto">
          <a:xfrm rot="-1815221">
            <a:off x="5354638" y="2881313"/>
            <a:ext cx="617537" cy="244475"/>
          </a:xfrm>
          <a:prstGeom prst="rect">
            <a:avLst/>
          </a:prstGeom>
          <a:noFill/>
          <a:ln w="9525">
            <a:noFill/>
            <a:miter lim="800000"/>
            <a:headEnd/>
            <a:tailEnd/>
          </a:ln>
        </p:spPr>
        <p:txBody>
          <a:bodyPr>
            <a:spAutoFit/>
          </a:bodyPr>
          <a:lstStyle/>
          <a:p>
            <a:r>
              <a:rPr lang="es-ES" sz="1000" b="1" i="1" smtClean="0">
                <a:latin typeface="Segoe"/>
              </a:rPr>
              <a:t>RDP</a:t>
            </a:r>
            <a:endParaRPr lang="es-ES" sz="1000" b="1" i="1">
              <a:latin typeface="Segoe"/>
            </a:endParaRPr>
          </a:p>
        </p:txBody>
      </p:sp>
      <p:sp>
        <p:nvSpPr>
          <p:cNvPr id="1540126" name="TextBox 54"/>
          <p:cNvSpPr txBox="1">
            <a:spLocks noChangeArrowheads="1"/>
          </p:cNvSpPr>
          <p:nvPr/>
        </p:nvSpPr>
        <p:spPr bwMode="auto">
          <a:xfrm rot="1553566">
            <a:off x="5259388" y="4479925"/>
            <a:ext cx="1028700" cy="246063"/>
          </a:xfrm>
          <a:prstGeom prst="rect">
            <a:avLst/>
          </a:prstGeom>
          <a:noFill/>
          <a:ln w="9525">
            <a:noFill/>
            <a:miter lim="800000"/>
            <a:headEnd/>
            <a:tailEnd/>
          </a:ln>
        </p:spPr>
        <p:txBody>
          <a:bodyPr>
            <a:spAutoFit/>
          </a:bodyPr>
          <a:lstStyle/>
          <a:p>
            <a:r>
              <a:rPr lang="es-ES" sz="1000" b="1" i="1" smtClean="0">
                <a:latin typeface="Segoe"/>
              </a:rPr>
              <a:t>RDP</a:t>
            </a:r>
            <a:endParaRPr lang="es-ES" sz="1000" b="1" i="1">
              <a:latin typeface="Segoe"/>
            </a:endParaRPr>
          </a:p>
        </p:txBody>
      </p:sp>
      <p:sp>
        <p:nvSpPr>
          <p:cNvPr id="1540127" name="TextBox 93"/>
          <p:cNvSpPr txBox="1">
            <a:spLocks noChangeArrowheads="1"/>
          </p:cNvSpPr>
          <p:nvPr/>
        </p:nvSpPr>
        <p:spPr bwMode="auto">
          <a:xfrm rot="-1509062">
            <a:off x="2625725" y="4868863"/>
            <a:ext cx="1447800" cy="214312"/>
          </a:xfrm>
          <a:prstGeom prst="rect">
            <a:avLst/>
          </a:prstGeom>
          <a:noFill/>
          <a:ln w="9525">
            <a:noFill/>
            <a:miter lim="800000"/>
            <a:headEnd/>
            <a:tailEnd/>
          </a:ln>
        </p:spPr>
        <p:txBody>
          <a:bodyPr lIns="91436" tIns="45718" rIns="91436" bIns="45718">
            <a:spAutoFit/>
          </a:bodyPr>
          <a:lstStyle/>
          <a:p>
            <a:r>
              <a:rPr lang="es-ES" sz="800" b="1" smtClean="0">
                <a:latin typeface="Segoe"/>
              </a:rPr>
              <a:t>Remote  Boot</a:t>
            </a:r>
            <a:endParaRPr lang="es-ES" sz="800" b="1">
              <a:latin typeface="Segoe"/>
            </a:endParaRPr>
          </a:p>
        </p:txBody>
      </p:sp>
      <p:grpSp>
        <p:nvGrpSpPr>
          <p:cNvPr id="9" name="Group 67"/>
          <p:cNvGrpSpPr>
            <a:grpSpLocks/>
          </p:cNvGrpSpPr>
          <p:nvPr/>
        </p:nvGrpSpPr>
        <p:grpSpPr bwMode="auto">
          <a:xfrm>
            <a:off x="2590800" y="5562600"/>
            <a:ext cx="1524000" cy="381000"/>
            <a:chOff x="-2438400" y="5257800"/>
            <a:chExt cx="1524000" cy="381000"/>
          </a:xfrm>
        </p:grpSpPr>
        <p:sp>
          <p:nvSpPr>
            <p:cNvPr id="65" name="Rounded Rectangle 64"/>
            <p:cNvSpPr/>
            <p:nvPr/>
          </p:nvSpPr>
          <p:spPr>
            <a:xfrm>
              <a:off x="-2438400" y="5257800"/>
              <a:ext cx="1524000" cy="381000"/>
            </a:xfrm>
            <a:prstGeom prst="round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540151" name="Picture 12" descr="wV-enterprise-K_h_rgb_r"/>
            <p:cNvPicPr>
              <a:picLocks noChangeAspect="1" noChangeArrowheads="1"/>
            </p:cNvPicPr>
            <p:nvPr/>
          </p:nvPicPr>
          <p:blipFill>
            <a:blip r:embed="rId22"/>
            <a:srcRect/>
            <a:stretch>
              <a:fillRect/>
            </a:stretch>
          </p:blipFill>
          <p:spPr bwMode="auto">
            <a:xfrm>
              <a:off x="-2299648" y="5312391"/>
              <a:ext cx="1219200" cy="304800"/>
            </a:xfrm>
            <a:prstGeom prst="rect">
              <a:avLst/>
            </a:prstGeom>
            <a:noFill/>
            <a:ln w="9525">
              <a:noFill/>
              <a:miter lim="800000"/>
              <a:headEnd/>
              <a:tailEnd/>
            </a:ln>
          </p:spPr>
        </p:pic>
      </p:grpSp>
      <p:sp>
        <p:nvSpPr>
          <p:cNvPr id="1540129" name="TextBox 66"/>
          <p:cNvSpPr txBox="1">
            <a:spLocks noChangeArrowheads="1"/>
          </p:cNvSpPr>
          <p:nvPr/>
        </p:nvSpPr>
        <p:spPr bwMode="auto">
          <a:xfrm>
            <a:off x="3740150" y="3487738"/>
            <a:ext cx="1600200" cy="366712"/>
          </a:xfrm>
          <a:prstGeom prst="rect">
            <a:avLst/>
          </a:prstGeom>
          <a:noFill/>
          <a:ln w="9525">
            <a:noFill/>
            <a:miter lim="800000"/>
            <a:headEnd/>
            <a:tailEnd/>
          </a:ln>
        </p:spPr>
        <p:txBody>
          <a:bodyPr>
            <a:spAutoFit/>
          </a:bodyPr>
          <a:lstStyle/>
          <a:p>
            <a:pPr algn="ctr"/>
            <a:r>
              <a:rPr lang="es-ES" b="1" smtClean="0">
                <a:solidFill>
                  <a:schemeClr val="bg1"/>
                </a:solidFill>
                <a:latin typeface="Segoe"/>
              </a:rPr>
              <a:t>Data Center</a:t>
            </a:r>
            <a:endParaRPr lang="es-ES" b="1">
              <a:solidFill>
                <a:schemeClr val="bg1"/>
              </a:solidFill>
              <a:latin typeface="Segoe"/>
            </a:endParaRPr>
          </a:p>
        </p:txBody>
      </p:sp>
      <p:sp>
        <p:nvSpPr>
          <p:cNvPr id="1540130" name="TextBox 61"/>
          <p:cNvSpPr txBox="1">
            <a:spLocks noChangeArrowheads="1"/>
          </p:cNvSpPr>
          <p:nvPr/>
        </p:nvSpPr>
        <p:spPr bwMode="auto">
          <a:xfrm rot="1778772">
            <a:off x="2978150" y="3225800"/>
            <a:ext cx="1055688" cy="246063"/>
          </a:xfrm>
          <a:prstGeom prst="rect">
            <a:avLst/>
          </a:prstGeom>
          <a:noFill/>
          <a:ln w="9525">
            <a:noFill/>
            <a:miter lim="800000"/>
            <a:headEnd/>
            <a:tailEnd/>
          </a:ln>
        </p:spPr>
        <p:txBody>
          <a:bodyPr>
            <a:spAutoFit/>
          </a:bodyPr>
          <a:lstStyle/>
          <a:p>
            <a:r>
              <a:rPr lang="es-ES" sz="1000" b="1" i="1" smtClean="0">
                <a:latin typeface="Segoe"/>
              </a:rPr>
              <a:t>RDP</a:t>
            </a:r>
            <a:endParaRPr lang="es-ES" sz="1000" b="1" i="1">
              <a:latin typeface="Segoe"/>
            </a:endParaRPr>
          </a:p>
        </p:txBody>
      </p:sp>
      <p:pic>
        <p:nvPicPr>
          <p:cNvPr id="1540131" name="Picture 3" descr="\\eventsql\dvd27\Clip_Installer\DVD_ART\Artwork_Imagery\HARDWARE_IMAGERY\Illustration - Misc Hardware\Windows Vista Illustration Icons\Flip 3D.png"/>
          <p:cNvPicPr>
            <a:picLocks noChangeAspect="1" noChangeArrowheads="1"/>
          </p:cNvPicPr>
          <p:nvPr/>
        </p:nvPicPr>
        <p:blipFill>
          <a:blip r:embed="rId15"/>
          <a:srcRect/>
          <a:stretch>
            <a:fillRect/>
          </a:stretch>
        </p:blipFill>
        <p:spPr bwMode="auto">
          <a:xfrm>
            <a:off x="3581400" y="3048000"/>
            <a:ext cx="406400" cy="457200"/>
          </a:xfrm>
          <a:prstGeom prst="rect">
            <a:avLst/>
          </a:prstGeom>
          <a:noFill/>
          <a:ln w="9525">
            <a:noFill/>
            <a:miter lim="800000"/>
            <a:headEnd/>
            <a:tailEnd/>
          </a:ln>
        </p:spPr>
      </p:pic>
      <p:pic>
        <p:nvPicPr>
          <p:cNvPr id="1540132" name="Picture 3" descr="\\eventsql\dvd27\Clip_Installer\DVD_ART\Artwork_Imagery\HARDWARE_IMAGERY\Illustration - Misc Hardware\Windows Vista Illustration Icons\Flip 3D.png"/>
          <p:cNvPicPr>
            <a:picLocks noChangeAspect="1" noChangeArrowheads="1"/>
          </p:cNvPicPr>
          <p:nvPr/>
        </p:nvPicPr>
        <p:blipFill>
          <a:blip r:embed="rId15"/>
          <a:srcRect/>
          <a:stretch>
            <a:fillRect/>
          </a:stretch>
        </p:blipFill>
        <p:spPr bwMode="auto">
          <a:xfrm>
            <a:off x="2971800" y="2667000"/>
            <a:ext cx="406400" cy="457200"/>
          </a:xfrm>
          <a:prstGeom prst="rect">
            <a:avLst/>
          </a:prstGeom>
          <a:noFill/>
          <a:ln w="9525">
            <a:noFill/>
            <a:miter lim="800000"/>
            <a:headEnd/>
            <a:tailEnd/>
          </a:ln>
        </p:spPr>
      </p:pic>
      <p:grpSp>
        <p:nvGrpSpPr>
          <p:cNvPr id="10" name="Group 150"/>
          <p:cNvGrpSpPr>
            <a:grpSpLocks/>
          </p:cNvGrpSpPr>
          <p:nvPr/>
        </p:nvGrpSpPr>
        <p:grpSpPr bwMode="auto">
          <a:xfrm>
            <a:off x="1081088" y="1360488"/>
            <a:ext cx="1981200" cy="1400175"/>
            <a:chOff x="304800" y="3886200"/>
            <a:chExt cx="1447800" cy="942439"/>
          </a:xfrm>
        </p:grpSpPr>
        <p:grpSp>
          <p:nvGrpSpPr>
            <p:cNvPr id="11" name="Group 43"/>
            <p:cNvGrpSpPr>
              <a:grpSpLocks/>
            </p:cNvGrpSpPr>
            <p:nvPr/>
          </p:nvGrpSpPr>
          <p:grpSpPr bwMode="auto">
            <a:xfrm>
              <a:off x="304800" y="3886200"/>
              <a:ext cx="1447800" cy="942439"/>
              <a:chOff x="5715000" y="1371600"/>
              <a:chExt cx="1915906" cy="1352679"/>
            </a:xfrm>
          </p:grpSpPr>
          <p:pic>
            <p:nvPicPr>
              <p:cNvPr id="1540146" name="Picture 12" descr="image007"/>
              <p:cNvPicPr>
                <a:picLocks noChangeAspect="1" noChangeArrowheads="1"/>
              </p:cNvPicPr>
              <p:nvPr/>
            </p:nvPicPr>
            <p:blipFill>
              <a:blip r:embed="rId9"/>
              <a:srcRect/>
              <a:stretch>
                <a:fillRect/>
              </a:stretch>
            </p:blipFill>
            <p:spPr bwMode="auto">
              <a:xfrm flipH="1">
                <a:off x="5715000" y="1371600"/>
                <a:ext cx="1223614" cy="1143000"/>
              </a:xfrm>
              <a:prstGeom prst="rect">
                <a:avLst/>
              </a:prstGeom>
              <a:noFill/>
              <a:ln w="9525">
                <a:noFill/>
                <a:miter lim="800000"/>
                <a:headEnd/>
                <a:tailEnd/>
              </a:ln>
            </p:spPr>
          </p:pic>
          <p:pic>
            <p:nvPicPr>
              <p:cNvPr id="1540147" name="Picture 3" descr="C:\Clients\MS_artwork\Windows_Vista_Icons_ for_Marketing_use\Laptop.png"/>
              <p:cNvPicPr>
                <a:picLocks noChangeAspect="1" noChangeArrowheads="1"/>
              </p:cNvPicPr>
              <p:nvPr/>
            </p:nvPicPr>
            <p:blipFill>
              <a:blip r:embed="rId10"/>
              <a:srcRect/>
              <a:stretch>
                <a:fillRect/>
              </a:stretch>
            </p:blipFill>
            <p:spPr bwMode="auto">
              <a:xfrm rot="457243" flipH="1">
                <a:off x="6696008" y="1657479"/>
                <a:ext cx="934898" cy="1066800"/>
              </a:xfrm>
              <a:prstGeom prst="rect">
                <a:avLst/>
              </a:prstGeom>
              <a:noFill/>
              <a:ln w="9525">
                <a:noFill/>
                <a:miter lim="800000"/>
                <a:headEnd/>
                <a:tailEnd/>
              </a:ln>
            </p:spPr>
          </p:pic>
          <p:pic>
            <p:nvPicPr>
              <p:cNvPr id="1540148" name="Picture 7" descr="\\eventsql\dvd27\Clip_Installer\DVD_ART\BoxShots_Logos\Windows Vista Enterprise\Windows Vista Enterprise logo v w.png"/>
              <p:cNvPicPr>
                <a:picLocks noChangeAspect="1" noChangeArrowheads="1"/>
              </p:cNvPicPr>
              <p:nvPr/>
            </p:nvPicPr>
            <p:blipFill>
              <a:blip r:embed="rId23"/>
              <a:srcRect/>
              <a:stretch>
                <a:fillRect/>
              </a:stretch>
            </p:blipFill>
            <p:spPr bwMode="auto">
              <a:xfrm rot="-302217">
                <a:off x="6792201" y="1888236"/>
                <a:ext cx="523013" cy="381000"/>
              </a:xfrm>
              <a:prstGeom prst="rect">
                <a:avLst/>
              </a:prstGeom>
              <a:noFill/>
              <a:ln w="9525">
                <a:noFill/>
                <a:miter lim="800000"/>
                <a:headEnd/>
                <a:tailEnd/>
              </a:ln>
            </p:spPr>
          </p:pic>
          <p:pic>
            <p:nvPicPr>
              <p:cNvPr id="1540149" name="Picture 8" descr="\\eventsql\dvd27\Clip_Installer\DVD_ART\BoxShots_Logos\Windows Fundamentals for Legacy PCs\windows fundamentals for legacy pcs v rev.png"/>
              <p:cNvPicPr>
                <a:picLocks noChangeAspect="1" noChangeArrowheads="1"/>
              </p:cNvPicPr>
              <p:nvPr/>
            </p:nvPicPr>
            <p:blipFill>
              <a:blip r:embed="rId24"/>
              <a:srcRect t="49200"/>
              <a:stretch>
                <a:fillRect/>
              </a:stretch>
            </p:blipFill>
            <p:spPr bwMode="auto">
              <a:xfrm rot="-580527">
                <a:off x="6340940" y="1789888"/>
                <a:ext cx="463504" cy="233667"/>
              </a:xfrm>
              <a:prstGeom prst="rect">
                <a:avLst/>
              </a:prstGeom>
              <a:noFill/>
              <a:ln w="9525">
                <a:noFill/>
                <a:miter lim="800000"/>
                <a:headEnd/>
                <a:tailEnd/>
              </a:ln>
            </p:spPr>
          </p:pic>
        </p:grpSp>
        <p:pic>
          <p:nvPicPr>
            <p:cNvPr id="1540145" name="Picture 4" descr="\\eventsql\dvd27\Clip_Installer\DVD_ART\BoxShots_Logos\Windows Fundamentals for Legacy PCs\windows fundamentals for legacy pcs h bl.png"/>
            <p:cNvPicPr>
              <a:picLocks noChangeAspect="1" noChangeArrowheads="1"/>
            </p:cNvPicPr>
            <p:nvPr/>
          </p:nvPicPr>
          <p:blipFill>
            <a:blip r:embed="rId16"/>
            <a:srcRect r="87695" b="30421"/>
            <a:stretch>
              <a:fillRect/>
            </a:stretch>
          </p:blipFill>
          <p:spPr bwMode="auto">
            <a:xfrm>
              <a:off x="838200" y="4114800"/>
              <a:ext cx="135175" cy="108091"/>
            </a:xfrm>
            <a:prstGeom prst="rect">
              <a:avLst/>
            </a:prstGeom>
            <a:noFill/>
            <a:ln w="9525">
              <a:noFill/>
              <a:miter lim="800000"/>
              <a:headEnd/>
              <a:tailEnd/>
            </a:ln>
          </p:spPr>
        </p:pic>
      </p:grpSp>
      <p:pic>
        <p:nvPicPr>
          <p:cNvPr id="1540134" name="Picture 12" descr="wV-enterprise-K_h_rgb_r"/>
          <p:cNvPicPr>
            <a:picLocks noChangeAspect="1" noChangeArrowheads="1"/>
          </p:cNvPicPr>
          <p:nvPr/>
        </p:nvPicPr>
        <p:blipFill>
          <a:blip r:embed="rId25"/>
          <a:srcRect/>
          <a:stretch>
            <a:fillRect/>
          </a:stretch>
        </p:blipFill>
        <p:spPr bwMode="auto">
          <a:xfrm>
            <a:off x="6983413" y="3702050"/>
            <a:ext cx="1112837" cy="265113"/>
          </a:xfrm>
          <a:prstGeom prst="rect">
            <a:avLst/>
          </a:prstGeom>
          <a:noFill/>
          <a:ln w="9525">
            <a:noFill/>
            <a:miter lim="800000"/>
            <a:headEnd/>
            <a:tailEnd/>
          </a:ln>
        </p:spPr>
      </p:pic>
      <p:sp>
        <p:nvSpPr>
          <p:cNvPr id="86" name="TextBox 85"/>
          <p:cNvSpPr txBox="1"/>
          <p:nvPr/>
        </p:nvSpPr>
        <p:spPr>
          <a:xfrm>
            <a:off x="7142922" y="3906647"/>
            <a:ext cx="1391478" cy="200055"/>
          </a:xfrm>
          <a:prstGeom prst="rect">
            <a:avLst/>
          </a:prstGeom>
          <a:noFill/>
        </p:spPr>
        <p:txBody>
          <a:bodyPr>
            <a:spAutoFit/>
          </a:bodyPr>
          <a:lstStyle/>
          <a:p>
            <a:pPr fontAlgn="auto">
              <a:spcBef>
                <a:spcPts val="0"/>
              </a:spcBef>
              <a:spcAft>
                <a:spcPts val="0"/>
              </a:spcAft>
              <a:defRPr/>
            </a:pPr>
            <a:r>
              <a:rPr lang="es-ES" sz="700" smtClean="0">
                <a:solidFill>
                  <a:schemeClr val="bg1">
                    <a:lumMod val="95000"/>
                    <a:alpha val="80000"/>
                  </a:schemeClr>
                </a:solidFill>
                <a:latin typeface="+mn-lt"/>
              </a:rPr>
              <a:t>Centralized Desktop</a:t>
            </a:r>
            <a:endParaRPr lang="es-ES" sz="700">
              <a:solidFill>
                <a:schemeClr val="bg1">
                  <a:lumMod val="95000"/>
                  <a:alpha val="80000"/>
                </a:schemeClr>
              </a:solidFill>
              <a:latin typeface="+mn-lt"/>
            </a:endParaRPr>
          </a:p>
        </p:txBody>
      </p:sp>
      <p:pic>
        <p:nvPicPr>
          <p:cNvPr id="1540136" name="Picture 4" descr="\\eventsql\dvd27\Clip_Installer\DVD_ART\BoxShots_Logos\Windows Server 2003\Windows Server 2003 logo h white.png"/>
          <p:cNvPicPr>
            <a:picLocks noChangeAspect="1" noChangeArrowheads="1"/>
          </p:cNvPicPr>
          <p:nvPr/>
        </p:nvPicPr>
        <p:blipFill>
          <a:blip r:embed="rId26" cstate="print"/>
          <a:srcRect/>
          <a:stretch>
            <a:fillRect/>
          </a:stretch>
        </p:blipFill>
        <p:spPr bwMode="auto">
          <a:xfrm>
            <a:off x="2895600" y="1735138"/>
            <a:ext cx="1095375" cy="169862"/>
          </a:xfrm>
          <a:prstGeom prst="rect">
            <a:avLst/>
          </a:prstGeom>
          <a:noFill/>
          <a:ln w="9525">
            <a:noFill/>
            <a:miter lim="800000"/>
            <a:headEnd/>
            <a:tailEnd/>
          </a:ln>
        </p:spPr>
      </p:pic>
      <p:grpSp>
        <p:nvGrpSpPr>
          <p:cNvPr id="12" name="Group 53"/>
          <p:cNvGrpSpPr>
            <a:grpSpLocks/>
          </p:cNvGrpSpPr>
          <p:nvPr/>
        </p:nvGrpSpPr>
        <p:grpSpPr bwMode="auto">
          <a:xfrm>
            <a:off x="1219200" y="1752600"/>
            <a:ext cx="990600" cy="990600"/>
            <a:chOff x="6629400" y="5257800"/>
            <a:chExt cx="980300" cy="991093"/>
          </a:xfrm>
        </p:grpSpPr>
        <p:pic>
          <p:nvPicPr>
            <p:cNvPr id="1540142" name="Picture 7" descr="C:\Clients\MS_artwork\Windows_Vista_Icons_ for_Marketing_use\Computer.png"/>
            <p:cNvPicPr>
              <a:picLocks noChangeAspect="1" noChangeArrowheads="1"/>
            </p:cNvPicPr>
            <p:nvPr/>
          </p:nvPicPr>
          <p:blipFill>
            <a:blip r:embed="rId6">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1540143" name="Picture 6" descr="\\eventsql\dvd27\Clip_Installer\DVD_ART\BoxShots_Logos\Windows XP Embedded\Windows-XP-Embedded-Logo-rev v.png"/>
            <p:cNvPicPr>
              <a:picLocks noChangeAspect="1" noChangeArrowheads="1"/>
            </p:cNvPicPr>
            <p:nvPr/>
          </p:nvPicPr>
          <p:blipFill>
            <a:blip r:embed="rId8"/>
            <a:srcRect/>
            <a:stretch>
              <a:fillRect/>
            </a:stretch>
          </p:blipFill>
          <p:spPr bwMode="auto">
            <a:xfrm rot="693265">
              <a:off x="6926843" y="5551494"/>
              <a:ext cx="459184" cy="359116"/>
            </a:xfrm>
            <a:prstGeom prst="rect">
              <a:avLst/>
            </a:prstGeom>
            <a:noFill/>
            <a:ln w="9525">
              <a:noFill/>
              <a:miter lim="800000"/>
              <a:headEnd/>
              <a:tailEnd/>
            </a:ln>
          </p:spPr>
        </p:pic>
      </p:grpSp>
      <p:pic>
        <p:nvPicPr>
          <p:cNvPr id="1540138" name="Picture 3" descr="\\eventsql\dvd27\Clip_Installer\DVD_ART\Artwork_Imagery\HARDWARE_IMAGERY\Illustration - Misc Hardware\Windows Vista Illustration Icons\Flip 3D.png"/>
          <p:cNvPicPr>
            <a:picLocks noChangeAspect="1" noChangeArrowheads="1"/>
          </p:cNvPicPr>
          <p:nvPr/>
        </p:nvPicPr>
        <p:blipFill>
          <a:blip r:embed="rId17"/>
          <a:srcRect/>
          <a:stretch>
            <a:fillRect/>
          </a:stretch>
        </p:blipFill>
        <p:spPr bwMode="auto">
          <a:xfrm>
            <a:off x="4800600" y="4114800"/>
            <a:ext cx="381000" cy="457200"/>
          </a:xfrm>
          <a:prstGeom prst="rect">
            <a:avLst/>
          </a:prstGeom>
          <a:noFill/>
          <a:ln w="9525">
            <a:noFill/>
            <a:miter lim="800000"/>
            <a:headEnd/>
            <a:tailEnd/>
          </a:ln>
        </p:spPr>
      </p:pic>
      <p:pic>
        <p:nvPicPr>
          <p:cNvPr id="1540139" name="Picture 2" descr="http://images.google.com/images?q=tbn:N3GTqTsGB1CbjM:http://www.activewin.com/screenshots/vista/nov05ctp/Bliss.bmp">
            <a:hlinkClick r:id="rId18"/>
          </p:cNvPr>
          <p:cNvPicPr>
            <a:picLocks noChangeAspect="1" noChangeArrowheads="1"/>
          </p:cNvPicPr>
          <p:nvPr/>
        </p:nvPicPr>
        <p:blipFill>
          <a:blip r:embed="rId21"/>
          <a:srcRect/>
          <a:stretch>
            <a:fillRect/>
          </a:stretch>
        </p:blipFill>
        <p:spPr bwMode="auto">
          <a:xfrm>
            <a:off x="4819650" y="4219575"/>
            <a:ext cx="304800" cy="228600"/>
          </a:xfrm>
          <a:prstGeom prst="rect">
            <a:avLst/>
          </a:prstGeom>
          <a:noFill/>
          <a:ln w="9525">
            <a:noFill/>
            <a:miter lim="800000"/>
            <a:headEnd/>
            <a:tailEnd/>
          </a:ln>
        </p:spPr>
      </p:pic>
      <p:sp>
        <p:nvSpPr>
          <p:cNvPr id="1540140" name="Slide Number Placeholder 89"/>
          <p:cNvSpPr txBox="1">
            <a:spLocks noGrp="1"/>
          </p:cNvSpPr>
          <p:nvPr/>
        </p:nvSpPr>
        <p:spPr bwMode="auto">
          <a:xfrm>
            <a:off x="8153400" y="6492875"/>
            <a:ext cx="990600" cy="365125"/>
          </a:xfrm>
          <a:prstGeom prst="rect">
            <a:avLst/>
          </a:prstGeom>
          <a:noFill/>
          <a:ln w="9525">
            <a:noFill/>
            <a:miter lim="800000"/>
            <a:headEnd/>
            <a:tailEnd/>
          </a:ln>
        </p:spPr>
        <p:txBody>
          <a:bodyPr anchor="ctr"/>
          <a:lstStyle/>
          <a:p>
            <a:fld id="{9858D517-0688-4C76-82A3-452D8F93F12B}" type="slidenum">
              <a:rPr lang="es-ES" sz="1000" b="1" smtClean="0">
                <a:solidFill>
                  <a:schemeClr val="bg1"/>
                </a:solidFill>
                <a:latin typeface="Segoe"/>
              </a:rPr>
              <a:pPr/>
              <a:t>16</a:t>
            </a:fld>
            <a:endParaRPr lang="es-ES" sz="1000" b="1">
              <a:solidFill>
                <a:schemeClr val="bg1"/>
              </a:solidFill>
              <a:latin typeface="Segoe"/>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7507" name="Picture 3" descr="\\eventsql\dvd27\Clip_Installer\DVD_ART\Artwork_Imagery\Shapes and Graphics\Clear glass shapes\large horizontal glass rectangle 2.png"/>
          <p:cNvPicPr>
            <a:picLocks noChangeAspect="1" noChangeArrowheads="1"/>
          </p:cNvPicPr>
          <p:nvPr/>
        </p:nvPicPr>
        <p:blipFill>
          <a:blip r:embed="rId3"/>
          <a:srcRect/>
          <a:stretch>
            <a:fillRect/>
          </a:stretch>
        </p:blipFill>
        <p:spPr bwMode="auto">
          <a:xfrm>
            <a:off x="5476875" y="1600200"/>
            <a:ext cx="3430588" cy="4179888"/>
          </a:xfrm>
          <a:prstGeom prst="rect">
            <a:avLst/>
          </a:prstGeom>
          <a:noFill/>
          <a:ln w="9525">
            <a:noFill/>
            <a:miter lim="800000"/>
            <a:headEnd/>
            <a:tailEnd/>
          </a:ln>
        </p:spPr>
      </p:pic>
      <p:pic>
        <p:nvPicPr>
          <p:cNvPr id="1557508" name="Picture 3" descr="\\eventsql\dvd27\Clip_Installer\DVD_ART\Artwork_Imagery\Shapes and Graphics\Clear glass shapes\large horizontal glass rectangle 2.png"/>
          <p:cNvPicPr>
            <a:picLocks noChangeAspect="1" noChangeArrowheads="1"/>
          </p:cNvPicPr>
          <p:nvPr/>
        </p:nvPicPr>
        <p:blipFill>
          <a:blip r:embed="rId3"/>
          <a:srcRect/>
          <a:stretch>
            <a:fillRect/>
          </a:stretch>
        </p:blipFill>
        <p:spPr bwMode="auto">
          <a:xfrm>
            <a:off x="269875" y="1676400"/>
            <a:ext cx="3430588" cy="4103688"/>
          </a:xfrm>
          <a:prstGeom prst="rect">
            <a:avLst/>
          </a:prstGeom>
          <a:noFill/>
          <a:ln w="9525">
            <a:noFill/>
            <a:miter lim="800000"/>
            <a:headEnd/>
            <a:tailEnd/>
          </a:ln>
        </p:spPr>
      </p:pic>
      <p:sp>
        <p:nvSpPr>
          <p:cNvPr id="2" name="Title 1"/>
          <p:cNvSpPr>
            <a:spLocks noGrp="1"/>
          </p:cNvSpPr>
          <p:nvPr>
            <p:ph type="title" idx="4294967295"/>
          </p:nvPr>
        </p:nvSpPr>
        <p:spPr>
          <a:xfrm>
            <a:off x="214282" y="177782"/>
            <a:ext cx="8572560" cy="750888"/>
          </a:xfrm>
        </p:spPr>
        <p:txBody>
          <a:bodyPr anchor="t">
            <a:noAutofit/>
          </a:bodyPr>
          <a:lstStyle/>
          <a:p>
            <a:pPr eaLnBrk="1" hangingPunct="1">
              <a:defRPr/>
            </a:pPr>
            <a:r>
              <a:rPr lang="es-ES" sz="4000" smtClean="0">
                <a:effectLst>
                  <a:outerShdw blurRad="38100" dist="38100" dir="2700000" algn="tl">
                    <a:schemeClr val="accent5"/>
                  </a:outerShdw>
                </a:effectLst>
              </a:rPr>
              <a:t>Opciones de licenciamiento para VECD</a:t>
            </a:r>
            <a:r>
              <a:rPr lang="es-ES" sz="2400" smtClean="0"/>
              <a:t/>
            </a:r>
            <a:br>
              <a:rPr lang="es-ES" sz="2400" smtClean="0"/>
            </a:br>
            <a:endParaRPr lang="es-ES" sz="2400">
              <a:effectLst/>
            </a:endParaRPr>
          </a:p>
        </p:txBody>
      </p:sp>
      <p:sp>
        <p:nvSpPr>
          <p:cNvPr id="1557510" name="TextBox 5"/>
          <p:cNvSpPr txBox="1">
            <a:spLocks noChangeArrowheads="1"/>
          </p:cNvSpPr>
          <p:nvPr/>
        </p:nvSpPr>
        <p:spPr bwMode="auto">
          <a:xfrm>
            <a:off x="304800" y="1828800"/>
            <a:ext cx="1752600" cy="1569656"/>
          </a:xfrm>
          <a:prstGeom prst="rect">
            <a:avLst/>
          </a:prstGeom>
          <a:noFill/>
          <a:ln w="9525">
            <a:noFill/>
            <a:miter lim="800000"/>
            <a:headEnd/>
            <a:tailEnd/>
          </a:ln>
        </p:spPr>
        <p:txBody>
          <a:bodyPr lIns="91436" tIns="45718" rIns="91436" bIns="45718">
            <a:spAutoFit/>
          </a:bodyPr>
          <a:lstStyle/>
          <a:p>
            <a:pPr marL="342900" indent="-342900">
              <a:buFont typeface="Segoe"/>
              <a:buAutoNum type="arabicPeriod"/>
            </a:pPr>
            <a:r>
              <a:rPr lang="es-ES" sz="1400" b="1" smtClean="0">
                <a:latin typeface="Segoe"/>
              </a:rPr>
              <a:t>PC con windows Licenciado</a:t>
            </a:r>
          </a:p>
          <a:p>
            <a:pPr marL="342900" indent="-342900">
              <a:buFont typeface="Segoe"/>
              <a:buAutoNum type="arabicPeriod"/>
            </a:pPr>
            <a:endParaRPr lang="es-ES" sz="1200" smtClean="0">
              <a:latin typeface="Segoe"/>
            </a:endParaRPr>
          </a:p>
          <a:p>
            <a:pPr marL="342900" indent="-342900">
              <a:buFontTx/>
              <a:buAutoNum type="arabicPeriod"/>
            </a:pPr>
            <a:r>
              <a:rPr lang="es-ES" sz="1400" b="1" smtClean="0">
                <a:latin typeface="Segoe"/>
              </a:rPr>
              <a:t>Cubierto con Software Assurance</a:t>
            </a:r>
            <a:endParaRPr lang="es-ES" sz="1400" b="1">
              <a:latin typeface="Segoe"/>
            </a:endParaRPr>
          </a:p>
        </p:txBody>
      </p:sp>
      <p:sp>
        <p:nvSpPr>
          <p:cNvPr id="1557511" name="TextBox 6"/>
          <p:cNvSpPr txBox="1">
            <a:spLocks/>
          </p:cNvSpPr>
          <p:nvPr/>
        </p:nvSpPr>
        <p:spPr bwMode="auto">
          <a:xfrm>
            <a:off x="5500694" y="1752600"/>
            <a:ext cx="1714512" cy="1261880"/>
          </a:xfrm>
          <a:prstGeom prst="rect">
            <a:avLst/>
          </a:prstGeom>
          <a:noFill/>
          <a:ln w="9525">
            <a:noFill/>
            <a:miter lim="800000"/>
            <a:headEnd/>
            <a:tailEnd/>
          </a:ln>
        </p:spPr>
        <p:txBody>
          <a:bodyPr wrap="square" lIns="91436" tIns="45718" rIns="91436" bIns="45718">
            <a:spAutoFit/>
          </a:bodyPr>
          <a:lstStyle/>
          <a:p>
            <a:pPr marL="342900" indent="-342900" algn="ctr">
              <a:buAutoNum type="arabicPeriod"/>
            </a:pPr>
            <a:r>
              <a:rPr lang="es-ES" sz="1400" b="1" smtClean="0">
                <a:latin typeface="Segoe"/>
              </a:rPr>
              <a:t>Cliente Ligero</a:t>
            </a:r>
          </a:p>
          <a:p>
            <a:pPr marL="342900" indent="-342900" algn="ctr"/>
            <a:r>
              <a:rPr lang="es-ES" sz="1400" b="1" smtClean="0">
                <a:latin typeface="Segoe"/>
              </a:rPr>
              <a:t> </a:t>
            </a:r>
            <a:r>
              <a:rPr lang="es-ES" sz="1200" smtClean="0">
                <a:latin typeface="Segoe"/>
              </a:rPr>
              <a:t>(incapaz de correr un Sistema Operativo Windows completo)</a:t>
            </a:r>
            <a:endParaRPr lang="es-ES" sz="1200">
              <a:latin typeface="Segoe"/>
            </a:endParaRPr>
          </a:p>
        </p:txBody>
      </p:sp>
      <p:sp>
        <p:nvSpPr>
          <p:cNvPr id="1557512" name="TextBox 10"/>
          <p:cNvSpPr txBox="1">
            <a:spLocks noChangeArrowheads="1"/>
          </p:cNvSpPr>
          <p:nvPr/>
        </p:nvSpPr>
        <p:spPr bwMode="auto">
          <a:xfrm>
            <a:off x="3810000" y="2438400"/>
            <a:ext cx="1609725" cy="396875"/>
          </a:xfrm>
          <a:prstGeom prst="rect">
            <a:avLst/>
          </a:prstGeom>
          <a:noFill/>
          <a:ln w="9525">
            <a:noFill/>
            <a:miter lim="800000"/>
            <a:headEnd/>
            <a:tailEnd/>
          </a:ln>
        </p:spPr>
        <p:txBody>
          <a:bodyPr wrap="none" lIns="91436" tIns="45718" rIns="91436" bIns="45718">
            <a:spAutoFit/>
          </a:bodyPr>
          <a:lstStyle/>
          <a:p>
            <a:r>
              <a:rPr lang="es-ES" sz="2000" b="1" smtClean="0">
                <a:solidFill>
                  <a:schemeClr val="bg2"/>
                </a:solidFill>
                <a:latin typeface="Segoe"/>
              </a:rPr>
              <a:t>Data Center</a:t>
            </a:r>
            <a:endParaRPr lang="es-ES" sz="2000" b="1">
              <a:solidFill>
                <a:schemeClr val="bg2"/>
              </a:solidFill>
              <a:latin typeface="Segoe"/>
            </a:endParaRPr>
          </a:p>
        </p:txBody>
      </p:sp>
      <p:sp>
        <p:nvSpPr>
          <p:cNvPr id="1557513" name="TextBox 13"/>
          <p:cNvSpPr txBox="1">
            <a:spLocks/>
          </p:cNvSpPr>
          <p:nvPr/>
        </p:nvSpPr>
        <p:spPr bwMode="auto">
          <a:xfrm>
            <a:off x="3657600" y="4724400"/>
            <a:ext cx="1828800" cy="1384990"/>
          </a:xfrm>
          <a:prstGeom prst="rect">
            <a:avLst/>
          </a:prstGeom>
          <a:noFill/>
          <a:ln w="9525">
            <a:noFill/>
            <a:miter lim="800000"/>
            <a:headEnd/>
            <a:tailEnd/>
          </a:ln>
        </p:spPr>
        <p:txBody>
          <a:bodyPr lIns="91436" tIns="45718" rIns="91436" bIns="45718">
            <a:spAutoFit/>
          </a:bodyPr>
          <a:lstStyle/>
          <a:p>
            <a:pPr algn="ctr"/>
            <a:r>
              <a:rPr lang="es-ES" sz="1200" b="1" smtClean="0">
                <a:solidFill>
                  <a:srgbClr val="FFFF00"/>
                </a:solidFill>
                <a:latin typeface="Segoe"/>
              </a:rPr>
              <a:t>Se puede crear un número ilimitado de máquinas virtuales en el entornos y almacenarlos en cualquier número de servidores de la red</a:t>
            </a:r>
            <a:endParaRPr lang="es-ES" sz="1200" b="1">
              <a:solidFill>
                <a:srgbClr val="FFFF00"/>
              </a:solidFill>
              <a:latin typeface="Segoe"/>
            </a:endParaRPr>
          </a:p>
        </p:txBody>
      </p:sp>
      <p:pic>
        <p:nvPicPr>
          <p:cNvPr id="1557514" name="Picture 5" descr="\\eventsql\dvd27\Clip_Installer\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4572000" y="2971800"/>
            <a:ext cx="723900" cy="990600"/>
          </a:xfrm>
          <a:prstGeom prst="rect">
            <a:avLst/>
          </a:prstGeom>
          <a:noFill/>
          <a:ln w="9525">
            <a:noFill/>
            <a:miter lim="800000"/>
            <a:headEnd/>
            <a:tailEnd/>
          </a:ln>
        </p:spPr>
      </p:pic>
      <p:pic>
        <p:nvPicPr>
          <p:cNvPr id="1557515" name="Picture 5" descr="\\eventsql\dvd27\Clip_Installer\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3886200" y="3124200"/>
            <a:ext cx="723900" cy="990600"/>
          </a:xfrm>
          <a:prstGeom prst="rect">
            <a:avLst/>
          </a:prstGeom>
          <a:noFill/>
          <a:ln w="9525">
            <a:noFill/>
            <a:miter lim="800000"/>
            <a:headEnd/>
            <a:tailEnd/>
          </a:ln>
        </p:spPr>
      </p:pic>
      <p:pic>
        <p:nvPicPr>
          <p:cNvPr id="1557516" name="Picture 2" descr="http://images.google.com/images?q=tbn:N3GTqTsGB1CbjM:http://www.activewin.com/screenshots/vista/nov05ctp/Bliss.bmp">
            <a:hlinkClick r:id="rId5"/>
          </p:cNvPr>
          <p:cNvPicPr>
            <a:picLocks noChangeAspect="1" noChangeArrowheads="1"/>
          </p:cNvPicPr>
          <p:nvPr/>
        </p:nvPicPr>
        <p:blipFill>
          <a:blip r:embed="rId6"/>
          <a:srcRect/>
          <a:stretch>
            <a:fillRect/>
          </a:stretch>
        </p:blipFill>
        <p:spPr bwMode="auto">
          <a:xfrm>
            <a:off x="4489450" y="2995613"/>
            <a:ext cx="287338" cy="214312"/>
          </a:xfrm>
          <a:prstGeom prst="rect">
            <a:avLst/>
          </a:prstGeom>
          <a:noFill/>
          <a:ln w="9525">
            <a:noFill/>
            <a:miter lim="800000"/>
            <a:headEnd/>
            <a:tailEnd/>
          </a:ln>
        </p:spPr>
      </p:pic>
      <p:pic>
        <p:nvPicPr>
          <p:cNvPr id="1557517" name="Picture 5" descr="\\eventsql\dvd27\Clip_Installer\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4267200" y="3657600"/>
            <a:ext cx="723900" cy="990600"/>
          </a:xfrm>
          <a:prstGeom prst="rect">
            <a:avLst/>
          </a:prstGeom>
          <a:noFill/>
          <a:ln w="9525">
            <a:noFill/>
            <a:miter lim="800000"/>
            <a:headEnd/>
            <a:tailEnd/>
          </a:ln>
        </p:spPr>
      </p:pic>
      <p:pic>
        <p:nvPicPr>
          <p:cNvPr id="1557518" name="Picture 2" descr="http://images.google.com/images?q=tbn:N3GTqTsGB1CbjM:http://www.activewin.com/screenshots/vista/nov05ctp/Bliss.bmp">
            <a:hlinkClick r:id="rId5"/>
          </p:cNvPr>
          <p:cNvPicPr>
            <a:picLocks noChangeAspect="1" noChangeArrowheads="1"/>
          </p:cNvPicPr>
          <p:nvPr/>
        </p:nvPicPr>
        <p:blipFill>
          <a:blip r:embed="rId7"/>
          <a:srcRect/>
          <a:stretch>
            <a:fillRect/>
          </a:stretch>
        </p:blipFill>
        <p:spPr bwMode="auto">
          <a:xfrm>
            <a:off x="3984625" y="3252788"/>
            <a:ext cx="304800" cy="228600"/>
          </a:xfrm>
          <a:prstGeom prst="rect">
            <a:avLst/>
          </a:prstGeom>
          <a:noFill/>
          <a:ln w="9525">
            <a:noFill/>
            <a:miter lim="800000"/>
            <a:headEnd/>
            <a:tailEnd/>
          </a:ln>
        </p:spPr>
      </p:pic>
      <p:pic>
        <p:nvPicPr>
          <p:cNvPr id="1557519" name="Picture 2" descr="http://images.google.com/images?q=tbn:N3GTqTsGB1CbjM:http://www.activewin.com/screenshots/vista/nov05ctp/Bliss.bmp">
            <a:hlinkClick r:id="rId5"/>
          </p:cNvPr>
          <p:cNvPicPr>
            <a:picLocks noChangeAspect="1" noChangeArrowheads="1"/>
          </p:cNvPicPr>
          <p:nvPr/>
        </p:nvPicPr>
        <p:blipFill>
          <a:blip r:embed="rId6"/>
          <a:srcRect/>
          <a:stretch>
            <a:fillRect/>
          </a:stretch>
        </p:blipFill>
        <p:spPr bwMode="auto">
          <a:xfrm>
            <a:off x="4616450" y="3122613"/>
            <a:ext cx="287338" cy="214312"/>
          </a:xfrm>
          <a:prstGeom prst="rect">
            <a:avLst/>
          </a:prstGeom>
          <a:noFill/>
          <a:ln w="9525">
            <a:noFill/>
            <a:miter lim="800000"/>
            <a:headEnd/>
            <a:tailEnd/>
          </a:ln>
        </p:spPr>
      </p:pic>
      <p:pic>
        <p:nvPicPr>
          <p:cNvPr id="1557520" name="Picture 2" descr="http://images.google.com/images?q=tbn:N3GTqTsGB1CbjM:http://www.activewin.com/screenshots/vista/nov05ctp/Bliss.bmp">
            <a:hlinkClick r:id="rId5"/>
          </p:cNvPr>
          <p:cNvPicPr>
            <a:picLocks noChangeAspect="1" noChangeArrowheads="1"/>
          </p:cNvPicPr>
          <p:nvPr/>
        </p:nvPicPr>
        <p:blipFill>
          <a:blip r:embed="rId6"/>
          <a:srcRect/>
          <a:stretch>
            <a:fillRect/>
          </a:stretch>
        </p:blipFill>
        <p:spPr bwMode="auto">
          <a:xfrm>
            <a:off x="4743450" y="3249613"/>
            <a:ext cx="287338" cy="214312"/>
          </a:xfrm>
          <a:prstGeom prst="rect">
            <a:avLst/>
          </a:prstGeom>
          <a:noFill/>
          <a:ln w="9525">
            <a:noFill/>
            <a:miter lim="800000"/>
            <a:headEnd/>
            <a:tailEnd/>
          </a:ln>
        </p:spPr>
      </p:pic>
      <p:pic>
        <p:nvPicPr>
          <p:cNvPr id="1557521" name="Picture 2" descr="http://images.google.com/images?q=tbn:N3GTqTsGB1CbjM:http://www.activewin.com/screenshots/vista/nov05ctp/Bliss.bmp">
            <a:hlinkClick r:id="rId5"/>
          </p:cNvPr>
          <p:cNvPicPr>
            <a:picLocks noChangeAspect="1" noChangeArrowheads="1"/>
          </p:cNvPicPr>
          <p:nvPr/>
        </p:nvPicPr>
        <p:blipFill>
          <a:blip r:embed="rId6"/>
          <a:srcRect/>
          <a:stretch>
            <a:fillRect/>
          </a:stretch>
        </p:blipFill>
        <p:spPr bwMode="auto">
          <a:xfrm>
            <a:off x="4870450" y="3376613"/>
            <a:ext cx="287338" cy="214312"/>
          </a:xfrm>
          <a:prstGeom prst="rect">
            <a:avLst/>
          </a:prstGeom>
          <a:noFill/>
          <a:ln w="9525">
            <a:noFill/>
            <a:miter lim="800000"/>
            <a:headEnd/>
            <a:tailEnd/>
          </a:ln>
        </p:spPr>
      </p:pic>
      <p:pic>
        <p:nvPicPr>
          <p:cNvPr id="1557522" name="Picture 2" descr="http://images.google.com/images?q=tbn:N3GTqTsGB1CbjM:http://www.activewin.com/screenshots/vista/nov05ctp/Bliss.bmp">
            <a:hlinkClick r:id="rId5"/>
          </p:cNvPr>
          <p:cNvPicPr>
            <a:picLocks noChangeAspect="1" noChangeArrowheads="1"/>
          </p:cNvPicPr>
          <p:nvPr/>
        </p:nvPicPr>
        <p:blipFill>
          <a:blip r:embed="rId6"/>
          <a:srcRect/>
          <a:stretch>
            <a:fillRect/>
          </a:stretch>
        </p:blipFill>
        <p:spPr bwMode="auto">
          <a:xfrm>
            <a:off x="4343400" y="4006850"/>
            <a:ext cx="285750" cy="214313"/>
          </a:xfrm>
          <a:prstGeom prst="rect">
            <a:avLst/>
          </a:prstGeom>
          <a:noFill/>
          <a:ln w="9525">
            <a:noFill/>
            <a:miter lim="800000"/>
            <a:headEnd/>
            <a:tailEnd/>
          </a:ln>
        </p:spPr>
      </p:pic>
      <p:pic>
        <p:nvPicPr>
          <p:cNvPr id="1557523" name="Picture 2" descr="http://images.google.com/images?q=tbn:N3GTqTsGB1CbjM:http://www.activewin.com/screenshots/vista/nov05ctp/Bliss.bmp">
            <a:hlinkClick r:id="rId5"/>
          </p:cNvPr>
          <p:cNvPicPr>
            <a:picLocks noChangeAspect="1" noChangeArrowheads="1"/>
          </p:cNvPicPr>
          <p:nvPr/>
        </p:nvPicPr>
        <p:blipFill>
          <a:blip r:embed="rId6"/>
          <a:srcRect/>
          <a:stretch>
            <a:fillRect/>
          </a:stretch>
        </p:blipFill>
        <p:spPr bwMode="auto">
          <a:xfrm>
            <a:off x="4470400" y="4133850"/>
            <a:ext cx="285750" cy="214313"/>
          </a:xfrm>
          <a:prstGeom prst="rect">
            <a:avLst/>
          </a:prstGeom>
          <a:noFill/>
          <a:ln w="9525">
            <a:noFill/>
            <a:miter lim="800000"/>
            <a:headEnd/>
            <a:tailEnd/>
          </a:ln>
        </p:spPr>
      </p:pic>
      <p:grpSp>
        <p:nvGrpSpPr>
          <p:cNvPr id="3" name="Group 55"/>
          <p:cNvGrpSpPr>
            <a:grpSpLocks/>
          </p:cNvGrpSpPr>
          <p:nvPr/>
        </p:nvGrpSpPr>
        <p:grpSpPr bwMode="auto">
          <a:xfrm>
            <a:off x="7086600" y="4191000"/>
            <a:ext cx="1438275" cy="1219200"/>
            <a:chOff x="6629400" y="5029200"/>
            <a:chExt cx="1437500" cy="1219693"/>
          </a:xfrm>
        </p:grpSpPr>
        <p:grpSp>
          <p:nvGrpSpPr>
            <p:cNvPr id="4" name="Group 54"/>
            <p:cNvGrpSpPr>
              <a:grpSpLocks/>
            </p:cNvGrpSpPr>
            <p:nvPr/>
          </p:nvGrpSpPr>
          <p:grpSpPr bwMode="auto">
            <a:xfrm>
              <a:off x="7086600" y="5029200"/>
              <a:ext cx="980300" cy="991093"/>
              <a:chOff x="4876800" y="5181600"/>
              <a:chExt cx="980300" cy="991093"/>
            </a:xfrm>
          </p:grpSpPr>
          <p:pic>
            <p:nvPicPr>
              <p:cNvPr id="1557544" name="Picture 7" descr="C:\Clients\MS_artwork\Windows_Vista_Icons_ for_Marketing_use\Computer.png"/>
              <p:cNvPicPr>
                <a:picLocks noChangeAspect="1" noChangeArrowheads="1"/>
              </p:cNvPicPr>
              <p:nvPr/>
            </p:nvPicPr>
            <p:blipFill>
              <a:blip r:embed="rId8">
                <a:lum bright="-6000" contrast="-36000"/>
              </a:blip>
              <a:srcRect/>
              <a:stretch>
                <a:fillRect/>
              </a:stretch>
            </p:blipFill>
            <p:spPr bwMode="auto">
              <a:xfrm>
                <a:off x="4876800" y="5181600"/>
                <a:ext cx="980300" cy="991093"/>
              </a:xfrm>
              <a:prstGeom prst="rect">
                <a:avLst/>
              </a:prstGeom>
              <a:noFill/>
              <a:ln w="9525">
                <a:noFill/>
                <a:miter lim="800000"/>
                <a:headEnd/>
                <a:tailEnd/>
              </a:ln>
            </p:spPr>
          </p:pic>
          <p:pic>
            <p:nvPicPr>
              <p:cNvPr id="1557545" name="Picture 3" descr="\\eventsql\dvd27\Clip_Installer\DVD_ART\BoxShots_Logos\Windows Embedded CE\Windows Embedded CE logo rev v.png"/>
              <p:cNvPicPr>
                <a:picLocks noChangeAspect="1" noChangeArrowheads="1"/>
              </p:cNvPicPr>
              <p:nvPr/>
            </p:nvPicPr>
            <p:blipFill>
              <a:blip r:embed="rId9"/>
              <a:srcRect/>
              <a:stretch>
                <a:fillRect/>
              </a:stretch>
            </p:blipFill>
            <p:spPr bwMode="auto">
              <a:xfrm rot="730905">
                <a:off x="5168557" y="5473113"/>
                <a:ext cx="533400" cy="339673"/>
              </a:xfrm>
              <a:prstGeom prst="rect">
                <a:avLst/>
              </a:prstGeom>
              <a:noFill/>
              <a:ln w="9525">
                <a:noFill/>
                <a:miter lim="800000"/>
                <a:headEnd/>
                <a:tailEnd/>
              </a:ln>
            </p:spPr>
          </p:pic>
        </p:grpSp>
        <p:grpSp>
          <p:nvGrpSpPr>
            <p:cNvPr id="5" name="Group 53"/>
            <p:cNvGrpSpPr>
              <a:grpSpLocks/>
            </p:cNvGrpSpPr>
            <p:nvPr/>
          </p:nvGrpSpPr>
          <p:grpSpPr bwMode="auto">
            <a:xfrm>
              <a:off x="6629400" y="5257800"/>
              <a:ext cx="980300" cy="991093"/>
              <a:chOff x="6629400" y="5257800"/>
              <a:chExt cx="980300" cy="991093"/>
            </a:xfrm>
          </p:grpSpPr>
          <p:pic>
            <p:nvPicPr>
              <p:cNvPr id="1557542" name="Picture 7" descr="C:\Clients\MS_artwork\Windows_Vista_Icons_ for_Marketing_use\Computer.png"/>
              <p:cNvPicPr>
                <a:picLocks noChangeAspect="1" noChangeArrowheads="1"/>
              </p:cNvPicPr>
              <p:nvPr/>
            </p:nvPicPr>
            <p:blipFill>
              <a:blip r:embed="rId8">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1557543" name="Picture 6" descr="\\eventsql\dvd27\Clip_Installer\DVD_ART\BoxShots_Logos\Windows XP Embedded\Windows-XP-Embedded-Logo-rev v.png"/>
              <p:cNvPicPr>
                <a:picLocks noChangeAspect="1" noChangeArrowheads="1"/>
              </p:cNvPicPr>
              <p:nvPr/>
            </p:nvPicPr>
            <p:blipFill>
              <a:blip r:embed="rId10"/>
              <a:srcRect/>
              <a:stretch>
                <a:fillRect/>
              </a:stretch>
            </p:blipFill>
            <p:spPr bwMode="auto">
              <a:xfrm rot="693265">
                <a:off x="6926843" y="5551494"/>
                <a:ext cx="459184" cy="359116"/>
              </a:xfrm>
              <a:prstGeom prst="rect">
                <a:avLst/>
              </a:prstGeom>
              <a:noFill/>
              <a:ln w="9525">
                <a:noFill/>
                <a:miter lim="800000"/>
                <a:headEnd/>
                <a:tailEnd/>
              </a:ln>
            </p:spPr>
          </p:pic>
        </p:grpSp>
      </p:grpSp>
      <p:grpSp>
        <p:nvGrpSpPr>
          <p:cNvPr id="6" name="Group 52"/>
          <p:cNvGrpSpPr>
            <a:grpSpLocks/>
          </p:cNvGrpSpPr>
          <p:nvPr/>
        </p:nvGrpSpPr>
        <p:grpSpPr bwMode="auto">
          <a:xfrm>
            <a:off x="533400" y="4038600"/>
            <a:ext cx="1674813" cy="1336675"/>
            <a:chOff x="471715" y="3585029"/>
            <a:chExt cx="2010251" cy="1604346"/>
          </a:xfrm>
        </p:grpSpPr>
        <p:pic>
          <p:nvPicPr>
            <p:cNvPr id="1557536" name="Picture 12" descr="image007"/>
            <p:cNvPicPr>
              <a:picLocks noChangeAspect="1" noChangeArrowheads="1"/>
            </p:cNvPicPr>
            <p:nvPr/>
          </p:nvPicPr>
          <p:blipFill>
            <a:blip r:embed="rId11"/>
            <a:srcRect/>
            <a:stretch>
              <a:fillRect/>
            </a:stretch>
          </p:blipFill>
          <p:spPr bwMode="auto">
            <a:xfrm flipH="1">
              <a:off x="471715" y="3585029"/>
              <a:ext cx="1468337" cy="1371600"/>
            </a:xfrm>
            <a:prstGeom prst="rect">
              <a:avLst/>
            </a:prstGeom>
            <a:noFill/>
            <a:ln w="9525">
              <a:noFill/>
              <a:miter lim="800000"/>
              <a:headEnd/>
              <a:tailEnd/>
            </a:ln>
          </p:spPr>
        </p:pic>
        <p:pic>
          <p:nvPicPr>
            <p:cNvPr id="1557537" name="Picture 3" descr="C:\Clients\MS_artwork\Windows_Vista_Icons_ for_Marketing_use\Laptop.png"/>
            <p:cNvPicPr>
              <a:picLocks noChangeAspect="1" noChangeArrowheads="1"/>
            </p:cNvPicPr>
            <p:nvPr/>
          </p:nvPicPr>
          <p:blipFill>
            <a:blip r:embed="rId12"/>
            <a:srcRect/>
            <a:stretch>
              <a:fillRect/>
            </a:stretch>
          </p:blipFill>
          <p:spPr bwMode="auto">
            <a:xfrm rot="457243" flipH="1">
              <a:off x="1360088" y="3909215"/>
              <a:ext cx="1121878" cy="1280160"/>
            </a:xfrm>
            <a:prstGeom prst="rect">
              <a:avLst/>
            </a:prstGeom>
            <a:noFill/>
            <a:ln w="9525">
              <a:noFill/>
              <a:miter lim="800000"/>
              <a:headEnd/>
              <a:tailEnd/>
            </a:ln>
          </p:spPr>
        </p:pic>
        <p:pic>
          <p:nvPicPr>
            <p:cNvPr id="1557538" name="Picture 7" descr="\\eventsql\dvd27\Clip_Installer\DVD_ART\BoxShots_Logos\Windows Vista Enterprise\Windows Vista Enterprise logo v w.png"/>
            <p:cNvPicPr>
              <a:picLocks noChangeAspect="1" noChangeArrowheads="1"/>
            </p:cNvPicPr>
            <p:nvPr/>
          </p:nvPicPr>
          <p:blipFill>
            <a:blip r:embed="rId13"/>
            <a:srcRect/>
            <a:stretch>
              <a:fillRect/>
            </a:stretch>
          </p:blipFill>
          <p:spPr bwMode="auto">
            <a:xfrm rot="-302217">
              <a:off x="1481898" y="4232910"/>
              <a:ext cx="627616" cy="457200"/>
            </a:xfrm>
            <a:prstGeom prst="rect">
              <a:avLst/>
            </a:prstGeom>
            <a:noFill/>
            <a:ln w="9525">
              <a:noFill/>
              <a:miter lim="800000"/>
              <a:headEnd/>
              <a:tailEnd/>
            </a:ln>
          </p:spPr>
        </p:pic>
        <p:pic>
          <p:nvPicPr>
            <p:cNvPr id="1557539" name="Picture 8" descr="\\eventsql\dvd27\Clip_Installer\DVD_ART\BoxShots_Logos\Windows Fundamentals for Legacy PCs\windows fundamentals for legacy pcs v rev.png"/>
            <p:cNvPicPr>
              <a:picLocks noChangeAspect="1" noChangeArrowheads="1"/>
            </p:cNvPicPr>
            <p:nvPr/>
          </p:nvPicPr>
          <p:blipFill>
            <a:blip r:embed="rId14"/>
            <a:srcRect t="49200"/>
            <a:stretch>
              <a:fillRect/>
            </a:stretch>
          </p:blipFill>
          <p:spPr bwMode="auto">
            <a:xfrm rot="-580527">
              <a:off x="1256960" y="4070599"/>
              <a:ext cx="556205" cy="280400"/>
            </a:xfrm>
            <a:prstGeom prst="rect">
              <a:avLst/>
            </a:prstGeom>
            <a:noFill/>
            <a:ln w="9525">
              <a:noFill/>
              <a:miter lim="800000"/>
              <a:headEnd/>
              <a:tailEnd/>
            </a:ln>
          </p:spPr>
        </p:pic>
      </p:grpSp>
      <p:pic>
        <p:nvPicPr>
          <p:cNvPr id="1557526" name="Picture 6" descr="\\eventsql\dvd27\Clip_Installer\DVD_ART\Artwork_Imagery\Shapes and Graphics\Arrows - arrow\White Collection 25 percent opaque - soft shadow\curved arrow 5.png"/>
          <p:cNvPicPr>
            <a:picLocks noChangeAspect="1" noChangeArrowheads="1"/>
          </p:cNvPicPr>
          <p:nvPr/>
        </p:nvPicPr>
        <p:blipFill>
          <a:blip r:embed="rId15"/>
          <a:srcRect/>
          <a:stretch>
            <a:fillRect/>
          </a:stretch>
        </p:blipFill>
        <p:spPr bwMode="auto">
          <a:xfrm rot="11076966" flipH="1">
            <a:off x="4456113" y="3786188"/>
            <a:ext cx="3257550" cy="1047750"/>
          </a:xfrm>
          <a:prstGeom prst="rect">
            <a:avLst/>
          </a:prstGeom>
          <a:noFill/>
          <a:ln w="9525">
            <a:noFill/>
            <a:miter lim="800000"/>
            <a:headEnd/>
            <a:tailEnd/>
          </a:ln>
        </p:spPr>
      </p:pic>
      <p:pic>
        <p:nvPicPr>
          <p:cNvPr id="1557527" name="Picture 6" descr="\\eventsql\dvd27\Clip_Installer\DVD_ART\Artwork_Imagery\Shapes and Graphics\Arrows - arrow\White Collection 25 percent opaque - soft shadow\curved arrow 5.png"/>
          <p:cNvPicPr>
            <a:picLocks noChangeAspect="1" noChangeArrowheads="1"/>
          </p:cNvPicPr>
          <p:nvPr/>
        </p:nvPicPr>
        <p:blipFill>
          <a:blip r:embed="rId16"/>
          <a:srcRect/>
          <a:stretch>
            <a:fillRect/>
          </a:stretch>
        </p:blipFill>
        <p:spPr bwMode="auto">
          <a:xfrm>
            <a:off x="1676400" y="3581400"/>
            <a:ext cx="2905125" cy="1138238"/>
          </a:xfrm>
          <a:prstGeom prst="rect">
            <a:avLst/>
          </a:prstGeom>
          <a:noFill/>
          <a:ln w="9525">
            <a:noFill/>
            <a:miter lim="800000"/>
            <a:headEnd/>
            <a:tailEnd/>
          </a:ln>
        </p:spPr>
      </p:pic>
      <p:sp>
        <p:nvSpPr>
          <p:cNvPr id="1557528" name="TextBox 55"/>
          <p:cNvSpPr txBox="1">
            <a:spLocks noChangeArrowheads="1"/>
          </p:cNvSpPr>
          <p:nvPr/>
        </p:nvSpPr>
        <p:spPr bwMode="auto">
          <a:xfrm>
            <a:off x="381000" y="1295400"/>
            <a:ext cx="3276600" cy="396875"/>
          </a:xfrm>
          <a:prstGeom prst="rect">
            <a:avLst/>
          </a:prstGeom>
          <a:noFill/>
          <a:ln w="9525">
            <a:noFill/>
            <a:miter lim="800000"/>
            <a:headEnd/>
            <a:tailEnd/>
          </a:ln>
        </p:spPr>
        <p:txBody>
          <a:bodyPr lIns="91436" tIns="45718" rIns="91436" bIns="45718">
            <a:spAutoFit/>
          </a:bodyPr>
          <a:lstStyle/>
          <a:p>
            <a:pPr algn="ctr"/>
            <a:r>
              <a:rPr lang="es-ES" sz="2000" b="1" smtClean="0">
                <a:latin typeface="Segoe"/>
              </a:rPr>
              <a:t>Escenario de PC</a:t>
            </a:r>
            <a:endParaRPr lang="es-ES" sz="2000" b="1">
              <a:latin typeface="Segoe"/>
            </a:endParaRPr>
          </a:p>
        </p:txBody>
      </p:sp>
      <p:sp>
        <p:nvSpPr>
          <p:cNvPr id="1557529" name="TextBox 56"/>
          <p:cNvSpPr txBox="1">
            <a:spLocks noChangeArrowheads="1"/>
          </p:cNvSpPr>
          <p:nvPr/>
        </p:nvSpPr>
        <p:spPr bwMode="auto">
          <a:xfrm>
            <a:off x="5500694" y="1219200"/>
            <a:ext cx="3409944" cy="400105"/>
          </a:xfrm>
          <a:prstGeom prst="rect">
            <a:avLst/>
          </a:prstGeom>
          <a:noFill/>
          <a:ln w="9525">
            <a:noFill/>
            <a:miter lim="800000"/>
            <a:headEnd/>
            <a:tailEnd/>
          </a:ln>
        </p:spPr>
        <p:txBody>
          <a:bodyPr wrap="square" lIns="91436" tIns="45718" rIns="91436" bIns="45718">
            <a:spAutoFit/>
          </a:bodyPr>
          <a:lstStyle/>
          <a:p>
            <a:pPr algn="ctr"/>
            <a:r>
              <a:rPr lang="es-ES" sz="2000" b="1" smtClean="0">
                <a:latin typeface="Segoe"/>
              </a:rPr>
              <a:t>Escenario de cliente ligero</a:t>
            </a:r>
            <a:endParaRPr lang="es-ES" sz="2000" b="1">
              <a:latin typeface="Segoe"/>
            </a:endParaRPr>
          </a:p>
        </p:txBody>
      </p:sp>
      <p:sp>
        <p:nvSpPr>
          <p:cNvPr id="1557530" name="TextBox 14"/>
          <p:cNvSpPr txBox="1">
            <a:spLocks noChangeArrowheads="1"/>
          </p:cNvSpPr>
          <p:nvPr/>
        </p:nvSpPr>
        <p:spPr bwMode="auto">
          <a:xfrm>
            <a:off x="1981200" y="1828800"/>
            <a:ext cx="1676400" cy="738660"/>
          </a:xfrm>
          <a:prstGeom prst="rect">
            <a:avLst/>
          </a:prstGeom>
          <a:noFill/>
          <a:ln w="9525">
            <a:noFill/>
            <a:miter lim="800000"/>
            <a:headEnd/>
            <a:tailEnd/>
          </a:ln>
        </p:spPr>
        <p:txBody>
          <a:bodyPr lIns="91436" tIns="45718" rIns="91436" bIns="45718">
            <a:spAutoFit/>
          </a:bodyPr>
          <a:lstStyle/>
          <a:p>
            <a:pPr algn="ctr"/>
            <a:r>
              <a:rPr lang="es-ES" sz="1400" b="1" smtClean="0">
                <a:latin typeface="Segoe"/>
              </a:rPr>
              <a:t>3. Suscripción VECD para SA</a:t>
            </a:r>
          </a:p>
          <a:p>
            <a:pPr algn="ctr"/>
            <a:endParaRPr lang="es-ES" sz="1400">
              <a:latin typeface="Segoe"/>
            </a:endParaRPr>
          </a:p>
        </p:txBody>
      </p:sp>
      <p:sp>
        <p:nvSpPr>
          <p:cNvPr id="1557531" name="TextBox 15"/>
          <p:cNvSpPr txBox="1">
            <a:spLocks noChangeArrowheads="1"/>
          </p:cNvSpPr>
          <p:nvPr/>
        </p:nvSpPr>
        <p:spPr bwMode="auto">
          <a:xfrm>
            <a:off x="5562600" y="3214686"/>
            <a:ext cx="1219200" cy="1200325"/>
          </a:xfrm>
          <a:prstGeom prst="rect">
            <a:avLst/>
          </a:prstGeom>
          <a:noFill/>
          <a:ln w="9525">
            <a:noFill/>
            <a:miter lim="800000"/>
            <a:headEnd/>
            <a:tailEnd/>
          </a:ln>
        </p:spPr>
        <p:txBody>
          <a:bodyPr wrap="square" lIns="91436" tIns="45718" rIns="91436" bIns="45718">
            <a:spAutoFit/>
          </a:bodyPr>
          <a:lstStyle/>
          <a:p>
            <a:pPr algn="ctr"/>
            <a:r>
              <a:rPr lang="es-ES" sz="1200" b="1" dirty="0" smtClean="0">
                <a:solidFill>
                  <a:srgbClr val="FFFF00"/>
                </a:solidFill>
                <a:latin typeface="Segoe"/>
              </a:rPr>
              <a:t>Acceso a hasta 4 instancias concurrentes por licencia suscrita</a:t>
            </a:r>
            <a:endParaRPr lang="es-ES" sz="1200" b="1" dirty="0">
              <a:solidFill>
                <a:srgbClr val="FFFF00"/>
              </a:solidFill>
              <a:latin typeface="Segoe"/>
            </a:endParaRPr>
          </a:p>
        </p:txBody>
      </p:sp>
      <p:sp>
        <p:nvSpPr>
          <p:cNvPr id="1557532" name="TextBox 41"/>
          <p:cNvSpPr txBox="1">
            <a:spLocks noChangeArrowheads="1"/>
          </p:cNvSpPr>
          <p:nvPr/>
        </p:nvSpPr>
        <p:spPr bwMode="auto">
          <a:xfrm>
            <a:off x="7239001" y="1762124"/>
            <a:ext cx="1690718" cy="523868"/>
          </a:xfrm>
          <a:prstGeom prst="rect">
            <a:avLst/>
          </a:prstGeom>
          <a:noFill/>
          <a:ln w="9525">
            <a:noFill/>
            <a:miter lim="800000"/>
            <a:headEnd/>
            <a:tailEnd/>
          </a:ln>
        </p:spPr>
        <p:txBody>
          <a:bodyPr wrap="square">
            <a:spAutoFit/>
          </a:bodyPr>
          <a:lstStyle/>
          <a:p>
            <a:pPr algn="ctr"/>
            <a:r>
              <a:rPr lang="es-ES" sz="1400" b="1" smtClean="0">
                <a:latin typeface="Segoe"/>
              </a:rPr>
              <a:t>2. Susbcrición VECD </a:t>
            </a:r>
            <a:endParaRPr lang="es-ES" sz="1400" b="1">
              <a:latin typeface="Segoe"/>
            </a:endParaRPr>
          </a:p>
        </p:txBody>
      </p:sp>
      <p:sp>
        <p:nvSpPr>
          <p:cNvPr id="1557534" name="Slide Number Placeholder 58"/>
          <p:cNvSpPr txBox="1">
            <a:spLocks noGrp="1"/>
          </p:cNvSpPr>
          <p:nvPr/>
        </p:nvSpPr>
        <p:spPr bwMode="auto">
          <a:xfrm>
            <a:off x="8153400" y="6492875"/>
            <a:ext cx="990600" cy="365125"/>
          </a:xfrm>
          <a:prstGeom prst="rect">
            <a:avLst/>
          </a:prstGeom>
          <a:noFill/>
          <a:ln w="9525">
            <a:noFill/>
            <a:miter lim="800000"/>
            <a:headEnd/>
            <a:tailEnd/>
          </a:ln>
        </p:spPr>
        <p:txBody>
          <a:bodyPr anchor="ctr"/>
          <a:lstStyle/>
          <a:p>
            <a:fld id="{C4336259-B869-4C43-935C-594C7A66DABE}" type="slidenum">
              <a:rPr lang="es-ES" sz="1000" b="1" smtClean="0">
                <a:solidFill>
                  <a:schemeClr val="bg1"/>
                </a:solidFill>
                <a:latin typeface="Segoe"/>
              </a:rPr>
              <a:pPr/>
              <a:t>17</a:t>
            </a:fld>
            <a:endParaRPr lang="es-ES" sz="1000" b="1">
              <a:solidFill>
                <a:schemeClr val="bg1"/>
              </a:solidFill>
              <a:latin typeface="Segoe"/>
            </a:endParaRPr>
          </a:p>
        </p:txBody>
      </p:sp>
      <p:sp>
        <p:nvSpPr>
          <p:cNvPr id="41" name="TextBox 15"/>
          <p:cNvSpPr txBox="1">
            <a:spLocks noChangeArrowheads="1"/>
          </p:cNvSpPr>
          <p:nvPr/>
        </p:nvSpPr>
        <p:spPr bwMode="auto">
          <a:xfrm>
            <a:off x="2362200" y="3228807"/>
            <a:ext cx="1219200" cy="1200325"/>
          </a:xfrm>
          <a:prstGeom prst="rect">
            <a:avLst/>
          </a:prstGeom>
          <a:noFill/>
          <a:ln w="9525">
            <a:noFill/>
            <a:miter lim="800000"/>
            <a:headEnd/>
            <a:tailEnd/>
          </a:ln>
        </p:spPr>
        <p:txBody>
          <a:bodyPr wrap="square" lIns="91436" tIns="45718" rIns="91436" bIns="45718">
            <a:spAutoFit/>
          </a:bodyPr>
          <a:lstStyle/>
          <a:p>
            <a:pPr algn="ctr"/>
            <a:r>
              <a:rPr lang="es-ES" sz="1200" b="1" smtClean="0">
                <a:solidFill>
                  <a:srgbClr val="FFFF00"/>
                </a:solidFill>
                <a:latin typeface="Segoe"/>
              </a:rPr>
              <a:t>Acceso a hasta 4 instancias concurrentes por licencia suscrita</a:t>
            </a:r>
            <a:endParaRPr lang="es-ES" sz="1200" b="1">
              <a:solidFill>
                <a:srgbClr val="FFFF00"/>
              </a:solidFill>
              <a:latin typeface="Segoe"/>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s-ES" sz="4000" smtClean="0"/>
              <a:t>Preocupaciones frecuentes</a:t>
            </a:r>
            <a:endParaRPr lang="es-ES" sz="4000"/>
          </a:p>
        </p:txBody>
      </p:sp>
      <p:sp>
        <p:nvSpPr>
          <p:cNvPr id="4" name="3 Marcador de texto"/>
          <p:cNvSpPr>
            <a:spLocks noGrp="1"/>
          </p:cNvSpPr>
          <p:nvPr>
            <p:ph type="body" idx="1"/>
          </p:nvPr>
        </p:nvSpPr>
        <p:spPr>
          <a:xfrm>
            <a:off x="381000" y="1412875"/>
            <a:ext cx="8382000" cy="3662541"/>
          </a:xfrm>
        </p:spPr>
        <p:txBody>
          <a:bodyPr/>
          <a:lstStyle/>
          <a:p>
            <a:r>
              <a:rPr lang="es-ES" sz="2800" dirty="0" smtClean="0"/>
              <a:t>VECD solo está disponible bajo opciones de Subscripción, como por ejemplo, Software </a:t>
            </a:r>
            <a:r>
              <a:rPr lang="es-ES" sz="2800" dirty="0" err="1" smtClean="0"/>
              <a:t>Assurance</a:t>
            </a:r>
            <a:endParaRPr lang="es-ES" sz="2800" dirty="0" smtClean="0"/>
          </a:p>
          <a:p>
            <a:r>
              <a:rPr lang="es-ES" sz="2800" dirty="0" smtClean="0"/>
              <a:t>El acceso de proveedores y socios puede resultar complicado de gestionar</a:t>
            </a:r>
          </a:p>
          <a:p>
            <a:r>
              <a:rPr lang="es-ES" sz="2800" dirty="0" smtClean="0"/>
              <a:t>Mientras que el correcto licenciamiento de la virtualización de servidores arroja considerables ahorros de costes, el licenciamiento de VDI puede derivar en un ligero incremento de los mismos</a:t>
            </a:r>
            <a:endParaRPr lang="es-ES" sz="28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rot="21275265">
            <a:off x="1233816" y="3295088"/>
            <a:ext cx="7038163" cy="3874089"/>
            <a:chOff x="792" y="3442"/>
            <a:chExt cx="4314" cy="3173"/>
          </a:xfrm>
        </p:grpSpPr>
        <p:pic>
          <p:nvPicPr>
            <p:cNvPr id="33" name="Picture 19" descr="curved arrow 5"/>
            <p:cNvPicPr>
              <a:picLocks noChangeAspect="1" noChangeArrowheads="1"/>
            </p:cNvPicPr>
            <p:nvPr/>
          </p:nvPicPr>
          <p:blipFill>
            <a:blip r:embed="rId3"/>
            <a:srcRect/>
            <a:stretch>
              <a:fillRect/>
            </a:stretch>
          </p:blipFill>
          <p:spPr bwMode="auto">
            <a:xfrm rot="1880481">
              <a:off x="792" y="3442"/>
              <a:ext cx="4264" cy="3173"/>
            </a:xfrm>
            <a:prstGeom prst="rect">
              <a:avLst/>
            </a:prstGeom>
            <a:noFill/>
            <a:ln w="9525">
              <a:noFill/>
              <a:miter lim="800000"/>
              <a:headEnd/>
              <a:tailEnd/>
            </a:ln>
          </p:spPr>
        </p:pic>
        <p:sp>
          <p:nvSpPr>
            <p:cNvPr id="34" name="WordArt 19"/>
            <p:cNvSpPr>
              <a:spLocks noChangeArrowheads="1" noChangeShapeType="1" noTextEdit="1"/>
            </p:cNvSpPr>
            <p:nvPr/>
          </p:nvSpPr>
          <p:spPr bwMode="auto">
            <a:xfrm rot="21030997">
              <a:off x="2504" y="5461"/>
              <a:ext cx="2602" cy="358"/>
            </a:xfrm>
            <a:prstGeom prst="rect">
              <a:avLst/>
            </a:prstGeom>
          </p:spPr>
          <p:txBody>
            <a:bodyPr spcFirstLastPara="1" wrap="none" fromWordArt="1">
              <a:prstTxWarp prst="textArchDown">
                <a:avLst>
                  <a:gd name="adj" fmla="val 521235"/>
                </a:avLst>
              </a:prstTxWarp>
            </a:bodyPr>
            <a:lstStyle/>
            <a:p>
              <a:pPr algn="ctr"/>
              <a:r>
                <a:rPr lang="es-ES" sz="2800" b="1" kern="10" smtClean="0">
                  <a:ln w="9525">
                    <a:noFill/>
                    <a:round/>
                    <a:headEnd/>
                    <a:tailEnd/>
                  </a:ln>
                  <a:solidFill>
                    <a:srgbClr val="FFFFFF"/>
                  </a:solidFill>
                  <a:latin typeface="Segoe"/>
                </a:rPr>
                <a:t>Escritorio Optimizado</a:t>
              </a:r>
              <a:endParaRPr lang="es-ES" sz="2800" b="1" kern="10">
                <a:ln w="9525">
                  <a:noFill/>
                  <a:round/>
                  <a:headEnd/>
                  <a:tailEnd/>
                </a:ln>
                <a:solidFill>
                  <a:srgbClr val="FFFFFF"/>
                </a:solidFill>
                <a:latin typeface="Segoe"/>
              </a:endParaRPr>
            </a:p>
          </p:txBody>
        </p:sp>
      </p:grpSp>
      <p:sp>
        <p:nvSpPr>
          <p:cNvPr id="26" name="AutoShape 51"/>
          <p:cNvSpPr>
            <a:spLocks noChangeArrowheads="1"/>
          </p:cNvSpPr>
          <p:nvPr/>
        </p:nvSpPr>
        <p:spPr bwMode="blackWhite">
          <a:xfrm>
            <a:off x="5886651" y="3429000"/>
            <a:ext cx="2870831" cy="1009850"/>
          </a:xfrm>
          <a:prstGeom prst="roundRect">
            <a:avLst>
              <a:gd name="adj" fmla="val 6153"/>
            </a:avLst>
          </a:prstGeom>
          <a:solidFill>
            <a:schemeClr val="accent4">
              <a:alpha val="80000"/>
            </a:schemeClr>
          </a:solidFill>
          <a:ln w="9525" algn="ctr">
            <a:noFill/>
            <a:round/>
            <a:headEnd/>
            <a:tailEnd/>
          </a:ln>
          <a:effectLst/>
        </p:spPr>
        <p:txBody>
          <a:bodyPr wrap="none" anchor="ctr"/>
          <a:lstStyle/>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a:solidFill>
                <a:srgbClr val="FFFFFF"/>
              </a:solidFill>
              <a:effectLst>
                <a:outerShdw blurRad="38100" dist="38100" dir="2700000" algn="tl">
                  <a:srgbClr val="FFFFFF"/>
                </a:outerShdw>
              </a:effectLst>
            </a:endParaRPr>
          </a:p>
        </p:txBody>
      </p:sp>
      <p:grpSp>
        <p:nvGrpSpPr>
          <p:cNvPr id="3" name="Group 30"/>
          <p:cNvGrpSpPr/>
          <p:nvPr/>
        </p:nvGrpSpPr>
        <p:grpSpPr>
          <a:xfrm>
            <a:off x="152400" y="2071679"/>
            <a:ext cx="2635728" cy="2644245"/>
            <a:chOff x="284944" y="3352800"/>
            <a:chExt cx="2635728" cy="2241128"/>
          </a:xfrm>
        </p:grpSpPr>
        <p:sp>
          <p:nvSpPr>
            <p:cNvPr id="20" name="AutoShape 51"/>
            <p:cNvSpPr>
              <a:spLocks noChangeArrowheads="1"/>
            </p:cNvSpPr>
            <p:nvPr/>
          </p:nvSpPr>
          <p:spPr bwMode="blackWhite">
            <a:xfrm>
              <a:off x="284944" y="3352800"/>
              <a:ext cx="2610656" cy="2241128"/>
            </a:xfrm>
            <a:prstGeom prst="roundRect">
              <a:avLst>
                <a:gd name="adj" fmla="val 6153"/>
              </a:avLst>
            </a:prstGeom>
            <a:solidFill>
              <a:schemeClr val="accent4">
                <a:alpha val="70000"/>
              </a:schemeClr>
            </a:solidFill>
            <a:ln w="9525" algn="ctr">
              <a:noFill/>
              <a:round/>
              <a:headEnd/>
              <a:tailEnd/>
            </a:ln>
            <a:effectLst/>
          </p:spPr>
          <p:txBody>
            <a:bodyPr wrap="none" anchor="ctr"/>
            <a:lstStyle/>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a:solidFill>
                  <a:srgbClr val="FFFFFF"/>
                </a:solidFill>
                <a:effectLst>
                  <a:outerShdw blurRad="38100" dist="38100" dir="2700000" algn="tl">
                    <a:srgbClr val="FFFFFF"/>
                  </a:outerShdw>
                </a:effectLst>
              </a:endParaRPr>
            </a:p>
          </p:txBody>
        </p:sp>
        <p:sp>
          <p:nvSpPr>
            <p:cNvPr id="24593" name="Rectangle 11"/>
            <p:cNvSpPr>
              <a:spLocks noChangeArrowheads="1"/>
            </p:cNvSpPr>
            <p:nvPr/>
          </p:nvSpPr>
          <p:spPr bwMode="auto">
            <a:xfrm>
              <a:off x="457200" y="4038600"/>
              <a:ext cx="2463472" cy="208684"/>
            </a:xfrm>
            <a:prstGeom prst="rect">
              <a:avLst/>
            </a:prstGeom>
            <a:noFill/>
            <a:ln w="12700" algn="ctr">
              <a:noFill/>
              <a:miter lim="800000"/>
              <a:headEnd type="none" w="sm" len="sm"/>
              <a:tailEnd type="none" w="sm" len="sm"/>
            </a:ln>
          </p:spPr>
          <p:txBody>
            <a:bodyPr anchor="ctr">
              <a:spAutoFit/>
            </a:bodyPr>
            <a:lstStyle/>
            <a:p>
              <a:r>
                <a:rPr lang="es-ES" sz="1000" b="1" smtClean="0">
                  <a:solidFill>
                    <a:srgbClr val="FFFFFF"/>
                  </a:solidFill>
                </a:rPr>
                <a:t>Permite:</a:t>
              </a:r>
              <a:endParaRPr lang="es-ES" sz="1000" b="1" i="1">
                <a:solidFill>
                  <a:srgbClr val="FFFFFF"/>
                </a:solidFill>
              </a:endParaRPr>
            </a:p>
          </p:txBody>
        </p:sp>
        <p:sp>
          <p:nvSpPr>
            <p:cNvPr id="24594" name="TextBox 12"/>
            <p:cNvSpPr txBox="1">
              <a:spLocks noChangeArrowheads="1"/>
            </p:cNvSpPr>
            <p:nvPr/>
          </p:nvSpPr>
          <p:spPr bwMode="auto">
            <a:xfrm>
              <a:off x="307244" y="4300965"/>
              <a:ext cx="2586869" cy="1267597"/>
            </a:xfrm>
            <a:prstGeom prst="rect">
              <a:avLst/>
            </a:prstGeom>
            <a:noFill/>
            <a:ln w="12700" algn="ctr">
              <a:noFill/>
              <a:miter lim="800000"/>
              <a:headEnd type="none" w="sm" len="sm"/>
              <a:tailEnd type="none" w="sm" len="sm"/>
            </a:ln>
          </p:spPr>
          <p:txBody>
            <a:bodyPr>
              <a:spAutoFit/>
            </a:bodyPr>
            <a:lstStyle/>
            <a:p>
              <a:pPr marL="168275" indent="-168275">
                <a:lnSpc>
                  <a:spcPct val="120000"/>
                </a:lnSpc>
                <a:buFontTx/>
                <a:buBlip>
                  <a:blip r:embed="rId4"/>
                </a:buBlip>
              </a:pPr>
              <a:r>
                <a:rPr lang="es-ES" sz="1100" b="1" smtClean="0">
                  <a:solidFill>
                    <a:srgbClr val="FFFFFF"/>
                  </a:solidFill>
                </a:rPr>
                <a:t>Encontrar y utilizar la información fácilmente</a:t>
              </a:r>
            </a:p>
            <a:p>
              <a:pPr marL="168275" indent="-168275">
                <a:lnSpc>
                  <a:spcPct val="120000"/>
                </a:lnSpc>
                <a:buFontTx/>
                <a:buBlip>
                  <a:blip r:embed="rId4"/>
                </a:buBlip>
              </a:pPr>
              <a:r>
                <a:rPr lang="es-ES" sz="1100" b="1" smtClean="0">
                  <a:solidFill>
                    <a:srgbClr val="FFFFFF"/>
                  </a:solidFill>
                </a:rPr>
                <a:t>Movilidad</a:t>
              </a:r>
            </a:p>
            <a:p>
              <a:pPr marL="168275" indent="-168275">
                <a:lnSpc>
                  <a:spcPct val="120000"/>
                </a:lnSpc>
                <a:buFontTx/>
                <a:buBlip>
                  <a:blip r:embed="rId4"/>
                </a:buBlip>
              </a:pPr>
              <a:r>
                <a:rPr lang="es-ES" sz="1100" b="1" smtClean="0">
                  <a:solidFill>
                    <a:srgbClr val="FFFFFF"/>
                  </a:solidFill>
                </a:rPr>
                <a:t>Mejora la Seguridad y la conformidad</a:t>
              </a:r>
            </a:p>
            <a:p>
              <a:pPr marL="168275" indent="-168275">
                <a:lnSpc>
                  <a:spcPct val="120000"/>
                </a:lnSpc>
                <a:buFontTx/>
                <a:buBlip>
                  <a:blip r:embed="rId4"/>
                </a:buBlip>
              </a:pPr>
              <a:r>
                <a:rPr lang="es-ES" sz="1100" b="1" smtClean="0">
                  <a:solidFill>
                    <a:srgbClr val="FFFFFF"/>
                  </a:solidFill>
                </a:rPr>
                <a:t>Optimizar la infraestructura de Escritorios</a:t>
              </a:r>
              <a:endParaRPr lang="es-ES" sz="1100" b="1">
                <a:solidFill>
                  <a:srgbClr val="FFFFFF"/>
                </a:solidFill>
              </a:endParaRPr>
            </a:p>
          </p:txBody>
        </p:sp>
        <p:pic>
          <p:nvPicPr>
            <p:cNvPr id="24595" name="Rectangle 10262"/>
            <p:cNvPicPr>
              <a:picLocks noChangeAspect="1" noChangeArrowheads="1"/>
            </p:cNvPicPr>
            <p:nvPr/>
          </p:nvPicPr>
          <p:blipFill>
            <a:blip r:embed="rId5"/>
            <a:srcRect/>
            <a:stretch>
              <a:fillRect/>
            </a:stretch>
          </p:blipFill>
          <p:spPr bwMode="auto">
            <a:xfrm>
              <a:off x="628373" y="3506833"/>
              <a:ext cx="1900011" cy="486895"/>
            </a:xfrm>
            <a:prstGeom prst="rect">
              <a:avLst/>
            </a:prstGeom>
            <a:noFill/>
            <a:ln w="9525">
              <a:noFill/>
              <a:miter lim="800000"/>
              <a:headEnd/>
              <a:tailEnd/>
            </a:ln>
          </p:spPr>
        </p:pic>
      </p:grpSp>
      <p:sp>
        <p:nvSpPr>
          <p:cNvPr id="17" name="AutoShape 64"/>
          <p:cNvSpPr>
            <a:spLocks noChangeArrowheads="1"/>
          </p:cNvSpPr>
          <p:nvPr/>
        </p:nvSpPr>
        <p:spPr bwMode="blackWhite">
          <a:xfrm>
            <a:off x="228600" y="4953000"/>
            <a:ext cx="2610656" cy="503830"/>
          </a:xfrm>
          <a:prstGeom prst="roundRect">
            <a:avLst>
              <a:gd name="adj" fmla="val 16667"/>
            </a:avLst>
          </a:prstGeom>
          <a:solidFill>
            <a:schemeClr val="accent1">
              <a:lumMod val="75000"/>
              <a:alpha val="80000"/>
            </a:schemeClr>
          </a:solidFill>
          <a:ln w="9525" algn="ctr">
            <a:noFill/>
            <a:round/>
            <a:headEnd/>
            <a:tailEnd/>
          </a:ln>
        </p:spPr>
        <p:txBody>
          <a:bodyPr wrap="none" anchor="ctr"/>
          <a:lstStyle/>
          <a:p>
            <a:pPr algn="ctr">
              <a:defRPr/>
            </a:pPr>
            <a:endParaRPr lang="es-ES" sz="1100" b="1" smtClean="0">
              <a:solidFill>
                <a:srgbClr val="FFFFFF"/>
              </a:solidFill>
              <a:effectLst>
                <a:outerShdw blurRad="38100" dist="38100" dir="2700000" algn="tl">
                  <a:srgbClr val="000000"/>
                </a:outerShdw>
              </a:effectLst>
            </a:endParaRPr>
          </a:p>
          <a:p>
            <a:pPr algn="ctr">
              <a:defRPr/>
            </a:pPr>
            <a:r>
              <a:rPr lang="es-ES" sz="1100" b="1" smtClean="0">
                <a:solidFill>
                  <a:srgbClr val="FFFFFF"/>
                </a:solidFill>
                <a:effectLst>
                  <a:outerShdw blurRad="38100" dist="38100" dir="2700000" algn="tl">
                    <a:srgbClr val="000000"/>
                  </a:outerShdw>
                </a:effectLst>
              </a:rPr>
              <a:t>Para todos los clientes</a:t>
            </a:r>
            <a:r>
              <a:rPr lang="es-ES" sz="1100" smtClean="0">
                <a:solidFill>
                  <a:srgbClr val="FFFFFF"/>
                </a:solidFill>
                <a:effectLst>
                  <a:outerShdw blurRad="38100" dist="38100" dir="2700000" algn="tl">
                    <a:srgbClr val="000000"/>
                  </a:outerShdw>
                </a:effectLst>
              </a:rPr>
              <a:t/>
            </a:r>
            <a:br>
              <a:rPr lang="es-ES" sz="1100" smtClean="0">
                <a:solidFill>
                  <a:srgbClr val="FFFFFF"/>
                </a:solidFill>
                <a:effectLst>
                  <a:outerShdw blurRad="38100" dist="38100" dir="2700000" algn="tl">
                    <a:srgbClr val="000000"/>
                  </a:outerShdw>
                </a:effectLst>
              </a:rPr>
            </a:br>
            <a:endParaRPr lang="es-ES" sz="1100">
              <a:solidFill>
                <a:srgbClr val="FFFFFF"/>
              </a:solidFill>
            </a:endParaRPr>
          </a:p>
        </p:txBody>
      </p:sp>
      <p:grpSp>
        <p:nvGrpSpPr>
          <p:cNvPr id="4" name="Group 29"/>
          <p:cNvGrpSpPr/>
          <p:nvPr/>
        </p:nvGrpSpPr>
        <p:grpSpPr>
          <a:xfrm>
            <a:off x="2971800" y="1214422"/>
            <a:ext cx="2743200" cy="3511060"/>
            <a:chOff x="2971801" y="2470405"/>
            <a:chExt cx="2743200" cy="2387147"/>
          </a:xfrm>
        </p:grpSpPr>
        <p:sp>
          <p:nvSpPr>
            <p:cNvPr id="22" name="AutoShape 51"/>
            <p:cNvSpPr>
              <a:spLocks noChangeArrowheads="1"/>
            </p:cNvSpPr>
            <p:nvPr/>
          </p:nvSpPr>
          <p:spPr bwMode="blackWhite">
            <a:xfrm>
              <a:off x="2980341" y="2470405"/>
              <a:ext cx="2698565" cy="2264000"/>
            </a:xfrm>
            <a:prstGeom prst="roundRect">
              <a:avLst>
                <a:gd name="adj" fmla="val 6153"/>
              </a:avLst>
            </a:prstGeom>
            <a:solidFill>
              <a:schemeClr val="accent4">
                <a:alpha val="80000"/>
              </a:schemeClr>
            </a:solidFill>
            <a:ln w="9525" algn="ctr">
              <a:noFill/>
              <a:round/>
              <a:headEnd/>
              <a:tailEnd/>
            </a:ln>
            <a:effectLst/>
          </p:spPr>
          <p:txBody>
            <a:bodyPr wrap="none" anchor="ctr"/>
            <a:lstStyle/>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a:solidFill>
                  <a:srgbClr val="FFFFFF"/>
                </a:solidFill>
                <a:effectLst>
                  <a:outerShdw blurRad="38100" dist="38100" dir="2700000" algn="tl">
                    <a:srgbClr val="FFFFFF"/>
                  </a:outerShdw>
                </a:effectLst>
              </a:endParaRPr>
            </a:p>
          </p:txBody>
        </p:sp>
        <p:sp>
          <p:nvSpPr>
            <p:cNvPr id="24588" name="Rectangle 5"/>
            <p:cNvSpPr>
              <a:spLocks noChangeArrowheads="1"/>
            </p:cNvSpPr>
            <p:nvPr/>
          </p:nvSpPr>
          <p:spPr bwMode="auto">
            <a:xfrm>
              <a:off x="3124201" y="3074345"/>
              <a:ext cx="2394692" cy="251106"/>
            </a:xfrm>
            <a:prstGeom prst="rect">
              <a:avLst/>
            </a:prstGeom>
            <a:noFill/>
            <a:ln w="12700" algn="ctr">
              <a:noFill/>
              <a:miter lim="800000"/>
              <a:headEnd type="none" w="sm" len="sm"/>
              <a:tailEnd type="none" w="sm" len="sm"/>
            </a:ln>
          </p:spPr>
          <p:txBody>
            <a:bodyPr anchor="ctr">
              <a:spAutoFit/>
            </a:bodyPr>
            <a:lstStyle/>
            <a:p>
              <a:pPr>
                <a:lnSpc>
                  <a:spcPct val="90000"/>
                </a:lnSpc>
              </a:pPr>
              <a:r>
                <a:rPr lang="es-ES" sz="1000" b="1" smtClean="0">
                  <a:solidFill>
                    <a:srgbClr val="FFFFFF"/>
                  </a:solidFill>
                </a:rPr>
                <a:t>Incluye todas las características de Windows Vista Business </a:t>
              </a:r>
              <a:r>
                <a:rPr lang="es-ES" sz="1000" b="1" i="1" smtClean="0">
                  <a:solidFill>
                    <a:srgbClr val="FFFFFF"/>
                  </a:solidFill>
                </a:rPr>
                <a:t>más</a:t>
              </a:r>
              <a:r>
                <a:rPr lang="es-ES" sz="1000" b="1" smtClean="0">
                  <a:solidFill>
                    <a:srgbClr val="FFFFFF"/>
                  </a:solidFill>
                </a:rPr>
                <a:t>:</a:t>
              </a:r>
              <a:endParaRPr lang="es-ES" sz="1000" b="1" i="1">
                <a:solidFill>
                  <a:srgbClr val="FFFFFF"/>
                </a:solidFill>
              </a:endParaRPr>
            </a:p>
          </p:txBody>
        </p:sp>
        <p:sp>
          <p:nvSpPr>
            <p:cNvPr id="24589" name="TextBox 6"/>
            <p:cNvSpPr txBox="1">
              <a:spLocks noChangeArrowheads="1"/>
            </p:cNvSpPr>
            <p:nvPr/>
          </p:nvSpPr>
          <p:spPr bwMode="auto">
            <a:xfrm>
              <a:off x="2971801" y="3436708"/>
              <a:ext cx="2743200" cy="1420844"/>
            </a:xfrm>
            <a:prstGeom prst="rect">
              <a:avLst/>
            </a:prstGeom>
            <a:noFill/>
            <a:ln w="12700" algn="ctr">
              <a:noFill/>
              <a:miter lim="800000"/>
              <a:headEnd type="none" w="sm" len="sm"/>
              <a:tailEnd type="none" w="sm" len="sm"/>
            </a:ln>
          </p:spPr>
          <p:txBody>
            <a:bodyPr wrap="square">
              <a:spAutoFit/>
            </a:bodyPr>
            <a:lstStyle/>
            <a:p>
              <a:pPr marL="168275" indent="-168275">
                <a:lnSpc>
                  <a:spcPct val="120000"/>
                </a:lnSpc>
                <a:buFontTx/>
                <a:buBlip>
                  <a:blip r:embed="rId4"/>
                </a:buBlip>
              </a:pPr>
              <a:r>
                <a:rPr lang="es-ES" sz="1100" b="1" dirty="0" smtClean="0">
                  <a:solidFill>
                    <a:schemeClr val="tx2"/>
                  </a:solidFill>
                </a:rPr>
                <a:t>¡Nuevo! </a:t>
              </a:r>
              <a:r>
                <a:rPr lang="es-ES" sz="1100" b="1" dirty="0" smtClean="0">
                  <a:solidFill>
                    <a:srgbClr val="FFFFFF"/>
                  </a:solidFill>
                </a:rPr>
                <a:t>PCs sin disco y arranque remoto</a:t>
              </a:r>
            </a:p>
            <a:p>
              <a:pPr marL="168275" indent="-168275">
                <a:lnSpc>
                  <a:spcPct val="120000"/>
                </a:lnSpc>
                <a:buFontTx/>
                <a:buBlip>
                  <a:blip r:embed="rId4"/>
                </a:buBlip>
              </a:pPr>
              <a:r>
                <a:rPr lang="es-ES" sz="1100" b="1" dirty="0" smtClean="0">
                  <a:solidFill>
                    <a:srgbClr val="FFFFFF"/>
                  </a:solidFill>
                </a:rPr>
                <a:t>Cuatro instancias virtuales del Sistema Operativo</a:t>
              </a:r>
            </a:p>
            <a:p>
              <a:pPr marL="168275" indent="-168275">
                <a:lnSpc>
                  <a:spcPct val="120000"/>
                </a:lnSpc>
                <a:buFontTx/>
                <a:buBlip>
                  <a:blip r:embed="rId4"/>
                </a:buBlip>
              </a:pPr>
              <a:r>
                <a:rPr lang="es-ES" sz="1100" b="1" dirty="0" smtClean="0">
                  <a:solidFill>
                    <a:srgbClr val="FFFFFF"/>
                  </a:solidFill>
                </a:rPr>
                <a:t>Windows </a:t>
              </a:r>
              <a:r>
                <a:rPr lang="es-ES" sz="1100" b="1" dirty="0" err="1" smtClean="0">
                  <a:solidFill>
                    <a:srgbClr val="FFFFFF"/>
                  </a:solidFill>
                </a:rPr>
                <a:t>BitLocker</a:t>
              </a:r>
              <a:r>
                <a:rPr lang="es-ES" sz="1100" b="1" dirty="0" smtClean="0">
                  <a:solidFill>
                    <a:srgbClr val="FFFFFF"/>
                  </a:solidFill>
                </a:rPr>
                <a:t>™ Drive </a:t>
              </a:r>
              <a:r>
                <a:rPr lang="es-ES" sz="1100" b="1" dirty="0" err="1" smtClean="0">
                  <a:solidFill>
                    <a:srgbClr val="FFFFFF"/>
                  </a:solidFill>
                </a:rPr>
                <a:t>Encryption</a:t>
              </a:r>
              <a:endParaRPr lang="es-ES" sz="1100" b="1" dirty="0" smtClean="0">
                <a:solidFill>
                  <a:srgbClr val="FFFFFF"/>
                </a:solidFill>
              </a:endParaRPr>
            </a:p>
            <a:p>
              <a:pPr marL="168275" indent="-168275">
                <a:lnSpc>
                  <a:spcPct val="120000"/>
                </a:lnSpc>
                <a:buFontTx/>
                <a:buBlip>
                  <a:blip r:embed="rId4"/>
                </a:buBlip>
              </a:pPr>
              <a:r>
                <a:rPr lang="es-ES" sz="1100" b="1" dirty="0" err="1" smtClean="0">
                  <a:solidFill>
                    <a:srgbClr val="FFFFFF"/>
                  </a:solidFill>
                </a:rPr>
                <a:t>Multi</a:t>
              </a:r>
              <a:r>
                <a:rPr lang="es-ES" sz="1100" b="1" dirty="0" smtClean="0">
                  <a:solidFill>
                    <a:srgbClr val="FFFFFF"/>
                  </a:solidFill>
                </a:rPr>
                <a:t>-lingual </a:t>
              </a:r>
              <a:r>
                <a:rPr lang="es-ES" sz="1100" b="1" dirty="0" err="1" smtClean="0">
                  <a:solidFill>
                    <a:srgbClr val="FFFFFF"/>
                  </a:solidFill>
                </a:rPr>
                <a:t>User</a:t>
              </a:r>
              <a:r>
                <a:rPr lang="es-ES" sz="1100" b="1" dirty="0" smtClean="0">
                  <a:solidFill>
                    <a:srgbClr val="FFFFFF"/>
                  </a:solidFill>
                </a:rPr>
                <a:t> Interface (MUI)</a:t>
              </a:r>
            </a:p>
            <a:p>
              <a:pPr marL="168275" indent="-168275">
                <a:lnSpc>
                  <a:spcPct val="120000"/>
                </a:lnSpc>
                <a:buFontTx/>
                <a:buBlip>
                  <a:blip r:embed="rId4"/>
                </a:buBlip>
              </a:pPr>
              <a:r>
                <a:rPr lang="es-ES" sz="1100" b="1" dirty="0" err="1" smtClean="0">
                  <a:solidFill>
                    <a:srgbClr val="FFFFFF"/>
                  </a:solidFill>
                </a:rPr>
                <a:t>Subsystem</a:t>
              </a:r>
              <a:r>
                <a:rPr lang="es-ES" sz="1100" b="1" dirty="0" smtClean="0">
                  <a:solidFill>
                    <a:srgbClr val="FFFFFF"/>
                  </a:solidFill>
                </a:rPr>
                <a:t> </a:t>
              </a:r>
              <a:r>
                <a:rPr lang="es-ES" sz="1100" b="1" dirty="0" err="1" smtClean="0">
                  <a:solidFill>
                    <a:srgbClr val="FFFFFF"/>
                  </a:solidFill>
                </a:rPr>
                <a:t>for</a:t>
              </a:r>
              <a:r>
                <a:rPr lang="es-ES" sz="1100" b="1" dirty="0" smtClean="0">
                  <a:solidFill>
                    <a:srgbClr val="FFFFFF"/>
                  </a:solidFill>
                </a:rPr>
                <a:t> Unix-</a:t>
              </a:r>
              <a:r>
                <a:rPr lang="es-ES" sz="1100" b="1" dirty="0" err="1" smtClean="0">
                  <a:solidFill>
                    <a:srgbClr val="FFFFFF"/>
                  </a:solidFill>
                </a:rPr>
                <a:t>Based</a:t>
              </a:r>
              <a:r>
                <a:rPr lang="es-ES" sz="1100" b="1" dirty="0" smtClean="0">
                  <a:solidFill>
                    <a:srgbClr val="FFFFFF"/>
                  </a:solidFill>
                </a:rPr>
                <a:t> </a:t>
              </a:r>
              <a:r>
                <a:rPr lang="es-ES" sz="1100" b="1" dirty="0" err="1" smtClean="0">
                  <a:solidFill>
                    <a:srgbClr val="FFFFFF"/>
                  </a:solidFill>
                </a:rPr>
                <a:t>Apps</a:t>
              </a:r>
              <a:r>
                <a:rPr lang="es-ES" sz="1100" b="1" dirty="0" smtClean="0">
                  <a:solidFill>
                    <a:srgbClr val="FFFFFF"/>
                  </a:solidFill>
                </a:rPr>
                <a:t> (SUA)</a:t>
              </a:r>
              <a:endParaRPr lang="es-ES" sz="1100" dirty="0" smtClean="0">
                <a:solidFill>
                  <a:srgbClr val="FFFFFF"/>
                </a:solidFill>
              </a:endParaRPr>
            </a:p>
            <a:p>
              <a:pPr marL="168275" indent="-168275"/>
              <a:endParaRPr lang="es-ES" sz="1100" b="1" dirty="0">
                <a:solidFill>
                  <a:srgbClr val="FFFFFF"/>
                </a:solidFill>
              </a:endParaRPr>
            </a:p>
          </p:txBody>
        </p:sp>
        <p:pic>
          <p:nvPicPr>
            <p:cNvPr id="24590" name="Picture 12" descr="wV-enterprise-K_h_rgb_r"/>
            <p:cNvPicPr>
              <a:picLocks noChangeAspect="1" noChangeArrowheads="1"/>
            </p:cNvPicPr>
            <p:nvPr/>
          </p:nvPicPr>
          <p:blipFill>
            <a:blip r:embed="rId6"/>
            <a:srcRect/>
            <a:stretch>
              <a:fillRect/>
            </a:stretch>
          </p:blipFill>
          <p:spPr bwMode="auto">
            <a:xfrm>
              <a:off x="3404802" y="2649365"/>
              <a:ext cx="1776799" cy="424980"/>
            </a:xfrm>
            <a:prstGeom prst="rect">
              <a:avLst/>
            </a:prstGeom>
            <a:noFill/>
            <a:ln w="9525">
              <a:noFill/>
              <a:miter lim="800000"/>
              <a:headEnd/>
              <a:tailEnd/>
            </a:ln>
          </p:spPr>
        </p:pic>
      </p:grpSp>
      <p:sp>
        <p:nvSpPr>
          <p:cNvPr id="18" name="AutoShape 64"/>
          <p:cNvSpPr>
            <a:spLocks noChangeArrowheads="1"/>
          </p:cNvSpPr>
          <p:nvPr/>
        </p:nvSpPr>
        <p:spPr bwMode="blackWhite">
          <a:xfrm>
            <a:off x="2971799" y="4800600"/>
            <a:ext cx="2752045" cy="533400"/>
          </a:xfrm>
          <a:prstGeom prst="roundRect">
            <a:avLst>
              <a:gd name="adj" fmla="val 16667"/>
            </a:avLst>
          </a:prstGeom>
          <a:solidFill>
            <a:schemeClr val="accent1">
              <a:lumMod val="75000"/>
              <a:alpha val="80000"/>
            </a:schemeClr>
          </a:solidFill>
          <a:ln w="9525" algn="ctr">
            <a:noFill/>
            <a:round/>
            <a:headEnd/>
            <a:tailEnd/>
          </a:ln>
        </p:spPr>
        <p:txBody>
          <a:bodyPr wrap="square" anchor="ctr"/>
          <a:lstStyle/>
          <a:p>
            <a:pPr algn="ctr">
              <a:defRPr/>
            </a:pPr>
            <a:endParaRPr lang="es-ES" sz="1100" b="1" dirty="0" smtClean="0">
              <a:solidFill>
                <a:srgbClr val="FFFFFF"/>
              </a:solidFill>
              <a:effectLst>
                <a:outerShdw blurRad="38100" dist="38100" dir="2700000" algn="tl">
                  <a:srgbClr val="000000"/>
                </a:outerShdw>
              </a:effectLst>
            </a:endParaRPr>
          </a:p>
          <a:p>
            <a:pPr algn="ctr">
              <a:defRPr/>
            </a:pPr>
            <a:r>
              <a:rPr lang="es-ES" sz="1100" b="1" dirty="0" smtClean="0">
                <a:solidFill>
                  <a:srgbClr val="FFFFFF"/>
                </a:solidFill>
                <a:effectLst>
                  <a:outerShdw blurRad="38100" dist="38100" dir="2700000" algn="tl">
                    <a:srgbClr val="000000"/>
                  </a:outerShdw>
                </a:effectLst>
              </a:rPr>
              <a:t>Disponible únicamente en Software </a:t>
            </a:r>
            <a:r>
              <a:rPr lang="es-ES" sz="1100" b="1" dirty="0" err="1" smtClean="0">
                <a:solidFill>
                  <a:srgbClr val="FFFFFF"/>
                </a:solidFill>
                <a:effectLst>
                  <a:outerShdw blurRad="38100" dist="38100" dir="2700000" algn="tl">
                    <a:srgbClr val="000000"/>
                  </a:outerShdw>
                </a:effectLst>
              </a:rPr>
              <a:t>Assurance</a:t>
            </a:r>
            <a:r>
              <a:rPr lang="es-ES" sz="1100" dirty="0" smtClean="0">
                <a:solidFill>
                  <a:srgbClr val="FFFFFF"/>
                </a:solidFill>
                <a:effectLst>
                  <a:outerShdw blurRad="38100" dist="38100" dir="2700000" algn="tl">
                    <a:srgbClr val="000000"/>
                  </a:outerShdw>
                </a:effectLst>
              </a:rPr>
              <a:t/>
            </a:r>
            <a:br>
              <a:rPr lang="es-ES" sz="1100" dirty="0" smtClean="0">
                <a:solidFill>
                  <a:srgbClr val="FFFFFF"/>
                </a:solidFill>
                <a:effectLst>
                  <a:outerShdw blurRad="38100" dist="38100" dir="2700000" algn="tl">
                    <a:srgbClr val="000000"/>
                  </a:outerShdw>
                </a:effectLst>
              </a:rPr>
            </a:br>
            <a:endParaRPr lang="es-ES" sz="1100" dirty="0">
              <a:solidFill>
                <a:srgbClr val="FFFFFF"/>
              </a:solidFill>
            </a:endParaRPr>
          </a:p>
        </p:txBody>
      </p:sp>
      <p:grpSp>
        <p:nvGrpSpPr>
          <p:cNvPr id="5" name="Group 28"/>
          <p:cNvGrpSpPr/>
          <p:nvPr/>
        </p:nvGrpSpPr>
        <p:grpSpPr>
          <a:xfrm>
            <a:off x="5892169" y="1066800"/>
            <a:ext cx="2947031" cy="2206262"/>
            <a:chOff x="5892169" y="1136385"/>
            <a:chExt cx="2947031" cy="1606815"/>
          </a:xfrm>
        </p:grpSpPr>
        <p:sp>
          <p:nvSpPr>
            <p:cNvPr id="21" name="AutoShape 51"/>
            <p:cNvSpPr>
              <a:spLocks noChangeArrowheads="1"/>
            </p:cNvSpPr>
            <p:nvPr/>
          </p:nvSpPr>
          <p:spPr bwMode="blackWhite">
            <a:xfrm>
              <a:off x="5892169" y="1136385"/>
              <a:ext cx="2870831" cy="1606815"/>
            </a:xfrm>
            <a:prstGeom prst="roundRect">
              <a:avLst>
                <a:gd name="adj" fmla="val 6153"/>
              </a:avLst>
            </a:prstGeom>
            <a:solidFill>
              <a:schemeClr val="accent4">
                <a:alpha val="80000"/>
              </a:schemeClr>
            </a:solidFill>
            <a:ln w="9525" algn="ctr">
              <a:noFill/>
              <a:round/>
              <a:headEnd/>
              <a:tailEnd/>
            </a:ln>
            <a:effectLst/>
          </p:spPr>
          <p:txBody>
            <a:bodyPr wrap="none" anchor="ctr"/>
            <a:lstStyle/>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a:solidFill>
                  <a:srgbClr val="FFFFFF"/>
                </a:solidFill>
                <a:effectLst>
                  <a:outerShdw blurRad="38100" dist="38100" dir="2700000" algn="tl">
                    <a:srgbClr val="FFFFFF"/>
                  </a:outerShdw>
                </a:effectLst>
              </a:endParaRPr>
            </a:p>
          </p:txBody>
        </p:sp>
        <p:sp>
          <p:nvSpPr>
            <p:cNvPr id="24584" name="TextBox 443403"/>
            <p:cNvSpPr txBox="1">
              <a:spLocks noChangeArrowheads="1"/>
            </p:cNvSpPr>
            <p:nvPr/>
          </p:nvSpPr>
          <p:spPr bwMode="auto">
            <a:xfrm>
              <a:off x="5946352" y="1691348"/>
              <a:ext cx="2892848" cy="930235"/>
            </a:xfrm>
            <a:prstGeom prst="rect">
              <a:avLst/>
            </a:prstGeom>
            <a:noFill/>
            <a:ln w="12700" algn="ctr">
              <a:noFill/>
              <a:miter lim="800000"/>
              <a:headEnd type="none" w="sm" len="sm"/>
              <a:tailEnd type="none" w="sm" len="sm"/>
            </a:ln>
          </p:spPr>
          <p:txBody>
            <a:bodyPr wrap="square">
              <a:spAutoFit/>
            </a:bodyPr>
            <a:lstStyle/>
            <a:p>
              <a:pPr marL="168275" indent="-168275">
                <a:lnSpc>
                  <a:spcPct val="120000"/>
                </a:lnSpc>
                <a:buFontTx/>
                <a:buBlip>
                  <a:blip r:embed="rId4"/>
                </a:buBlip>
              </a:pPr>
              <a:r>
                <a:rPr lang="es-ES" sz="1100" b="1" smtClean="0">
                  <a:solidFill>
                    <a:srgbClr val="FFFFFF"/>
                  </a:solidFill>
                </a:rPr>
                <a:t>Asset Inventory Services</a:t>
              </a:r>
            </a:p>
            <a:p>
              <a:pPr marL="168275" indent="-168275">
                <a:lnSpc>
                  <a:spcPct val="120000"/>
                </a:lnSpc>
                <a:buFontTx/>
                <a:buBlip>
                  <a:blip r:embed="rId4"/>
                </a:buBlip>
              </a:pPr>
              <a:r>
                <a:rPr lang="es-ES" sz="1100" b="1" smtClean="0">
                  <a:solidFill>
                    <a:srgbClr val="FFFFFF"/>
                  </a:solidFill>
                </a:rPr>
                <a:t>SoftGrid Application </a:t>
              </a:r>
              <a:br>
                <a:rPr lang="es-ES" sz="1100" b="1" smtClean="0">
                  <a:solidFill>
                    <a:srgbClr val="FFFFFF"/>
                  </a:solidFill>
                </a:rPr>
              </a:br>
              <a:r>
                <a:rPr lang="es-ES" sz="1100" b="1" smtClean="0">
                  <a:solidFill>
                    <a:srgbClr val="FFFFFF"/>
                  </a:solidFill>
                </a:rPr>
                <a:t>Virtualization (App-V)</a:t>
              </a:r>
            </a:p>
            <a:p>
              <a:pPr marL="168275" indent="-168275">
                <a:lnSpc>
                  <a:spcPct val="120000"/>
                </a:lnSpc>
                <a:buFontTx/>
                <a:buBlip>
                  <a:blip r:embed="rId4"/>
                </a:buBlip>
              </a:pPr>
              <a:r>
                <a:rPr lang="es-ES" sz="1100" b="1" smtClean="0">
                  <a:solidFill>
                    <a:srgbClr val="FFFFFF"/>
                  </a:solidFill>
                </a:rPr>
                <a:t>Diagnostic &amp; Recovery Toolset</a:t>
              </a:r>
            </a:p>
            <a:p>
              <a:pPr marL="168275" indent="-168275">
                <a:lnSpc>
                  <a:spcPct val="120000"/>
                </a:lnSpc>
                <a:buFontTx/>
                <a:buBlip>
                  <a:blip r:embed="rId4"/>
                </a:buBlip>
              </a:pPr>
              <a:r>
                <a:rPr lang="es-ES" sz="1100" b="1" smtClean="0">
                  <a:solidFill>
                    <a:srgbClr val="FFFFFF"/>
                  </a:solidFill>
                </a:rPr>
                <a:t>Advanced Group Policy Management</a:t>
              </a:r>
              <a:endParaRPr lang="es-ES" sz="1100" smtClean="0">
                <a:solidFill>
                  <a:srgbClr val="FFFFFF"/>
                </a:solidFill>
              </a:endParaRPr>
            </a:p>
            <a:p>
              <a:pPr marL="168275" indent="-168275" algn="ctr"/>
              <a:endParaRPr lang="es-ES" sz="1100" b="1">
                <a:solidFill>
                  <a:srgbClr val="FFFFFF"/>
                </a:solidFill>
              </a:endParaRPr>
            </a:p>
          </p:txBody>
        </p:sp>
        <p:pic>
          <p:nvPicPr>
            <p:cNvPr id="24585" name="Picture 11" descr="logo"/>
            <p:cNvPicPr>
              <a:picLocks noChangeAspect="1" noChangeArrowheads="1"/>
            </p:cNvPicPr>
            <p:nvPr/>
          </p:nvPicPr>
          <p:blipFill>
            <a:blip r:embed="rId7"/>
            <a:srcRect/>
            <a:stretch>
              <a:fillRect/>
            </a:stretch>
          </p:blipFill>
          <p:spPr bwMode="auto">
            <a:xfrm>
              <a:off x="6019800" y="1212585"/>
              <a:ext cx="2571363" cy="367770"/>
            </a:xfrm>
            <a:prstGeom prst="rect">
              <a:avLst/>
            </a:prstGeom>
            <a:noFill/>
            <a:ln w="9525">
              <a:noFill/>
              <a:miter lim="800000"/>
              <a:headEnd/>
              <a:tailEnd/>
            </a:ln>
          </p:spPr>
        </p:pic>
      </p:grpSp>
      <p:sp>
        <p:nvSpPr>
          <p:cNvPr id="27" name="AutoShape 64"/>
          <p:cNvSpPr>
            <a:spLocks noChangeArrowheads="1"/>
          </p:cNvSpPr>
          <p:nvPr/>
        </p:nvSpPr>
        <p:spPr bwMode="blackWhite">
          <a:xfrm>
            <a:off x="5815969" y="4622710"/>
            <a:ext cx="3023231" cy="558890"/>
          </a:xfrm>
          <a:prstGeom prst="roundRect">
            <a:avLst>
              <a:gd name="adj" fmla="val 16667"/>
            </a:avLst>
          </a:prstGeom>
          <a:solidFill>
            <a:schemeClr val="accent1">
              <a:lumMod val="75000"/>
              <a:alpha val="80000"/>
            </a:schemeClr>
          </a:solidFill>
          <a:ln w="9525" algn="ctr">
            <a:noFill/>
            <a:round/>
            <a:headEnd/>
            <a:tailEnd/>
          </a:ln>
        </p:spPr>
        <p:txBody>
          <a:bodyPr wrap="square" anchor="ctr"/>
          <a:lstStyle/>
          <a:p>
            <a:pPr algn="ctr">
              <a:defRPr/>
            </a:pPr>
            <a:endParaRPr lang="es-ES" sz="1100" b="1" smtClean="0">
              <a:solidFill>
                <a:srgbClr val="FFFFFF"/>
              </a:solidFill>
              <a:effectLst>
                <a:outerShdw blurRad="38100" dist="38100" dir="2700000" algn="tl">
                  <a:srgbClr val="000000"/>
                </a:outerShdw>
              </a:effectLst>
            </a:endParaRPr>
          </a:p>
          <a:p>
            <a:pPr algn="ctr">
              <a:defRPr/>
            </a:pPr>
            <a:r>
              <a:rPr lang="es-ES" sz="1100" b="1" smtClean="0">
                <a:solidFill>
                  <a:srgbClr val="FFFFFF"/>
                </a:solidFill>
                <a:effectLst>
                  <a:outerShdw blurRad="38100" dist="38100" dir="2700000" algn="tl">
                    <a:srgbClr val="000000"/>
                  </a:outerShdw>
                </a:effectLst>
              </a:rPr>
              <a:t>Acceso a la subscripción solo para clientes con Software Assurance</a:t>
            </a:r>
            <a:r>
              <a:rPr lang="es-ES" sz="1100" smtClean="0">
                <a:solidFill>
                  <a:srgbClr val="FFFFFF"/>
                </a:solidFill>
                <a:effectLst>
                  <a:outerShdw blurRad="38100" dist="38100" dir="2700000" algn="tl">
                    <a:srgbClr val="000000"/>
                  </a:outerShdw>
                </a:effectLst>
              </a:rPr>
              <a:t/>
            </a:r>
            <a:br>
              <a:rPr lang="es-ES" sz="1100" smtClean="0">
                <a:solidFill>
                  <a:srgbClr val="FFFFFF"/>
                </a:solidFill>
                <a:effectLst>
                  <a:outerShdw blurRad="38100" dist="38100" dir="2700000" algn="tl">
                    <a:srgbClr val="000000"/>
                  </a:outerShdw>
                </a:effectLst>
              </a:rPr>
            </a:br>
            <a:endParaRPr lang="es-ES" sz="1100">
              <a:solidFill>
                <a:srgbClr val="FFFFFF"/>
              </a:solidFill>
            </a:endParaRPr>
          </a:p>
        </p:txBody>
      </p:sp>
      <p:sp>
        <p:nvSpPr>
          <p:cNvPr id="16" name="Rectangle 2"/>
          <p:cNvSpPr>
            <a:spLocks noGrp="1" noChangeArrowheads="1"/>
          </p:cNvSpPr>
          <p:nvPr>
            <p:ph type="title"/>
          </p:nvPr>
        </p:nvSpPr>
        <p:spPr>
          <a:xfrm>
            <a:off x="142844" y="142852"/>
            <a:ext cx="8229600" cy="812800"/>
          </a:xfrm>
        </p:spPr>
        <p:txBody>
          <a:bodyPr>
            <a:normAutofit fontScale="90000"/>
          </a:bodyPr>
          <a:lstStyle/>
          <a:p>
            <a:pPr eaLnBrk="1" hangingPunct="1">
              <a:defRPr/>
            </a:pPr>
            <a:r>
              <a:rPr lang="es-ES" sz="4000" smtClean="0">
                <a:effectLst>
                  <a:outerShdw blurRad="38100" dist="38100" dir="2700000" algn="tl">
                    <a:schemeClr val="accent5"/>
                  </a:outerShdw>
                </a:effectLst>
                <a:latin typeface="Segoe" pitchFamily="34" charset="0"/>
              </a:rPr>
              <a:t>Ofertas flexibles para tu negocio</a:t>
            </a:r>
            <a:r>
              <a:rPr lang="es-ES" sz="2000" smtClean="0">
                <a:solidFill>
                  <a:schemeClr val="accent1"/>
                </a:solidFill>
                <a:effectLst>
                  <a:outerShdw blurRad="38100" dist="38100" dir="2700000" algn="tl">
                    <a:srgbClr val="000000">
                      <a:alpha val="43137"/>
                    </a:srgbClr>
                  </a:outerShdw>
                </a:effectLst>
              </a:rPr>
              <a:t/>
            </a:r>
            <a:br>
              <a:rPr lang="es-ES" sz="2000" smtClean="0">
                <a:solidFill>
                  <a:schemeClr val="accent1"/>
                </a:solidFill>
                <a:effectLst>
                  <a:outerShdw blurRad="38100" dist="38100" dir="2700000" algn="tl">
                    <a:srgbClr val="000000">
                      <a:alpha val="43137"/>
                    </a:srgbClr>
                  </a:outerShdw>
                </a:effectLst>
              </a:rPr>
            </a:br>
            <a:r>
              <a:rPr lang="es-ES" sz="2000" smtClean="0">
                <a:effectLst>
                  <a:outerShdw blurRad="38100" dist="38100" dir="2700000" algn="tl">
                    <a:srgbClr val="000000">
                      <a:alpha val="43137"/>
                    </a:srgbClr>
                  </a:outerShdw>
                </a:effectLst>
              </a:rPr>
              <a:t>Sistema Operativo de Escritotrio y soluciones de Gestión</a:t>
            </a:r>
          </a:p>
        </p:txBody>
      </p:sp>
      <p:sp>
        <p:nvSpPr>
          <p:cNvPr id="38" name="TextBox 37"/>
          <p:cNvSpPr txBox="1"/>
          <p:nvPr/>
        </p:nvSpPr>
        <p:spPr>
          <a:xfrm>
            <a:off x="304800" y="6324600"/>
            <a:ext cx="4191000" cy="246221"/>
          </a:xfrm>
          <a:prstGeom prst="rect">
            <a:avLst/>
          </a:prstGeom>
          <a:noFill/>
        </p:spPr>
        <p:txBody>
          <a:bodyPr wrap="square" rtlCol="0">
            <a:spAutoFit/>
          </a:bodyPr>
          <a:lstStyle/>
          <a:p>
            <a:r>
              <a:rPr lang="es-ES" sz="1000" b="1" smtClean="0">
                <a:solidFill>
                  <a:srgbClr val="F0F0F0"/>
                </a:solidFill>
                <a:latin typeface="Arial Narrow" pitchFamily="34" charset="0"/>
              </a:rPr>
              <a:t>*Subscription Access within SA is required for VECD for Rich Clients only</a:t>
            </a:r>
            <a:endParaRPr lang="es-ES" sz="1000" b="1">
              <a:solidFill>
                <a:srgbClr val="F0F0F0"/>
              </a:solidFill>
              <a:latin typeface="Arial Narrow" pitchFamily="34" charset="0"/>
            </a:endParaRPr>
          </a:p>
        </p:txBody>
      </p:sp>
      <p:sp>
        <p:nvSpPr>
          <p:cNvPr id="44" name="AutoShape 51"/>
          <p:cNvSpPr>
            <a:spLocks noChangeArrowheads="1"/>
          </p:cNvSpPr>
          <p:nvPr/>
        </p:nvSpPr>
        <p:spPr bwMode="blackWhite">
          <a:xfrm>
            <a:off x="5824792" y="914400"/>
            <a:ext cx="3014408" cy="3581399"/>
          </a:xfrm>
          <a:prstGeom prst="roundRect">
            <a:avLst>
              <a:gd name="adj" fmla="val 6153"/>
            </a:avLst>
          </a:prstGeom>
          <a:no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a:solidFill>
                <a:srgbClr val="FFFFFF"/>
              </a:solidFill>
              <a:effectLst>
                <a:outerShdw blurRad="38100" dist="38100" dir="2700000" algn="tl">
                  <a:srgbClr val="FFFFFF"/>
                </a:outerShdw>
              </a:effectLst>
            </a:endParaRPr>
          </a:p>
        </p:txBody>
      </p:sp>
      <p:sp>
        <p:nvSpPr>
          <p:cNvPr id="45" name="AutoShape 51"/>
          <p:cNvSpPr>
            <a:spLocks noChangeArrowheads="1"/>
          </p:cNvSpPr>
          <p:nvPr/>
        </p:nvSpPr>
        <p:spPr bwMode="blackWhite">
          <a:xfrm>
            <a:off x="2916455" y="1142984"/>
            <a:ext cx="2839452" cy="3433778"/>
          </a:xfrm>
          <a:prstGeom prst="roundRect">
            <a:avLst>
              <a:gd name="adj" fmla="val 6153"/>
            </a:avLst>
          </a:prstGeom>
          <a:no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a:solidFill>
                <a:srgbClr val="FFFFFF"/>
              </a:solidFill>
              <a:effectLst>
                <a:outerShdw blurRad="38100" dist="38100" dir="2700000" algn="tl">
                  <a:srgbClr val="FFFFFF"/>
                </a:outerShdw>
              </a:effectLst>
            </a:endParaRPr>
          </a:p>
        </p:txBody>
      </p:sp>
      <p:sp>
        <p:nvSpPr>
          <p:cNvPr id="46" name="AutoShape 51"/>
          <p:cNvSpPr>
            <a:spLocks noChangeArrowheads="1"/>
          </p:cNvSpPr>
          <p:nvPr/>
        </p:nvSpPr>
        <p:spPr bwMode="blackWhite">
          <a:xfrm>
            <a:off x="77002" y="2000240"/>
            <a:ext cx="2762450" cy="2760204"/>
          </a:xfrm>
          <a:prstGeom prst="roundRect">
            <a:avLst>
              <a:gd name="adj" fmla="val 6153"/>
            </a:avLst>
          </a:prstGeom>
          <a:no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smtClean="0">
              <a:solidFill>
                <a:srgbClr val="FFFFFF"/>
              </a:solidFill>
              <a:effectLst>
                <a:outerShdw blurRad="38100" dist="38100" dir="2700000" algn="tl">
                  <a:srgbClr val="FFFFFF"/>
                </a:outerShdw>
              </a:effectLst>
            </a:endParaRPr>
          </a:p>
          <a:p>
            <a:pPr>
              <a:defRPr/>
            </a:pPr>
            <a:endParaRPr lang="es-ES" sz="1100">
              <a:solidFill>
                <a:srgbClr val="FFFFFF"/>
              </a:solidFill>
              <a:effectLst>
                <a:outerShdw blurRad="38100" dist="38100" dir="2700000" algn="tl">
                  <a:srgbClr val="FFFFFF"/>
                </a:outerShdw>
              </a:effectLst>
            </a:endParaRPr>
          </a:p>
        </p:txBody>
      </p:sp>
      <p:pic>
        <p:nvPicPr>
          <p:cNvPr id="41" name="Picture 40" descr="Picture1.png"/>
          <p:cNvPicPr>
            <a:picLocks noChangeAspect="1"/>
          </p:cNvPicPr>
          <p:nvPr/>
        </p:nvPicPr>
        <p:blipFill>
          <a:blip r:embed="rId8"/>
          <a:stretch>
            <a:fillRect/>
          </a:stretch>
        </p:blipFill>
        <p:spPr>
          <a:xfrm>
            <a:off x="6172200" y="3581400"/>
            <a:ext cx="2819400" cy="762000"/>
          </a:xfrm>
          <a:prstGeom prst="rect">
            <a:avLst/>
          </a:prstGeom>
        </p:spPr>
      </p:pic>
      <p:sp>
        <p:nvSpPr>
          <p:cNvPr id="42" name="TextBox 41"/>
          <p:cNvSpPr txBox="1"/>
          <p:nvPr/>
        </p:nvSpPr>
        <p:spPr>
          <a:xfrm>
            <a:off x="8153400" y="3505200"/>
            <a:ext cx="304800" cy="461665"/>
          </a:xfrm>
          <a:prstGeom prst="rect">
            <a:avLst/>
          </a:prstGeom>
          <a:noFill/>
        </p:spPr>
        <p:txBody>
          <a:bodyPr wrap="square" rtlCol="0">
            <a:spAutoFit/>
          </a:bodyPr>
          <a:lstStyle/>
          <a:p>
            <a:r>
              <a:rPr lang="es-ES" sz="2400" b="1" smtClean="0">
                <a:solidFill>
                  <a:schemeClr val="bg1">
                    <a:lumMod val="95000"/>
                  </a:schemeClr>
                </a:solidFill>
              </a:rPr>
              <a:t>*</a:t>
            </a:r>
            <a:endParaRPr lang="es-ES" sz="2400" b="1">
              <a:solidFill>
                <a:schemeClr val="bg1">
                  <a:lumMod val="9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chemeClr val="accent5"/>
                  </a:outerShdw>
                </a:effectLst>
              </a:rPr>
              <a:t>Agenda</a:t>
            </a:r>
            <a:endParaRPr lang="en-US" dirty="0">
              <a:effectLst>
                <a:outerShdw blurRad="38100" dist="38100" dir="2700000" algn="tl">
                  <a:schemeClr val="accent5"/>
                </a:outerShdw>
              </a:effectLst>
            </a:endParaRPr>
          </a:p>
        </p:txBody>
      </p:sp>
      <p:sp>
        <p:nvSpPr>
          <p:cNvPr id="3" name="Content Placeholder 2"/>
          <p:cNvSpPr>
            <a:spLocks noGrp="1"/>
          </p:cNvSpPr>
          <p:nvPr>
            <p:ph idx="1"/>
          </p:nvPr>
        </p:nvSpPr>
        <p:spPr>
          <a:xfrm>
            <a:off x="374650" y="1412875"/>
            <a:ext cx="8388350" cy="2782300"/>
          </a:xfrm>
        </p:spPr>
        <p:txBody>
          <a:bodyPr/>
          <a:lstStyle/>
          <a:p>
            <a:r>
              <a:rPr lang="en-US" dirty="0" err="1" smtClean="0"/>
              <a:t>Licenciamiento</a:t>
            </a:r>
            <a:r>
              <a:rPr lang="en-US" dirty="0" smtClean="0"/>
              <a:t> de Microsoft en </a:t>
            </a:r>
            <a:r>
              <a:rPr lang="en-US" dirty="0" err="1" smtClean="0"/>
              <a:t>entornos</a:t>
            </a:r>
            <a:r>
              <a:rPr lang="en-US" dirty="0" smtClean="0"/>
              <a:t> </a:t>
            </a:r>
            <a:r>
              <a:rPr lang="en-US" dirty="0" err="1" smtClean="0"/>
              <a:t>virtuales</a:t>
            </a:r>
            <a:endParaRPr lang="en-US" dirty="0" smtClean="0"/>
          </a:p>
          <a:p>
            <a:pPr lvl="1"/>
            <a:r>
              <a:rPr lang="en-US" dirty="0" smtClean="0"/>
              <a:t>Virtualización de </a:t>
            </a:r>
            <a:r>
              <a:rPr lang="en-US" dirty="0" err="1" smtClean="0"/>
              <a:t>Servidores</a:t>
            </a:r>
            <a:endParaRPr lang="en-US" dirty="0" smtClean="0"/>
          </a:p>
          <a:p>
            <a:pPr lvl="1"/>
            <a:r>
              <a:rPr lang="en-US" dirty="0" smtClean="0"/>
              <a:t>Virtualización del </a:t>
            </a:r>
            <a:r>
              <a:rPr lang="en-US" dirty="0" err="1" smtClean="0"/>
              <a:t>escritorio</a:t>
            </a:r>
            <a:endParaRPr lang="en-US" dirty="0" smtClean="0"/>
          </a:p>
          <a:p>
            <a:pPr lvl="2"/>
            <a:r>
              <a:rPr lang="en-US" dirty="0" smtClean="0"/>
              <a:t>VDI – VECD</a:t>
            </a:r>
          </a:p>
          <a:p>
            <a:r>
              <a:rPr lang="en-US" dirty="0" err="1" smtClean="0"/>
              <a:t>Licenciamiento</a:t>
            </a:r>
            <a:r>
              <a:rPr lang="en-US" dirty="0" smtClean="0"/>
              <a:t> de </a:t>
            </a:r>
            <a:r>
              <a:rPr lang="en-US" dirty="0" err="1" smtClean="0"/>
              <a:t>Aplicaciones</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458200" cy="609398"/>
          </a:xfrm>
        </p:spPr>
        <p:txBody>
          <a:bodyPr/>
          <a:lstStyle/>
          <a:p>
            <a:r>
              <a:rPr lang="en-US" sz="4400" dirty="0" err="1" smtClean="0"/>
              <a:t>Aplicaciones</a:t>
            </a:r>
            <a:r>
              <a:rPr lang="en-US" sz="4400" dirty="0" smtClean="0"/>
              <a:t> en </a:t>
            </a:r>
            <a:r>
              <a:rPr lang="en-US" sz="4400" dirty="0" err="1" smtClean="0"/>
              <a:t>Entornos</a:t>
            </a:r>
            <a:r>
              <a:rPr lang="en-US" sz="4400" dirty="0" smtClean="0"/>
              <a:t> </a:t>
            </a:r>
            <a:r>
              <a:rPr lang="en-US" sz="4400" dirty="0" err="1" smtClean="0"/>
              <a:t>Virtuales</a:t>
            </a:r>
            <a:endParaRPr lang="en-US" sz="4400" dirty="0"/>
          </a:p>
        </p:txBody>
      </p:sp>
      <p:sp>
        <p:nvSpPr>
          <p:cNvPr id="4" name="TextBox 3"/>
          <p:cNvSpPr txBox="1"/>
          <p:nvPr/>
        </p:nvSpPr>
        <p:spPr>
          <a:xfrm>
            <a:off x="1295400" y="4105825"/>
            <a:ext cx="6562748" cy="1631216"/>
          </a:xfrm>
          <a:prstGeom prst="rect">
            <a:avLst/>
          </a:prstGeom>
          <a:noFill/>
        </p:spPr>
        <p:txBody>
          <a:bodyPr wrap="square" rtlCol="0">
            <a:spAutoFit/>
          </a:bodyPr>
          <a:lstStyle/>
          <a:p>
            <a:r>
              <a:rPr lang="en-US" sz="2000" dirty="0" smtClean="0"/>
              <a:t>SQL Server</a:t>
            </a:r>
          </a:p>
          <a:p>
            <a:r>
              <a:rPr lang="en-US" sz="2000" dirty="0" err="1" smtClean="0"/>
              <a:t>Biztalk</a:t>
            </a:r>
            <a:r>
              <a:rPr lang="en-US" sz="2000" dirty="0" smtClean="0"/>
              <a:t> Server</a:t>
            </a:r>
          </a:p>
          <a:p>
            <a:r>
              <a:rPr lang="en-US" sz="2000" dirty="0" smtClean="0"/>
              <a:t>Exchange Server</a:t>
            </a:r>
          </a:p>
          <a:p>
            <a:r>
              <a:rPr lang="en-US" sz="2000" dirty="0" err="1" smtClean="0"/>
              <a:t>Sharepoint</a:t>
            </a:r>
            <a:endParaRPr lang="en-US" sz="2000" dirty="0" smtClean="0"/>
          </a:p>
          <a:p>
            <a:r>
              <a:rPr lang="en-US" sz="2000" dirty="0" smtClean="0"/>
              <a:t>Etc…</a:t>
            </a:r>
            <a:endParaRPr lang="en-US" sz="2000" dirty="0"/>
          </a:p>
        </p:txBody>
      </p:sp>
      <p:pic>
        <p:nvPicPr>
          <p:cNvPr id="5" name="Picture 43" descr="gray oval disc"/>
          <p:cNvPicPr>
            <a:picLocks noChangeAspect="1" noChangeArrowheads="1"/>
          </p:cNvPicPr>
          <p:nvPr/>
        </p:nvPicPr>
        <p:blipFill>
          <a:blip r:embed="rId3" cstate="print"/>
          <a:srcRect/>
          <a:stretch>
            <a:fillRect/>
          </a:stretch>
        </p:blipFill>
        <p:spPr bwMode="auto">
          <a:xfrm>
            <a:off x="3048000" y="3124200"/>
            <a:ext cx="2010535" cy="1076818"/>
          </a:xfrm>
          <a:prstGeom prst="rect">
            <a:avLst/>
          </a:prstGeom>
          <a:noFill/>
          <a:ln w="9525">
            <a:noFill/>
            <a:miter lim="800000"/>
            <a:headEnd/>
            <a:tailEnd/>
          </a:ln>
        </p:spPr>
      </p:pic>
      <p:pic>
        <p:nvPicPr>
          <p:cNvPr id="6" name="Picture 44" descr="application server"/>
          <p:cNvPicPr>
            <a:picLocks noChangeAspect="1" noChangeArrowheads="1"/>
          </p:cNvPicPr>
          <p:nvPr/>
        </p:nvPicPr>
        <p:blipFill>
          <a:blip r:embed="rId4"/>
          <a:srcRect/>
          <a:stretch>
            <a:fillRect/>
          </a:stretch>
        </p:blipFill>
        <p:spPr bwMode="auto">
          <a:xfrm>
            <a:off x="3886200" y="2286000"/>
            <a:ext cx="820270" cy="1182179"/>
          </a:xfrm>
          <a:prstGeom prst="rect">
            <a:avLst/>
          </a:prstGeom>
          <a:noFill/>
          <a:ln w="9525">
            <a:noFill/>
            <a:miter lim="800000"/>
            <a:headEnd/>
            <a:tailEnd/>
          </a:ln>
        </p:spPr>
      </p:pic>
      <p:pic>
        <p:nvPicPr>
          <p:cNvPr id="7" name="Picture 45" descr="server_ghosted copy"/>
          <p:cNvPicPr>
            <a:picLocks noChangeAspect="1" noChangeArrowheads="1"/>
          </p:cNvPicPr>
          <p:nvPr/>
        </p:nvPicPr>
        <p:blipFill>
          <a:blip r:embed="rId5" cstate="print"/>
          <a:srcRect/>
          <a:stretch>
            <a:fillRect/>
          </a:stretch>
        </p:blipFill>
        <p:spPr bwMode="auto">
          <a:xfrm>
            <a:off x="3284086" y="2400289"/>
            <a:ext cx="861575" cy="124289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smtClean="0"/>
              <a:t>Cuidado con los nombres</a:t>
            </a:r>
            <a:endParaRPr lang="es-ES"/>
          </a:p>
        </p:txBody>
      </p:sp>
      <p:sp>
        <p:nvSpPr>
          <p:cNvPr id="3" name="Content Placeholder 2"/>
          <p:cNvSpPr>
            <a:spLocks noGrp="1"/>
          </p:cNvSpPr>
          <p:nvPr>
            <p:ph idx="1"/>
          </p:nvPr>
        </p:nvSpPr>
        <p:spPr>
          <a:xfrm>
            <a:off x="357158" y="1428736"/>
            <a:ext cx="8382000" cy="4351961"/>
          </a:xfrm>
        </p:spPr>
        <p:txBody>
          <a:bodyPr/>
          <a:lstStyle/>
          <a:p>
            <a:r>
              <a:rPr lang="es-ES" smtClean="0"/>
              <a:t>El nombre/Edición del producto no significan los mismos derechos de uso</a:t>
            </a:r>
          </a:p>
          <a:p>
            <a:pPr lvl="1"/>
            <a:r>
              <a:rPr lang="es-ES" smtClean="0"/>
              <a:t>SQL Enterprise = Instancias virtuales ilimitadas</a:t>
            </a:r>
          </a:p>
          <a:p>
            <a:pPr lvl="1"/>
            <a:r>
              <a:rPr lang="es-ES" smtClean="0"/>
              <a:t>BizTalk Enterprise = Instancias virtuales ilimitadas</a:t>
            </a:r>
          </a:p>
          <a:p>
            <a:pPr lvl="1"/>
            <a:r>
              <a:rPr lang="es-ES" smtClean="0"/>
              <a:t>Windows Server Enterprise = 4 Instancias Virtuales</a:t>
            </a:r>
          </a:p>
          <a:p>
            <a:pPr lvl="1"/>
            <a:r>
              <a:rPr lang="es-ES" smtClean="0"/>
              <a:t>Windows Server Datacenter = Instancias virtuales ilimitadas</a:t>
            </a:r>
          </a:p>
          <a:p>
            <a:pPr lvl="2"/>
            <a:r>
              <a:rPr lang="es-ES" smtClean="0"/>
              <a:t>Por Procesador + CALs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381000" y="228600"/>
            <a:ext cx="8393113" cy="553998"/>
          </a:xfrm>
        </p:spPr>
        <p:txBody>
          <a:bodyPr/>
          <a:lstStyle/>
          <a:p>
            <a:r>
              <a:rPr lang="en-US" sz="4000" dirty="0" err="1" smtClean="0"/>
              <a:t>Derechos</a:t>
            </a:r>
            <a:r>
              <a:rPr lang="en-US" sz="4000" dirty="0" smtClean="0"/>
              <a:t> de </a:t>
            </a:r>
            <a:r>
              <a:rPr lang="en-US" sz="4000" dirty="0" err="1" smtClean="0"/>
              <a:t>Uso</a:t>
            </a:r>
            <a:r>
              <a:rPr sz="4000" smtClean="0"/>
              <a:t>: aspectos importantes</a:t>
            </a:r>
            <a:r>
              <a:rPr lang="en-US" sz="4000" dirty="0" smtClean="0"/>
              <a:t> </a:t>
            </a:r>
          </a:p>
        </p:txBody>
      </p:sp>
      <p:sp>
        <p:nvSpPr>
          <p:cNvPr id="7" name="Rectangle 6"/>
          <p:cNvSpPr txBox="1">
            <a:spLocks noChangeArrowheads="1"/>
          </p:cNvSpPr>
          <p:nvPr/>
        </p:nvSpPr>
        <p:spPr>
          <a:xfrm>
            <a:off x="381000" y="1142984"/>
            <a:ext cx="8223250" cy="5072098"/>
          </a:xfrm>
          <a:prstGeom prst="rect">
            <a:avLst/>
          </a:prstGeom>
        </p:spPr>
        <p:txBody>
          <a:bodyPr lIns="76197" tIns="38098" rIns="76197" bIns="38098"/>
          <a:lstStyle/>
          <a:p>
            <a:pPr marL="382573" indent="-382573" algn="l" defTabSz="912777">
              <a:lnSpc>
                <a:spcPct val="90000"/>
              </a:lnSpc>
              <a:spcBef>
                <a:spcPts val="600"/>
              </a:spcBef>
              <a:buClr>
                <a:schemeClr val="tx2"/>
              </a:buClr>
              <a:buSzPct val="95000"/>
              <a:defRPr/>
            </a:pPr>
            <a:r>
              <a:rPr lang="es-ES" sz="2400" b="1" kern="0" dirty="0" smtClean="0">
                <a:solidFill>
                  <a:srgbClr val="FFFF00"/>
                </a:solidFill>
              </a:rPr>
              <a:t>Modelo </a:t>
            </a:r>
            <a:r>
              <a:rPr lang="es-ES" sz="2400" b="1" kern="0" dirty="0" smtClean="0">
                <a:solidFill>
                  <a:srgbClr val="FFFF00"/>
                </a:solidFill>
                <a:latin typeface="+mn-lt"/>
                <a:cs typeface="+mn-cs"/>
              </a:rPr>
              <a:t>Server/CAL (Exchange, Project Server, etc.)</a:t>
            </a:r>
          </a:p>
          <a:p>
            <a:pPr marL="382573" indent="-382573" algn="l" defTabSz="912777">
              <a:lnSpc>
                <a:spcPct val="90000"/>
              </a:lnSpc>
              <a:spcBef>
                <a:spcPts val="600"/>
              </a:spcBef>
              <a:buClr>
                <a:schemeClr val="tx2"/>
              </a:buClr>
              <a:buSzPct val="95000"/>
              <a:buFontTx/>
              <a:buBlip>
                <a:blip r:embed="rId3"/>
              </a:buBlip>
              <a:defRPr/>
            </a:pPr>
            <a:r>
              <a:rPr lang="es-ES" sz="2400" kern="0" dirty="0" smtClean="0">
                <a:latin typeface="+mn-lt"/>
                <a:cs typeface="+mn-cs"/>
              </a:rPr>
              <a:t>1 licencia por cada “entorno de sistema operativo” en funcionamiento (con independencia de que la instancia sea física o virtual)</a:t>
            </a:r>
          </a:p>
          <a:p>
            <a:pPr marL="382573" indent="-382573" algn="l" defTabSz="912777">
              <a:lnSpc>
                <a:spcPct val="90000"/>
              </a:lnSpc>
              <a:spcBef>
                <a:spcPts val="600"/>
              </a:spcBef>
              <a:buClr>
                <a:schemeClr val="tx2"/>
              </a:buClr>
              <a:buSzPct val="95000"/>
              <a:defRPr/>
            </a:pPr>
            <a:endParaRPr lang="es-ES" sz="1050" kern="0" dirty="0" smtClean="0">
              <a:latin typeface="+mn-lt"/>
              <a:cs typeface="+mn-cs"/>
            </a:endParaRPr>
          </a:p>
          <a:p>
            <a:pPr marL="382573" indent="-382573" algn="l" defTabSz="912777">
              <a:lnSpc>
                <a:spcPct val="90000"/>
              </a:lnSpc>
              <a:spcBef>
                <a:spcPts val="600"/>
              </a:spcBef>
              <a:buClr>
                <a:schemeClr val="tx2"/>
              </a:buClr>
              <a:buSzPct val="95000"/>
              <a:defRPr/>
            </a:pPr>
            <a:r>
              <a:rPr lang="es-ES" sz="2400" b="1" kern="0" dirty="0" err="1" smtClean="0">
                <a:solidFill>
                  <a:srgbClr val="FFFF00"/>
                </a:solidFill>
                <a:latin typeface="+mn-lt"/>
                <a:cs typeface="+mn-cs"/>
              </a:rPr>
              <a:t>Excepcion</a:t>
            </a:r>
            <a:r>
              <a:rPr lang="es-ES" sz="2400" b="1" kern="0" dirty="0" smtClean="0">
                <a:solidFill>
                  <a:srgbClr val="FFFF00"/>
                </a:solidFill>
                <a:latin typeface="+mn-lt"/>
                <a:cs typeface="+mn-cs"/>
              </a:rPr>
              <a:t>: Server/CAL de SQL</a:t>
            </a:r>
          </a:p>
          <a:p>
            <a:pPr marL="382573" indent="-382573" algn="l" defTabSz="912777">
              <a:lnSpc>
                <a:spcPct val="90000"/>
              </a:lnSpc>
              <a:spcBef>
                <a:spcPts val="600"/>
              </a:spcBef>
              <a:buClr>
                <a:schemeClr val="tx2"/>
              </a:buClr>
              <a:buSzPct val="95000"/>
              <a:buFontTx/>
              <a:buBlip>
                <a:blip r:embed="rId3"/>
              </a:buBlip>
              <a:defRPr/>
            </a:pPr>
            <a:r>
              <a:rPr lang="es-ES" sz="2400" kern="0" dirty="0" smtClean="0">
                <a:latin typeface="+mn-lt"/>
                <a:cs typeface="+mn-cs"/>
              </a:rPr>
              <a:t>1 licencia de servidor permite utilizar un número ilimitado </a:t>
            </a:r>
            <a:r>
              <a:rPr lang="es-ES" sz="2400" kern="0" dirty="0" smtClean="0">
                <a:solidFill>
                  <a:srgbClr val="FFFF00"/>
                </a:solidFill>
                <a:latin typeface="+mn-lt"/>
                <a:cs typeface="+mn-cs"/>
              </a:rPr>
              <a:t>de instancias virtuales en el servidor licenciado</a:t>
            </a:r>
          </a:p>
          <a:p>
            <a:pPr marL="382573" indent="-382573" algn="l" defTabSz="912777">
              <a:lnSpc>
                <a:spcPct val="90000"/>
              </a:lnSpc>
              <a:spcBef>
                <a:spcPts val="600"/>
              </a:spcBef>
              <a:buClr>
                <a:schemeClr val="tx2"/>
              </a:buClr>
              <a:buSzPct val="95000"/>
              <a:defRPr/>
            </a:pPr>
            <a:endParaRPr lang="es-ES" sz="1050" kern="0" dirty="0" smtClean="0">
              <a:solidFill>
                <a:srgbClr val="FFFF00"/>
              </a:solidFill>
              <a:latin typeface="+mn-lt"/>
              <a:cs typeface="+mn-cs"/>
            </a:endParaRPr>
          </a:p>
          <a:p>
            <a:pPr marL="382573" indent="-382573" algn="l" defTabSz="912777">
              <a:lnSpc>
                <a:spcPct val="90000"/>
              </a:lnSpc>
              <a:spcBef>
                <a:spcPts val="600"/>
              </a:spcBef>
              <a:buClr>
                <a:schemeClr val="tx2"/>
              </a:buClr>
              <a:buSzPct val="95000"/>
              <a:defRPr/>
            </a:pPr>
            <a:r>
              <a:rPr lang="es-ES" sz="2400" b="1" kern="0" dirty="0" smtClean="0">
                <a:solidFill>
                  <a:srgbClr val="FFFF00"/>
                </a:solidFill>
              </a:rPr>
              <a:t>Por Procesador (SQL, BizTalk)</a:t>
            </a:r>
          </a:p>
          <a:p>
            <a:pPr marL="382573" indent="-382573" algn="l" defTabSz="912777">
              <a:lnSpc>
                <a:spcPct val="90000"/>
              </a:lnSpc>
              <a:spcBef>
                <a:spcPts val="600"/>
              </a:spcBef>
              <a:buClr>
                <a:schemeClr val="tx2"/>
              </a:buClr>
              <a:buSzPct val="95000"/>
              <a:buFontTx/>
              <a:buBlip>
                <a:blip r:embed="rId3"/>
              </a:buBlip>
              <a:defRPr/>
            </a:pPr>
            <a:r>
              <a:rPr lang="es-ES" sz="2400" kern="0" dirty="0" smtClean="0"/>
              <a:t>Necesitan licencia SOLO los procesadores que se utilicen en cada SO/aplicación (físico o virtual)</a:t>
            </a:r>
          </a:p>
          <a:p>
            <a:pPr marL="382573" indent="-382573" algn="l" defTabSz="912777">
              <a:lnSpc>
                <a:spcPct val="90000"/>
              </a:lnSpc>
              <a:spcBef>
                <a:spcPts val="600"/>
              </a:spcBef>
              <a:buClr>
                <a:schemeClr val="tx2"/>
              </a:buClr>
              <a:buSzPct val="95000"/>
              <a:buFontTx/>
              <a:buBlip>
                <a:blip r:embed="rId3"/>
              </a:buBlip>
              <a:defRPr/>
            </a:pPr>
            <a:r>
              <a:rPr lang="es-ES" sz="2400" kern="0" dirty="0" smtClean="0"/>
              <a:t>Para ediciones Enterprise, si se licencian todos los procesadores se permite </a:t>
            </a:r>
            <a:r>
              <a:rPr lang="es-ES" sz="2400" kern="0" dirty="0" err="1" smtClean="0"/>
              <a:t>virtualizar</a:t>
            </a:r>
            <a:r>
              <a:rPr lang="es-ES" sz="2400" kern="0" dirty="0" smtClean="0"/>
              <a:t> un número de instancias ilimitado</a:t>
            </a:r>
            <a:r>
              <a:rPr lang="es-ES" sz="2000" kern="0" dirty="0" smtClean="0"/>
              <a:t>.</a:t>
            </a:r>
            <a:endParaRPr lang="es-ES" sz="1000" kern="0" dirty="0" smtClean="0"/>
          </a:p>
          <a:p>
            <a:pPr marL="382573" indent="-382573" algn="l" defTabSz="912777">
              <a:lnSpc>
                <a:spcPct val="90000"/>
              </a:lnSpc>
              <a:spcBef>
                <a:spcPts val="600"/>
              </a:spcBef>
              <a:buClr>
                <a:schemeClr val="tx2"/>
              </a:buClr>
              <a:buSzPct val="95000"/>
              <a:buFontTx/>
              <a:buBlip>
                <a:blip r:embed="rId3"/>
              </a:buBlip>
              <a:defRPr/>
            </a:pPr>
            <a:endParaRPr lang="es-ES" sz="2000" kern="0" dirty="0" smtClean="0">
              <a:latin typeface="+mn-lt"/>
              <a:cs typeface="+mn-cs"/>
            </a:endParaRPr>
          </a:p>
          <a:p>
            <a:pPr marL="382573" indent="-382573" algn="l" defTabSz="912777">
              <a:lnSpc>
                <a:spcPct val="90000"/>
              </a:lnSpc>
              <a:spcBef>
                <a:spcPts val="600"/>
              </a:spcBef>
              <a:buClr>
                <a:schemeClr val="tx2"/>
              </a:buClr>
              <a:buSzPct val="95000"/>
              <a:defRPr/>
            </a:pPr>
            <a:endParaRPr lang="es-ES" sz="2000" kern="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sz="2800" u="sng" smtClean="0">
                <a:hlinkClick r:id="rId2"/>
              </a:rPr>
              <a:t>http://www.microsoftvolumelicensing.com/userights</a:t>
            </a:r>
            <a:endParaRPr sz="2800" u="sng" smtClean="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47800"/>
            <a:ext cx="8382000" cy="3979551"/>
          </a:xfrm>
          <a:prstGeom prst="rect">
            <a:avLst/>
          </a:prstGeom>
        </p:spPr>
        <p:txBody>
          <a:bodyPr wrap="square">
            <a:spAutoFit/>
          </a:bodyPr>
          <a:lstStyle/>
          <a:p>
            <a:pPr marL="382573" indent="-382573" algn="l" defTabSz="912777">
              <a:lnSpc>
                <a:spcPct val="90000"/>
              </a:lnSpc>
              <a:spcBef>
                <a:spcPts val="600"/>
              </a:spcBef>
              <a:buClr>
                <a:schemeClr val="tx2"/>
              </a:buClr>
              <a:buSzPct val="95000"/>
              <a:defRPr/>
            </a:pPr>
            <a:r>
              <a:rPr lang="en-US" sz="2400" b="1" kern="0" dirty="0" err="1" smtClean="0">
                <a:solidFill>
                  <a:srgbClr val="FFFF00"/>
                </a:solidFill>
              </a:rPr>
              <a:t>Servidores</a:t>
            </a:r>
            <a:r>
              <a:rPr lang="en-US" sz="2400" b="1" kern="0" dirty="0" smtClean="0">
                <a:solidFill>
                  <a:srgbClr val="FFFF00"/>
                </a:solidFill>
              </a:rPr>
              <a:t> de </a:t>
            </a:r>
            <a:r>
              <a:rPr lang="en-US" sz="2400" b="1" kern="0" dirty="0" err="1" smtClean="0">
                <a:solidFill>
                  <a:srgbClr val="FFFF00"/>
                </a:solidFill>
              </a:rPr>
              <a:t>Gestión</a:t>
            </a:r>
            <a:r>
              <a:rPr lang="en-US" sz="2400" b="1" kern="0" dirty="0" smtClean="0">
                <a:solidFill>
                  <a:srgbClr val="FFFF00"/>
                </a:solidFill>
              </a:rPr>
              <a:t> </a:t>
            </a:r>
            <a:r>
              <a:rPr lang="en-US" sz="2400" kern="0" dirty="0" smtClean="0"/>
              <a:t>(</a:t>
            </a:r>
            <a:r>
              <a:rPr lang="en-US" sz="2400" kern="0" dirty="0" err="1" smtClean="0"/>
              <a:t>Servidores</a:t>
            </a:r>
            <a:r>
              <a:rPr lang="en-US" sz="2400" kern="0" dirty="0" smtClean="0"/>
              <a:t> </a:t>
            </a:r>
            <a:r>
              <a:rPr lang="en-US" sz="2400" kern="0" dirty="0" err="1" smtClean="0"/>
              <a:t>gestionados</a:t>
            </a:r>
            <a:r>
              <a:rPr lang="en-US" sz="2400" kern="0" dirty="0" smtClean="0"/>
              <a:t> con System Center 2007)</a:t>
            </a:r>
          </a:p>
          <a:p>
            <a:pPr marL="382573" indent="-382573" algn="l" defTabSz="912777">
              <a:lnSpc>
                <a:spcPct val="90000"/>
              </a:lnSpc>
              <a:spcBef>
                <a:spcPts val="600"/>
              </a:spcBef>
              <a:buClr>
                <a:schemeClr val="tx2"/>
              </a:buClr>
              <a:buSzPct val="95000"/>
              <a:defRPr/>
            </a:pPr>
            <a:endParaRPr lang="en-US" sz="2400" kern="0" dirty="0" smtClean="0"/>
          </a:p>
          <a:p>
            <a:pPr marL="382573" indent="-382573" algn="l" defTabSz="912777">
              <a:lnSpc>
                <a:spcPct val="90000"/>
              </a:lnSpc>
              <a:spcBef>
                <a:spcPts val="600"/>
              </a:spcBef>
              <a:buClr>
                <a:schemeClr val="tx2"/>
              </a:buClr>
              <a:buSzPct val="95000"/>
              <a:buFontTx/>
              <a:buBlip>
                <a:blip r:embed="rId2"/>
              </a:buBlip>
              <a:defRPr/>
            </a:pPr>
            <a:r>
              <a:rPr lang="en-US" sz="2400" kern="0" dirty="0" smtClean="0"/>
              <a:t>Se </a:t>
            </a:r>
            <a:r>
              <a:rPr lang="en-US" sz="2400" kern="0" dirty="0" err="1" smtClean="0"/>
              <a:t>requieren</a:t>
            </a:r>
            <a:r>
              <a:rPr lang="en-US" sz="2400" kern="0" dirty="0" smtClean="0"/>
              <a:t> </a:t>
            </a:r>
            <a:r>
              <a:rPr lang="en-US" sz="2400" kern="0" dirty="0" err="1" smtClean="0"/>
              <a:t>Licencias</a:t>
            </a:r>
            <a:r>
              <a:rPr lang="en-US" sz="2400" kern="0" dirty="0" smtClean="0"/>
              <a:t> de </a:t>
            </a:r>
            <a:r>
              <a:rPr lang="en-US" sz="2400" kern="0" dirty="0" err="1" smtClean="0"/>
              <a:t>Gestión</a:t>
            </a:r>
            <a:r>
              <a:rPr lang="en-US" sz="2400" kern="0" dirty="0" smtClean="0"/>
              <a:t> </a:t>
            </a:r>
            <a:r>
              <a:rPr lang="en-US" sz="2400" kern="0" dirty="0" err="1" smtClean="0"/>
              <a:t>para</a:t>
            </a:r>
            <a:r>
              <a:rPr lang="en-US" sz="2400" kern="0" dirty="0" smtClean="0"/>
              <a:t> </a:t>
            </a:r>
            <a:r>
              <a:rPr lang="en-US" sz="2400" kern="0" dirty="0" err="1" smtClean="0"/>
              <a:t>cada</a:t>
            </a:r>
            <a:r>
              <a:rPr lang="en-US" sz="2400" kern="0" dirty="0" smtClean="0"/>
              <a:t> OSE (Ops Manager, Configuration Manager, Data Protection Manager), o</a:t>
            </a:r>
          </a:p>
          <a:p>
            <a:pPr marL="382573" indent="-382573" algn="l" defTabSz="912777">
              <a:lnSpc>
                <a:spcPct val="90000"/>
              </a:lnSpc>
              <a:spcBef>
                <a:spcPts val="600"/>
              </a:spcBef>
              <a:buClr>
                <a:schemeClr val="tx2"/>
              </a:buClr>
              <a:buSzPct val="95000"/>
              <a:buFontTx/>
              <a:buBlip>
                <a:blip r:embed="rId2"/>
              </a:buBlip>
              <a:defRPr/>
            </a:pPr>
            <a:r>
              <a:rPr lang="en-US" sz="2400" kern="0" dirty="0" smtClean="0"/>
              <a:t>System Center Server Management Suite Enterprise  “</a:t>
            </a:r>
            <a:r>
              <a:rPr lang="en-US" sz="2400" kern="0" dirty="0" err="1" smtClean="0"/>
              <a:t>por</a:t>
            </a:r>
            <a:r>
              <a:rPr lang="en-US" sz="2400" kern="0" dirty="0" smtClean="0"/>
              <a:t> </a:t>
            </a:r>
            <a:r>
              <a:rPr lang="en-US" sz="2400" kern="0" dirty="0" err="1" smtClean="0"/>
              <a:t>dispositivo</a:t>
            </a:r>
            <a:r>
              <a:rPr lang="en-US" sz="2400" kern="0" dirty="0" smtClean="0"/>
              <a:t>,” </a:t>
            </a:r>
            <a:r>
              <a:rPr lang="en-US" sz="2400" kern="0" dirty="0" err="1" smtClean="0"/>
              <a:t>que</a:t>
            </a:r>
            <a:r>
              <a:rPr lang="en-US" sz="2400" kern="0" dirty="0" smtClean="0"/>
              <a:t> </a:t>
            </a:r>
            <a:r>
              <a:rPr lang="en-US" sz="2400" kern="0" dirty="0" err="1" smtClean="0"/>
              <a:t>permite</a:t>
            </a:r>
            <a:r>
              <a:rPr lang="en-US" sz="2400" kern="0" dirty="0" smtClean="0"/>
              <a:t> </a:t>
            </a:r>
            <a:r>
              <a:rPr lang="en-US" sz="2400" kern="0" dirty="0" err="1" smtClean="0"/>
              <a:t>gestionar</a:t>
            </a:r>
            <a:r>
              <a:rPr lang="en-US" sz="2400" kern="0" dirty="0" smtClean="0"/>
              <a:t> un </a:t>
            </a:r>
            <a:r>
              <a:rPr lang="en-US" sz="2400" kern="0" dirty="0" err="1" smtClean="0"/>
              <a:t>número</a:t>
            </a:r>
            <a:r>
              <a:rPr lang="en-US" sz="2400" kern="0" dirty="0" smtClean="0"/>
              <a:t> </a:t>
            </a:r>
            <a:r>
              <a:rPr lang="en-US" sz="2400" kern="0" dirty="0" err="1" smtClean="0"/>
              <a:t>ilimitado</a:t>
            </a:r>
            <a:r>
              <a:rPr lang="en-US" sz="2400" kern="0" dirty="0" smtClean="0"/>
              <a:t> de OSEs con Configuration Manager, Data Protection Manager, Operations Manager y Virtual Machine Manager</a:t>
            </a:r>
            <a:endParaRPr lang="en-US" sz="2400" kern="0" dirty="0"/>
          </a:p>
        </p:txBody>
      </p:sp>
      <p:sp>
        <p:nvSpPr>
          <p:cNvPr id="4" name="Title 4"/>
          <p:cNvSpPr>
            <a:spLocks noGrp="1"/>
          </p:cNvSpPr>
          <p:nvPr>
            <p:ph type="title"/>
          </p:nvPr>
        </p:nvSpPr>
        <p:spPr>
          <a:xfrm>
            <a:off x="381000" y="228600"/>
            <a:ext cx="8393113" cy="553998"/>
          </a:xfrm>
        </p:spPr>
        <p:txBody>
          <a:bodyPr/>
          <a:lstStyle/>
          <a:p>
            <a:r>
              <a:rPr lang="en-US" sz="4000" smtClean="0"/>
              <a:t>System Center</a:t>
            </a:r>
            <a:endParaRPr lang="en-US" sz="40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s-ES" sz="4400" smtClean="0"/>
              <a:t>Aplicaciones de escritorio en Máquinas Virtuales</a:t>
            </a:r>
            <a:endParaRPr lang="es-ES" sz="4400"/>
          </a:p>
        </p:txBody>
      </p:sp>
      <p:sp>
        <p:nvSpPr>
          <p:cNvPr id="3" name="Content Placeholder 2"/>
          <p:cNvSpPr>
            <a:spLocks noGrp="1"/>
          </p:cNvSpPr>
          <p:nvPr>
            <p:ph idx="1"/>
          </p:nvPr>
        </p:nvSpPr>
        <p:spPr>
          <a:xfrm>
            <a:off x="374650" y="1891132"/>
            <a:ext cx="8388350" cy="3681008"/>
          </a:xfrm>
        </p:spPr>
        <p:txBody>
          <a:bodyPr/>
          <a:lstStyle/>
          <a:p>
            <a:r>
              <a:rPr lang="es-ES" smtClean="0"/>
              <a:t>Aplicaciones de Escritorio = Office, Visio, Project, etc</a:t>
            </a:r>
          </a:p>
          <a:p>
            <a:r>
              <a:rPr lang="es-ES" smtClean="0"/>
              <a:t>Los Derechos de Acceso se definen en el PUR (Product User Rights)</a:t>
            </a:r>
          </a:p>
          <a:p>
            <a:r>
              <a:rPr lang="es-ES" smtClean="0"/>
              <a:t>Se licencia “por dispositivo”</a:t>
            </a:r>
          </a:p>
          <a:p>
            <a:pPr lvl="1">
              <a:buSzPct val="75000"/>
              <a:buFont typeface="Wingdings" pitchFamily="2" charset="2"/>
              <a:buChar char="Ø"/>
            </a:pPr>
            <a:r>
              <a:rPr lang="es-ES" smtClean="0"/>
              <a:t>Dispositivo = desde dónde “se interactúa” con la aplicación</a:t>
            </a:r>
          </a:p>
          <a:p>
            <a:pPr lvl="2">
              <a:buFont typeface="Arial" pitchFamily="34" charset="0"/>
              <a:buChar char="•"/>
            </a:pPr>
            <a:r>
              <a:rPr lang="es-ES" smtClean="0"/>
              <a:t>Definicion en el MBSA</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Referencias</a:t>
            </a:r>
            <a:endParaRPr lang="es-ES" dirty="0"/>
          </a:p>
        </p:txBody>
      </p:sp>
      <p:sp>
        <p:nvSpPr>
          <p:cNvPr id="4" name="3 Marcador de texto"/>
          <p:cNvSpPr>
            <a:spLocks noGrp="1"/>
          </p:cNvSpPr>
          <p:nvPr>
            <p:ph type="body" idx="1"/>
          </p:nvPr>
        </p:nvSpPr>
        <p:spPr>
          <a:xfrm>
            <a:off x="381000" y="1412875"/>
            <a:ext cx="8382000" cy="4924425"/>
          </a:xfrm>
        </p:spPr>
        <p:txBody>
          <a:bodyPr/>
          <a:lstStyle/>
          <a:p>
            <a:r>
              <a:rPr lang="en-US" u="sng" dirty="0" smtClean="0">
                <a:hlinkClick r:id="rId2"/>
              </a:rPr>
              <a:t>http://www.microsoft.com/virtualization/tco-roi.mspx</a:t>
            </a:r>
          </a:p>
          <a:p>
            <a:r>
              <a:rPr lang="en-US" u="sng" dirty="0" smtClean="0">
                <a:hlinkClick r:id="rId2"/>
              </a:rPr>
              <a:t>http://www.microsoft.com/spain/licencias/empresas/default.mspx</a:t>
            </a:r>
          </a:p>
          <a:p>
            <a:r>
              <a:rPr lang="en-US" u="sng" dirty="0" smtClean="0">
                <a:hlinkClick r:id="rId2"/>
              </a:rPr>
              <a:t>http://www.microsoft.com/licensing</a:t>
            </a:r>
          </a:p>
          <a:p>
            <a:r>
              <a:rPr lang="en-US" u="sng" dirty="0" smtClean="0">
                <a:hlinkClick r:id="rId2"/>
              </a:rPr>
              <a:t>http://www.microsoftvolumelicensing.com/userights</a:t>
            </a:r>
            <a:endParaRPr lang="en-US" u="sng" dirty="0" smtClean="0"/>
          </a:p>
          <a:p>
            <a:r>
              <a:rPr lang="es-ES" u="sng" dirty="0" smtClean="0">
                <a:hlinkClick r:id="rId3"/>
              </a:rPr>
              <a:t>Windows Server </a:t>
            </a:r>
            <a:r>
              <a:rPr lang="es-ES" u="sng" dirty="0" err="1" smtClean="0">
                <a:hlinkClick r:id="rId3"/>
              </a:rPr>
              <a:t>Virtualization</a:t>
            </a:r>
            <a:r>
              <a:rPr lang="es-ES" u="sng" dirty="0" smtClean="0">
                <a:hlinkClick r:id="rId3"/>
              </a:rPr>
              <a:t> </a:t>
            </a:r>
            <a:r>
              <a:rPr lang="es-ES" u="sng" dirty="0" err="1" smtClean="0">
                <a:hlinkClick r:id="rId3"/>
              </a:rPr>
              <a:t>Calculators</a:t>
            </a:r>
            <a:endParaRPr lang="es-ES" u="sng" dirty="0" smtClean="0"/>
          </a:p>
          <a:p>
            <a:r>
              <a:rPr lang="es-ES" dirty="0" smtClean="0">
                <a:hlinkClick r:id="rId4"/>
              </a:rPr>
              <a:t>http://www.microsoft.com/licensing/sa/benefits/vista.mspx</a:t>
            </a:r>
            <a:r>
              <a:rPr lang="es-ES" dirty="0" smtClean="0"/>
              <a:t> </a:t>
            </a:r>
            <a:endParaRPr lang="en-US" u="sng"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4111895"/>
          </a:xfrm>
        </p:spPr>
        <p:txBody>
          <a:bodyPr/>
          <a:lstStyle/>
          <a:p>
            <a:pPr>
              <a:buFont typeface="Arial" pitchFamily="34" charset="0"/>
              <a:buChar char="•"/>
            </a:pPr>
            <a:r>
              <a:rPr lang="es-ES" sz="2800" dirty="0" smtClean="0"/>
              <a:t>Próximos </a:t>
            </a:r>
            <a:r>
              <a:rPr lang="es-ES" sz="2800" dirty="0" err="1" smtClean="0"/>
              <a:t>webcasts</a:t>
            </a:r>
            <a:r>
              <a:rPr lang="es-ES" sz="2800" dirty="0" smtClean="0"/>
              <a:t> en vivo</a:t>
            </a:r>
          </a:p>
          <a:p>
            <a:pPr>
              <a:buNone/>
            </a:pPr>
            <a:r>
              <a:rPr lang="es-ES" sz="1800" dirty="0" smtClean="0"/>
              <a:t>	</a:t>
            </a:r>
            <a:r>
              <a:rPr lang="es-ES" sz="1800" dirty="0" smtClean="0">
                <a:hlinkClick r:id="rId2"/>
              </a:rPr>
              <a:t>http://www.microsoft.com/spain/technet/jornadas/default.mspx</a:t>
            </a:r>
            <a:endParaRPr lang="es-ES" sz="1800" dirty="0" smtClean="0"/>
          </a:p>
          <a:p>
            <a:pPr>
              <a:buFont typeface="Arial" pitchFamily="34" charset="0"/>
              <a:buChar char="•"/>
            </a:pPr>
            <a:r>
              <a:rPr lang="es-ES" sz="2800" dirty="0" err="1" smtClean="0"/>
              <a:t>Webcasts</a:t>
            </a:r>
            <a:r>
              <a:rPr lang="es-ES" sz="2800" dirty="0" smtClean="0"/>
              <a:t> grabados</a:t>
            </a:r>
          </a:p>
          <a:p>
            <a:pPr>
              <a:buNone/>
            </a:pPr>
            <a:r>
              <a:rPr lang="es-ES" sz="1800" dirty="0" smtClean="0"/>
              <a:t>	</a:t>
            </a:r>
            <a:r>
              <a:rPr lang="es-ES" sz="1800" dirty="0" smtClean="0">
                <a:hlinkClick r:id="rId3"/>
              </a:rPr>
              <a:t>http://www.microsoft.com/spain/technet/jornadas/webcasts/webcasts_ant.aspx</a:t>
            </a:r>
            <a:r>
              <a:rPr lang="es-ES" sz="1800" dirty="0" smtClean="0"/>
              <a:t> </a:t>
            </a:r>
          </a:p>
          <a:p>
            <a:pPr>
              <a:buFont typeface="Arial" pitchFamily="34" charset="0"/>
              <a:buChar char="•"/>
            </a:pPr>
            <a:r>
              <a:rPr lang="es-ES" sz="2800" dirty="0" smtClean="0"/>
              <a:t>Foros técnicos</a:t>
            </a:r>
          </a:p>
          <a:p>
            <a:pPr>
              <a:buNone/>
            </a:pPr>
            <a:r>
              <a:rPr lang="es-ES" sz="1800" dirty="0" smtClean="0"/>
              <a:t>	</a:t>
            </a:r>
            <a:r>
              <a:rPr lang="es-ES" sz="1800" dirty="0" smtClean="0">
                <a:hlinkClick r:id="rId4"/>
              </a:rPr>
              <a:t>http://forums.microsoft.com/technet-es/default.aspx?siteid=30</a:t>
            </a:r>
            <a:endParaRPr lang="es-ES" sz="1800" dirty="0" smtClean="0"/>
          </a:p>
          <a:p>
            <a:pPr>
              <a:buFont typeface="Arial" pitchFamily="34" charset="0"/>
              <a:buChar char="•"/>
            </a:pPr>
            <a:r>
              <a:rPr lang="es-ES" sz="2800" dirty="0" smtClean="0"/>
              <a:t>Registrarse a la </a:t>
            </a:r>
            <a:r>
              <a:rPr lang="es-ES" sz="2800" dirty="0" err="1" smtClean="0"/>
              <a:t>newsletter</a:t>
            </a:r>
            <a:r>
              <a:rPr lang="es-ES" sz="2800" dirty="0" smtClean="0"/>
              <a:t> TechNet Flash</a:t>
            </a:r>
          </a:p>
          <a:p>
            <a:pPr>
              <a:buNone/>
            </a:pPr>
            <a:r>
              <a:rPr lang="es-ES" sz="1800" dirty="0" smtClean="0"/>
              <a:t>	</a:t>
            </a:r>
            <a:r>
              <a:rPr lang="es-ES" sz="1800" dirty="0" smtClean="0">
                <a:hlinkClick r:id="rId5"/>
              </a:rPr>
              <a:t>http://www.microsoft.com/spain/technet/boletines/default.mspx</a:t>
            </a:r>
            <a:endParaRPr lang="es-ES" sz="1800" dirty="0" smtClean="0"/>
          </a:p>
          <a:p>
            <a:pPr>
              <a:buFont typeface="Arial" pitchFamily="34" charset="0"/>
              <a:buChar char="•"/>
            </a:pPr>
            <a:r>
              <a:rPr lang="es-ES" sz="2800" dirty="0" smtClean="0"/>
              <a:t>Obtenga una Suscripción TechNet Plus</a:t>
            </a:r>
          </a:p>
          <a:p>
            <a:pPr>
              <a:buNone/>
            </a:pPr>
            <a:r>
              <a:rPr lang="es-ES" sz="1800" dirty="0" smtClean="0"/>
              <a:t>	</a:t>
            </a:r>
            <a:r>
              <a:rPr lang="es-ES" sz="1800" dirty="0" smtClean="0">
                <a:hlinkClick r:id="rId6"/>
              </a:rPr>
              <a:t>http://technet.microsoft.com/es-es/subscriptions/default.aspx</a:t>
            </a:r>
            <a:endParaRPr lang="es-ES" dirty="0" smtClean="0"/>
          </a:p>
          <a:p>
            <a:pPr>
              <a:buNone/>
            </a:pPr>
            <a:endParaRPr lang="es-ES" sz="18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85852" y="2714620"/>
            <a:ext cx="4857784" cy="830997"/>
          </a:xfrm>
        </p:spPr>
        <p:txBody>
          <a:bodyPr/>
          <a:lstStyle/>
          <a:p>
            <a:r>
              <a:rPr lang="es-ES" sz="6000" dirty="0" smtClean="0"/>
              <a:t>Preguntas</a:t>
            </a:r>
            <a:endParaRPr lang="es-ES" dirty="0"/>
          </a:p>
        </p:txBody>
      </p:sp>
      <p:sp>
        <p:nvSpPr>
          <p:cNvPr id="3" name="2 Subtítulo"/>
          <p:cNvSpPr>
            <a:spLocks noGrp="1"/>
          </p:cNvSpPr>
          <p:nvPr>
            <p:ph type="subTitle" idx="4294967295"/>
          </p:nvPr>
        </p:nvSpPr>
        <p:spPr>
          <a:xfrm>
            <a:off x="4587875" y="4714875"/>
            <a:ext cx="4556125" cy="1347788"/>
          </a:xfrm>
        </p:spPr>
        <p:txBody>
          <a:bodyPr/>
          <a:lstStyle/>
          <a:p>
            <a:pPr>
              <a:buNone/>
            </a:pPr>
            <a:r>
              <a:rPr lang="es-ES" sz="2400" dirty="0" smtClean="0"/>
              <a:t>David Cervigón Luna</a:t>
            </a:r>
          </a:p>
          <a:p>
            <a:pPr>
              <a:buNone/>
            </a:pPr>
            <a:r>
              <a:rPr lang="es-ES" sz="2000" dirty="0" smtClean="0"/>
              <a:t>IT Pro </a:t>
            </a:r>
            <a:r>
              <a:rPr lang="es-ES" sz="2000" dirty="0" err="1" smtClean="0"/>
              <a:t>Evangelist</a:t>
            </a:r>
            <a:endParaRPr lang="es-ES" sz="2000" dirty="0" smtClean="0"/>
          </a:p>
          <a:p>
            <a:pPr>
              <a:buNone/>
            </a:pPr>
            <a:r>
              <a:rPr lang="es-ES" sz="2000" dirty="0" smtClean="0">
                <a:hlinkClick r:id="rId2"/>
              </a:rPr>
              <a:t>david.cervigon@microsoft.com</a:t>
            </a:r>
            <a:endParaRPr lang="es-ES" sz="2000" dirty="0" smtClean="0"/>
          </a:p>
          <a:p>
            <a:pPr>
              <a:buNone/>
            </a:pPr>
            <a:r>
              <a:rPr lang="es-ES" sz="2000" dirty="0" smtClean="0">
                <a:hlinkClick r:id="rId3"/>
              </a:rPr>
              <a:t>http://blogs.technet.com/davidcervigon</a:t>
            </a:r>
            <a:r>
              <a:rPr lang="es-ES" sz="2000" dirty="0" smtClean="0"/>
              <a:t> </a:t>
            </a:r>
            <a:endParaRPr lang="es-ES" sz="2000" dirty="0"/>
          </a:p>
        </p:txBody>
      </p:sp>
      <p:pic>
        <p:nvPicPr>
          <p:cNvPr id="6146" name="Picture 2" descr="C:\Datos\Trabajo\ITE\Eventos\Tu Potencial - Logos\Logo_TU_POT_castellano.jpg"/>
          <p:cNvPicPr>
            <a:picLocks noChangeAspect="1" noChangeArrowheads="1"/>
          </p:cNvPicPr>
          <p:nvPr/>
        </p:nvPicPr>
        <p:blipFill>
          <a:blip r:embed="rId4"/>
          <a:srcRect/>
          <a:stretch>
            <a:fillRect/>
          </a:stretch>
        </p:blipFill>
        <p:spPr bwMode="auto">
          <a:xfrm>
            <a:off x="844509" y="571480"/>
            <a:ext cx="7299391" cy="1308634"/>
          </a:xfrm>
          <a:prstGeom prst="rect">
            <a:avLst/>
          </a:prstGeom>
          <a:noFill/>
        </p:spPr>
      </p:pic>
      <p:sp>
        <p:nvSpPr>
          <p:cNvPr id="6" name="Rectangle 1"/>
          <p:cNvSpPr>
            <a:spLocks noChangeArrowheads="1"/>
          </p:cNvSpPr>
          <p:nvPr/>
        </p:nvSpPr>
        <p:spPr bwMode="auto">
          <a:xfrm>
            <a:off x="285720" y="4656095"/>
            <a:ext cx="4000495" cy="7017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latinLnBrk="0">
              <a:lnSpc>
                <a:spcPct val="90000"/>
              </a:lnSpc>
              <a:spcBef>
                <a:spcPts val="0"/>
              </a:spcBef>
              <a:buClrTx/>
              <a:buSzTx/>
              <a:tabLst/>
            </a:pPr>
            <a:r>
              <a:rPr lang="en-US" sz="2400" dirty="0" smtClean="0">
                <a:solidFill>
                  <a:schemeClr val="tx1">
                    <a:tint val="75000"/>
                  </a:schemeClr>
                </a:solidFill>
                <a:latin typeface="+mn-lt"/>
                <a:cs typeface="+mn-cs"/>
              </a:rPr>
              <a:t>Lourdes Bayo Julve</a:t>
            </a:r>
            <a:endParaRPr lang="es-ES" sz="2400" dirty="0" smtClean="0">
              <a:solidFill>
                <a:schemeClr val="tx1">
                  <a:tint val="75000"/>
                </a:schemeClr>
              </a:solidFill>
              <a:latin typeface="+mn-lt"/>
              <a:cs typeface="+mn-cs"/>
            </a:endParaRPr>
          </a:p>
          <a:p>
            <a:pPr marR="0" lvl="0" latinLnBrk="0">
              <a:lnSpc>
                <a:spcPct val="90000"/>
              </a:lnSpc>
              <a:spcBef>
                <a:spcPts val="0"/>
              </a:spcBef>
              <a:buClrTx/>
              <a:buSzTx/>
              <a:tabLst/>
            </a:pPr>
            <a:r>
              <a:rPr lang="en-US" sz="2000" dirty="0" smtClean="0">
                <a:solidFill>
                  <a:schemeClr val="tx1">
                    <a:tint val="75000"/>
                  </a:schemeClr>
                </a:solidFill>
                <a:latin typeface="+mn-lt"/>
                <a:cs typeface="+mn-cs"/>
              </a:rPr>
              <a:t>Licensing Marketing Manager</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s-ES" sz="4000" dirty="0" smtClean="0"/>
              <a:t>Próximos </a:t>
            </a:r>
            <a:r>
              <a:rPr lang="es-ES" sz="4000" dirty="0" err="1" smtClean="0"/>
              <a:t>webcast</a:t>
            </a:r>
            <a:r>
              <a:rPr lang="es-ES" sz="4000" dirty="0" smtClean="0"/>
              <a:t> serie </a:t>
            </a:r>
            <a:r>
              <a:rPr lang="es-ES" sz="4000" dirty="0" err="1" smtClean="0"/>
              <a:t>Virtualización</a:t>
            </a:r>
            <a:endParaRPr lang="es-ES" sz="4000" dirty="0"/>
          </a:p>
        </p:txBody>
      </p:sp>
      <p:sp>
        <p:nvSpPr>
          <p:cNvPr id="3" name="Rectangle 2"/>
          <p:cNvSpPr/>
          <p:nvPr/>
        </p:nvSpPr>
        <p:spPr>
          <a:xfrm>
            <a:off x="214282" y="1000108"/>
            <a:ext cx="7858180" cy="4524315"/>
          </a:xfrm>
          <a:prstGeom prst="rect">
            <a:avLst/>
          </a:prstGeom>
        </p:spPr>
        <p:txBody>
          <a:bodyPr wrap="square">
            <a:spAutoFit/>
          </a:bodyPr>
          <a:lstStyle/>
          <a:p>
            <a:r>
              <a:rPr lang="es-ES" b="1" dirty="0" smtClean="0"/>
              <a:t>23/09/08</a:t>
            </a:r>
            <a:endParaRPr lang="es-ES" dirty="0" smtClean="0"/>
          </a:p>
          <a:p>
            <a:r>
              <a:rPr lang="es-ES" u="sng" dirty="0" err="1" smtClean="0">
                <a:hlinkClick r:id="rId2"/>
              </a:rPr>
              <a:t>Virtualización</a:t>
            </a:r>
            <a:r>
              <a:rPr lang="es-ES" u="sng" dirty="0" smtClean="0">
                <a:hlinkClick r:id="rId2"/>
              </a:rPr>
              <a:t> del hardware con el </a:t>
            </a:r>
            <a:r>
              <a:rPr lang="es-ES" u="sng" dirty="0" err="1" smtClean="0">
                <a:hlinkClick r:id="rId2"/>
              </a:rPr>
              <a:t>hypervisor</a:t>
            </a:r>
            <a:r>
              <a:rPr lang="es-ES" u="sng" dirty="0" smtClean="0">
                <a:hlinkClick r:id="rId2"/>
              </a:rPr>
              <a:t> de Windows Server 2008 (</a:t>
            </a:r>
            <a:r>
              <a:rPr lang="es-ES" u="sng" dirty="0" err="1" smtClean="0">
                <a:hlinkClick r:id="rId2"/>
              </a:rPr>
              <a:t>Hyper</a:t>
            </a:r>
            <a:r>
              <a:rPr lang="es-ES" u="sng" dirty="0" smtClean="0">
                <a:hlinkClick r:id="rId2"/>
              </a:rPr>
              <a:t>-V)</a:t>
            </a:r>
            <a:endParaRPr lang="es-ES" dirty="0" smtClean="0"/>
          </a:p>
          <a:p>
            <a:r>
              <a:rPr lang="es-ES" b="1" dirty="0" smtClean="0"/>
              <a:t>24/09/08</a:t>
            </a:r>
            <a:endParaRPr lang="es-ES" dirty="0" smtClean="0"/>
          </a:p>
          <a:p>
            <a:r>
              <a:rPr lang="es-ES" u="sng" dirty="0" smtClean="0">
                <a:hlinkClick r:id="rId3"/>
              </a:rPr>
              <a:t>Gestión de entornos </a:t>
            </a:r>
            <a:r>
              <a:rPr lang="es-ES" u="sng" dirty="0" err="1" smtClean="0">
                <a:hlinkClick r:id="rId3"/>
              </a:rPr>
              <a:t>virtualizados</a:t>
            </a:r>
            <a:r>
              <a:rPr lang="es-ES" u="sng" dirty="0" smtClean="0">
                <a:hlinkClick r:id="rId3"/>
              </a:rPr>
              <a:t> con </a:t>
            </a:r>
            <a:r>
              <a:rPr lang="es-ES" u="sng" dirty="0" err="1" smtClean="0">
                <a:hlinkClick r:id="rId3"/>
              </a:rPr>
              <a:t>System</a:t>
            </a:r>
            <a:r>
              <a:rPr lang="es-ES" u="sng" dirty="0" smtClean="0">
                <a:hlinkClick r:id="rId3"/>
              </a:rPr>
              <a:t> Center Virtual Machine Manager 2008</a:t>
            </a:r>
            <a:endParaRPr lang="es-ES" dirty="0" smtClean="0"/>
          </a:p>
          <a:p>
            <a:r>
              <a:rPr lang="es-ES" b="1" dirty="0" smtClean="0"/>
              <a:t>25/09/08</a:t>
            </a:r>
            <a:r>
              <a:rPr lang="es-ES" dirty="0" smtClean="0"/>
              <a:t> </a:t>
            </a:r>
          </a:p>
          <a:p>
            <a:r>
              <a:rPr lang="en-US" u="sng" dirty="0" smtClean="0">
                <a:hlinkClick r:id="rId4"/>
              </a:rPr>
              <a:t>Microsoft Virtual Desktop </a:t>
            </a:r>
            <a:r>
              <a:rPr lang="en-US" u="sng" dirty="0" err="1" smtClean="0">
                <a:hlinkClick r:id="rId4"/>
              </a:rPr>
              <a:t>Infrastruture</a:t>
            </a:r>
            <a:r>
              <a:rPr lang="en-US" u="sng" dirty="0" smtClean="0">
                <a:hlinkClick r:id="rId4"/>
              </a:rPr>
              <a:t> (VDI)</a:t>
            </a:r>
            <a:endParaRPr lang="es-ES" dirty="0" smtClean="0"/>
          </a:p>
          <a:p>
            <a:r>
              <a:rPr lang="es-ES" b="1" dirty="0" smtClean="0"/>
              <a:t>29/09/08</a:t>
            </a:r>
            <a:r>
              <a:rPr lang="es-ES" dirty="0" smtClean="0"/>
              <a:t> </a:t>
            </a:r>
          </a:p>
          <a:p>
            <a:r>
              <a:rPr lang="es-ES" u="sng" dirty="0" err="1" smtClean="0">
                <a:hlinkClick r:id="rId5"/>
              </a:rPr>
              <a:t>Virtualización</a:t>
            </a:r>
            <a:r>
              <a:rPr lang="es-ES" u="sng" dirty="0" smtClean="0">
                <a:hlinkClick r:id="rId5"/>
              </a:rPr>
              <a:t> de aplicaciones con Microsoft </a:t>
            </a:r>
            <a:r>
              <a:rPr lang="es-ES" u="sng" dirty="0" err="1" smtClean="0">
                <a:hlinkClick r:id="rId5"/>
              </a:rPr>
              <a:t>Application</a:t>
            </a:r>
            <a:r>
              <a:rPr lang="es-ES" u="sng" dirty="0" smtClean="0">
                <a:hlinkClick r:id="rId5"/>
              </a:rPr>
              <a:t> </a:t>
            </a:r>
            <a:r>
              <a:rPr lang="es-ES" u="sng" dirty="0" err="1" smtClean="0">
                <a:hlinkClick r:id="rId5"/>
              </a:rPr>
              <a:t>Virtualization</a:t>
            </a:r>
            <a:r>
              <a:rPr lang="es-ES" u="sng" dirty="0" smtClean="0">
                <a:hlinkClick r:id="rId5"/>
              </a:rPr>
              <a:t> (APP-V)</a:t>
            </a:r>
            <a:endParaRPr lang="es-ES" dirty="0" smtClean="0"/>
          </a:p>
          <a:p>
            <a:r>
              <a:rPr lang="es-ES" b="1" dirty="0" smtClean="0"/>
              <a:t>30/09/08</a:t>
            </a:r>
            <a:r>
              <a:rPr lang="es-ES" dirty="0" smtClean="0"/>
              <a:t> </a:t>
            </a:r>
          </a:p>
          <a:p>
            <a:r>
              <a:rPr lang="es-ES" u="sng" dirty="0" smtClean="0">
                <a:hlinkClick r:id="rId6"/>
              </a:rPr>
              <a:t>Alta Disponibilidad en entornos virtuales con </a:t>
            </a:r>
            <a:r>
              <a:rPr lang="es-ES" u="sng" dirty="0" err="1" smtClean="0">
                <a:hlinkClick r:id="rId6"/>
              </a:rPr>
              <a:t>Hyper</a:t>
            </a:r>
            <a:r>
              <a:rPr lang="es-ES" u="sng" dirty="0" smtClean="0">
                <a:hlinkClick r:id="rId6"/>
              </a:rPr>
              <a:t>-V</a:t>
            </a:r>
            <a:endParaRPr lang="es-ES" dirty="0" smtClean="0"/>
          </a:p>
          <a:p>
            <a:r>
              <a:rPr lang="es-ES" b="1" dirty="0" smtClean="0"/>
              <a:t>01/10/08</a:t>
            </a:r>
            <a:r>
              <a:rPr lang="es-ES" dirty="0" smtClean="0"/>
              <a:t> </a:t>
            </a:r>
          </a:p>
          <a:p>
            <a:r>
              <a:rPr lang="es-ES" u="sng" dirty="0" smtClean="0">
                <a:hlinkClick r:id="rId7"/>
              </a:rPr>
              <a:t>Tengo que </a:t>
            </a:r>
            <a:r>
              <a:rPr lang="es-ES" u="sng" dirty="0" err="1" smtClean="0">
                <a:hlinkClick r:id="rId7"/>
              </a:rPr>
              <a:t>virtualizar</a:t>
            </a:r>
            <a:r>
              <a:rPr lang="es-ES" u="sng" dirty="0" smtClean="0">
                <a:hlinkClick r:id="rId7"/>
              </a:rPr>
              <a:t> y no sé por dónde empezar. Microsoft </a:t>
            </a:r>
            <a:r>
              <a:rPr lang="es-ES" u="sng" dirty="0" err="1" smtClean="0">
                <a:hlinkClick r:id="rId7"/>
              </a:rPr>
              <a:t>Assestment</a:t>
            </a:r>
            <a:r>
              <a:rPr lang="es-ES" u="sng" dirty="0" smtClean="0">
                <a:hlinkClick r:id="rId7"/>
              </a:rPr>
              <a:t> and </a:t>
            </a:r>
            <a:r>
              <a:rPr lang="es-ES" u="sng" dirty="0" err="1" smtClean="0">
                <a:hlinkClick r:id="rId7"/>
              </a:rPr>
              <a:t>Planning</a:t>
            </a:r>
            <a:r>
              <a:rPr lang="es-ES" u="sng" dirty="0" smtClean="0">
                <a:hlinkClick r:id="rId7"/>
              </a:rPr>
              <a:t> </a:t>
            </a:r>
            <a:r>
              <a:rPr lang="es-ES" u="sng" dirty="0" err="1" smtClean="0">
                <a:hlinkClick r:id="rId7"/>
              </a:rPr>
              <a:t>Solution</a:t>
            </a:r>
            <a:endParaRPr lang="es-ES" dirty="0" smtClean="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2"/>
          <p:cNvSpPr>
            <a:spLocks noChangeArrowheads="1"/>
          </p:cNvSpPr>
          <p:nvPr/>
        </p:nvSpPr>
        <p:spPr bwMode="auto">
          <a:xfrm>
            <a:off x="3124201" y="2584345"/>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FF"/>
                </a:solidFill>
              </a:rPr>
              <a:t>Perfiles Virtuales</a:t>
            </a:r>
          </a:p>
          <a:p>
            <a:pPr algn="ctr" defTabSz="761970" fontAlgn="auto">
              <a:spcBef>
                <a:spcPts val="0"/>
              </a:spcBef>
              <a:spcAft>
                <a:spcPts val="0"/>
              </a:spcAft>
              <a:tabLst>
                <a:tab pos="6000510" algn="r"/>
              </a:tabLst>
              <a:defRPr/>
            </a:pPr>
            <a:r>
              <a:rPr lang="es-ES" sz="1000" kern="0" smtClean="0">
                <a:solidFill>
                  <a:srgbClr val="FFFFFF"/>
                </a:solidFill>
              </a:rPr>
              <a:t>Perfil/configuracion personal separada del SO</a:t>
            </a:r>
            <a:endParaRPr lang="es-ES" sz="1700" kern="0">
              <a:solidFill>
                <a:sysClr val="windowText" lastClr="000000"/>
              </a:solidFill>
            </a:endParaRPr>
          </a:p>
        </p:txBody>
      </p:sp>
      <p:sp>
        <p:nvSpPr>
          <p:cNvPr id="14" name="AutoShape 14"/>
          <p:cNvSpPr>
            <a:spLocks noChangeArrowheads="1"/>
          </p:cNvSpPr>
          <p:nvPr/>
        </p:nvSpPr>
        <p:spPr bwMode="auto">
          <a:xfrm>
            <a:off x="3124201" y="4662777"/>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FF"/>
                </a:solidFill>
              </a:rPr>
              <a:t>Almacenamiento Virtual</a:t>
            </a:r>
            <a:endParaRPr lang="es-ES" kern="0" smtClean="0">
              <a:solidFill>
                <a:srgbClr val="FFFFFF"/>
              </a:solidFill>
            </a:endParaRPr>
          </a:p>
          <a:p>
            <a:pPr algn="ctr" defTabSz="761970" fontAlgn="auto">
              <a:spcBef>
                <a:spcPts val="0"/>
              </a:spcBef>
              <a:spcAft>
                <a:spcPts val="0"/>
              </a:spcAft>
              <a:tabLst>
                <a:tab pos="6000510" algn="r"/>
              </a:tabLst>
              <a:defRPr/>
            </a:pPr>
            <a:r>
              <a:rPr lang="es-ES" sz="1000" kern="0" smtClean="0">
                <a:solidFill>
                  <a:srgbClr val="FFFFFF"/>
                </a:solidFill>
              </a:rPr>
              <a:t>Almacenamiento y backup a través de la red</a:t>
            </a:r>
            <a:endParaRPr lang="es-ES" sz="1700" kern="0">
              <a:solidFill>
                <a:sysClr val="windowText" lastClr="000000"/>
              </a:solidFill>
            </a:endParaRPr>
          </a:p>
        </p:txBody>
      </p:sp>
      <p:sp>
        <p:nvSpPr>
          <p:cNvPr id="15" name="AutoShape 15"/>
          <p:cNvSpPr>
            <a:spLocks noChangeArrowheads="1"/>
          </p:cNvSpPr>
          <p:nvPr/>
        </p:nvSpPr>
        <p:spPr bwMode="auto">
          <a:xfrm>
            <a:off x="3124201" y="5394960"/>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FF"/>
                </a:solidFill>
              </a:rPr>
              <a:t>Red Virtual</a:t>
            </a:r>
            <a:endParaRPr lang="es-ES" kern="0" smtClean="0">
              <a:solidFill>
                <a:srgbClr val="FFFFFF"/>
              </a:solidFill>
            </a:endParaRPr>
          </a:p>
          <a:p>
            <a:pPr algn="ctr" defTabSz="761970" fontAlgn="auto">
              <a:spcBef>
                <a:spcPts val="0"/>
              </a:spcBef>
              <a:spcAft>
                <a:spcPts val="0"/>
              </a:spcAft>
              <a:tabLst>
                <a:tab pos="6000510" algn="r"/>
              </a:tabLst>
              <a:defRPr/>
            </a:pPr>
            <a:r>
              <a:rPr lang="es-ES" sz="1000" kern="0" smtClean="0">
                <a:solidFill>
                  <a:srgbClr val="FFFFFF"/>
                </a:solidFill>
              </a:rPr>
              <a:t>Localización de recursos de red dispersos</a:t>
            </a:r>
            <a:endParaRPr lang="es-ES" sz="1700" kern="0">
              <a:solidFill>
                <a:sysClr val="windowText" lastClr="000000"/>
              </a:solidFill>
            </a:endParaRPr>
          </a:p>
        </p:txBody>
      </p:sp>
      <p:sp>
        <p:nvSpPr>
          <p:cNvPr id="16" name="AutoShape 16"/>
          <p:cNvSpPr>
            <a:spLocks noChangeArrowheads="1"/>
          </p:cNvSpPr>
          <p:nvPr/>
        </p:nvSpPr>
        <p:spPr bwMode="auto">
          <a:xfrm>
            <a:off x="3124201" y="3960438"/>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FF"/>
                </a:solidFill>
              </a:rPr>
              <a:t>Máquinas Virtuales</a:t>
            </a:r>
            <a:endParaRPr lang="es-ES" kern="0" smtClean="0">
              <a:solidFill>
                <a:srgbClr val="FFFFFF"/>
              </a:solidFill>
            </a:endParaRPr>
          </a:p>
          <a:p>
            <a:pPr algn="ctr" defTabSz="761970" fontAlgn="auto">
              <a:spcBef>
                <a:spcPts val="0"/>
              </a:spcBef>
              <a:spcAft>
                <a:spcPts val="0"/>
              </a:spcAft>
              <a:tabLst>
                <a:tab pos="6000510" algn="r"/>
              </a:tabLst>
              <a:defRPr/>
            </a:pPr>
            <a:r>
              <a:rPr lang="es-ES" sz="1000" kern="0" smtClean="0">
                <a:solidFill>
                  <a:srgbClr val="FFFFFF"/>
                </a:solidFill>
              </a:rPr>
              <a:t>Asignar cualquier SO a cualquier servidor o PC</a:t>
            </a:r>
            <a:endParaRPr lang="es-ES" sz="1700" kern="0">
              <a:solidFill>
                <a:sysClr val="windowText" lastClr="000000"/>
              </a:solidFill>
            </a:endParaRPr>
          </a:p>
        </p:txBody>
      </p:sp>
      <p:sp>
        <p:nvSpPr>
          <p:cNvPr id="18" name="AutoShape 12"/>
          <p:cNvSpPr>
            <a:spLocks noChangeArrowheads="1"/>
          </p:cNvSpPr>
          <p:nvPr/>
        </p:nvSpPr>
        <p:spPr bwMode="auto">
          <a:xfrm>
            <a:off x="228600" y="2071678"/>
            <a:ext cx="2506663"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FF"/>
                </a:solidFill>
              </a:rPr>
              <a:t>Interfaz de usuario ligada al proceso</a:t>
            </a:r>
            <a:endParaRPr lang="es-ES" sz="1300" b="1" kern="0" dirty="0">
              <a:solidFill>
                <a:srgbClr val="FFFFFF"/>
              </a:solidFill>
            </a:endParaRPr>
          </a:p>
        </p:txBody>
      </p:sp>
      <p:sp>
        <p:nvSpPr>
          <p:cNvPr id="19" name="AutoShape 14"/>
          <p:cNvSpPr>
            <a:spLocks noChangeArrowheads="1"/>
          </p:cNvSpPr>
          <p:nvPr/>
        </p:nvSpPr>
        <p:spPr bwMode="auto">
          <a:xfrm>
            <a:off x="228600" y="4582642"/>
            <a:ext cx="2506663"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FF"/>
                </a:solidFill>
              </a:rPr>
              <a:t>Almacenamiento asignado a específicamente</a:t>
            </a:r>
            <a:endParaRPr lang="es-ES" sz="1300" kern="0" dirty="0">
              <a:solidFill>
                <a:sysClr val="windowText" lastClr="000000"/>
              </a:solidFill>
            </a:endParaRPr>
          </a:p>
        </p:txBody>
      </p:sp>
      <p:sp>
        <p:nvSpPr>
          <p:cNvPr id="20" name="AutoShape 15"/>
          <p:cNvSpPr>
            <a:spLocks noChangeArrowheads="1"/>
          </p:cNvSpPr>
          <p:nvPr/>
        </p:nvSpPr>
        <p:spPr bwMode="auto">
          <a:xfrm>
            <a:off x="228600" y="5210382"/>
            <a:ext cx="2506663"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FF"/>
                </a:solidFill>
              </a:rPr>
              <a:t>Red asignada a localizaciones específicas</a:t>
            </a:r>
            <a:endParaRPr lang="es-ES" sz="1300" kern="0" dirty="0">
              <a:solidFill>
                <a:srgbClr val="FFFFFF"/>
              </a:solidFill>
            </a:endParaRPr>
          </a:p>
        </p:txBody>
      </p:sp>
      <p:sp>
        <p:nvSpPr>
          <p:cNvPr id="21" name="AutoShape 16"/>
          <p:cNvSpPr>
            <a:spLocks noChangeArrowheads="1"/>
          </p:cNvSpPr>
          <p:nvPr/>
        </p:nvSpPr>
        <p:spPr bwMode="auto">
          <a:xfrm>
            <a:off x="228600" y="3954901"/>
            <a:ext cx="2506663"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FF"/>
                </a:solidFill>
              </a:rPr>
              <a:t>Sistema Operativo asignado a un hardware específico</a:t>
            </a:r>
            <a:endParaRPr lang="es-ES" sz="1300" kern="0" dirty="0">
              <a:solidFill>
                <a:sysClr val="windowText" lastClr="000000"/>
              </a:solidFill>
            </a:endParaRPr>
          </a:p>
        </p:txBody>
      </p:sp>
      <p:sp>
        <p:nvSpPr>
          <p:cNvPr id="22" name="AutoShape 12"/>
          <p:cNvSpPr>
            <a:spLocks noChangeArrowheads="1"/>
          </p:cNvSpPr>
          <p:nvPr/>
        </p:nvSpPr>
        <p:spPr bwMode="auto">
          <a:xfrm>
            <a:off x="229394" y="3327160"/>
            <a:ext cx="2505075"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smtClean="0">
                <a:solidFill>
                  <a:srgbClr val="FFFFFF"/>
                </a:solidFill>
              </a:rPr>
              <a:t>Aplicaciones instaladas en hardware y S.O específicos</a:t>
            </a:r>
            <a:endParaRPr lang="es-ES" sz="1300" kern="0">
              <a:solidFill>
                <a:sysClr val="windowText" lastClr="000000"/>
              </a:solidFill>
            </a:endParaRPr>
          </a:p>
        </p:txBody>
      </p:sp>
      <p:sp>
        <p:nvSpPr>
          <p:cNvPr id="13" name="Rectangle 12"/>
          <p:cNvSpPr/>
          <p:nvPr/>
        </p:nvSpPr>
        <p:spPr>
          <a:xfrm>
            <a:off x="269099" y="1295400"/>
            <a:ext cx="2005677" cy="353943"/>
          </a:xfrm>
          <a:prstGeom prst="rect">
            <a:avLst/>
          </a:prstGeom>
        </p:spPr>
        <p:txBody>
          <a:bodyPr wrap="none">
            <a:spAutoFit/>
          </a:bodyPr>
          <a:lstStyle/>
          <a:p>
            <a:pPr>
              <a:defRPr/>
            </a:pPr>
            <a:r>
              <a:rPr lang="es-ES" sz="1700" b="1" kern="0" smtClean="0">
                <a:solidFill>
                  <a:srgbClr val="FFFFFF"/>
                </a:solidFill>
              </a:rPr>
              <a:t>Sin Virtualización</a:t>
            </a:r>
            <a:endParaRPr lang="es-ES" sz="1700"/>
          </a:p>
        </p:txBody>
      </p:sp>
      <p:sp>
        <p:nvSpPr>
          <p:cNvPr id="23" name="Rectangle 22"/>
          <p:cNvSpPr/>
          <p:nvPr/>
        </p:nvSpPr>
        <p:spPr>
          <a:xfrm>
            <a:off x="3490185" y="1296988"/>
            <a:ext cx="2089033" cy="353943"/>
          </a:xfrm>
          <a:prstGeom prst="rect">
            <a:avLst/>
          </a:prstGeom>
        </p:spPr>
        <p:txBody>
          <a:bodyPr wrap="none">
            <a:spAutoFit/>
          </a:bodyPr>
          <a:lstStyle/>
          <a:p>
            <a:pPr algn="ctr">
              <a:defRPr/>
            </a:pPr>
            <a:r>
              <a:rPr lang="es-ES" sz="1700" b="1" kern="0" smtClean="0">
                <a:solidFill>
                  <a:srgbClr val="FFFFFF"/>
                </a:solidFill>
              </a:rPr>
              <a:t>Con Virtualización</a:t>
            </a:r>
          </a:p>
        </p:txBody>
      </p:sp>
      <p:sp>
        <p:nvSpPr>
          <p:cNvPr id="33" name="Rectangle 32"/>
          <p:cNvSpPr/>
          <p:nvPr/>
        </p:nvSpPr>
        <p:spPr>
          <a:xfrm>
            <a:off x="6400800" y="1296988"/>
            <a:ext cx="2438400" cy="615553"/>
          </a:xfrm>
          <a:prstGeom prst="rect">
            <a:avLst/>
          </a:prstGeom>
        </p:spPr>
        <p:txBody>
          <a:bodyPr wrap="square">
            <a:spAutoFit/>
          </a:bodyPr>
          <a:lstStyle/>
          <a:p>
            <a:pPr algn="ctr">
              <a:defRPr/>
            </a:pPr>
            <a:r>
              <a:rPr lang="es-ES" sz="1700" b="1" kern="0" smtClean="0">
                <a:solidFill>
                  <a:srgbClr val="FFFFFF"/>
                </a:solidFill>
              </a:rPr>
              <a:t>Retos de la Virtualización</a:t>
            </a:r>
            <a:endParaRPr lang="es-ES" sz="1700"/>
          </a:p>
        </p:txBody>
      </p:sp>
      <p:sp>
        <p:nvSpPr>
          <p:cNvPr id="32" name="AutoShape 15"/>
          <p:cNvSpPr>
            <a:spLocks noChangeArrowheads="1"/>
          </p:cNvSpPr>
          <p:nvPr/>
        </p:nvSpPr>
        <p:spPr bwMode="auto">
          <a:xfrm>
            <a:off x="6330051" y="2133600"/>
            <a:ext cx="2514600" cy="3429000"/>
          </a:xfrm>
          <a:prstGeom prst="roundRect">
            <a:avLst>
              <a:gd name="adj" fmla="val 4843"/>
            </a:avLst>
          </a:prstGeom>
          <a:gradFill flip="none" rotWithShape="1">
            <a:gsLst>
              <a:gs pos="0">
                <a:srgbClr val="1F5AD1"/>
              </a:gs>
              <a:gs pos="49000">
                <a:srgbClr val="21D6E0">
                  <a:alpha val="70000"/>
                </a:srgbClr>
              </a:gs>
              <a:gs pos="100000">
                <a:srgbClr val="005CBF"/>
              </a:gs>
            </a:gsLst>
            <a:lin ang="8100000" scaled="0"/>
            <a:tileRect/>
          </a:gradFill>
          <a:ln w="25400">
            <a:solidFill>
              <a:schemeClr val="tx1">
                <a:alpha val="40000"/>
              </a:schemeClr>
            </a:solid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endParaRPr lang="es-ES" sz="1700" kern="0">
              <a:solidFill>
                <a:sysClr val="windowText" lastClr="000000"/>
              </a:solidFill>
            </a:endParaRPr>
          </a:p>
        </p:txBody>
      </p:sp>
      <p:sp>
        <p:nvSpPr>
          <p:cNvPr id="28" name="Rectangle 27"/>
          <p:cNvSpPr/>
          <p:nvPr/>
        </p:nvSpPr>
        <p:spPr bwMode="auto">
          <a:xfrm>
            <a:off x="6553200" y="2362200"/>
            <a:ext cx="2133600" cy="533400"/>
          </a:xfrm>
          <a:prstGeom prst="rect">
            <a:avLst/>
          </a:prstGeom>
          <a:solidFill>
            <a:schemeClr val="accent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chemeClr val="tx1"/>
                </a:solidFill>
                <a:effectLst>
                  <a:outerShdw blurRad="38100" dist="38100" dir="2700000" algn="tl">
                    <a:srgbClr val="000000">
                      <a:alpha val="43137"/>
                    </a:srgbClr>
                  </a:outerShdw>
                </a:effectLst>
              </a:rPr>
              <a:t>Infraestructura</a:t>
            </a:r>
          </a:p>
        </p:txBody>
      </p:sp>
      <p:sp>
        <p:nvSpPr>
          <p:cNvPr id="30" name="Rectangle 29"/>
          <p:cNvSpPr/>
          <p:nvPr/>
        </p:nvSpPr>
        <p:spPr bwMode="auto">
          <a:xfrm>
            <a:off x="6553200" y="2971800"/>
            <a:ext cx="2133600" cy="533400"/>
          </a:xfrm>
          <a:prstGeom prst="rect">
            <a:avLst/>
          </a:prstGeom>
          <a:solidFill>
            <a:schemeClr val="accent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chemeClr val="tx1"/>
                </a:solidFill>
                <a:effectLst>
                  <a:outerShdw blurRad="38100" dist="38100" dir="2700000" algn="tl">
                    <a:srgbClr val="000000">
                      <a:alpha val="43137"/>
                    </a:srgbClr>
                  </a:outerShdw>
                </a:effectLst>
              </a:rPr>
              <a:t>Gestión</a:t>
            </a:r>
          </a:p>
        </p:txBody>
      </p:sp>
      <p:sp>
        <p:nvSpPr>
          <p:cNvPr id="31" name="Rectangle 30"/>
          <p:cNvSpPr/>
          <p:nvPr/>
        </p:nvSpPr>
        <p:spPr bwMode="auto">
          <a:xfrm>
            <a:off x="6553200" y="3581400"/>
            <a:ext cx="2133600" cy="533400"/>
          </a:xfrm>
          <a:prstGeom prst="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chemeClr val="tx1"/>
                </a:solidFill>
                <a:effectLst>
                  <a:outerShdw blurRad="38100" dist="38100" dir="2700000" algn="tl">
                    <a:srgbClr val="000000">
                      <a:alpha val="43137"/>
                    </a:srgbClr>
                  </a:outerShdw>
                </a:effectLst>
              </a:rPr>
              <a:t>Licenciamiento</a:t>
            </a:r>
          </a:p>
        </p:txBody>
      </p:sp>
      <p:sp>
        <p:nvSpPr>
          <p:cNvPr id="35" name="Rectangle 34"/>
          <p:cNvSpPr/>
          <p:nvPr/>
        </p:nvSpPr>
        <p:spPr bwMode="auto">
          <a:xfrm>
            <a:off x="6553200" y="4191000"/>
            <a:ext cx="2133600" cy="533400"/>
          </a:xfrm>
          <a:prstGeom prst="rect">
            <a:avLst/>
          </a:prstGeom>
          <a:solidFill>
            <a:schemeClr val="accent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chemeClr val="tx1"/>
                </a:solidFill>
                <a:effectLst>
                  <a:outerShdw blurRad="38100" dist="38100" dir="2700000" algn="tl">
                    <a:srgbClr val="000000">
                      <a:alpha val="43137"/>
                    </a:srgbClr>
                  </a:outerShdw>
                </a:effectLst>
              </a:rPr>
              <a:t>Interoperabilidad</a:t>
            </a:r>
          </a:p>
        </p:txBody>
      </p:sp>
      <p:sp>
        <p:nvSpPr>
          <p:cNvPr id="37" name="Rectangle 36"/>
          <p:cNvSpPr/>
          <p:nvPr/>
        </p:nvSpPr>
        <p:spPr bwMode="auto">
          <a:xfrm>
            <a:off x="6553200" y="4800600"/>
            <a:ext cx="2133600" cy="533400"/>
          </a:xfrm>
          <a:prstGeom prst="rect">
            <a:avLst/>
          </a:prstGeom>
          <a:solidFill>
            <a:schemeClr val="accent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chemeClr val="tx1"/>
                </a:solidFill>
                <a:effectLst>
                  <a:outerShdw blurRad="38100" dist="38100" dir="2700000" algn="tl">
                    <a:srgbClr val="000000">
                      <a:alpha val="43137"/>
                    </a:srgbClr>
                  </a:outerShdw>
                </a:effectLst>
              </a:rPr>
              <a:t>Soporte</a:t>
            </a:r>
          </a:p>
        </p:txBody>
      </p:sp>
      <p:sp>
        <p:nvSpPr>
          <p:cNvPr id="24" name="Title 23"/>
          <p:cNvSpPr>
            <a:spLocks noGrp="1"/>
          </p:cNvSpPr>
          <p:nvPr>
            <p:ph type="title"/>
          </p:nvPr>
        </p:nvSpPr>
        <p:spPr>
          <a:xfrm>
            <a:off x="381000" y="230188"/>
            <a:ext cx="8382000" cy="664797"/>
          </a:xfrm>
        </p:spPr>
        <p:txBody>
          <a:bodyPr/>
          <a:lstStyle/>
          <a:p>
            <a:r>
              <a:rPr lang="es-ES" smtClean="0">
                <a:latin typeface="+mn-lt"/>
              </a:rPr>
              <a:t>¿Que es la Virtualización?</a:t>
            </a:r>
            <a:endParaRPr lang="es-ES">
              <a:latin typeface="+mn-lt"/>
            </a:endParaRPr>
          </a:p>
        </p:txBody>
      </p:sp>
      <p:sp>
        <p:nvSpPr>
          <p:cNvPr id="25" name="AutoShape 12"/>
          <p:cNvSpPr>
            <a:spLocks noChangeArrowheads="1"/>
          </p:cNvSpPr>
          <p:nvPr/>
        </p:nvSpPr>
        <p:spPr bwMode="auto">
          <a:xfrm>
            <a:off x="3124201" y="3270145"/>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FF"/>
                </a:solidFill>
              </a:rPr>
              <a:t>Aplicaciones Virtuales</a:t>
            </a:r>
          </a:p>
          <a:p>
            <a:pPr algn="ctr" defTabSz="761970" fontAlgn="auto">
              <a:spcBef>
                <a:spcPts val="0"/>
              </a:spcBef>
              <a:spcAft>
                <a:spcPts val="0"/>
              </a:spcAft>
              <a:tabLst>
                <a:tab pos="6000510" algn="r"/>
              </a:tabLst>
              <a:defRPr/>
            </a:pPr>
            <a:r>
              <a:rPr lang="es-ES" sz="1000" kern="0" smtClean="0">
                <a:solidFill>
                  <a:srgbClr val="FFFFFF"/>
                </a:solidFill>
              </a:rPr>
              <a:t>Cualquier aplicación en cualquier equipo, </a:t>
            </a:r>
          </a:p>
          <a:p>
            <a:pPr algn="ctr" defTabSz="761970" fontAlgn="auto">
              <a:spcBef>
                <a:spcPts val="0"/>
              </a:spcBef>
              <a:spcAft>
                <a:spcPts val="0"/>
              </a:spcAft>
              <a:tabLst>
                <a:tab pos="6000510" algn="r"/>
              </a:tabLst>
              <a:defRPr/>
            </a:pPr>
            <a:r>
              <a:rPr lang="es-ES" sz="1000" kern="0" smtClean="0">
                <a:solidFill>
                  <a:srgbClr val="FFFFFF"/>
                </a:solidFill>
              </a:rPr>
              <a:t>bajo demanda</a:t>
            </a:r>
            <a:endParaRPr lang="es-ES" sz="1700" kern="0">
              <a:solidFill>
                <a:sysClr val="windowText" lastClr="000000"/>
              </a:solidFill>
            </a:endParaRPr>
          </a:p>
        </p:txBody>
      </p:sp>
      <p:sp>
        <p:nvSpPr>
          <p:cNvPr id="26" name="AutoShape 12"/>
          <p:cNvSpPr>
            <a:spLocks noChangeArrowheads="1"/>
          </p:cNvSpPr>
          <p:nvPr/>
        </p:nvSpPr>
        <p:spPr bwMode="auto">
          <a:xfrm>
            <a:off x="228600" y="2699419"/>
            <a:ext cx="2505075"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FF"/>
                </a:solidFill>
              </a:rPr>
              <a:t>Perfiles y configuraciones personales ligadas al S.O.</a:t>
            </a:r>
            <a:endParaRPr lang="es-ES" sz="1300" kern="0" dirty="0">
              <a:solidFill>
                <a:sysClr val="windowText" lastClr="000000"/>
              </a:solidFill>
            </a:endParaRPr>
          </a:p>
        </p:txBody>
      </p:sp>
      <p:sp>
        <p:nvSpPr>
          <p:cNvPr id="27" name="AutoShape 12"/>
          <p:cNvSpPr>
            <a:spLocks noChangeArrowheads="1"/>
          </p:cNvSpPr>
          <p:nvPr/>
        </p:nvSpPr>
        <p:spPr bwMode="auto">
          <a:xfrm>
            <a:off x="3124201" y="1889760"/>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FF"/>
                </a:solidFill>
              </a:rPr>
              <a:t>Presentación Virtual</a:t>
            </a:r>
          </a:p>
          <a:p>
            <a:pPr algn="ctr" defTabSz="761970" fontAlgn="auto">
              <a:spcBef>
                <a:spcPts val="0"/>
              </a:spcBef>
              <a:spcAft>
                <a:spcPts val="0"/>
              </a:spcAft>
              <a:tabLst>
                <a:tab pos="6000510" algn="r"/>
              </a:tabLst>
              <a:defRPr/>
            </a:pPr>
            <a:r>
              <a:rPr lang="es-ES" sz="1000" kern="0" smtClean="0">
                <a:solidFill>
                  <a:srgbClr val="FFFFFF"/>
                </a:solidFill>
              </a:rPr>
              <a:t>Capa de presentaciónseparada del proceso</a:t>
            </a:r>
            <a:endParaRPr lang="es-ES" sz="1700" kern="0">
              <a:solidFill>
                <a:sysClr val="windowText" lastClr="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3" grpId="0"/>
      <p:bldP spid="32" grpId="0" animBg="1"/>
      <p:bldP spid="28" grpId="0" animBg="1"/>
      <p:bldP spid="30" grpId="0" animBg="1"/>
      <p:bldP spid="31" grpId="0" animBg="1"/>
      <p:bldP spid="35" grpId="0" animBg="1"/>
      <p:bldP spid="37"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lear bubble 2"/>
          <p:cNvPicPr>
            <a:picLocks noChangeAspect="1" noChangeArrowheads="1"/>
          </p:cNvPicPr>
          <p:nvPr/>
        </p:nvPicPr>
        <p:blipFill>
          <a:blip r:embed="rId3"/>
          <a:srcRect/>
          <a:stretch>
            <a:fillRect/>
          </a:stretch>
        </p:blipFill>
        <p:spPr bwMode="auto">
          <a:xfrm>
            <a:off x="0" y="838200"/>
            <a:ext cx="9104313" cy="5540459"/>
          </a:xfrm>
          <a:prstGeom prst="rect">
            <a:avLst/>
          </a:prstGeom>
          <a:noFill/>
          <a:ln w="9525">
            <a:noFill/>
            <a:miter lim="800000"/>
            <a:headEnd/>
            <a:tailEnd/>
          </a:ln>
        </p:spPr>
      </p:pic>
      <p:grpSp>
        <p:nvGrpSpPr>
          <p:cNvPr id="2" name="Group 25"/>
          <p:cNvGrpSpPr>
            <a:grpSpLocks/>
          </p:cNvGrpSpPr>
          <p:nvPr/>
        </p:nvGrpSpPr>
        <p:grpSpPr bwMode="auto">
          <a:xfrm>
            <a:off x="5586569" y="2324100"/>
            <a:ext cx="2541431" cy="1800070"/>
            <a:chOff x="912" y="725"/>
            <a:chExt cx="4320" cy="3163"/>
          </a:xfrm>
        </p:grpSpPr>
        <p:grpSp>
          <p:nvGrpSpPr>
            <p:cNvPr id="3" name="Group 26"/>
            <p:cNvGrpSpPr>
              <a:grpSpLocks/>
            </p:cNvGrpSpPr>
            <p:nvPr/>
          </p:nvGrpSpPr>
          <p:grpSpPr bwMode="auto">
            <a:xfrm>
              <a:off x="912" y="1227"/>
              <a:ext cx="4320" cy="2661"/>
              <a:chOff x="816" y="1131"/>
              <a:chExt cx="4320" cy="2661"/>
            </a:xfrm>
          </p:grpSpPr>
          <p:pic>
            <p:nvPicPr>
              <p:cNvPr id="12316" name="Picture 27" descr="gray oval disc"/>
              <p:cNvPicPr>
                <a:picLocks noChangeAspect="1" noChangeArrowheads="1"/>
              </p:cNvPicPr>
              <p:nvPr/>
            </p:nvPicPr>
            <p:blipFill>
              <a:blip r:embed="rId4"/>
              <a:srcRect/>
              <a:stretch>
                <a:fillRect/>
              </a:stretch>
            </p:blipFill>
            <p:spPr bwMode="auto">
              <a:xfrm>
                <a:off x="816" y="1530"/>
                <a:ext cx="4320" cy="2262"/>
              </a:xfrm>
              <a:prstGeom prst="rect">
                <a:avLst/>
              </a:prstGeom>
              <a:noFill/>
              <a:ln w="9525">
                <a:noFill/>
                <a:miter lim="800000"/>
                <a:headEnd/>
                <a:tailEnd/>
              </a:ln>
            </p:spPr>
          </p:pic>
          <p:pic>
            <p:nvPicPr>
              <p:cNvPr id="12317" name="Picture 28" descr="interface_icon01 copy"/>
              <p:cNvPicPr>
                <a:picLocks noChangeAspect="1" noChangeArrowheads="1"/>
              </p:cNvPicPr>
              <p:nvPr/>
            </p:nvPicPr>
            <p:blipFill>
              <a:blip r:embed="rId5" cstate="print"/>
              <a:srcRect/>
              <a:stretch>
                <a:fillRect/>
              </a:stretch>
            </p:blipFill>
            <p:spPr bwMode="auto">
              <a:xfrm>
                <a:off x="1400" y="1131"/>
                <a:ext cx="1329" cy="1328"/>
              </a:xfrm>
              <a:prstGeom prst="rect">
                <a:avLst/>
              </a:prstGeom>
              <a:noFill/>
              <a:ln w="9525">
                <a:noFill/>
                <a:miter lim="800000"/>
                <a:headEnd/>
                <a:tailEnd/>
              </a:ln>
            </p:spPr>
          </p:pic>
          <p:pic>
            <p:nvPicPr>
              <p:cNvPr id="12318" name="Picture 29" descr="interface_icon02 copy"/>
              <p:cNvPicPr>
                <a:picLocks noChangeAspect="1" noChangeArrowheads="1"/>
              </p:cNvPicPr>
              <p:nvPr/>
            </p:nvPicPr>
            <p:blipFill>
              <a:blip r:embed="rId6" cstate="print"/>
              <a:srcRect/>
              <a:stretch>
                <a:fillRect/>
              </a:stretch>
            </p:blipFill>
            <p:spPr bwMode="auto">
              <a:xfrm>
                <a:off x="3246" y="1131"/>
                <a:ext cx="1328" cy="1328"/>
              </a:xfrm>
              <a:prstGeom prst="rect">
                <a:avLst/>
              </a:prstGeom>
              <a:noFill/>
              <a:ln w="9525">
                <a:noFill/>
                <a:miter lim="800000"/>
                <a:headEnd/>
                <a:tailEnd/>
              </a:ln>
            </p:spPr>
          </p:pic>
        </p:grpSp>
        <p:sp>
          <p:nvSpPr>
            <p:cNvPr id="145438" name="AutoShape 30"/>
            <p:cNvSpPr>
              <a:spLocks noChangeArrowheads="1"/>
            </p:cNvSpPr>
            <p:nvPr/>
          </p:nvSpPr>
          <p:spPr bwMode="auto">
            <a:xfrm>
              <a:off x="2218" y="913"/>
              <a:ext cx="1734" cy="1117"/>
            </a:xfrm>
            <a:custGeom>
              <a:avLst/>
              <a:gdLst>
                <a:gd name="G0" fmla="+- 3618 0 0"/>
                <a:gd name="G1" fmla="+- -10752766 0 0"/>
                <a:gd name="G2" fmla="+- 0 0 -10752766"/>
                <a:gd name="T0" fmla="*/ 0 256 1"/>
                <a:gd name="T1" fmla="*/ 180 256 1"/>
                <a:gd name="G3" fmla="+- -10752766 T0 T1"/>
                <a:gd name="T2" fmla="*/ 0 256 1"/>
                <a:gd name="T3" fmla="*/ 90 256 1"/>
                <a:gd name="G4" fmla="+- -10752766 T2 T3"/>
                <a:gd name="G5" fmla="*/ G4 2 1"/>
                <a:gd name="T4" fmla="*/ 90 256 1"/>
                <a:gd name="T5" fmla="*/ 0 256 1"/>
                <a:gd name="G6" fmla="+- -10752766 T4 T5"/>
                <a:gd name="G7" fmla="*/ G6 2 1"/>
                <a:gd name="G8" fmla="abs -107527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3618"/>
                <a:gd name="G18" fmla="*/ 3618 1 2"/>
                <a:gd name="G19" fmla="+- G18 5400 0"/>
                <a:gd name="G20" fmla="cos G19 -10752766"/>
                <a:gd name="G21" fmla="sin G19 -10752766"/>
                <a:gd name="G22" fmla="+- G20 10800 0"/>
                <a:gd name="G23" fmla="+- G21 10800 0"/>
                <a:gd name="G24" fmla="+- 10800 0 G20"/>
                <a:gd name="G25" fmla="+- 3618 10800 0"/>
                <a:gd name="G26" fmla="?: G9 G17 G25"/>
                <a:gd name="G27" fmla="?: G9 0 21600"/>
                <a:gd name="G28" fmla="cos 10800 -10752766"/>
                <a:gd name="G29" fmla="sin 10800 -10752766"/>
                <a:gd name="G30" fmla="sin 3618 -10752766"/>
                <a:gd name="G31" fmla="+- G28 10800 0"/>
                <a:gd name="G32" fmla="+- G29 10800 0"/>
                <a:gd name="G33" fmla="+- G30 10800 0"/>
                <a:gd name="G34" fmla="?: G4 0 G31"/>
                <a:gd name="G35" fmla="?: -10752766 G34 0"/>
                <a:gd name="G36" fmla="?: G6 G35 G31"/>
                <a:gd name="G37" fmla="+- 21600 0 G36"/>
                <a:gd name="G38" fmla="?: G4 0 G33"/>
                <a:gd name="G39" fmla="?: -10752766 G38 G32"/>
                <a:gd name="G40" fmla="?: G6 G39 0"/>
                <a:gd name="G41" fmla="?: G4 G32 21600"/>
                <a:gd name="G42" fmla="?: G6 G41 G33"/>
                <a:gd name="T12" fmla="*/ 10800 w 21600"/>
                <a:gd name="T13" fmla="*/ 0 h 21600"/>
                <a:gd name="T14" fmla="*/ 3867 w 21600"/>
                <a:gd name="T15" fmla="*/ 8821 h 21600"/>
                <a:gd name="T16" fmla="*/ 10800 w 21600"/>
                <a:gd name="T17" fmla="*/ 7182 h 21600"/>
                <a:gd name="T18" fmla="*/ 17733 w 21600"/>
                <a:gd name="T19" fmla="*/ 88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20" y="9807"/>
                  </a:moveTo>
                  <a:cubicBezTo>
                    <a:pt x="7764" y="8253"/>
                    <a:pt x="9184" y="7181"/>
                    <a:pt x="10800" y="7182"/>
                  </a:cubicBezTo>
                  <a:cubicBezTo>
                    <a:pt x="12415" y="7182"/>
                    <a:pt x="13835" y="8253"/>
                    <a:pt x="14279" y="9807"/>
                  </a:cubicBezTo>
                  <a:lnTo>
                    <a:pt x="21185" y="7836"/>
                  </a:lnTo>
                  <a:cubicBezTo>
                    <a:pt x="19861" y="3198"/>
                    <a:pt x="15623" y="-1"/>
                    <a:pt x="10799" y="0"/>
                  </a:cubicBezTo>
                  <a:cubicBezTo>
                    <a:pt x="5976" y="0"/>
                    <a:pt x="1738" y="3198"/>
                    <a:pt x="414" y="7836"/>
                  </a:cubicBezTo>
                  <a:close/>
                </a:path>
              </a:pathLst>
            </a:custGeom>
            <a:gradFill rotWithShape="1">
              <a:gsLst>
                <a:gs pos="0">
                  <a:schemeClr val="folHlink">
                    <a:gamma/>
                    <a:shade val="46275"/>
                    <a:invGamma/>
                    <a:alpha val="0"/>
                  </a:schemeClr>
                </a:gs>
                <a:gs pos="50000">
                  <a:schemeClr val="folHlink"/>
                </a:gs>
                <a:gs pos="100000">
                  <a:schemeClr val="folHlink">
                    <a:gamma/>
                    <a:shade val="46275"/>
                    <a:invGamma/>
                    <a:alpha val="0"/>
                  </a:schemeClr>
                </a:gs>
              </a:gsLst>
              <a:lin ang="0" scaled="1"/>
            </a:gradFill>
            <a:ln w="12700">
              <a:no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US"/>
            </a:p>
          </p:txBody>
        </p:sp>
        <p:pic>
          <p:nvPicPr>
            <p:cNvPr id="12315" name="Picture 31" descr="server_ghosted copy"/>
            <p:cNvPicPr>
              <a:picLocks noChangeAspect="1" noChangeArrowheads="1"/>
            </p:cNvPicPr>
            <p:nvPr/>
          </p:nvPicPr>
          <p:blipFill>
            <a:blip r:embed="rId7"/>
            <a:srcRect/>
            <a:stretch>
              <a:fillRect/>
            </a:stretch>
          </p:blipFill>
          <p:spPr bwMode="auto">
            <a:xfrm>
              <a:off x="2760" y="725"/>
              <a:ext cx="513" cy="723"/>
            </a:xfrm>
            <a:prstGeom prst="rect">
              <a:avLst/>
            </a:prstGeom>
            <a:noFill/>
            <a:ln w="9525">
              <a:noFill/>
              <a:miter lim="800000"/>
              <a:headEnd/>
              <a:tailEnd/>
            </a:ln>
          </p:spPr>
        </p:pic>
      </p:grpSp>
      <p:grpSp>
        <p:nvGrpSpPr>
          <p:cNvPr id="4" name="Group 32"/>
          <p:cNvGrpSpPr>
            <a:grpSpLocks noChangeAspect="1"/>
          </p:cNvGrpSpPr>
          <p:nvPr/>
        </p:nvGrpSpPr>
        <p:grpSpPr bwMode="auto">
          <a:xfrm>
            <a:off x="3903730" y="3072542"/>
            <a:ext cx="2441262" cy="1543754"/>
            <a:chOff x="1152" y="1320"/>
            <a:chExt cx="3456" cy="2136"/>
          </a:xfrm>
        </p:grpSpPr>
        <p:pic>
          <p:nvPicPr>
            <p:cNvPr id="12308" name="Picture 33" descr="gray oval disc"/>
            <p:cNvPicPr>
              <a:picLocks noChangeAspect="1" noChangeArrowheads="1"/>
            </p:cNvPicPr>
            <p:nvPr/>
          </p:nvPicPr>
          <p:blipFill>
            <a:blip r:embed="rId4"/>
            <a:srcRect/>
            <a:stretch>
              <a:fillRect/>
            </a:stretch>
          </p:blipFill>
          <p:spPr bwMode="auto">
            <a:xfrm>
              <a:off x="1152" y="1647"/>
              <a:ext cx="3456" cy="1809"/>
            </a:xfrm>
            <a:prstGeom prst="rect">
              <a:avLst/>
            </a:prstGeom>
            <a:noFill/>
            <a:ln w="9525">
              <a:noFill/>
              <a:miter lim="800000"/>
              <a:headEnd/>
              <a:tailEnd/>
            </a:ln>
          </p:spPr>
        </p:pic>
        <p:pic>
          <p:nvPicPr>
            <p:cNvPr id="12309" name="Picture 34" descr="XP icon my computer"/>
            <p:cNvPicPr>
              <a:picLocks noChangeAspect="1" noChangeArrowheads="1"/>
            </p:cNvPicPr>
            <p:nvPr/>
          </p:nvPicPr>
          <p:blipFill>
            <a:blip r:embed="rId8" cstate="print"/>
            <a:srcRect/>
            <a:stretch>
              <a:fillRect/>
            </a:stretch>
          </p:blipFill>
          <p:spPr bwMode="auto">
            <a:xfrm>
              <a:off x="2719" y="1383"/>
              <a:ext cx="1281" cy="1281"/>
            </a:xfrm>
            <a:prstGeom prst="rect">
              <a:avLst/>
            </a:prstGeom>
            <a:noFill/>
            <a:ln w="9525">
              <a:noFill/>
              <a:miter lim="800000"/>
              <a:headEnd/>
              <a:tailEnd/>
            </a:ln>
          </p:spPr>
        </p:pic>
        <p:pic>
          <p:nvPicPr>
            <p:cNvPr id="12310" name="Picture 35" descr="server_ghosted copy"/>
            <p:cNvPicPr>
              <a:picLocks noChangeAspect="1" noChangeArrowheads="1"/>
            </p:cNvPicPr>
            <p:nvPr/>
          </p:nvPicPr>
          <p:blipFill>
            <a:blip r:embed="rId9" cstate="print"/>
            <a:srcRect/>
            <a:stretch>
              <a:fillRect/>
            </a:stretch>
          </p:blipFill>
          <p:spPr bwMode="auto">
            <a:xfrm>
              <a:off x="1789" y="1320"/>
              <a:ext cx="664" cy="936"/>
            </a:xfrm>
            <a:prstGeom prst="rect">
              <a:avLst/>
            </a:prstGeom>
            <a:noFill/>
            <a:ln w="9525">
              <a:noFill/>
              <a:miter lim="800000"/>
              <a:headEnd/>
              <a:tailEnd/>
            </a:ln>
          </p:spPr>
        </p:pic>
        <p:sp>
          <p:nvSpPr>
            <p:cNvPr id="145444" name="AutoShape 36"/>
            <p:cNvSpPr>
              <a:spLocks noChangeAspect="1" noChangeArrowheads="1"/>
            </p:cNvSpPr>
            <p:nvPr/>
          </p:nvSpPr>
          <p:spPr bwMode="auto">
            <a:xfrm rot="-5400000">
              <a:off x="2280" y="1513"/>
              <a:ext cx="624" cy="5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folHlink">
                    <a:gamma/>
                    <a:shade val="46275"/>
                    <a:invGamma/>
                    <a:alpha val="0"/>
                  </a:schemeClr>
                </a:gs>
                <a:gs pos="50000">
                  <a:schemeClr val="folHlink"/>
                </a:gs>
                <a:gs pos="100000">
                  <a:schemeClr val="folHlink">
                    <a:gamma/>
                    <a:shade val="46275"/>
                    <a:invGamma/>
                    <a:alpha val="0"/>
                  </a:schemeClr>
                </a:gs>
              </a:gsLst>
              <a:lin ang="5400000" scaled="1"/>
            </a:gradFill>
            <a:ln w="12700">
              <a:no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US"/>
            </a:p>
          </p:txBody>
        </p:sp>
        <p:pic>
          <p:nvPicPr>
            <p:cNvPr id="12312" name="Picture 37" descr="application_screen"/>
            <p:cNvPicPr>
              <a:picLocks noChangeAspect="1" noChangeArrowheads="1"/>
            </p:cNvPicPr>
            <p:nvPr/>
          </p:nvPicPr>
          <p:blipFill>
            <a:blip r:embed="rId10" cstate="print"/>
            <a:srcRect/>
            <a:stretch>
              <a:fillRect/>
            </a:stretch>
          </p:blipFill>
          <p:spPr bwMode="auto">
            <a:xfrm>
              <a:off x="2864" y="1564"/>
              <a:ext cx="615" cy="620"/>
            </a:xfrm>
            <a:prstGeom prst="rect">
              <a:avLst/>
            </a:prstGeom>
            <a:noFill/>
            <a:ln w="9525">
              <a:noFill/>
              <a:miter lim="800000"/>
              <a:headEnd/>
              <a:tailEnd/>
            </a:ln>
          </p:spPr>
        </p:pic>
      </p:grpSp>
      <p:grpSp>
        <p:nvGrpSpPr>
          <p:cNvPr id="5" name="Group 38"/>
          <p:cNvGrpSpPr>
            <a:grpSpLocks noChangeAspect="1"/>
          </p:cNvGrpSpPr>
          <p:nvPr/>
        </p:nvGrpSpPr>
        <p:grpSpPr bwMode="auto">
          <a:xfrm>
            <a:off x="2152203" y="3397698"/>
            <a:ext cx="2333938" cy="1545219"/>
            <a:chOff x="1152" y="1460"/>
            <a:chExt cx="3456" cy="2236"/>
          </a:xfrm>
        </p:grpSpPr>
        <p:pic>
          <p:nvPicPr>
            <p:cNvPr id="12305" name="Picture 39" descr="gray oval disc"/>
            <p:cNvPicPr>
              <a:picLocks noChangeAspect="1" noChangeArrowheads="1"/>
            </p:cNvPicPr>
            <p:nvPr/>
          </p:nvPicPr>
          <p:blipFill>
            <a:blip r:embed="rId4"/>
            <a:srcRect/>
            <a:stretch>
              <a:fillRect/>
            </a:stretch>
          </p:blipFill>
          <p:spPr bwMode="auto">
            <a:xfrm>
              <a:off x="1152" y="1887"/>
              <a:ext cx="3456" cy="1809"/>
            </a:xfrm>
            <a:prstGeom prst="rect">
              <a:avLst/>
            </a:prstGeom>
            <a:noFill/>
            <a:ln w="9525">
              <a:noFill/>
              <a:miter lim="800000"/>
              <a:headEnd/>
              <a:tailEnd/>
            </a:ln>
          </p:spPr>
        </p:pic>
        <p:pic>
          <p:nvPicPr>
            <p:cNvPr id="12306" name="Picture 40" descr="icon02"/>
            <p:cNvPicPr>
              <a:picLocks noChangeAspect="1" noChangeArrowheads="1"/>
            </p:cNvPicPr>
            <p:nvPr/>
          </p:nvPicPr>
          <p:blipFill>
            <a:blip r:embed="rId11" cstate="print"/>
            <a:srcRect/>
            <a:stretch>
              <a:fillRect/>
            </a:stretch>
          </p:blipFill>
          <p:spPr bwMode="auto">
            <a:xfrm>
              <a:off x="2744" y="1460"/>
              <a:ext cx="1280" cy="1324"/>
            </a:xfrm>
            <a:prstGeom prst="rect">
              <a:avLst/>
            </a:prstGeom>
            <a:noFill/>
            <a:ln w="9525">
              <a:noFill/>
              <a:miter lim="800000"/>
              <a:headEnd/>
              <a:tailEnd/>
            </a:ln>
          </p:spPr>
        </p:pic>
        <p:pic>
          <p:nvPicPr>
            <p:cNvPr id="12307" name="Picture 41" descr="server_ghosted copy"/>
            <p:cNvPicPr>
              <a:picLocks noChangeAspect="1" noChangeArrowheads="1"/>
            </p:cNvPicPr>
            <p:nvPr/>
          </p:nvPicPr>
          <p:blipFill>
            <a:blip r:embed="rId12" cstate="print"/>
            <a:srcRect/>
            <a:stretch>
              <a:fillRect/>
            </a:stretch>
          </p:blipFill>
          <p:spPr bwMode="auto">
            <a:xfrm>
              <a:off x="1776" y="1488"/>
              <a:ext cx="920" cy="1297"/>
            </a:xfrm>
            <a:prstGeom prst="rect">
              <a:avLst/>
            </a:prstGeom>
            <a:noFill/>
            <a:ln w="9525">
              <a:noFill/>
              <a:miter lim="800000"/>
              <a:headEnd/>
              <a:tailEnd/>
            </a:ln>
          </p:spPr>
        </p:pic>
      </p:grpSp>
      <p:grpSp>
        <p:nvGrpSpPr>
          <p:cNvPr id="6" name="Group 42"/>
          <p:cNvGrpSpPr>
            <a:grpSpLocks noChangeAspect="1"/>
          </p:cNvGrpSpPr>
          <p:nvPr/>
        </p:nvGrpSpPr>
        <p:grpSpPr bwMode="auto">
          <a:xfrm>
            <a:off x="812800" y="3457749"/>
            <a:ext cx="2010535" cy="1838151"/>
            <a:chOff x="1152" y="944"/>
            <a:chExt cx="3456" cy="3088"/>
          </a:xfrm>
        </p:grpSpPr>
        <p:pic>
          <p:nvPicPr>
            <p:cNvPr id="12302" name="Picture 43" descr="gray oval disc"/>
            <p:cNvPicPr>
              <a:picLocks noChangeAspect="1" noChangeArrowheads="1"/>
            </p:cNvPicPr>
            <p:nvPr/>
          </p:nvPicPr>
          <p:blipFill>
            <a:blip r:embed="rId13" cstate="print"/>
            <a:srcRect/>
            <a:stretch>
              <a:fillRect/>
            </a:stretch>
          </p:blipFill>
          <p:spPr bwMode="auto">
            <a:xfrm>
              <a:off x="1152" y="2223"/>
              <a:ext cx="3456" cy="1809"/>
            </a:xfrm>
            <a:prstGeom prst="rect">
              <a:avLst/>
            </a:prstGeom>
            <a:noFill/>
            <a:ln w="9525">
              <a:noFill/>
              <a:miter lim="800000"/>
              <a:headEnd/>
              <a:tailEnd/>
            </a:ln>
          </p:spPr>
        </p:pic>
        <p:pic>
          <p:nvPicPr>
            <p:cNvPr id="12303" name="Picture 44" descr="application server"/>
            <p:cNvPicPr>
              <a:picLocks noChangeAspect="1" noChangeArrowheads="1"/>
            </p:cNvPicPr>
            <p:nvPr/>
          </p:nvPicPr>
          <p:blipFill>
            <a:blip r:embed="rId14"/>
            <a:srcRect/>
            <a:stretch>
              <a:fillRect/>
            </a:stretch>
          </p:blipFill>
          <p:spPr bwMode="auto">
            <a:xfrm>
              <a:off x="2674" y="944"/>
              <a:ext cx="1410" cy="1986"/>
            </a:xfrm>
            <a:prstGeom prst="rect">
              <a:avLst/>
            </a:prstGeom>
            <a:noFill/>
            <a:ln w="9525">
              <a:noFill/>
              <a:miter lim="800000"/>
              <a:headEnd/>
              <a:tailEnd/>
            </a:ln>
          </p:spPr>
        </p:pic>
        <p:pic>
          <p:nvPicPr>
            <p:cNvPr id="12304" name="Picture 45" descr="server_ghosted copy"/>
            <p:cNvPicPr>
              <a:picLocks noChangeAspect="1" noChangeArrowheads="1"/>
            </p:cNvPicPr>
            <p:nvPr/>
          </p:nvPicPr>
          <p:blipFill>
            <a:blip r:embed="rId15" cstate="print"/>
            <a:srcRect/>
            <a:stretch>
              <a:fillRect/>
            </a:stretch>
          </p:blipFill>
          <p:spPr bwMode="auto">
            <a:xfrm>
              <a:off x="1639" y="1136"/>
              <a:ext cx="1481" cy="2088"/>
            </a:xfrm>
            <a:prstGeom prst="rect">
              <a:avLst/>
            </a:prstGeom>
            <a:noFill/>
            <a:ln w="9525">
              <a:noFill/>
              <a:miter lim="800000"/>
              <a:headEnd/>
              <a:tailEnd/>
            </a:ln>
          </p:spPr>
        </p:pic>
      </p:grpSp>
      <p:sp>
        <p:nvSpPr>
          <p:cNvPr id="145454" name="Rectangle 46"/>
          <p:cNvSpPr>
            <a:spLocks noGrp="1" noChangeArrowheads="1"/>
          </p:cNvSpPr>
          <p:nvPr>
            <p:ph type="title"/>
          </p:nvPr>
        </p:nvSpPr>
        <p:spPr>
          <a:xfrm>
            <a:off x="381000" y="230188"/>
            <a:ext cx="8382000" cy="498598"/>
          </a:xfrm>
        </p:spPr>
        <p:txBody>
          <a:bodyPr/>
          <a:lstStyle/>
          <a:p>
            <a:pPr>
              <a:defRPr/>
            </a:pPr>
            <a:r>
              <a:rPr sz="3600" smtClean="0">
                <a:effectLst>
                  <a:outerShdw blurRad="38100" dist="38100" dir="2700000" algn="tl">
                    <a:schemeClr val="accent5"/>
                  </a:outerShdw>
                </a:effectLst>
              </a:rPr>
              <a:t>Soluciones de Virtualización de Microsoft</a:t>
            </a:r>
          </a:p>
        </p:txBody>
      </p:sp>
      <p:sp>
        <p:nvSpPr>
          <p:cNvPr id="48" name="Rectangle 47"/>
          <p:cNvSpPr/>
          <p:nvPr/>
        </p:nvSpPr>
        <p:spPr bwMode="auto">
          <a:xfrm>
            <a:off x="3352800" y="14478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363"/>
            <a:r>
              <a:rPr lang="en-US" b="1" dirty="0" smtClean="0">
                <a:solidFill>
                  <a:schemeClr val="tx1"/>
                </a:solidFill>
                <a:effectLst>
                  <a:outerShdw blurRad="38100" dist="38100" dir="2700000" algn="tl">
                    <a:srgbClr val="000000">
                      <a:alpha val="43137"/>
                    </a:srgbClr>
                  </a:outerShdw>
                </a:effectLst>
                <a:latin typeface="Arial" charset="0"/>
              </a:rPr>
              <a:t>Management </a:t>
            </a:r>
          </a:p>
        </p:txBody>
      </p:sp>
      <p:sp>
        <p:nvSpPr>
          <p:cNvPr id="49" name="Rectangle 48"/>
          <p:cNvSpPr/>
          <p:nvPr/>
        </p:nvSpPr>
        <p:spPr bwMode="auto">
          <a:xfrm>
            <a:off x="762000" y="49657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363"/>
            <a:r>
              <a:rPr lang="en-US" sz="1400" dirty="0">
                <a:effectLst>
                  <a:outerShdw blurRad="38100" dist="38100" dir="2700000" algn="tl">
                    <a:srgbClr val="000000">
                      <a:alpha val="43137"/>
                    </a:srgbClr>
                  </a:outerShdw>
                </a:effectLst>
              </a:rPr>
              <a:t>Server </a:t>
            </a:r>
          </a:p>
          <a:p>
            <a:pPr defTabSz="914363"/>
            <a:r>
              <a:rPr lang="en-US" sz="1400" dirty="0">
                <a:effectLst>
                  <a:outerShdw blurRad="38100" dist="38100" dir="2700000" algn="tl">
                    <a:srgbClr val="000000">
                      <a:alpha val="43137"/>
                    </a:srgbClr>
                  </a:outerShdw>
                </a:effectLst>
              </a:rPr>
              <a:t>Virtualization</a:t>
            </a:r>
          </a:p>
        </p:txBody>
      </p:sp>
      <p:sp>
        <p:nvSpPr>
          <p:cNvPr id="28" name="Rectangle 27"/>
          <p:cNvSpPr/>
          <p:nvPr/>
        </p:nvSpPr>
        <p:spPr bwMode="auto">
          <a:xfrm>
            <a:off x="2362200" y="45466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363"/>
            <a:r>
              <a:rPr lang="en-US" sz="1400" dirty="0">
                <a:effectLst>
                  <a:outerShdw blurRad="38100" dist="38100" dir="2700000" algn="tl">
                    <a:srgbClr val="000000">
                      <a:alpha val="43137"/>
                    </a:srgbClr>
                  </a:outerShdw>
                </a:effectLst>
              </a:rPr>
              <a:t>Desktop </a:t>
            </a:r>
          </a:p>
          <a:p>
            <a:pPr defTabSz="914363"/>
            <a:r>
              <a:rPr lang="en-US" sz="1400" dirty="0">
                <a:effectLst>
                  <a:outerShdw blurRad="38100" dist="38100" dir="2700000" algn="tl">
                    <a:srgbClr val="000000">
                      <a:alpha val="43137"/>
                    </a:srgbClr>
                  </a:outerShdw>
                </a:effectLst>
              </a:rPr>
              <a:t>Virtualization</a:t>
            </a:r>
          </a:p>
        </p:txBody>
      </p:sp>
      <p:sp>
        <p:nvSpPr>
          <p:cNvPr id="29" name="Rectangle 28"/>
          <p:cNvSpPr/>
          <p:nvPr/>
        </p:nvSpPr>
        <p:spPr bwMode="auto">
          <a:xfrm>
            <a:off x="4127500" y="42291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363"/>
            <a:r>
              <a:rPr lang="en-US" sz="1400" dirty="0">
                <a:effectLst>
                  <a:outerShdw blurRad="38100" dist="38100" dir="2700000" algn="tl">
                    <a:srgbClr val="000000">
                      <a:alpha val="43137"/>
                    </a:srgbClr>
                  </a:outerShdw>
                </a:effectLst>
              </a:rPr>
              <a:t>Application</a:t>
            </a:r>
          </a:p>
          <a:p>
            <a:pPr defTabSz="914363"/>
            <a:r>
              <a:rPr lang="en-US" sz="1400" dirty="0">
                <a:effectLst>
                  <a:outerShdw blurRad="38100" dist="38100" dir="2700000" algn="tl">
                    <a:srgbClr val="000000">
                      <a:alpha val="43137"/>
                    </a:srgbClr>
                  </a:outerShdw>
                </a:effectLst>
              </a:rPr>
              <a:t>Virtualization</a:t>
            </a:r>
          </a:p>
        </p:txBody>
      </p:sp>
      <p:sp>
        <p:nvSpPr>
          <p:cNvPr id="30" name="Rectangle 29"/>
          <p:cNvSpPr/>
          <p:nvPr/>
        </p:nvSpPr>
        <p:spPr bwMode="auto">
          <a:xfrm>
            <a:off x="5867400" y="37592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363"/>
            <a:r>
              <a:rPr lang="en-US" sz="1400" dirty="0" smtClean="0">
                <a:effectLst>
                  <a:outerShdw blurRad="38100" dist="38100" dir="2700000" algn="tl">
                    <a:srgbClr val="000000">
                      <a:alpha val="43137"/>
                    </a:srgbClr>
                  </a:outerShdw>
                </a:effectLst>
              </a:rPr>
              <a:t>Presentation</a:t>
            </a:r>
            <a:endParaRPr lang="en-US" sz="1400" dirty="0">
              <a:effectLst>
                <a:outerShdw blurRad="38100" dist="38100" dir="2700000" algn="tl">
                  <a:srgbClr val="000000">
                    <a:alpha val="43137"/>
                  </a:srgbClr>
                </a:outerShdw>
              </a:effectLst>
            </a:endParaRPr>
          </a:p>
          <a:p>
            <a:pPr defTabSz="914363"/>
            <a:r>
              <a:rPr lang="en-US" sz="1400" dirty="0">
                <a:effectLst>
                  <a:outerShdw blurRad="38100" dist="38100" dir="2700000" algn="tl">
                    <a:srgbClr val="000000">
                      <a:alpha val="43137"/>
                    </a:srgbClr>
                  </a:outerShdw>
                </a:effectLst>
              </a:rPr>
              <a:t>Virtualization</a:t>
            </a:r>
          </a:p>
        </p:txBody>
      </p:sp>
      <p:pic>
        <p:nvPicPr>
          <p:cNvPr id="31" name="Picture 187" descr="Virtual Server 2005 Enterprise Edition R2 logo rev"/>
          <p:cNvPicPr>
            <a:picLocks noChangeAspect="1" noChangeArrowheads="1"/>
          </p:cNvPicPr>
          <p:nvPr/>
        </p:nvPicPr>
        <p:blipFill>
          <a:blip r:embed="rId16" cstate="print"/>
          <a:srcRect b="41644"/>
          <a:stretch>
            <a:fillRect/>
          </a:stretch>
        </p:blipFill>
        <p:spPr bwMode="auto">
          <a:xfrm>
            <a:off x="1219201" y="5006262"/>
            <a:ext cx="1596411" cy="221377"/>
          </a:xfrm>
          <a:prstGeom prst="rect">
            <a:avLst/>
          </a:prstGeom>
          <a:noFill/>
          <a:ln w="9525">
            <a:noFill/>
            <a:miter lim="800000"/>
            <a:headEnd/>
            <a:tailEnd/>
          </a:ln>
        </p:spPr>
      </p:pic>
      <p:pic>
        <p:nvPicPr>
          <p:cNvPr id="32" name="Picture 188" descr="Windows Server 2003 r2 logo reverse"/>
          <p:cNvPicPr>
            <a:picLocks noChangeAspect="1" noChangeArrowheads="1"/>
          </p:cNvPicPr>
          <p:nvPr/>
        </p:nvPicPr>
        <p:blipFill>
          <a:blip r:embed="rId17" cstate="print"/>
          <a:srcRect/>
          <a:stretch>
            <a:fillRect/>
          </a:stretch>
        </p:blipFill>
        <p:spPr bwMode="auto">
          <a:xfrm>
            <a:off x="1066801" y="5292352"/>
            <a:ext cx="1828800" cy="231608"/>
          </a:xfrm>
          <a:prstGeom prst="rect">
            <a:avLst/>
          </a:prstGeom>
          <a:noFill/>
          <a:ln w="9525">
            <a:noFill/>
            <a:miter lim="800000"/>
            <a:headEnd/>
            <a:tailEnd/>
          </a:ln>
        </p:spPr>
      </p:pic>
      <p:pic>
        <p:nvPicPr>
          <p:cNvPr id="34" name="Picture 34" descr="Windows Vista Logo Horizontal W"/>
          <p:cNvPicPr>
            <a:picLocks noChangeAspect="1" noChangeArrowheads="1"/>
          </p:cNvPicPr>
          <p:nvPr/>
        </p:nvPicPr>
        <p:blipFill>
          <a:blip r:embed="rId18" cstate="print"/>
          <a:srcRect/>
          <a:stretch>
            <a:fillRect/>
          </a:stretch>
        </p:blipFill>
        <p:spPr bwMode="auto">
          <a:xfrm>
            <a:off x="2971800" y="4648200"/>
            <a:ext cx="1447800" cy="292868"/>
          </a:xfrm>
          <a:prstGeom prst="rect">
            <a:avLst/>
          </a:prstGeom>
          <a:noFill/>
          <a:ln w="9525">
            <a:noFill/>
            <a:miter lim="800000"/>
            <a:headEnd/>
            <a:tailEnd/>
          </a:ln>
        </p:spPr>
      </p:pic>
      <p:pic>
        <p:nvPicPr>
          <p:cNvPr id="35" name="Picture 35" descr="Virtual PC VPC logo w"/>
          <p:cNvPicPr>
            <a:picLocks noChangeAspect="1" noChangeArrowheads="1"/>
          </p:cNvPicPr>
          <p:nvPr/>
        </p:nvPicPr>
        <p:blipFill>
          <a:blip r:embed="rId19" cstate="print"/>
          <a:srcRect/>
          <a:stretch>
            <a:fillRect/>
          </a:stretch>
        </p:blipFill>
        <p:spPr bwMode="auto">
          <a:xfrm>
            <a:off x="3276601" y="4991100"/>
            <a:ext cx="840658" cy="228600"/>
          </a:xfrm>
          <a:prstGeom prst="rect">
            <a:avLst/>
          </a:prstGeom>
          <a:noFill/>
          <a:ln w="9525">
            <a:noFill/>
            <a:miter lim="800000"/>
            <a:headEnd/>
            <a:tailEnd/>
          </a:ln>
        </p:spPr>
      </p:pic>
      <p:pic>
        <p:nvPicPr>
          <p:cNvPr id="37" name="Picture 147" descr="Microsoft-SoftGrid-Logo-White"/>
          <p:cNvPicPr>
            <a:picLocks noChangeAspect="1" noChangeArrowheads="1"/>
          </p:cNvPicPr>
          <p:nvPr/>
        </p:nvPicPr>
        <p:blipFill>
          <a:blip r:embed="rId20" cstate="print"/>
          <a:srcRect/>
          <a:stretch>
            <a:fillRect/>
          </a:stretch>
        </p:blipFill>
        <p:spPr bwMode="auto">
          <a:xfrm>
            <a:off x="4953000" y="4419600"/>
            <a:ext cx="1219200" cy="359636"/>
          </a:xfrm>
          <a:prstGeom prst="rect">
            <a:avLst/>
          </a:prstGeom>
          <a:noFill/>
          <a:ln w="9525">
            <a:noFill/>
            <a:miter lim="800000"/>
            <a:headEnd/>
            <a:tailEnd/>
          </a:ln>
        </p:spPr>
      </p:pic>
      <p:pic>
        <p:nvPicPr>
          <p:cNvPr id="38" name="Picture 103" descr="Windows Terminal Services logo reverse horiz"/>
          <p:cNvPicPr>
            <a:picLocks noChangeAspect="1" noChangeArrowheads="1"/>
          </p:cNvPicPr>
          <p:nvPr/>
        </p:nvPicPr>
        <p:blipFill>
          <a:blip r:embed="rId21" cstate="print"/>
          <a:srcRect/>
          <a:stretch>
            <a:fillRect/>
          </a:stretch>
        </p:blipFill>
        <p:spPr bwMode="auto">
          <a:xfrm>
            <a:off x="6553200" y="3810000"/>
            <a:ext cx="1524000" cy="318676"/>
          </a:xfrm>
          <a:prstGeom prst="rect">
            <a:avLst/>
          </a:prstGeom>
          <a:noFill/>
          <a:ln w="9525">
            <a:noFill/>
            <a:miter lim="800000"/>
            <a:headEnd/>
            <a:tailEnd/>
          </a:ln>
        </p:spPr>
      </p:pic>
      <p:pic>
        <p:nvPicPr>
          <p:cNvPr id="39" name="Picture 142" descr="SysCenter-VMM_bL_r"/>
          <p:cNvPicPr>
            <a:picLocks noChangeAspect="1" noChangeArrowheads="1"/>
          </p:cNvPicPr>
          <p:nvPr/>
        </p:nvPicPr>
        <p:blipFill>
          <a:blip r:embed="rId22" cstate="print"/>
          <a:srcRect/>
          <a:stretch>
            <a:fillRect/>
          </a:stretch>
        </p:blipFill>
        <p:spPr bwMode="auto">
          <a:xfrm>
            <a:off x="2623318" y="2209800"/>
            <a:ext cx="1034283" cy="266406"/>
          </a:xfrm>
          <a:prstGeom prst="rect">
            <a:avLst/>
          </a:prstGeom>
          <a:noFill/>
          <a:ln w="9525">
            <a:noFill/>
            <a:miter lim="800000"/>
            <a:headEnd/>
            <a:tailEnd/>
          </a:ln>
        </p:spPr>
      </p:pic>
      <p:pic>
        <p:nvPicPr>
          <p:cNvPr id="40" name="Picture 145" descr="SysCenter-VMM_bL_r"/>
          <p:cNvPicPr>
            <a:picLocks noChangeAspect="1" noChangeArrowheads="1"/>
          </p:cNvPicPr>
          <p:nvPr/>
        </p:nvPicPr>
        <p:blipFill>
          <a:blip r:embed="rId23"/>
          <a:srcRect b="36397"/>
          <a:stretch>
            <a:fillRect/>
          </a:stretch>
        </p:blipFill>
        <p:spPr bwMode="auto">
          <a:xfrm>
            <a:off x="3886200" y="1524001"/>
            <a:ext cx="2209800" cy="362096"/>
          </a:xfrm>
          <a:prstGeom prst="rect">
            <a:avLst/>
          </a:prstGeom>
          <a:noFill/>
          <a:ln w="9525">
            <a:noFill/>
            <a:miter lim="800000"/>
            <a:headEnd/>
            <a:tailEnd/>
          </a:ln>
        </p:spPr>
      </p:pic>
      <p:pic>
        <p:nvPicPr>
          <p:cNvPr id="41" name="Picture 149" descr="System center Ops manager 2007 logo rev"/>
          <p:cNvPicPr>
            <a:picLocks noChangeAspect="1" noChangeArrowheads="1"/>
          </p:cNvPicPr>
          <p:nvPr/>
        </p:nvPicPr>
        <p:blipFill>
          <a:blip r:embed="rId24" cstate="print"/>
          <a:srcRect/>
          <a:stretch>
            <a:fillRect/>
          </a:stretch>
        </p:blipFill>
        <p:spPr bwMode="auto">
          <a:xfrm>
            <a:off x="3200400" y="1905001"/>
            <a:ext cx="964743" cy="265427"/>
          </a:xfrm>
          <a:prstGeom prst="rect">
            <a:avLst/>
          </a:prstGeom>
          <a:noFill/>
          <a:ln w="9525">
            <a:noFill/>
            <a:miter lim="800000"/>
            <a:headEnd/>
            <a:tailEnd/>
          </a:ln>
        </p:spPr>
      </p:pic>
      <p:pic>
        <p:nvPicPr>
          <p:cNvPr id="42" name="Picture 150" descr="Sytem Center Data Protection Manager 2006 logo reverse"/>
          <p:cNvPicPr>
            <a:picLocks noChangeAspect="1" noChangeArrowheads="1"/>
          </p:cNvPicPr>
          <p:nvPr/>
        </p:nvPicPr>
        <p:blipFill>
          <a:blip r:embed="rId25" cstate="print"/>
          <a:srcRect/>
          <a:stretch>
            <a:fillRect/>
          </a:stretch>
        </p:blipFill>
        <p:spPr bwMode="auto">
          <a:xfrm>
            <a:off x="4876800" y="1905001"/>
            <a:ext cx="1143000" cy="265427"/>
          </a:xfrm>
          <a:prstGeom prst="rect">
            <a:avLst/>
          </a:prstGeom>
          <a:noFill/>
          <a:ln w="9525">
            <a:noFill/>
            <a:miter lim="800000"/>
            <a:headEnd/>
            <a:tailEnd/>
          </a:ln>
        </p:spPr>
      </p:pic>
      <p:pic>
        <p:nvPicPr>
          <p:cNvPr id="43" name="Picture 151" descr="System Center Configuration Manager logo rev"/>
          <p:cNvPicPr>
            <a:picLocks noChangeAspect="1" noChangeArrowheads="1"/>
          </p:cNvPicPr>
          <p:nvPr/>
        </p:nvPicPr>
        <p:blipFill>
          <a:blip r:embed="rId26" cstate="print"/>
          <a:srcRect/>
          <a:stretch>
            <a:fillRect/>
          </a:stretch>
        </p:blipFill>
        <p:spPr bwMode="auto">
          <a:xfrm>
            <a:off x="4191001" y="2286000"/>
            <a:ext cx="919689" cy="265426"/>
          </a:xfrm>
          <a:prstGeom prst="rect">
            <a:avLst/>
          </a:prstGeom>
          <a:noFill/>
          <a:ln w="9525">
            <a:noFill/>
            <a:miter lim="800000"/>
            <a:headEnd/>
            <a:tailEnd/>
          </a:ln>
        </p:spPr>
      </p:pic>
      <p:pic>
        <p:nvPicPr>
          <p:cNvPr id="44" name="Picture 43" descr="\\.PSF\Parallels Share\Virtualization PPT\Windows-Server-2008-Logo.png"/>
          <p:cNvPicPr>
            <a:picLocks noChangeAspect="1" noChangeArrowheads="1"/>
          </p:cNvPicPr>
          <p:nvPr/>
        </p:nvPicPr>
        <p:blipFill>
          <a:blip r:embed="rId27"/>
          <a:srcRect/>
          <a:stretch>
            <a:fillRect/>
          </a:stretch>
        </p:blipFill>
        <p:spPr bwMode="auto">
          <a:xfrm>
            <a:off x="1219200" y="5562600"/>
            <a:ext cx="1524000" cy="231530"/>
          </a:xfrm>
          <a:prstGeom prst="rect">
            <a:avLst/>
          </a:prstGeom>
          <a:noFill/>
          <a:ln w="9525">
            <a:noFill/>
            <a:miter lim="800000"/>
            <a:headEnd/>
            <a:tailEnd/>
          </a:ln>
        </p:spPr>
      </p:pic>
      <p:pic>
        <p:nvPicPr>
          <p:cNvPr id="45" name="Picture 44" descr="\\.PSF\Parallels Share\Virtualization PPT\Windows-Server-2008-Logo.png"/>
          <p:cNvPicPr>
            <a:picLocks noChangeAspect="1" noChangeArrowheads="1"/>
          </p:cNvPicPr>
          <p:nvPr/>
        </p:nvPicPr>
        <p:blipFill>
          <a:blip r:embed="rId27"/>
          <a:srcRect/>
          <a:stretch>
            <a:fillRect/>
          </a:stretch>
        </p:blipFill>
        <p:spPr bwMode="auto">
          <a:xfrm>
            <a:off x="2971800" y="5257800"/>
            <a:ext cx="1524000" cy="23153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1000"/>
                                        <p:tgtEl>
                                          <p:spTgt spid="145410"/>
                                        </p:tgtEl>
                                      </p:cBhvr>
                                    </p:animEffect>
                                    <p:anim calcmode="lin" valueType="num">
                                      <p:cBhvr>
                                        <p:cTn id="8" dur="1000" fill="hold"/>
                                        <p:tgtEl>
                                          <p:spTgt spid="145410"/>
                                        </p:tgtEl>
                                        <p:attrNameLst>
                                          <p:attrName>ppt_x</p:attrName>
                                        </p:attrNameLst>
                                      </p:cBhvr>
                                      <p:tavLst>
                                        <p:tav tm="0">
                                          <p:val>
                                            <p:strVal val="#ppt_x"/>
                                          </p:val>
                                        </p:tav>
                                        <p:tav tm="100000">
                                          <p:val>
                                            <p:strVal val="#ppt_x"/>
                                          </p:val>
                                        </p:tav>
                                      </p:tavLst>
                                    </p:anim>
                                    <p:anim calcmode="lin" valueType="num">
                                      <p:cBhvr>
                                        <p:cTn id="9" dur="1000" fill="hold"/>
                                        <p:tgtEl>
                                          <p:spTgt spid="1454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0" fill="hold" grpId="1"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fltVal val="0"/>
                                          </p:val>
                                        </p:tav>
                                        <p:tav tm="100000">
                                          <p:val>
                                            <p:strVal val="#ppt_h"/>
                                          </p:val>
                                        </p:tav>
                                      </p:tavLst>
                                    </p:anim>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3.33333E-6 2.59259E-6 L -0.04166 -0.26852 " pathEditMode="relative" rAng="0" ptsTypes="AA">
                                      <p:cBhvr>
                                        <p:cTn id="38" dur="2000" fill="hold"/>
                                        <p:tgtEl>
                                          <p:spTgt spid="49"/>
                                        </p:tgtEl>
                                        <p:attrNameLst>
                                          <p:attrName>ppt_x</p:attrName>
                                          <p:attrName>ppt_y</p:attrName>
                                        </p:attrNameLst>
                                      </p:cBhvr>
                                      <p:rCtr x="-21" y="-134"/>
                                    </p:animMotion>
                                  </p:childTnLst>
                                </p:cTn>
                              </p:par>
                              <p:par>
                                <p:cTn id="39" presetID="53"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53"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3.33333E-6 3.7037E-6 L -0.025 -0.22963 " pathEditMode="relative" rAng="0" ptsTypes="AA">
                                      <p:cBhvr>
                                        <p:cTn id="52" dur="2000" fill="hold"/>
                                        <p:tgtEl>
                                          <p:spTgt spid="28"/>
                                        </p:tgtEl>
                                        <p:attrNameLst>
                                          <p:attrName>ppt_x</p:attrName>
                                          <p:attrName>ppt_y</p:attrName>
                                        </p:attrNameLst>
                                      </p:cBhvr>
                                      <p:rCtr x="-13" y="-115"/>
                                    </p:animMotion>
                                  </p:childTnLst>
                                </p:cTn>
                              </p:par>
                              <p:par>
                                <p:cTn id="53" presetID="53"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1" nodeType="clickEffect">
                                  <p:stCondLst>
                                    <p:cond delay="0"/>
                                  </p:stCondLst>
                                  <p:childTnLst>
                                    <p:animMotion origin="layout" path="M 1.11111E-6 1.2951E-6 L -0.05139 -0.23867 " pathEditMode="relative" rAng="0" ptsTypes="AA">
                                      <p:cBhvr>
                                        <p:cTn id="66" dur="2000" fill="hold"/>
                                        <p:tgtEl>
                                          <p:spTgt spid="29"/>
                                        </p:tgtEl>
                                        <p:attrNameLst>
                                          <p:attrName>ppt_x</p:attrName>
                                          <p:attrName>ppt_y</p:attrName>
                                        </p:attrNameLst>
                                      </p:cBhvr>
                                      <p:rCtr x="-26" y="-119"/>
                                    </p:animMotion>
                                  </p:childTnLst>
                                </p:cTn>
                              </p:par>
                              <p:par>
                                <p:cTn id="67" presetID="53"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0" presetClass="path" presetSubtype="0" accel="50000" decel="50000" fill="hold" grpId="1" nodeType="clickEffect">
                                  <p:stCondLst>
                                    <p:cond delay="0"/>
                                  </p:stCondLst>
                                  <p:childTnLst>
                                    <p:animMotion origin="layout" path="M 3.33333E-6 -1.48148E-6 L -0.05834 -0.27037 " pathEditMode="relative" rAng="0" ptsTypes="AA">
                                      <p:cBhvr>
                                        <p:cTn id="75" dur="2000" fill="hold"/>
                                        <p:tgtEl>
                                          <p:spTgt spid="30"/>
                                        </p:tgtEl>
                                        <p:attrNameLst>
                                          <p:attrName>ppt_x</p:attrName>
                                          <p:attrName>ppt_y</p:attrName>
                                        </p:attrNameLst>
                                      </p:cBhvr>
                                      <p:rCtr x="-29" y="-135"/>
                                    </p:animMotion>
                                  </p:childTnLst>
                                </p:cTn>
                              </p:par>
                              <p:par>
                                <p:cTn id="76" presetID="53"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p:cTn id="78" dur="500" fill="hold"/>
                                        <p:tgtEl>
                                          <p:spTgt spid="38"/>
                                        </p:tgtEl>
                                        <p:attrNameLst>
                                          <p:attrName>ppt_w</p:attrName>
                                        </p:attrNameLst>
                                      </p:cBhvr>
                                      <p:tavLst>
                                        <p:tav tm="0">
                                          <p:val>
                                            <p:fltVal val="0"/>
                                          </p:val>
                                        </p:tav>
                                        <p:tav tm="100000">
                                          <p:val>
                                            <p:strVal val="#ppt_w"/>
                                          </p:val>
                                        </p:tav>
                                      </p:tavLst>
                                    </p:anim>
                                    <p:anim calcmode="lin" valueType="num">
                                      <p:cBhvr>
                                        <p:cTn id="79" dur="500" fill="hold"/>
                                        <p:tgtEl>
                                          <p:spTgt spid="38"/>
                                        </p:tgtEl>
                                        <p:attrNameLst>
                                          <p:attrName>ppt_h</p:attrName>
                                        </p:attrNameLst>
                                      </p:cBhvr>
                                      <p:tavLst>
                                        <p:tav tm="0">
                                          <p:val>
                                            <p:fltVal val="0"/>
                                          </p:val>
                                        </p:tav>
                                        <p:tav tm="100000">
                                          <p:val>
                                            <p:strVal val="#ppt_h"/>
                                          </p:val>
                                        </p:tav>
                                      </p:tavLst>
                                    </p:anim>
                                    <p:animEffect transition="in" filter="fad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grpId="0" nodeType="clickEffect">
                                  <p:stCondLst>
                                    <p:cond delay="0"/>
                                  </p:stCondLst>
                                  <p:childTnLst>
                                    <p:animMotion origin="layout" path="M 3.33333E-6 1.11111E-6 L 3.33333E-6 -0.06666 " pathEditMode="relative" ptsTypes="AA">
                                      <p:cBhvr>
                                        <p:cTn id="84" dur="2000" fill="hold"/>
                                        <p:tgtEl>
                                          <p:spTgt spid="48"/>
                                        </p:tgtEl>
                                        <p:attrNameLst>
                                          <p:attrName>ppt_x</p:attrName>
                                          <p:attrName>ppt_y</p:attrName>
                                        </p:attrNameLst>
                                      </p:cBhvr>
                                    </p:animMotion>
                                  </p:childTnLst>
                                </p:cTn>
                              </p:par>
                              <p:par>
                                <p:cTn id="85" presetID="53"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par>
                                <p:cTn id="90" presetID="53"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par>
                                <p:cTn id="95" presetID="53" presetClass="entr" presetSubtype="0"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ppt_w</p:attrName>
                                        </p:attrNameLst>
                                      </p:cBhvr>
                                      <p:tavLst>
                                        <p:tav tm="0">
                                          <p:val>
                                            <p:fltVal val="0"/>
                                          </p:val>
                                        </p:tav>
                                        <p:tav tm="100000">
                                          <p:val>
                                            <p:strVal val="#ppt_w"/>
                                          </p:val>
                                        </p:tav>
                                      </p:tavLst>
                                    </p:anim>
                                    <p:anim calcmode="lin" valueType="num">
                                      <p:cBhvr>
                                        <p:cTn id="98" dur="500" fill="hold"/>
                                        <p:tgtEl>
                                          <p:spTgt spid="39"/>
                                        </p:tgtEl>
                                        <p:attrNameLst>
                                          <p:attrName>ppt_h</p:attrName>
                                        </p:attrNameLst>
                                      </p:cBhvr>
                                      <p:tavLst>
                                        <p:tav tm="0">
                                          <p:val>
                                            <p:fltVal val="0"/>
                                          </p:val>
                                        </p:tav>
                                        <p:tav tm="100000">
                                          <p:val>
                                            <p:strVal val="#ppt_h"/>
                                          </p:val>
                                        </p:tav>
                                      </p:tavLst>
                                    </p:anim>
                                    <p:animEffect transition="in" filter="fade">
                                      <p:cBhvr>
                                        <p:cTn id="99" dur="500"/>
                                        <p:tgtEl>
                                          <p:spTgt spid="39"/>
                                        </p:tgtEl>
                                      </p:cBhvr>
                                    </p:animEffect>
                                  </p:childTnLst>
                                </p:cTn>
                              </p:par>
                              <p:par>
                                <p:cTn id="100" presetID="53" presetClass="entr" presetSubtype="0"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500" fill="hold"/>
                                        <p:tgtEl>
                                          <p:spTgt spid="43"/>
                                        </p:tgtEl>
                                        <p:attrNameLst>
                                          <p:attrName>ppt_w</p:attrName>
                                        </p:attrNameLst>
                                      </p:cBhvr>
                                      <p:tavLst>
                                        <p:tav tm="0">
                                          <p:val>
                                            <p:fltVal val="0"/>
                                          </p:val>
                                        </p:tav>
                                        <p:tav tm="100000">
                                          <p:val>
                                            <p:strVal val="#ppt_w"/>
                                          </p:val>
                                        </p:tav>
                                      </p:tavLst>
                                    </p:anim>
                                    <p:anim calcmode="lin" valueType="num">
                                      <p:cBhvr>
                                        <p:cTn id="103" dur="500" fill="hold"/>
                                        <p:tgtEl>
                                          <p:spTgt spid="43"/>
                                        </p:tgtEl>
                                        <p:attrNameLst>
                                          <p:attrName>ppt_h</p:attrName>
                                        </p:attrNameLst>
                                      </p:cBhvr>
                                      <p:tavLst>
                                        <p:tav tm="0">
                                          <p:val>
                                            <p:fltVal val="0"/>
                                          </p:val>
                                        </p:tav>
                                        <p:tav tm="100000">
                                          <p:val>
                                            <p:strVal val="#ppt_h"/>
                                          </p:val>
                                        </p:tav>
                                      </p:tavLst>
                                    </p:anim>
                                    <p:animEffect transition="in" filter="fade">
                                      <p:cBhvr>
                                        <p:cTn id="104" dur="500"/>
                                        <p:tgtEl>
                                          <p:spTgt spid="43"/>
                                        </p:tgtEl>
                                      </p:cBhvr>
                                    </p:animEffect>
                                  </p:childTnLst>
                                </p:cTn>
                              </p:par>
                              <p:par>
                                <p:cTn id="105" presetID="53" presetClass="entr" presetSubtype="0"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10" presetClass="entr" presetSubtype="0" fill="hold"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1000"/>
                                        <p:tgtEl>
                                          <p:spTgt spid="44"/>
                                        </p:tgtEl>
                                      </p:cBhvr>
                                    </p:animEffect>
                                  </p:childTnLst>
                                </p:cTn>
                              </p:par>
                              <p:par>
                                <p:cTn id="113" presetID="10" presetClass="entr" presetSubtype="0" fill="hold"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49" grpId="1"/>
      <p:bldP spid="28" grpId="0"/>
      <p:bldP spid="28" grpId="1"/>
      <p:bldP spid="29" grpId="0"/>
      <p:bldP spid="29" grpId="1"/>
      <p:bldP spid="30" grpId="0"/>
      <p:bldP spid="3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458200" cy="1218795"/>
          </a:xfrm>
        </p:spPr>
        <p:txBody>
          <a:bodyPr/>
          <a:lstStyle/>
          <a:p>
            <a:r>
              <a:rPr lang="en-US" sz="4400" dirty="0" err="1" smtClean="0"/>
              <a:t>Licenciamiento</a:t>
            </a:r>
            <a:r>
              <a:rPr lang="en-US" sz="4400" dirty="0" smtClean="0"/>
              <a:t> en la virtualización de </a:t>
            </a:r>
            <a:r>
              <a:rPr lang="en-US" sz="4400" dirty="0" err="1" smtClean="0"/>
              <a:t>servidores</a:t>
            </a:r>
            <a:endParaRPr lang="en-US" sz="4400" dirty="0"/>
          </a:p>
        </p:txBody>
      </p:sp>
      <p:sp>
        <p:nvSpPr>
          <p:cNvPr id="4" name="TextBox 3"/>
          <p:cNvSpPr txBox="1"/>
          <p:nvPr/>
        </p:nvSpPr>
        <p:spPr>
          <a:xfrm>
            <a:off x="1295400" y="4105825"/>
            <a:ext cx="6562748" cy="1323439"/>
          </a:xfrm>
          <a:prstGeom prst="rect">
            <a:avLst/>
          </a:prstGeom>
          <a:noFill/>
        </p:spPr>
        <p:txBody>
          <a:bodyPr wrap="square" rtlCol="0">
            <a:spAutoFit/>
          </a:bodyPr>
          <a:lstStyle/>
          <a:p>
            <a:r>
              <a:rPr lang="en-US" sz="2000" dirty="0" smtClean="0"/>
              <a:t>Hyper- V</a:t>
            </a:r>
          </a:p>
          <a:p>
            <a:r>
              <a:rPr lang="en-US" sz="2000" dirty="0" smtClean="0"/>
              <a:t>Virtual Server</a:t>
            </a:r>
          </a:p>
          <a:p>
            <a:r>
              <a:rPr lang="en-US" sz="2000" dirty="0" err="1" smtClean="0"/>
              <a:t>VMWare</a:t>
            </a:r>
            <a:r>
              <a:rPr lang="en-US" sz="2000" dirty="0" smtClean="0"/>
              <a:t>  -  ESX,  </a:t>
            </a:r>
            <a:r>
              <a:rPr lang="en-US" sz="2000" dirty="0" err="1" smtClean="0"/>
              <a:t>ESXi</a:t>
            </a:r>
            <a:r>
              <a:rPr lang="en-US" sz="2000" dirty="0" smtClean="0"/>
              <a:t>, Virtual Server</a:t>
            </a:r>
          </a:p>
          <a:p>
            <a:r>
              <a:rPr lang="en-US" sz="2000" dirty="0" smtClean="0"/>
              <a:t>Etc…</a:t>
            </a:r>
            <a:endParaRPr lang="en-US" sz="2000" dirty="0"/>
          </a:p>
        </p:txBody>
      </p:sp>
      <p:pic>
        <p:nvPicPr>
          <p:cNvPr id="5" name="Picture 43" descr="gray oval disc"/>
          <p:cNvPicPr>
            <a:picLocks noChangeAspect="1" noChangeArrowheads="1"/>
          </p:cNvPicPr>
          <p:nvPr/>
        </p:nvPicPr>
        <p:blipFill>
          <a:blip r:embed="rId3" cstate="print"/>
          <a:srcRect/>
          <a:stretch>
            <a:fillRect/>
          </a:stretch>
        </p:blipFill>
        <p:spPr bwMode="auto">
          <a:xfrm>
            <a:off x="3048000" y="3124200"/>
            <a:ext cx="2010535" cy="1076818"/>
          </a:xfrm>
          <a:prstGeom prst="rect">
            <a:avLst/>
          </a:prstGeom>
          <a:noFill/>
          <a:ln w="9525">
            <a:noFill/>
            <a:miter lim="800000"/>
            <a:headEnd/>
            <a:tailEnd/>
          </a:ln>
        </p:spPr>
      </p:pic>
      <p:pic>
        <p:nvPicPr>
          <p:cNvPr id="6" name="Picture 44" descr="application server"/>
          <p:cNvPicPr>
            <a:picLocks noChangeAspect="1" noChangeArrowheads="1"/>
          </p:cNvPicPr>
          <p:nvPr/>
        </p:nvPicPr>
        <p:blipFill>
          <a:blip r:embed="rId4"/>
          <a:srcRect/>
          <a:stretch>
            <a:fillRect/>
          </a:stretch>
        </p:blipFill>
        <p:spPr bwMode="auto">
          <a:xfrm>
            <a:off x="3886200" y="2286000"/>
            <a:ext cx="820270" cy="1182179"/>
          </a:xfrm>
          <a:prstGeom prst="rect">
            <a:avLst/>
          </a:prstGeom>
          <a:noFill/>
          <a:ln w="9525">
            <a:noFill/>
            <a:miter lim="800000"/>
            <a:headEnd/>
            <a:tailEnd/>
          </a:ln>
        </p:spPr>
      </p:pic>
      <p:pic>
        <p:nvPicPr>
          <p:cNvPr id="7" name="Picture 45" descr="server_ghosted copy"/>
          <p:cNvPicPr>
            <a:picLocks noChangeAspect="1" noChangeArrowheads="1"/>
          </p:cNvPicPr>
          <p:nvPr/>
        </p:nvPicPr>
        <p:blipFill>
          <a:blip r:embed="rId5" cstate="print"/>
          <a:srcRect/>
          <a:stretch>
            <a:fillRect/>
          </a:stretch>
        </p:blipFill>
        <p:spPr bwMode="auto">
          <a:xfrm>
            <a:off x="3284086" y="2400289"/>
            <a:ext cx="861575" cy="124289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5" name="Rectangle 7"/>
          <p:cNvSpPr>
            <a:spLocks noGrp="1" noChangeArrowheads="1"/>
          </p:cNvSpPr>
          <p:nvPr>
            <p:ph type="title"/>
          </p:nvPr>
        </p:nvSpPr>
        <p:spPr>
          <a:xfrm>
            <a:off x="304800" y="304800"/>
            <a:ext cx="8382000" cy="609398"/>
          </a:xfrm>
        </p:spPr>
        <p:txBody>
          <a:bodyPr/>
          <a:lstStyle/>
          <a:p>
            <a:pPr eaLnBrk="1" hangingPunct="1">
              <a:defRPr/>
            </a:pPr>
            <a:r>
              <a:rPr lang="en-US" sz="4400" dirty="0" err="1" smtClean="0">
                <a:effectLst>
                  <a:outerShdw blurRad="38100" dist="38100" dir="2700000" algn="tl">
                    <a:schemeClr val="accent5"/>
                  </a:outerShdw>
                </a:effectLst>
              </a:rPr>
              <a:t>Infraestructura</a:t>
            </a:r>
            <a:r>
              <a:rPr lang="en-US" sz="4400" dirty="0" smtClean="0">
                <a:effectLst>
                  <a:outerShdw blurRad="38100" dist="38100" dir="2700000" algn="tl">
                    <a:schemeClr val="accent5"/>
                  </a:outerShdw>
                </a:effectLst>
              </a:rPr>
              <a:t> no </a:t>
            </a:r>
            <a:r>
              <a:rPr lang="en-US" sz="4400" dirty="0" err="1" smtClean="0">
                <a:effectLst>
                  <a:outerShdw blurRad="38100" dist="38100" dir="2700000" algn="tl">
                    <a:schemeClr val="accent5"/>
                  </a:outerShdw>
                </a:effectLst>
              </a:rPr>
              <a:t>virtualizada</a:t>
            </a:r>
            <a:endParaRPr lang="en-US" sz="4400" dirty="0" smtClean="0">
              <a:effectLst>
                <a:outerShdw blurRad="38100" dist="38100" dir="2700000" algn="tl">
                  <a:schemeClr val="accent5">
                    <a:alpha val="43000"/>
                  </a:schemeClr>
                </a:outerShdw>
              </a:effectLst>
            </a:endParaRPr>
          </a:p>
        </p:txBody>
      </p:sp>
      <p:grpSp>
        <p:nvGrpSpPr>
          <p:cNvPr id="2" name="Group 95"/>
          <p:cNvGrpSpPr/>
          <p:nvPr/>
        </p:nvGrpSpPr>
        <p:grpSpPr>
          <a:xfrm>
            <a:off x="533401" y="1447800"/>
            <a:ext cx="1981200" cy="3714749"/>
            <a:chOff x="230188" y="1314451"/>
            <a:chExt cx="2586037" cy="3638549"/>
          </a:xfrm>
        </p:grpSpPr>
        <p:pic>
          <p:nvPicPr>
            <p:cNvPr id="10269" name="Picture 76" descr="clear rectangle glow Blue"/>
            <p:cNvPicPr>
              <a:picLocks noChangeAspect="1" noChangeArrowheads="1"/>
            </p:cNvPicPr>
            <p:nvPr/>
          </p:nvPicPr>
          <p:blipFill>
            <a:blip r:embed="rId3"/>
            <a:srcRect/>
            <a:stretch>
              <a:fillRect/>
            </a:stretch>
          </p:blipFill>
          <p:spPr bwMode="auto">
            <a:xfrm>
              <a:off x="230188" y="1314451"/>
              <a:ext cx="2586037" cy="3638549"/>
            </a:xfrm>
            <a:prstGeom prst="rect">
              <a:avLst/>
            </a:prstGeom>
            <a:noFill/>
            <a:ln w="9525">
              <a:noFill/>
              <a:miter lim="800000"/>
              <a:headEnd/>
              <a:tailEnd/>
            </a:ln>
          </p:spPr>
        </p:pic>
        <p:grpSp>
          <p:nvGrpSpPr>
            <p:cNvPr id="3" name="Group 80"/>
            <p:cNvGrpSpPr>
              <a:grpSpLocks/>
            </p:cNvGrpSpPr>
            <p:nvPr/>
          </p:nvGrpSpPr>
          <p:grpSpPr bwMode="auto">
            <a:xfrm>
              <a:off x="547688" y="2611892"/>
              <a:ext cx="1933575" cy="905351"/>
              <a:chOff x="2267" y="2224"/>
              <a:chExt cx="1218" cy="792"/>
            </a:xfrm>
          </p:grpSpPr>
          <p:pic>
            <p:nvPicPr>
              <p:cNvPr id="10286" name="Picture 81" descr="cube-green"/>
              <p:cNvPicPr>
                <a:picLocks noChangeAspect="1" noChangeArrowheads="1"/>
              </p:cNvPicPr>
              <p:nvPr/>
            </p:nvPicPr>
            <p:blipFill>
              <a:blip r:embed="rId4">
                <a:lum bright="-36000"/>
              </a:blip>
              <a:srcRect/>
              <a:stretch>
                <a:fillRect/>
              </a:stretch>
            </p:blipFill>
            <p:spPr bwMode="auto">
              <a:xfrm>
                <a:off x="2267" y="2224"/>
                <a:ext cx="1218" cy="792"/>
              </a:xfrm>
              <a:prstGeom prst="rect">
                <a:avLst/>
              </a:prstGeom>
              <a:noFill/>
              <a:ln w="9525">
                <a:noFill/>
                <a:miter lim="800000"/>
                <a:headEnd/>
                <a:tailEnd/>
              </a:ln>
            </p:spPr>
          </p:pic>
          <p:sp>
            <p:nvSpPr>
              <p:cNvPr id="10287" name="Rectangle 82"/>
              <p:cNvSpPr>
                <a:spLocks noChangeArrowheads="1"/>
              </p:cNvSpPr>
              <p:nvPr/>
            </p:nvSpPr>
            <p:spPr bwMode="auto">
              <a:xfrm>
                <a:off x="2792" y="2560"/>
                <a:ext cx="116" cy="165"/>
              </a:xfrm>
              <a:prstGeom prst="rect">
                <a:avLst/>
              </a:prstGeom>
              <a:noFill/>
              <a:ln w="12700">
                <a:noFill/>
                <a:miter lim="800000"/>
                <a:headEnd/>
                <a:tailEnd/>
              </a:ln>
            </p:spPr>
            <p:txBody>
              <a:bodyPr wrap="none" anchor="ctr"/>
              <a:lstStyle/>
              <a:p>
                <a:pPr algn="ctr"/>
                <a:r>
                  <a:rPr lang="en-US" sz="2000" b="0" dirty="0" smtClean="0">
                    <a:effectLst/>
                    <a:latin typeface="Segoe Semibold" pitchFamily="34" charset="0"/>
                  </a:rPr>
                  <a:t>Server OS</a:t>
                </a:r>
                <a:endParaRPr lang="en-US" sz="2000" b="0" dirty="0">
                  <a:effectLst/>
                  <a:latin typeface="Segoe Semibold" pitchFamily="34" charset="0"/>
                </a:endParaRPr>
              </a:p>
            </p:txBody>
          </p:sp>
        </p:grpSp>
        <p:grpSp>
          <p:nvGrpSpPr>
            <p:cNvPr id="4" name="Group 83"/>
            <p:cNvGrpSpPr>
              <a:grpSpLocks/>
            </p:cNvGrpSpPr>
            <p:nvPr/>
          </p:nvGrpSpPr>
          <p:grpSpPr bwMode="auto">
            <a:xfrm>
              <a:off x="565150" y="2084913"/>
              <a:ext cx="1933575" cy="558985"/>
              <a:chOff x="2267" y="1819"/>
              <a:chExt cx="1218" cy="489"/>
            </a:xfrm>
          </p:grpSpPr>
          <p:grpSp>
            <p:nvGrpSpPr>
              <p:cNvPr id="5" name="Group 84"/>
              <p:cNvGrpSpPr>
                <a:grpSpLocks/>
              </p:cNvGrpSpPr>
              <p:nvPr/>
            </p:nvGrpSpPr>
            <p:grpSpPr bwMode="auto">
              <a:xfrm>
                <a:off x="2267" y="1819"/>
                <a:ext cx="616" cy="489"/>
                <a:chOff x="2267" y="1795"/>
                <a:chExt cx="616" cy="489"/>
              </a:xfrm>
            </p:grpSpPr>
            <p:pic>
              <p:nvPicPr>
                <p:cNvPr id="10284" name="Picture 85" descr="cube-gold"/>
                <p:cNvPicPr>
                  <a:picLocks noChangeAspect="1" noChangeArrowheads="1"/>
                </p:cNvPicPr>
                <p:nvPr/>
              </p:nvPicPr>
              <p:blipFill>
                <a:blip r:embed="rId5">
                  <a:lum bright="-36000"/>
                </a:blip>
                <a:srcRect/>
                <a:stretch>
                  <a:fillRect/>
                </a:stretch>
              </p:blipFill>
              <p:spPr bwMode="auto">
                <a:xfrm>
                  <a:off x="2267" y="1795"/>
                  <a:ext cx="616" cy="489"/>
                </a:xfrm>
                <a:prstGeom prst="rect">
                  <a:avLst/>
                </a:prstGeom>
                <a:noFill/>
                <a:ln w="9525">
                  <a:noFill/>
                  <a:miter lim="800000"/>
                  <a:headEnd/>
                  <a:tailEnd/>
                </a:ln>
              </p:spPr>
            </p:pic>
            <p:sp>
              <p:nvSpPr>
                <p:cNvPr id="10285" name="Rectangle 86"/>
                <p:cNvSpPr>
                  <a:spLocks noChangeArrowheads="1"/>
                </p:cNvSpPr>
                <p:nvPr/>
              </p:nvSpPr>
              <p:spPr bwMode="auto">
                <a:xfrm>
                  <a:off x="2450" y="2016"/>
                  <a:ext cx="192" cy="100"/>
                </a:xfrm>
                <a:prstGeom prst="rect">
                  <a:avLst/>
                </a:prstGeom>
                <a:noFill/>
                <a:ln w="12700">
                  <a:noFill/>
                  <a:miter lim="800000"/>
                  <a:headEnd/>
                  <a:tailEnd/>
                </a:ln>
              </p:spPr>
              <p:txBody>
                <a:bodyPr wrap="none" anchor="ctr"/>
                <a:lstStyle/>
                <a:p>
                  <a:pPr algn="ctr"/>
                  <a:r>
                    <a:rPr lang="en-US" sz="1100" b="0" dirty="0" smtClean="0">
                      <a:effectLst/>
                      <a:latin typeface="Segoe Semibold" pitchFamily="34" charset="0"/>
                    </a:rPr>
                    <a:t>MS SQL</a:t>
                  </a:r>
                  <a:endParaRPr lang="en-US" sz="1100" b="0" dirty="0">
                    <a:effectLst/>
                    <a:latin typeface="Segoe Semibold" pitchFamily="34" charset="0"/>
                  </a:endParaRPr>
                </a:p>
              </p:txBody>
            </p:sp>
          </p:grpSp>
          <p:grpSp>
            <p:nvGrpSpPr>
              <p:cNvPr id="6" name="Group 87"/>
              <p:cNvGrpSpPr>
                <a:grpSpLocks/>
              </p:cNvGrpSpPr>
              <p:nvPr/>
            </p:nvGrpSpPr>
            <p:grpSpPr bwMode="auto">
              <a:xfrm>
                <a:off x="2869" y="1819"/>
                <a:ext cx="616" cy="489"/>
                <a:chOff x="2869" y="1795"/>
                <a:chExt cx="616" cy="489"/>
              </a:xfrm>
            </p:grpSpPr>
            <p:pic>
              <p:nvPicPr>
                <p:cNvPr id="10282" name="Picture 88" descr="cube-gold"/>
                <p:cNvPicPr>
                  <a:picLocks noChangeAspect="1" noChangeArrowheads="1"/>
                </p:cNvPicPr>
                <p:nvPr/>
              </p:nvPicPr>
              <p:blipFill>
                <a:blip r:embed="rId5">
                  <a:lum bright="-36000"/>
                </a:blip>
                <a:srcRect/>
                <a:stretch>
                  <a:fillRect/>
                </a:stretch>
              </p:blipFill>
              <p:spPr bwMode="auto">
                <a:xfrm>
                  <a:off x="2869" y="1795"/>
                  <a:ext cx="616" cy="489"/>
                </a:xfrm>
                <a:prstGeom prst="rect">
                  <a:avLst/>
                </a:prstGeom>
                <a:noFill/>
                <a:ln w="9525">
                  <a:noFill/>
                  <a:miter lim="800000"/>
                  <a:headEnd/>
                  <a:tailEnd/>
                </a:ln>
              </p:spPr>
            </p:pic>
            <p:sp>
              <p:nvSpPr>
                <p:cNvPr id="10283" name="Rectangle 89"/>
                <p:cNvSpPr>
                  <a:spLocks noChangeArrowheads="1"/>
                </p:cNvSpPr>
                <p:nvPr/>
              </p:nvSpPr>
              <p:spPr bwMode="auto">
                <a:xfrm>
                  <a:off x="3056" y="2016"/>
                  <a:ext cx="192" cy="100"/>
                </a:xfrm>
                <a:prstGeom prst="rect">
                  <a:avLst/>
                </a:prstGeom>
                <a:noFill/>
                <a:ln w="12700">
                  <a:noFill/>
                  <a:miter lim="800000"/>
                  <a:headEnd/>
                  <a:tailEnd/>
                </a:ln>
              </p:spPr>
              <p:txBody>
                <a:bodyPr wrap="none" anchor="ctr"/>
                <a:lstStyle/>
                <a:p>
                  <a:pPr algn="ctr"/>
                  <a:r>
                    <a:rPr lang="en-US" sz="1050" b="0" dirty="0" smtClean="0">
                      <a:effectLst/>
                      <a:latin typeface="Segoe Semibold" pitchFamily="34" charset="0"/>
                    </a:rPr>
                    <a:t>MS BizTalk</a:t>
                  </a:r>
                  <a:endParaRPr lang="en-US" sz="1050" b="0" dirty="0">
                    <a:effectLst/>
                    <a:latin typeface="Segoe Semibold" pitchFamily="34" charset="0"/>
                  </a:endParaRPr>
                </a:p>
              </p:txBody>
            </p:sp>
          </p:grpSp>
        </p:grpSp>
        <p:pic>
          <p:nvPicPr>
            <p:cNvPr id="70" name="Picture 78" descr="cube-orange"/>
            <p:cNvPicPr>
              <a:picLocks noChangeAspect="1" noChangeArrowheads="1"/>
            </p:cNvPicPr>
            <p:nvPr/>
          </p:nvPicPr>
          <p:blipFill>
            <a:blip r:embed="rId6">
              <a:lum bright="-36000"/>
            </a:blip>
            <a:srcRect/>
            <a:stretch>
              <a:fillRect/>
            </a:stretch>
          </p:blipFill>
          <p:spPr bwMode="auto">
            <a:xfrm>
              <a:off x="533400" y="4114800"/>
              <a:ext cx="1981200" cy="495300"/>
            </a:xfrm>
            <a:prstGeom prst="rect">
              <a:avLst/>
            </a:prstGeom>
            <a:noFill/>
            <a:ln w="9525">
              <a:noFill/>
              <a:miter lim="800000"/>
              <a:headEnd/>
              <a:tailEnd/>
            </a:ln>
          </p:spPr>
        </p:pic>
        <p:sp>
          <p:nvSpPr>
            <p:cNvPr id="71" name="Rectangle 79"/>
            <p:cNvSpPr>
              <a:spLocks noChangeArrowheads="1"/>
            </p:cNvSpPr>
            <p:nvPr/>
          </p:nvSpPr>
          <p:spPr bwMode="auto">
            <a:xfrm>
              <a:off x="609600" y="4267200"/>
              <a:ext cx="1752600" cy="263525"/>
            </a:xfrm>
            <a:prstGeom prst="rect">
              <a:avLst/>
            </a:prstGeom>
            <a:noFill/>
            <a:ln w="12700">
              <a:noFill/>
              <a:miter lim="800000"/>
              <a:headEnd/>
              <a:tailEnd/>
            </a:ln>
          </p:spPr>
          <p:txBody>
            <a:bodyPr wrap="none" anchor="ctr"/>
            <a:lstStyle/>
            <a:p>
              <a:pPr algn="ctr"/>
              <a:r>
                <a:rPr lang="en-US" sz="1200" b="0" dirty="0" smtClean="0">
                  <a:effectLst/>
                  <a:latin typeface="Segoe Semibold" pitchFamily="34" charset="0"/>
                </a:rPr>
                <a:t>Server Hardware</a:t>
              </a:r>
              <a:endParaRPr lang="en-US" sz="1200" b="0" dirty="0">
                <a:effectLst/>
                <a:latin typeface="Segoe Semibold" pitchFamily="34" charset="0"/>
              </a:endParaRPr>
            </a:p>
          </p:txBody>
        </p:sp>
      </p:grpSp>
      <p:grpSp>
        <p:nvGrpSpPr>
          <p:cNvPr id="7" name="Group 96"/>
          <p:cNvGrpSpPr/>
          <p:nvPr/>
        </p:nvGrpSpPr>
        <p:grpSpPr>
          <a:xfrm>
            <a:off x="2362200" y="1447800"/>
            <a:ext cx="1905000" cy="3714749"/>
            <a:chOff x="230188" y="1314451"/>
            <a:chExt cx="2586037" cy="3638549"/>
          </a:xfrm>
        </p:grpSpPr>
        <p:pic>
          <p:nvPicPr>
            <p:cNvPr id="98" name="Picture 76" descr="clear rectangle glow Blue"/>
            <p:cNvPicPr>
              <a:picLocks noChangeAspect="1" noChangeArrowheads="1"/>
            </p:cNvPicPr>
            <p:nvPr/>
          </p:nvPicPr>
          <p:blipFill>
            <a:blip r:embed="rId3"/>
            <a:srcRect/>
            <a:stretch>
              <a:fillRect/>
            </a:stretch>
          </p:blipFill>
          <p:spPr bwMode="auto">
            <a:xfrm>
              <a:off x="230188" y="1314451"/>
              <a:ext cx="2586037" cy="3638549"/>
            </a:xfrm>
            <a:prstGeom prst="rect">
              <a:avLst/>
            </a:prstGeom>
            <a:noFill/>
            <a:ln w="9525">
              <a:noFill/>
              <a:miter lim="800000"/>
              <a:headEnd/>
              <a:tailEnd/>
            </a:ln>
          </p:spPr>
        </p:pic>
        <p:grpSp>
          <p:nvGrpSpPr>
            <p:cNvPr id="8" name="Group 80"/>
            <p:cNvGrpSpPr>
              <a:grpSpLocks/>
            </p:cNvGrpSpPr>
            <p:nvPr/>
          </p:nvGrpSpPr>
          <p:grpSpPr bwMode="auto">
            <a:xfrm>
              <a:off x="547688" y="2611892"/>
              <a:ext cx="1933575" cy="905351"/>
              <a:chOff x="2267" y="2224"/>
              <a:chExt cx="1218" cy="792"/>
            </a:xfrm>
          </p:grpSpPr>
          <p:pic>
            <p:nvPicPr>
              <p:cNvPr id="109" name="Picture 81" descr="cube-green"/>
              <p:cNvPicPr>
                <a:picLocks noChangeAspect="1" noChangeArrowheads="1"/>
              </p:cNvPicPr>
              <p:nvPr/>
            </p:nvPicPr>
            <p:blipFill>
              <a:blip r:embed="rId4">
                <a:lum bright="-36000"/>
              </a:blip>
              <a:srcRect/>
              <a:stretch>
                <a:fillRect/>
              </a:stretch>
            </p:blipFill>
            <p:spPr bwMode="auto">
              <a:xfrm>
                <a:off x="2267" y="2224"/>
                <a:ext cx="1218" cy="792"/>
              </a:xfrm>
              <a:prstGeom prst="rect">
                <a:avLst/>
              </a:prstGeom>
              <a:noFill/>
              <a:ln w="9525">
                <a:noFill/>
                <a:miter lim="800000"/>
                <a:headEnd/>
                <a:tailEnd/>
              </a:ln>
            </p:spPr>
          </p:pic>
          <p:sp>
            <p:nvSpPr>
              <p:cNvPr id="110" name="Rectangle 82"/>
              <p:cNvSpPr>
                <a:spLocks noChangeArrowheads="1"/>
              </p:cNvSpPr>
              <p:nvPr/>
            </p:nvSpPr>
            <p:spPr bwMode="auto">
              <a:xfrm>
                <a:off x="2792" y="2560"/>
                <a:ext cx="116" cy="165"/>
              </a:xfrm>
              <a:prstGeom prst="rect">
                <a:avLst/>
              </a:prstGeom>
              <a:noFill/>
              <a:ln w="12700">
                <a:noFill/>
                <a:miter lim="800000"/>
                <a:headEnd/>
                <a:tailEnd/>
              </a:ln>
            </p:spPr>
            <p:txBody>
              <a:bodyPr wrap="none" anchor="ctr"/>
              <a:lstStyle/>
              <a:p>
                <a:pPr algn="ctr"/>
                <a:r>
                  <a:rPr lang="en-US" sz="2000" b="0" dirty="0" smtClean="0">
                    <a:effectLst/>
                    <a:latin typeface="Segoe Semibold" pitchFamily="34" charset="0"/>
                  </a:rPr>
                  <a:t>Server OS</a:t>
                </a:r>
                <a:endParaRPr lang="en-US" sz="2000" b="0" dirty="0">
                  <a:effectLst/>
                  <a:latin typeface="Segoe Semibold" pitchFamily="34" charset="0"/>
                </a:endParaRPr>
              </a:p>
            </p:txBody>
          </p:sp>
        </p:grpSp>
        <p:grpSp>
          <p:nvGrpSpPr>
            <p:cNvPr id="9" name="Group 84"/>
            <p:cNvGrpSpPr>
              <a:grpSpLocks/>
            </p:cNvGrpSpPr>
            <p:nvPr/>
          </p:nvGrpSpPr>
          <p:grpSpPr bwMode="auto">
            <a:xfrm>
              <a:off x="565151" y="2084913"/>
              <a:ext cx="1874838" cy="558985"/>
              <a:chOff x="2267" y="1795"/>
              <a:chExt cx="1181" cy="489"/>
            </a:xfrm>
          </p:grpSpPr>
          <p:pic>
            <p:nvPicPr>
              <p:cNvPr id="107" name="Picture 85" descr="cube-gold"/>
              <p:cNvPicPr>
                <a:picLocks noChangeAspect="1" noChangeArrowheads="1"/>
              </p:cNvPicPr>
              <p:nvPr/>
            </p:nvPicPr>
            <p:blipFill>
              <a:blip r:embed="rId5">
                <a:lum bright="-36000"/>
              </a:blip>
              <a:srcRect/>
              <a:stretch>
                <a:fillRect/>
              </a:stretch>
            </p:blipFill>
            <p:spPr bwMode="auto">
              <a:xfrm>
                <a:off x="2267" y="1795"/>
                <a:ext cx="1181" cy="489"/>
              </a:xfrm>
              <a:prstGeom prst="rect">
                <a:avLst/>
              </a:prstGeom>
              <a:noFill/>
              <a:ln w="9525">
                <a:noFill/>
                <a:miter lim="800000"/>
                <a:headEnd/>
                <a:tailEnd/>
              </a:ln>
            </p:spPr>
          </p:pic>
          <p:sp>
            <p:nvSpPr>
              <p:cNvPr id="108" name="Rectangle 86"/>
              <p:cNvSpPr>
                <a:spLocks noChangeArrowheads="1"/>
              </p:cNvSpPr>
              <p:nvPr/>
            </p:nvSpPr>
            <p:spPr bwMode="auto">
              <a:xfrm>
                <a:off x="2344" y="1988"/>
                <a:ext cx="912" cy="167"/>
              </a:xfrm>
              <a:prstGeom prst="rect">
                <a:avLst/>
              </a:prstGeom>
              <a:noFill/>
              <a:ln w="12700">
                <a:noFill/>
                <a:miter lim="800000"/>
                <a:headEnd/>
                <a:tailEnd/>
              </a:ln>
            </p:spPr>
            <p:txBody>
              <a:bodyPr wrap="none" anchor="ctr"/>
              <a:lstStyle/>
              <a:p>
                <a:pPr algn="ctr"/>
                <a:r>
                  <a:rPr lang="en-US" sz="1200" b="0" dirty="0" smtClean="0">
                    <a:effectLst/>
                    <a:latin typeface="Segoe Semibold" pitchFamily="34" charset="0"/>
                  </a:rPr>
                  <a:t>Exchange</a:t>
                </a:r>
                <a:endParaRPr lang="en-US" sz="1200" b="0" dirty="0">
                  <a:effectLst/>
                  <a:latin typeface="Segoe Semibold" pitchFamily="34" charset="0"/>
                </a:endParaRPr>
              </a:p>
            </p:txBody>
          </p:sp>
        </p:grpSp>
        <p:pic>
          <p:nvPicPr>
            <p:cNvPr id="101" name="Picture 78" descr="cube-orange"/>
            <p:cNvPicPr>
              <a:picLocks noChangeAspect="1" noChangeArrowheads="1"/>
            </p:cNvPicPr>
            <p:nvPr/>
          </p:nvPicPr>
          <p:blipFill>
            <a:blip r:embed="rId6">
              <a:lum bright="-36000"/>
            </a:blip>
            <a:srcRect/>
            <a:stretch>
              <a:fillRect/>
            </a:stretch>
          </p:blipFill>
          <p:spPr bwMode="auto">
            <a:xfrm>
              <a:off x="533400" y="4114800"/>
              <a:ext cx="1981200" cy="495300"/>
            </a:xfrm>
            <a:prstGeom prst="rect">
              <a:avLst/>
            </a:prstGeom>
            <a:noFill/>
            <a:ln w="9525">
              <a:noFill/>
              <a:miter lim="800000"/>
              <a:headEnd/>
              <a:tailEnd/>
            </a:ln>
          </p:spPr>
        </p:pic>
        <p:sp>
          <p:nvSpPr>
            <p:cNvPr id="102" name="Rectangle 79"/>
            <p:cNvSpPr>
              <a:spLocks noChangeArrowheads="1"/>
            </p:cNvSpPr>
            <p:nvPr/>
          </p:nvSpPr>
          <p:spPr bwMode="auto">
            <a:xfrm>
              <a:off x="609600" y="4267200"/>
              <a:ext cx="1752600" cy="263525"/>
            </a:xfrm>
            <a:prstGeom prst="rect">
              <a:avLst/>
            </a:prstGeom>
            <a:noFill/>
            <a:ln w="12700">
              <a:noFill/>
              <a:miter lim="800000"/>
              <a:headEnd/>
              <a:tailEnd/>
            </a:ln>
          </p:spPr>
          <p:txBody>
            <a:bodyPr wrap="none" anchor="ctr"/>
            <a:lstStyle/>
            <a:p>
              <a:pPr algn="ctr"/>
              <a:r>
                <a:rPr lang="en-US" sz="1200" b="0" dirty="0" smtClean="0">
                  <a:effectLst/>
                  <a:latin typeface="Segoe Semibold" pitchFamily="34" charset="0"/>
                </a:rPr>
                <a:t>Server Hardware</a:t>
              </a:r>
              <a:endParaRPr lang="en-US" sz="1200" b="0" dirty="0">
                <a:effectLst/>
                <a:latin typeface="Segoe Semibold" pitchFamily="34" charset="0"/>
              </a:endParaRPr>
            </a:p>
          </p:txBody>
        </p:sp>
      </p:grpSp>
      <p:grpSp>
        <p:nvGrpSpPr>
          <p:cNvPr id="10" name="Group 110"/>
          <p:cNvGrpSpPr/>
          <p:nvPr/>
        </p:nvGrpSpPr>
        <p:grpSpPr>
          <a:xfrm>
            <a:off x="6019800" y="1447800"/>
            <a:ext cx="2057400" cy="3714749"/>
            <a:chOff x="230188" y="1314451"/>
            <a:chExt cx="2586037" cy="3638549"/>
          </a:xfrm>
        </p:grpSpPr>
        <p:pic>
          <p:nvPicPr>
            <p:cNvPr id="112" name="Picture 76" descr="clear rectangle glow Blue"/>
            <p:cNvPicPr>
              <a:picLocks noChangeAspect="1" noChangeArrowheads="1"/>
            </p:cNvPicPr>
            <p:nvPr/>
          </p:nvPicPr>
          <p:blipFill>
            <a:blip r:embed="rId3"/>
            <a:srcRect/>
            <a:stretch>
              <a:fillRect/>
            </a:stretch>
          </p:blipFill>
          <p:spPr bwMode="auto">
            <a:xfrm>
              <a:off x="230188" y="1314451"/>
              <a:ext cx="2586037" cy="3638549"/>
            </a:xfrm>
            <a:prstGeom prst="rect">
              <a:avLst/>
            </a:prstGeom>
            <a:noFill/>
            <a:ln w="9525">
              <a:noFill/>
              <a:miter lim="800000"/>
              <a:headEnd/>
              <a:tailEnd/>
            </a:ln>
          </p:spPr>
        </p:pic>
        <p:pic>
          <p:nvPicPr>
            <p:cNvPr id="123" name="Picture 81" descr="cube-green"/>
            <p:cNvPicPr>
              <a:picLocks noChangeAspect="1" noChangeArrowheads="1"/>
            </p:cNvPicPr>
            <p:nvPr/>
          </p:nvPicPr>
          <p:blipFill>
            <a:blip r:embed="rId4">
              <a:lum bright="-36000"/>
            </a:blip>
            <a:srcRect/>
            <a:stretch>
              <a:fillRect/>
            </a:stretch>
          </p:blipFill>
          <p:spPr bwMode="auto">
            <a:xfrm>
              <a:off x="547688" y="2611892"/>
              <a:ext cx="1933575" cy="905351"/>
            </a:xfrm>
            <a:prstGeom prst="rect">
              <a:avLst/>
            </a:prstGeom>
            <a:noFill/>
            <a:ln w="9525">
              <a:noFill/>
              <a:miter lim="800000"/>
              <a:headEnd/>
              <a:tailEnd/>
            </a:ln>
          </p:spPr>
        </p:pic>
        <p:grpSp>
          <p:nvGrpSpPr>
            <p:cNvPr id="11" name="Group 84"/>
            <p:cNvGrpSpPr>
              <a:grpSpLocks/>
            </p:cNvGrpSpPr>
            <p:nvPr/>
          </p:nvGrpSpPr>
          <p:grpSpPr bwMode="auto">
            <a:xfrm>
              <a:off x="565151" y="2084913"/>
              <a:ext cx="1874838" cy="558985"/>
              <a:chOff x="2267" y="1795"/>
              <a:chExt cx="1181" cy="489"/>
            </a:xfrm>
          </p:grpSpPr>
          <p:pic>
            <p:nvPicPr>
              <p:cNvPr id="121" name="Picture 85" descr="cube-gold"/>
              <p:cNvPicPr>
                <a:picLocks noChangeAspect="1" noChangeArrowheads="1"/>
              </p:cNvPicPr>
              <p:nvPr/>
            </p:nvPicPr>
            <p:blipFill>
              <a:blip r:embed="rId5">
                <a:lum bright="-36000"/>
              </a:blip>
              <a:srcRect/>
              <a:stretch>
                <a:fillRect/>
              </a:stretch>
            </p:blipFill>
            <p:spPr bwMode="auto">
              <a:xfrm>
                <a:off x="2267" y="1795"/>
                <a:ext cx="1181" cy="489"/>
              </a:xfrm>
              <a:prstGeom prst="rect">
                <a:avLst/>
              </a:prstGeom>
              <a:noFill/>
              <a:ln w="9525">
                <a:noFill/>
                <a:miter lim="800000"/>
                <a:headEnd/>
                <a:tailEnd/>
              </a:ln>
            </p:spPr>
          </p:pic>
          <p:sp>
            <p:nvSpPr>
              <p:cNvPr id="122" name="Rectangle 86"/>
              <p:cNvSpPr>
                <a:spLocks noChangeArrowheads="1"/>
              </p:cNvSpPr>
              <p:nvPr/>
            </p:nvSpPr>
            <p:spPr bwMode="auto">
              <a:xfrm>
                <a:off x="2392" y="1988"/>
                <a:ext cx="864" cy="200"/>
              </a:xfrm>
              <a:prstGeom prst="rect">
                <a:avLst/>
              </a:prstGeom>
              <a:noFill/>
              <a:ln w="12700">
                <a:noFill/>
                <a:miter lim="800000"/>
                <a:headEnd/>
                <a:tailEnd/>
              </a:ln>
            </p:spPr>
            <p:txBody>
              <a:bodyPr wrap="none" anchor="ctr"/>
              <a:lstStyle/>
              <a:p>
                <a:pPr algn="ctr"/>
                <a:r>
                  <a:rPr lang="en-US" sz="1200" b="0" dirty="0" err="1" smtClean="0">
                    <a:effectLst/>
                    <a:latin typeface="Segoe Semibold" pitchFamily="34" charset="0"/>
                  </a:rPr>
                  <a:t>WebServer</a:t>
                </a:r>
                <a:endParaRPr lang="en-US" sz="1200" b="0" dirty="0">
                  <a:effectLst/>
                  <a:latin typeface="Segoe Semibold" pitchFamily="34" charset="0"/>
                </a:endParaRPr>
              </a:p>
            </p:txBody>
          </p:sp>
        </p:grpSp>
        <p:pic>
          <p:nvPicPr>
            <p:cNvPr id="115" name="Picture 78" descr="cube-orange"/>
            <p:cNvPicPr>
              <a:picLocks noChangeAspect="1" noChangeArrowheads="1"/>
            </p:cNvPicPr>
            <p:nvPr/>
          </p:nvPicPr>
          <p:blipFill>
            <a:blip r:embed="rId6">
              <a:lum bright="-36000"/>
            </a:blip>
            <a:srcRect/>
            <a:stretch>
              <a:fillRect/>
            </a:stretch>
          </p:blipFill>
          <p:spPr bwMode="auto">
            <a:xfrm>
              <a:off x="533400" y="4114800"/>
              <a:ext cx="1981200" cy="495300"/>
            </a:xfrm>
            <a:prstGeom prst="rect">
              <a:avLst/>
            </a:prstGeom>
            <a:noFill/>
            <a:ln w="9525">
              <a:noFill/>
              <a:miter lim="800000"/>
              <a:headEnd/>
              <a:tailEnd/>
            </a:ln>
          </p:spPr>
        </p:pic>
        <p:sp>
          <p:nvSpPr>
            <p:cNvPr id="116" name="Rectangle 79"/>
            <p:cNvSpPr>
              <a:spLocks noChangeArrowheads="1"/>
            </p:cNvSpPr>
            <p:nvPr/>
          </p:nvSpPr>
          <p:spPr bwMode="auto">
            <a:xfrm>
              <a:off x="609600" y="4267200"/>
              <a:ext cx="1752600" cy="263525"/>
            </a:xfrm>
            <a:prstGeom prst="rect">
              <a:avLst/>
            </a:prstGeom>
            <a:noFill/>
            <a:ln w="12700">
              <a:noFill/>
              <a:miter lim="800000"/>
              <a:headEnd/>
              <a:tailEnd/>
            </a:ln>
          </p:spPr>
          <p:txBody>
            <a:bodyPr wrap="none" anchor="ctr"/>
            <a:lstStyle/>
            <a:p>
              <a:pPr algn="ctr"/>
              <a:r>
                <a:rPr lang="en-US" sz="1200" b="0" dirty="0" smtClean="0">
                  <a:effectLst/>
                  <a:latin typeface="Segoe Semibold" pitchFamily="34" charset="0"/>
                </a:rPr>
                <a:t>Server Hardware</a:t>
              </a:r>
              <a:endParaRPr lang="en-US" sz="1200" b="0" dirty="0">
                <a:effectLst/>
                <a:latin typeface="Segoe Semibold" pitchFamily="34" charset="0"/>
              </a:endParaRPr>
            </a:p>
          </p:txBody>
        </p:sp>
      </p:grpSp>
      <p:grpSp>
        <p:nvGrpSpPr>
          <p:cNvPr id="12" name="Group 133"/>
          <p:cNvGrpSpPr/>
          <p:nvPr/>
        </p:nvGrpSpPr>
        <p:grpSpPr>
          <a:xfrm>
            <a:off x="4114800" y="1447800"/>
            <a:ext cx="2057400" cy="3714749"/>
            <a:chOff x="3962400" y="1219200"/>
            <a:chExt cx="2057400" cy="3714749"/>
          </a:xfrm>
        </p:grpSpPr>
        <p:pic>
          <p:nvPicPr>
            <p:cNvPr id="127" name="Picture 76" descr="clear rectangle glow Blue"/>
            <p:cNvPicPr>
              <a:picLocks noChangeAspect="1" noChangeArrowheads="1"/>
            </p:cNvPicPr>
            <p:nvPr/>
          </p:nvPicPr>
          <p:blipFill>
            <a:blip r:embed="rId3"/>
            <a:srcRect/>
            <a:stretch>
              <a:fillRect/>
            </a:stretch>
          </p:blipFill>
          <p:spPr bwMode="auto">
            <a:xfrm>
              <a:off x="3962400" y="1219200"/>
              <a:ext cx="2057400" cy="3714749"/>
            </a:xfrm>
            <a:prstGeom prst="rect">
              <a:avLst/>
            </a:prstGeom>
            <a:noFill/>
            <a:ln w="9525">
              <a:noFill/>
              <a:miter lim="800000"/>
              <a:headEnd/>
              <a:tailEnd/>
            </a:ln>
          </p:spPr>
        </p:pic>
        <p:pic>
          <p:nvPicPr>
            <p:cNvPr id="128" name="Picture 81" descr="cube-green"/>
            <p:cNvPicPr>
              <a:picLocks noChangeAspect="1" noChangeArrowheads="1"/>
            </p:cNvPicPr>
            <p:nvPr/>
          </p:nvPicPr>
          <p:blipFill>
            <a:blip r:embed="rId4">
              <a:lum bright="-36000"/>
            </a:blip>
            <a:srcRect/>
            <a:stretch>
              <a:fillRect/>
            </a:stretch>
          </p:blipFill>
          <p:spPr bwMode="auto">
            <a:xfrm>
              <a:off x="4214997" y="2543813"/>
              <a:ext cx="1538314" cy="924311"/>
            </a:xfrm>
            <a:prstGeom prst="rect">
              <a:avLst/>
            </a:prstGeom>
            <a:noFill/>
            <a:ln w="9525">
              <a:noFill/>
              <a:miter lim="800000"/>
              <a:headEnd/>
              <a:tailEnd/>
            </a:ln>
          </p:spPr>
        </p:pic>
        <p:grpSp>
          <p:nvGrpSpPr>
            <p:cNvPr id="13" name="Group 84"/>
            <p:cNvGrpSpPr>
              <a:grpSpLocks/>
            </p:cNvGrpSpPr>
            <p:nvPr/>
          </p:nvGrpSpPr>
          <p:grpSpPr bwMode="auto">
            <a:xfrm>
              <a:off x="4228890" y="2005797"/>
              <a:ext cx="1491584" cy="570691"/>
              <a:chOff x="2267" y="1795"/>
              <a:chExt cx="1181" cy="489"/>
            </a:xfrm>
          </p:grpSpPr>
          <p:pic>
            <p:nvPicPr>
              <p:cNvPr id="132" name="Picture 85" descr="cube-gold"/>
              <p:cNvPicPr>
                <a:picLocks noChangeAspect="1" noChangeArrowheads="1"/>
              </p:cNvPicPr>
              <p:nvPr/>
            </p:nvPicPr>
            <p:blipFill>
              <a:blip r:embed="rId5">
                <a:lum bright="-36000"/>
              </a:blip>
              <a:srcRect/>
              <a:stretch>
                <a:fillRect/>
              </a:stretch>
            </p:blipFill>
            <p:spPr bwMode="auto">
              <a:xfrm>
                <a:off x="2267" y="1795"/>
                <a:ext cx="1181" cy="489"/>
              </a:xfrm>
              <a:prstGeom prst="rect">
                <a:avLst/>
              </a:prstGeom>
              <a:noFill/>
              <a:ln w="9525">
                <a:noFill/>
                <a:miter lim="800000"/>
                <a:headEnd/>
                <a:tailEnd/>
              </a:ln>
            </p:spPr>
          </p:pic>
          <p:sp>
            <p:nvSpPr>
              <p:cNvPr id="133" name="Rectangle 86"/>
              <p:cNvSpPr>
                <a:spLocks noChangeArrowheads="1"/>
              </p:cNvSpPr>
              <p:nvPr/>
            </p:nvSpPr>
            <p:spPr bwMode="auto">
              <a:xfrm>
                <a:off x="2392" y="1988"/>
                <a:ext cx="864" cy="200"/>
              </a:xfrm>
              <a:prstGeom prst="rect">
                <a:avLst/>
              </a:prstGeom>
              <a:noFill/>
              <a:ln w="12700">
                <a:noFill/>
                <a:miter lim="800000"/>
                <a:headEnd/>
                <a:tailEnd/>
              </a:ln>
            </p:spPr>
            <p:txBody>
              <a:bodyPr wrap="none" anchor="ctr"/>
              <a:lstStyle/>
              <a:p>
                <a:pPr algn="ctr"/>
                <a:r>
                  <a:rPr lang="en-US" sz="1200" b="0" dirty="0" smtClean="0">
                    <a:effectLst/>
                    <a:latin typeface="Segoe Semibold" pitchFamily="34" charset="0"/>
                  </a:rPr>
                  <a:t>SharePoint</a:t>
                </a:r>
                <a:endParaRPr lang="en-US" sz="1200" b="0" dirty="0">
                  <a:effectLst/>
                  <a:latin typeface="Segoe Semibold" pitchFamily="34" charset="0"/>
                </a:endParaRPr>
              </a:p>
            </p:txBody>
          </p:sp>
        </p:grpSp>
        <p:pic>
          <p:nvPicPr>
            <p:cNvPr id="130" name="Picture 78" descr="cube-orange"/>
            <p:cNvPicPr>
              <a:picLocks noChangeAspect="1" noChangeArrowheads="1"/>
            </p:cNvPicPr>
            <p:nvPr/>
          </p:nvPicPr>
          <p:blipFill>
            <a:blip r:embed="rId6">
              <a:lum bright="-36000"/>
            </a:blip>
            <a:srcRect/>
            <a:stretch>
              <a:fillRect/>
            </a:stretch>
          </p:blipFill>
          <p:spPr bwMode="auto">
            <a:xfrm>
              <a:off x="4203629" y="4078195"/>
              <a:ext cx="1576204" cy="505673"/>
            </a:xfrm>
            <a:prstGeom prst="rect">
              <a:avLst/>
            </a:prstGeom>
            <a:noFill/>
            <a:ln w="9525">
              <a:noFill/>
              <a:miter lim="800000"/>
              <a:headEnd/>
              <a:tailEnd/>
            </a:ln>
          </p:spPr>
        </p:pic>
        <p:sp>
          <p:nvSpPr>
            <p:cNvPr id="131" name="Rectangle 79"/>
            <p:cNvSpPr>
              <a:spLocks noChangeArrowheads="1"/>
            </p:cNvSpPr>
            <p:nvPr/>
          </p:nvSpPr>
          <p:spPr bwMode="auto">
            <a:xfrm>
              <a:off x="4264253" y="4233787"/>
              <a:ext cx="1394334" cy="269044"/>
            </a:xfrm>
            <a:prstGeom prst="rect">
              <a:avLst/>
            </a:prstGeom>
            <a:noFill/>
            <a:ln w="12700">
              <a:noFill/>
              <a:miter lim="800000"/>
              <a:headEnd/>
              <a:tailEnd/>
            </a:ln>
          </p:spPr>
          <p:txBody>
            <a:bodyPr wrap="none" anchor="ctr"/>
            <a:lstStyle/>
            <a:p>
              <a:pPr algn="ctr"/>
              <a:r>
                <a:rPr lang="en-US" sz="1200" b="0" dirty="0" smtClean="0">
                  <a:effectLst/>
                  <a:latin typeface="Segoe Semibold" pitchFamily="34" charset="0"/>
                </a:rPr>
                <a:t>Server Hardware</a:t>
              </a:r>
              <a:endParaRPr lang="en-US" sz="1200" b="0" dirty="0">
                <a:effectLst/>
                <a:latin typeface="Segoe Semibold" pitchFamily="34" charset="0"/>
              </a:endParaRPr>
            </a:p>
          </p:txBody>
        </p:sp>
        <p:sp>
          <p:nvSpPr>
            <p:cNvPr id="125" name="Rectangle 82"/>
            <p:cNvSpPr>
              <a:spLocks noChangeArrowheads="1"/>
            </p:cNvSpPr>
            <p:nvPr/>
          </p:nvSpPr>
          <p:spPr bwMode="auto">
            <a:xfrm>
              <a:off x="4953000" y="2895600"/>
              <a:ext cx="184150" cy="188615"/>
            </a:xfrm>
            <a:prstGeom prst="rect">
              <a:avLst/>
            </a:prstGeom>
            <a:noFill/>
            <a:ln w="12700">
              <a:noFill/>
              <a:miter lim="800000"/>
              <a:headEnd/>
              <a:tailEnd/>
            </a:ln>
          </p:spPr>
          <p:txBody>
            <a:bodyPr wrap="none" anchor="ctr"/>
            <a:lstStyle/>
            <a:p>
              <a:pPr algn="ctr"/>
              <a:r>
                <a:rPr lang="en-US" sz="2000" b="0" dirty="0" smtClean="0">
                  <a:latin typeface="Segoe Semibold" pitchFamily="34" charset="0"/>
                </a:rPr>
                <a:t>Server OS</a:t>
              </a:r>
              <a:endParaRPr lang="en-US" sz="2000" b="0" dirty="0">
                <a:effectLst/>
                <a:latin typeface="Segoe Semibold" pitchFamily="34" charset="0"/>
              </a:endParaRPr>
            </a:p>
          </p:txBody>
        </p:sp>
      </p:grpSp>
      <p:sp>
        <p:nvSpPr>
          <p:cNvPr id="135" name="Rectangle 82"/>
          <p:cNvSpPr>
            <a:spLocks noChangeArrowheads="1"/>
          </p:cNvSpPr>
          <p:nvPr/>
        </p:nvSpPr>
        <p:spPr bwMode="auto">
          <a:xfrm>
            <a:off x="6934200" y="3124200"/>
            <a:ext cx="184150" cy="188615"/>
          </a:xfrm>
          <a:prstGeom prst="rect">
            <a:avLst/>
          </a:prstGeom>
          <a:noFill/>
          <a:ln w="12700">
            <a:noFill/>
            <a:miter lim="800000"/>
            <a:headEnd/>
            <a:tailEnd/>
          </a:ln>
        </p:spPr>
        <p:txBody>
          <a:bodyPr wrap="none" anchor="ctr"/>
          <a:lstStyle/>
          <a:p>
            <a:pPr algn="ctr"/>
            <a:r>
              <a:rPr lang="en-US" sz="2000" b="0" dirty="0" smtClean="0">
                <a:latin typeface="Segoe Semibold" pitchFamily="34" charset="0"/>
              </a:rPr>
              <a:t>Server OS</a:t>
            </a:r>
            <a:endParaRPr lang="en-US" sz="2000" b="0" dirty="0">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666750" y="4407326"/>
            <a:ext cx="7410450" cy="393272"/>
            <a:chOff x="666750" y="4456038"/>
            <a:chExt cx="7912100" cy="452437"/>
          </a:xfrm>
        </p:grpSpPr>
        <p:sp>
          <p:nvSpPr>
            <p:cNvPr id="546818" name="Oval 2"/>
            <p:cNvSpPr>
              <a:spLocks noChangeArrowheads="1"/>
            </p:cNvSpPr>
            <p:nvPr/>
          </p:nvSpPr>
          <p:spPr bwMode="auto">
            <a:xfrm>
              <a:off x="666750" y="4470156"/>
              <a:ext cx="7912100" cy="438319"/>
            </a:xfrm>
            <a:prstGeom prst="ellipse">
              <a:avLst/>
            </a:prstGeom>
            <a:gradFill rotWithShape="1">
              <a:gsLst>
                <a:gs pos="0">
                  <a:srgbClr val="B3611D">
                    <a:alpha val="80000"/>
                  </a:srgbClr>
                </a:gs>
                <a:gs pos="100000">
                  <a:srgbClr val="3FBF3F">
                    <a:alpha val="60001"/>
                  </a:srgbClr>
                </a:gs>
              </a:gsLst>
              <a:lin ang="5400000" scaled="1"/>
            </a:gradFill>
            <a:ln w="57150" cmpd="thickThin">
              <a:solidFill>
                <a:srgbClr val="339D33"/>
              </a:solidFill>
              <a:round/>
              <a:headEnd/>
              <a:tailEnd/>
            </a:ln>
            <a:effectLst/>
          </p:spPr>
          <p:txBody>
            <a:bodyPr wrap="none" anchor="ctr"/>
            <a:lstStyle/>
            <a:p>
              <a:pPr algn="ctr">
                <a:defRPr/>
              </a:pPr>
              <a:endParaRPr lang="en-US" dirty="0">
                <a:latin typeface="Arial" charset="0"/>
              </a:endParaRPr>
            </a:p>
          </p:txBody>
        </p:sp>
        <p:sp>
          <p:nvSpPr>
            <p:cNvPr id="69" name="TextBox 68"/>
            <p:cNvSpPr txBox="1"/>
            <p:nvPr/>
          </p:nvSpPr>
          <p:spPr>
            <a:xfrm>
              <a:off x="3484564" y="4456038"/>
              <a:ext cx="2287615" cy="424895"/>
            </a:xfrm>
            <a:prstGeom prst="rect">
              <a:avLst/>
            </a:prstGeom>
            <a:noFill/>
          </p:spPr>
          <p:txBody>
            <a:bodyPr wrap="none">
              <a:spAutoFit/>
            </a:bodyPr>
            <a:lstStyle/>
            <a:p>
              <a:pPr algn="ctr">
                <a:defRPr/>
              </a:pPr>
              <a:r>
                <a:rPr lang="en-US" dirty="0" smtClean="0">
                  <a:latin typeface="Arial" charset="0"/>
                </a:rPr>
                <a:t>Virtualization Layer</a:t>
              </a:r>
              <a:endParaRPr lang="en-US" dirty="0">
                <a:latin typeface="Arial" charset="0"/>
              </a:endParaRPr>
            </a:p>
          </p:txBody>
        </p:sp>
      </p:grpSp>
      <p:grpSp>
        <p:nvGrpSpPr>
          <p:cNvPr id="3" name="Group 4"/>
          <p:cNvGrpSpPr>
            <a:grpSpLocks/>
          </p:cNvGrpSpPr>
          <p:nvPr/>
        </p:nvGrpSpPr>
        <p:grpSpPr bwMode="auto">
          <a:xfrm>
            <a:off x="3505200" y="4876800"/>
            <a:ext cx="1904999" cy="841375"/>
            <a:chOff x="2267" y="2960"/>
            <a:chExt cx="1218" cy="792"/>
          </a:xfrm>
        </p:grpSpPr>
        <p:pic>
          <p:nvPicPr>
            <p:cNvPr id="11331" name="Picture 5" descr="cube-orange"/>
            <p:cNvPicPr>
              <a:picLocks noChangeAspect="1" noChangeArrowheads="1"/>
            </p:cNvPicPr>
            <p:nvPr/>
          </p:nvPicPr>
          <p:blipFill>
            <a:blip r:embed="rId3">
              <a:lum bright="-36000"/>
            </a:blip>
            <a:srcRect/>
            <a:stretch>
              <a:fillRect/>
            </a:stretch>
          </p:blipFill>
          <p:spPr bwMode="auto">
            <a:xfrm>
              <a:off x="2267" y="2960"/>
              <a:ext cx="1218" cy="792"/>
            </a:xfrm>
            <a:prstGeom prst="rect">
              <a:avLst/>
            </a:prstGeom>
            <a:noFill/>
            <a:ln w="9525">
              <a:noFill/>
              <a:miter lim="800000"/>
              <a:headEnd/>
              <a:tailEnd/>
            </a:ln>
          </p:spPr>
        </p:pic>
        <p:sp>
          <p:nvSpPr>
            <p:cNvPr id="11332" name="Rectangle 6"/>
            <p:cNvSpPr>
              <a:spLocks noChangeArrowheads="1"/>
            </p:cNvSpPr>
            <p:nvPr/>
          </p:nvSpPr>
          <p:spPr bwMode="auto">
            <a:xfrm>
              <a:off x="2792" y="3310"/>
              <a:ext cx="116" cy="166"/>
            </a:xfrm>
            <a:prstGeom prst="rect">
              <a:avLst/>
            </a:prstGeom>
            <a:noFill/>
            <a:ln w="12700">
              <a:noFill/>
              <a:miter lim="800000"/>
              <a:headEnd/>
              <a:tailEnd/>
            </a:ln>
          </p:spPr>
          <p:txBody>
            <a:bodyPr wrap="none" anchor="ctr"/>
            <a:lstStyle/>
            <a:p>
              <a:pPr algn="ctr"/>
              <a:r>
                <a:rPr lang="en-US" sz="2400" b="0" dirty="0">
                  <a:effectLst/>
                  <a:latin typeface="Segoe Semibold" pitchFamily="34" charset="0"/>
                </a:rPr>
                <a:t>Hardware</a:t>
              </a:r>
            </a:p>
          </p:txBody>
        </p:sp>
      </p:grpSp>
      <p:sp>
        <p:nvSpPr>
          <p:cNvPr id="11271" name="Text Box 8"/>
          <p:cNvSpPr txBox="1">
            <a:spLocks noChangeArrowheads="1"/>
          </p:cNvSpPr>
          <p:nvPr/>
        </p:nvSpPr>
        <p:spPr bwMode="auto">
          <a:xfrm>
            <a:off x="381000" y="-187325"/>
            <a:ext cx="184150" cy="914400"/>
          </a:xfrm>
          <a:prstGeom prst="rect">
            <a:avLst/>
          </a:prstGeom>
          <a:noFill/>
          <a:ln w="12700">
            <a:noFill/>
            <a:miter lim="800000"/>
            <a:headEnd/>
            <a:tailEnd/>
          </a:ln>
        </p:spPr>
        <p:txBody>
          <a:bodyPr wrap="none">
            <a:spAutoFit/>
          </a:bodyPr>
          <a:lstStyle/>
          <a:p>
            <a:pPr algn="l"/>
            <a:endParaRPr lang="fr-FR" sz="5400" dirty="0">
              <a:effectLst/>
              <a:latin typeface="Segoe Semibold" pitchFamily="34" charset="0"/>
            </a:endParaRPr>
          </a:p>
        </p:txBody>
      </p:sp>
      <p:sp>
        <p:nvSpPr>
          <p:cNvPr id="546886" name="Text Box 70"/>
          <p:cNvSpPr txBox="1">
            <a:spLocks noChangeArrowheads="1"/>
          </p:cNvSpPr>
          <p:nvPr/>
        </p:nvSpPr>
        <p:spPr bwMode="auto">
          <a:xfrm>
            <a:off x="5976938" y="5235575"/>
            <a:ext cx="2846387" cy="107721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dirty="0" smtClean="0">
                <a:solidFill>
                  <a:schemeClr val="tx2"/>
                </a:solidFill>
                <a:latin typeface="Arial" charset="0"/>
              </a:rPr>
              <a:t>Virtualización del </a:t>
            </a:r>
            <a:r>
              <a:rPr lang="en-US" sz="3200" dirty="0" err="1" smtClean="0">
                <a:solidFill>
                  <a:schemeClr val="tx2"/>
                </a:solidFill>
                <a:latin typeface="Arial" charset="0"/>
              </a:rPr>
              <a:t>servidor</a:t>
            </a:r>
            <a:endParaRPr lang="en-US" sz="3200" dirty="0">
              <a:solidFill>
                <a:schemeClr val="tx2"/>
              </a:solidFill>
              <a:latin typeface="Arial" charset="0"/>
            </a:endParaRPr>
          </a:p>
        </p:txBody>
      </p:sp>
      <p:sp>
        <p:nvSpPr>
          <p:cNvPr id="546887" name="Rectangle 71"/>
          <p:cNvSpPr>
            <a:spLocks noChangeArrowheads="1"/>
          </p:cNvSpPr>
          <p:nvPr/>
        </p:nvSpPr>
        <p:spPr bwMode="auto">
          <a:xfrm>
            <a:off x="336550" y="173038"/>
            <a:ext cx="8382000" cy="701731"/>
          </a:xfrm>
          <a:prstGeom prst="rect">
            <a:avLst/>
          </a:prstGeom>
          <a:noFill/>
          <a:ln w="9525">
            <a:noFill/>
            <a:miter lim="800000"/>
            <a:headEnd/>
            <a:tailEnd/>
          </a:ln>
          <a:effectLst/>
        </p:spPr>
        <p:txBody>
          <a:bodyPr>
            <a:spAutoFit/>
          </a:bodyPr>
          <a:lstStyle/>
          <a:p>
            <a:pPr>
              <a:lnSpc>
                <a:spcPct val="90000"/>
              </a:lnSpc>
              <a:defRPr/>
            </a:pPr>
            <a:r>
              <a:rPr lang="en-US" sz="4400" spc="-150" dirty="0" err="1"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FF9929"/>
                  </a:outerShdw>
                </a:effectLst>
                <a:latin typeface="Segoe" pitchFamily="34" charset="0"/>
              </a:rPr>
              <a:t>Infraestructura</a:t>
            </a:r>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FF9929"/>
                  </a:outerShdw>
                </a:effectLst>
                <a:latin typeface="Segoe" pitchFamily="34" charset="0"/>
              </a:rPr>
              <a:t> </a:t>
            </a:r>
            <a:r>
              <a:rPr lang="en-US" sz="4400" spc="-150" dirty="0" err="1"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FF9929"/>
                  </a:outerShdw>
                </a:effectLst>
                <a:latin typeface="Segoe" pitchFamily="34" charset="0"/>
              </a:rPr>
              <a:t>virtualizada</a:t>
            </a:r>
            <a:endParaRPr lang="en-US" sz="4800" dirty="0">
              <a:solidFill>
                <a:schemeClr val="tx2"/>
              </a:solidFill>
              <a:effectLst>
                <a:outerShdw blurRad="38100" dist="38100" dir="2700000" algn="ctr" rotWithShape="0">
                  <a:schemeClr val="accent5"/>
                </a:outerShdw>
              </a:effectLst>
              <a:latin typeface="Arial" charset="0"/>
            </a:endParaRPr>
          </a:p>
        </p:txBody>
      </p:sp>
      <p:grpSp>
        <p:nvGrpSpPr>
          <p:cNvPr id="4" name="Group 100"/>
          <p:cNvGrpSpPr/>
          <p:nvPr/>
        </p:nvGrpSpPr>
        <p:grpSpPr>
          <a:xfrm>
            <a:off x="1981205" y="2438402"/>
            <a:ext cx="1676398" cy="1828798"/>
            <a:chOff x="1981200" y="2590800"/>
            <a:chExt cx="1676398" cy="1828798"/>
          </a:xfrm>
        </p:grpSpPr>
        <p:pic>
          <p:nvPicPr>
            <p:cNvPr id="72" name="Picture 65" descr="clear rectangle glow Blue"/>
            <p:cNvPicPr>
              <a:picLocks noChangeAspect="1" noChangeArrowheads="1"/>
            </p:cNvPicPr>
            <p:nvPr/>
          </p:nvPicPr>
          <p:blipFill>
            <a:blip r:embed="rId4"/>
            <a:srcRect/>
            <a:stretch>
              <a:fillRect/>
            </a:stretch>
          </p:blipFill>
          <p:spPr bwMode="auto">
            <a:xfrm rot="16200000">
              <a:off x="1905000" y="2667000"/>
              <a:ext cx="1828798" cy="1676398"/>
            </a:xfrm>
            <a:prstGeom prst="rect">
              <a:avLst/>
            </a:prstGeom>
            <a:noFill/>
            <a:ln w="9525">
              <a:noFill/>
              <a:miter lim="800000"/>
              <a:headEnd/>
              <a:tailEnd/>
            </a:ln>
          </p:spPr>
        </p:pic>
        <p:grpSp>
          <p:nvGrpSpPr>
            <p:cNvPr id="5" name="Group 48"/>
            <p:cNvGrpSpPr>
              <a:grpSpLocks/>
            </p:cNvGrpSpPr>
            <p:nvPr/>
          </p:nvGrpSpPr>
          <p:grpSpPr bwMode="auto">
            <a:xfrm>
              <a:off x="2133595" y="3505198"/>
              <a:ext cx="1371599" cy="763587"/>
              <a:chOff x="2267" y="2224"/>
              <a:chExt cx="1218" cy="792"/>
            </a:xfrm>
          </p:grpSpPr>
          <p:pic>
            <p:nvPicPr>
              <p:cNvPr id="74" name="Picture 49" descr="cube-green"/>
              <p:cNvPicPr>
                <a:picLocks noChangeAspect="1" noChangeArrowheads="1"/>
              </p:cNvPicPr>
              <p:nvPr/>
            </p:nvPicPr>
            <p:blipFill>
              <a:blip r:embed="rId5">
                <a:lum bright="-36000"/>
              </a:blip>
              <a:srcRect/>
              <a:stretch>
                <a:fillRect/>
              </a:stretch>
            </p:blipFill>
            <p:spPr bwMode="auto">
              <a:xfrm>
                <a:off x="2267" y="2224"/>
                <a:ext cx="1218" cy="792"/>
              </a:xfrm>
              <a:prstGeom prst="rect">
                <a:avLst/>
              </a:prstGeom>
              <a:noFill/>
              <a:ln w="9525">
                <a:noFill/>
                <a:miter lim="800000"/>
                <a:headEnd/>
                <a:tailEnd/>
              </a:ln>
            </p:spPr>
          </p:pic>
          <p:sp>
            <p:nvSpPr>
              <p:cNvPr id="75" name="Rectangle 50"/>
              <p:cNvSpPr>
                <a:spLocks noChangeArrowheads="1"/>
              </p:cNvSpPr>
              <p:nvPr/>
            </p:nvSpPr>
            <p:spPr bwMode="auto">
              <a:xfrm>
                <a:off x="2792" y="2560"/>
                <a:ext cx="116" cy="165"/>
              </a:xfrm>
              <a:prstGeom prst="rect">
                <a:avLst/>
              </a:prstGeom>
              <a:noFill/>
              <a:ln w="12700">
                <a:noFill/>
                <a:miter lim="800000"/>
                <a:headEnd/>
                <a:tailEnd/>
              </a:ln>
            </p:spPr>
            <p:txBody>
              <a:bodyPr wrap="none" anchor="ctr"/>
              <a:lstStyle/>
              <a:p>
                <a:pPr algn="ctr"/>
                <a:r>
                  <a:rPr lang="en-US" sz="1600" b="0" dirty="0" smtClean="0">
                    <a:effectLst/>
                    <a:latin typeface="Segoe Semibold" pitchFamily="34" charset="0"/>
                  </a:rPr>
                  <a:t>Server</a:t>
                </a:r>
              </a:p>
              <a:p>
                <a:pPr algn="ctr"/>
                <a:r>
                  <a:rPr lang="en-US" sz="1600" b="0" dirty="0" smtClean="0">
                    <a:latin typeface="Segoe Semibold" pitchFamily="34" charset="0"/>
                  </a:rPr>
                  <a:t>2008</a:t>
                </a:r>
                <a:endParaRPr lang="en-US" sz="1600" b="0" dirty="0">
                  <a:effectLst/>
                  <a:latin typeface="Segoe Semibold" pitchFamily="34" charset="0"/>
                </a:endParaRPr>
              </a:p>
            </p:txBody>
          </p:sp>
        </p:grpSp>
        <p:grpSp>
          <p:nvGrpSpPr>
            <p:cNvPr id="6" name="Group 59"/>
            <p:cNvGrpSpPr>
              <a:grpSpLocks/>
            </p:cNvGrpSpPr>
            <p:nvPr/>
          </p:nvGrpSpPr>
          <p:grpSpPr bwMode="auto">
            <a:xfrm>
              <a:off x="2133595" y="2743198"/>
              <a:ext cx="1371599" cy="776287"/>
              <a:chOff x="2267" y="1795"/>
              <a:chExt cx="616" cy="489"/>
            </a:xfrm>
          </p:grpSpPr>
          <p:pic>
            <p:nvPicPr>
              <p:cNvPr id="77" name="Picture 60"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78" name="Rectangle 61"/>
              <p:cNvSpPr>
                <a:spLocks noChangeArrowheads="1"/>
              </p:cNvSpPr>
              <p:nvPr/>
            </p:nvSpPr>
            <p:spPr bwMode="auto">
              <a:xfrm>
                <a:off x="2450" y="2016"/>
                <a:ext cx="192" cy="100"/>
              </a:xfrm>
              <a:prstGeom prst="rect">
                <a:avLst/>
              </a:prstGeom>
              <a:noFill/>
              <a:ln w="12700">
                <a:noFill/>
                <a:miter lim="800000"/>
                <a:headEnd/>
                <a:tailEnd/>
              </a:ln>
            </p:spPr>
            <p:txBody>
              <a:bodyPr wrap="none" anchor="ctr"/>
              <a:lstStyle/>
              <a:p>
                <a:pPr algn="ctr"/>
                <a:r>
                  <a:rPr lang="en-US" sz="1200" b="0" dirty="0">
                    <a:effectLst/>
                    <a:latin typeface="Segoe Semibold" pitchFamily="34" charset="0"/>
                  </a:rPr>
                  <a:t>Application</a:t>
                </a:r>
              </a:p>
            </p:txBody>
          </p:sp>
        </p:grpSp>
      </p:grpSp>
      <p:grpSp>
        <p:nvGrpSpPr>
          <p:cNvPr id="7" name="Group 99"/>
          <p:cNvGrpSpPr/>
          <p:nvPr/>
        </p:nvGrpSpPr>
        <p:grpSpPr>
          <a:xfrm>
            <a:off x="457205" y="2438402"/>
            <a:ext cx="1676398" cy="1828798"/>
            <a:chOff x="457200" y="2590800"/>
            <a:chExt cx="1676398" cy="1828798"/>
          </a:xfrm>
        </p:grpSpPr>
        <p:pic>
          <p:nvPicPr>
            <p:cNvPr id="93" name="Picture 65" descr="clear rectangle glow Blue"/>
            <p:cNvPicPr>
              <a:picLocks noChangeAspect="1" noChangeArrowheads="1"/>
            </p:cNvPicPr>
            <p:nvPr/>
          </p:nvPicPr>
          <p:blipFill>
            <a:blip r:embed="rId4"/>
            <a:srcRect/>
            <a:stretch>
              <a:fillRect/>
            </a:stretch>
          </p:blipFill>
          <p:spPr bwMode="auto">
            <a:xfrm rot="16200000">
              <a:off x="381000" y="2667000"/>
              <a:ext cx="1828798" cy="1676398"/>
            </a:xfrm>
            <a:prstGeom prst="rect">
              <a:avLst/>
            </a:prstGeom>
            <a:noFill/>
            <a:ln w="9525">
              <a:noFill/>
              <a:miter lim="800000"/>
              <a:headEnd/>
              <a:tailEnd/>
            </a:ln>
          </p:spPr>
        </p:pic>
        <p:grpSp>
          <p:nvGrpSpPr>
            <p:cNvPr id="8" name="Group 48"/>
            <p:cNvGrpSpPr>
              <a:grpSpLocks/>
            </p:cNvGrpSpPr>
            <p:nvPr/>
          </p:nvGrpSpPr>
          <p:grpSpPr bwMode="auto">
            <a:xfrm>
              <a:off x="609595" y="3505198"/>
              <a:ext cx="1371599" cy="763587"/>
              <a:chOff x="2267" y="2224"/>
              <a:chExt cx="1218" cy="792"/>
            </a:xfrm>
          </p:grpSpPr>
          <p:pic>
            <p:nvPicPr>
              <p:cNvPr id="95" name="Picture 49" descr="cube-green"/>
              <p:cNvPicPr>
                <a:picLocks noChangeAspect="1" noChangeArrowheads="1"/>
              </p:cNvPicPr>
              <p:nvPr/>
            </p:nvPicPr>
            <p:blipFill>
              <a:blip r:embed="rId5">
                <a:lum bright="-36000"/>
              </a:blip>
              <a:srcRect/>
              <a:stretch>
                <a:fillRect/>
              </a:stretch>
            </p:blipFill>
            <p:spPr bwMode="auto">
              <a:xfrm>
                <a:off x="2267" y="2224"/>
                <a:ext cx="1218" cy="792"/>
              </a:xfrm>
              <a:prstGeom prst="rect">
                <a:avLst/>
              </a:prstGeom>
              <a:noFill/>
              <a:ln w="9525">
                <a:noFill/>
                <a:miter lim="800000"/>
                <a:headEnd/>
                <a:tailEnd/>
              </a:ln>
            </p:spPr>
          </p:pic>
          <p:sp>
            <p:nvSpPr>
              <p:cNvPr id="96" name="Rectangle 50"/>
              <p:cNvSpPr>
                <a:spLocks noChangeArrowheads="1"/>
              </p:cNvSpPr>
              <p:nvPr/>
            </p:nvSpPr>
            <p:spPr bwMode="auto">
              <a:xfrm>
                <a:off x="2792" y="2560"/>
                <a:ext cx="116" cy="165"/>
              </a:xfrm>
              <a:prstGeom prst="rect">
                <a:avLst/>
              </a:prstGeom>
              <a:noFill/>
              <a:ln w="12700">
                <a:noFill/>
                <a:miter lim="800000"/>
                <a:headEnd/>
                <a:tailEnd/>
              </a:ln>
            </p:spPr>
            <p:txBody>
              <a:bodyPr wrap="none" anchor="ctr"/>
              <a:lstStyle/>
              <a:p>
                <a:pPr algn="ctr"/>
                <a:r>
                  <a:rPr lang="en-US" sz="1600" b="0" dirty="0" smtClean="0">
                    <a:effectLst/>
                    <a:latin typeface="Segoe Semibold" pitchFamily="34" charset="0"/>
                  </a:rPr>
                  <a:t>Server</a:t>
                </a:r>
              </a:p>
              <a:p>
                <a:pPr algn="ctr"/>
                <a:r>
                  <a:rPr lang="en-US" sz="1600" b="0" dirty="0" smtClean="0">
                    <a:latin typeface="Segoe Semibold" pitchFamily="34" charset="0"/>
                  </a:rPr>
                  <a:t>2008</a:t>
                </a:r>
                <a:endParaRPr lang="en-US" sz="1600" b="0" dirty="0">
                  <a:effectLst/>
                  <a:latin typeface="Segoe Semibold" pitchFamily="34" charset="0"/>
                </a:endParaRPr>
              </a:p>
            </p:txBody>
          </p:sp>
        </p:grpSp>
        <p:grpSp>
          <p:nvGrpSpPr>
            <p:cNvPr id="9" name="Group 59"/>
            <p:cNvGrpSpPr>
              <a:grpSpLocks/>
            </p:cNvGrpSpPr>
            <p:nvPr/>
          </p:nvGrpSpPr>
          <p:grpSpPr bwMode="auto">
            <a:xfrm>
              <a:off x="609595" y="2743198"/>
              <a:ext cx="1371599" cy="776287"/>
              <a:chOff x="2267" y="1795"/>
              <a:chExt cx="616" cy="489"/>
            </a:xfrm>
          </p:grpSpPr>
          <p:pic>
            <p:nvPicPr>
              <p:cNvPr id="98" name="Picture 60"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99" name="Rectangle 61"/>
              <p:cNvSpPr>
                <a:spLocks noChangeArrowheads="1"/>
              </p:cNvSpPr>
              <p:nvPr/>
            </p:nvSpPr>
            <p:spPr bwMode="auto">
              <a:xfrm>
                <a:off x="2450" y="2016"/>
                <a:ext cx="192" cy="100"/>
              </a:xfrm>
              <a:prstGeom prst="rect">
                <a:avLst/>
              </a:prstGeom>
              <a:noFill/>
              <a:ln w="12700">
                <a:noFill/>
                <a:miter lim="800000"/>
                <a:headEnd/>
                <a:tailEnd/>
              </a:ln>
            </p:spPr>
            <p:txBody>
              <a:bodyPr wrap="none" anchor="ctr"/>
              <a:lstStyle/>
              <a:p>
                <a:pPr algn="ctr"/>
                <a:r>
                  <a:rPr lang="en-US" sz="1200" b="0" dirty="0">
                    <a:effectLst/>
                    <a:latin typeface="Segoe Semibold" pitchFamily="34" charset="0"/>
                  </a:rPr>
                  <a:t>Application</a:t>
                </a:r>
              </a:p>
            </p:txBody>
          </p:sp>
        </p:grpSp>
      </p:grpSp>
      <p:pic>
        <p:nvPicPr>
          <p:cNvPr id="102" name="Picture 65" descr="clear rectangle glow Blue"/>
          <p:cNvPicPr>
            <a:picLocks noChangeAspect="1" noChangeArrowheads="1"/>
          </p:cNvPicPr>
          <p:nvPr/>
        </p:nvPicPr>
        <p:blipFill>
          <a:blip r:embed="rId4"/>
          <a:srcRect/>
          <a:stretch>
            <a:fillRect/>
          </a:stretch>
        </p:blipFill>
        <p:spPr bwMode="auto">
          <a:xfrm rot="16200000">
            <a:off x="3429005" y="2514602"/>
            <a:ext cx="1828798" cy="1676398"/>
          </a:xfrm>
          <a:prstGeom prst="rect">
            <a:avLst/>
          </a:prstGeom>
          <a:noFill/>
          <a:ln w="9525">
            <a:noFill/>
            <a:miter lim="800000"/>
            <a:headEnd/>
            <a:tailEnd/>
          </a:ln>
        </p:spPr>
      </p:pic>
      <p:grpSp>
        <p:nvGrpSpPr>
          <p:cNvPr id="10" name="Group 48"/>
          <p:cNvGrpSpPr>
            <a:grpSpLocks/>
          </p:cNvGrpSpPr>
          <p:nvPr/>
        </p:nvGrpSpPr>
        <p:grpSpPr bwMode="auto">
          <a:xfrm>
            <a:off x="3657600" y="3352800"/>
            <a:ext cx="1371599" cy="763587"/>
            <a:chOff x="2267" y="2224"/>
            <a:chExt cx="1218" cy="792"/>
          </a:xfrm>
        </p:grpSpPr>
        <p:pic>
          <p:nvPicPr>
            <p:cNvPr id="104" name="Picture 49" descr="cube-green"/>
            <p:cNvPicPr>
              <a:picLocks noChangeAspect="1" noChangeArrowheads="1"/>
            </p:cNvPicPr>
            <p:nvPr/>
          </p:nvPicPr>
          <p:blipFill>
            <a:blip r:embed="rId5">
              <a:lum bright="-36000"/>
            </a:blip>
            <a:srcRect/>
            <a:stretch>
              <a:fillRect/>
            </a:stretch>
          </p:blipFill>
          <p:spPr bwMode="auto">
            <a:xfrm>
              <a:off x="2267" y="2224"/>
              <a:ext cx="1218" cy="792"/>
            </a:xfrm>
            <a:prstGeom prst="rect">
              <a:avLst/>
            </a:prstGeom>
            <a:noFill/>
            <a:ln w="9525">
              <a:noFill/>
              <a:miter lim="800000"/>
              <a:headEnd/>
              <a:tailEnd/>
            </a:ln>
          </p:spPr>
        </p:pic>
        <p:sp>
          <p:nvSpPr>
            <p:cNvPr id="105" name="Rectangle 50"/>
            <p:cNvSpPr>
              <a:spLocks noChangeArrowheads="1"/>
            </p:cNvSpPr>
            <p:nvPr/>
          </p:nvSpPr>
          <p:spPr bwMode="auto">
            <a:xfrm>
              <a:off x="2792" y="2560"/>
              <a:ext cx="116" cy="165"/>
            </a:xfrm>
            <a:prstGeom prst="rect">
              <a:avLst/>
            </a:prstGeom>
            <a:noFill/>
            <a:ln w="12700">
              <a:noFill/>
              <a:miter lim="800000"/>
              <a:headEnd/>
              <a:tailEnd/>
            </a:ln>
          </p:spPr>
          <p:txBody>
            <a:bodyPr wrap="none" anchor="ctr"/>
            <a:lstStyle/>
            <a:p>
              <a:pPr algn="ctr"/>
              <a:r>
                <a:rPr lang="en-US" sz="1600" b="0" dirty="0" smtClean="0">
                  <a:effectLst/>
                  <a:latin typeface="Segoe Semibold" pitchFamily="34" charset="0"/>
                </a:rPr>
                <a:t>Server</a:t>
              </a:r>
            </a:p>
            <a:p>
              <a:pPr algn="ctr"/>
              <a:r>
                <a:rPr lang="en-US" sz="1600" b="0" dirty="0" smtClean="0">
                  <a:latin typeface="Segoe Semibold" pitchFamily="34" charset="0"/>
                </a:rPr>
                <a:t>2003</a:t>
              </a:r>
              <a:endParaRPr lang="en-US" sz="1600" b="0" dirty="0">
                <a:effectLst/>
                <a:latin typeface="Segoe Semibold" pitchFamily="34" charset="0"/>
              </a:endParaRPr>
            </a:p>
          </p:txBody>
        </p:sp>
      </p:grpSp>
      <p:grpSp>
        <p:nvGrpSpPr>
          <p:cNvPr id="11" name="Group 59"/>
          <p:cNvGrpSpPr>
            <a:grpSpLocks/>
          </p:cNvGrpSpPr>
          <p:nvPr/>
        </p:nvGrpSpPr>
        <p:grpSpPr bwMode="auto">
          <a:xfrm>
            <a:off x="3657600" y="2590800"/>
            <a:ext cx="1371599" cy="776287"/>
            <a:chOff x="2267" y="1795"/>
            <a:chExt cx="616" cy="489"/>
          </a:xfrm>
        </p:grpSpPr>
        <p:pic>
          <p:nvPicPr>
            <p:cNvPr id="107" name="Picture 60"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108" name="Rectangle 61"/>
            <p:cNvSpPr>
              <a:spLocks noChangeArrowheads="1"/>
            </p:cNvSpPr>
            <p:nvPr/>
          </p:nvSpPr>
          <p:spPr bwMode="auto">
            <a:xfrm>
              <a:off x="2450" y="2016"/>
              <a:ext cx="192" cy="100"/>
            </a:xfrm>
            <a:prstGeom prst="rect">
              <a:avLst/>
            </a:prstGeom>
            <a:noFill/>
            <a:ln w="12700">
              <a:noFill/>
              <a:miter lim="800000"/>
              <a:headEnd/>
              <a:tailEnd/>
            </a:ln>
          </p:spPr>
          <p:txBody>
            <a:bodyPr wrap="none" anchor="ctr"/>
            <a:lstStyle/>
            <a:p>
              <a:pPr algn="ctr"/>
              <a:r>
                <a:rPr lang="en-US" sz="1200" b="0" dirty="0">
                  <a:effectLst/>
                  <a:latin typeface="Segoe Semibold" pitchFamily="34" charset="0"/>
                </a:rPr>
                <a:t>Application</a:t>
              </a:r>
            </a:p>
          </p:txBody>
        </p:sp>
      </p:grpSp>
      <p:pic>
        <p:nvPicPr>
          <p:cNvPr id="109" name="Picture 65" descr="clear rectangle glow Blue"/>
          <p:cNvPicPr>
            <a:picLocks noChangeAspect="1" noChangeArrowheads="1"/>
          </p:cNvPicPr>
          <p:nvPr/>
        </p:nvPicPr>
        <p:blipFill>
          <a:blip r:embed="rId4"/>
          <a:srcRect/>
          <a:stretch>
            <a:fillRect/>
          </a:stretch>
        </p:blipFill>
        <p:spPr bwMode="auto">
          <a:xfrm rot="16200000">
            <a:off x="4953005" y="2514602"/>
            <a:ext cx="1828798" cy="1676398"/>
          </a:xfrm>
          <a:prstGeom prst="rect">
            <a:avLst/>
          </a:prstGeom>
          <a:noFill/>
          <a:ln w="9525">
            <a:noFill/>
            <a:miter lim="800000"/>
            <a:headEnd/>
            <a:tailEnd/>
          </a:ln>
        </p:spPr>
      </p:pic>
      <p:grpSp>
        <p:nvGrpSpPr>
          <p:cNvPr id="12" name="Group 48"/>
          <p:cNvGrpSpPr>
            <a:grpSpLocks/>
          </p:cNvGrpSpPr>
          <p:nvPr/>
        </p:nvGrpSpPr>
        <p:grpSpPr bwMode="auto">
          <a:xfrm>
            <a:off x="5181600" y="3352800"/>
            <a:ext cx="1371599" cy="763587"/>
            <a:chOff x="2267" y="2224"/>
            <a:chExt cx="1218" cy="792"/>
          </a:xfrm>
        </p:grpSpPr>
        <p:pic>
          <p:nvPicPr>
            <p:cNvPr id="111" name="Picture 49" descr="cube-green"/>
            <p:cNvPicPr>
              <a:picLocks noChangeAspect="1" noChangeArrowheads="1"/>
            </p:cNvPicPr>
            <p:nvPr/>
          </p:nvPicPr>
          <p:blipFill>
            <a:blip r:embed="rId5">
              <a:lum bright="-36000"/>
            </a:blip>
            <a:srcRect/>
            <a:stretch>
              <a:fillRect/>
            </a:stretch>
          </p:blipFill>
          <p:spPr bwMode="auto">
            <a:xfrm>
              <a:off x="2267" y="2224"/>
              <a:ext cx="1218" cy="792"/>
            </a:xfrm>
            <a:prstGeom prst="rect">
              <a:avLst/>
            </a:prstGeom>
            <a:noFill/>
            <a:ln w="9525">
              <a:noFill/>
              <a:miter lim="800000"/>
              <a:headEnd/>
              <a:tailEnd/>
            </a:ln>
          </p:spPr>
        </p:pic>
        <p:sp>
          <p:nvSpPr>
            <p:cNvPr id="112" name="Rectangle 50"/>
            <p:cNvSpPr>
              <a:spLocks noChangeArrowheads="1"/>
            </p:cNvSpPr>
            <p:nvPr/>
          </p:nvSpPr>
          <p:spPr bwMode="auto">
            <a:xfrm>
              <a:off x="2792" y="2560"/>
              <a:ext cx="116" cy="165"/>
            </a:xfrm>
            <a:prstGeom prst="rect">
              <a:avLst/>
            </a:prstGeom>
            <a:noFill/>
            <a:ln w="12700">
              <a:noFill/>
              <a:miter lim="800000"/>
              <a:headEnd/>
              <a:tailEnd/>
            </a:ln>
          </p:spPr>
          <p:txBody>
            <a:bodyPr wrap="none" anchor="ctr"/>
            <a:lstStyle/>
            <a:p>
              <a:pPr algn="ctr"/>
              <a:r>
                <a:rPr lang="en-US" sz="1600" b="0" dirty="0" err="1" smtClean="0">
                  <a:effectLst/>
                  <a:latin typeface="Segoe Semibold" pitchFamily="34" charset="0"/>
                </a:rPr>
                <a:t>Suse</a:t>
              </a:r>
              <a:endParaRPr lang="en-US" sz="1600" b="0" dirty="0" smtClean="0">
                <a:effectLst/>
                <a:latin typeface="Segoe Semibold" pitchFamily="34" charset="0"/>
              </a:endParaRPr>
            </a:p>
            <a:p>
              <a:pPr algn="ctr"/>
              <a:r>
                <a:rPr lang="en-US" sz="1600" b="0" dirty="0" smtClean="0">
                  <a:latin typeface="Segoe Semibold" pitchFamily="34" charset="0"/>
                </a:rPr>
                <a:t>Linux</a:t>
              </a:r>
              <a:endParaRPr lang="en-US" sz="1600" b="0" dirty="0">
                <a:effectLst/>
                <a:latin typeface="Segoe Semibold" pitchFamily="34" charset="0"/>
              </a:endParaRPr>
            </a:p>
          </p:txBody>
        </p:sp>
      </p:grpSp>
      <p:grpSp>
        <p:nvGrpSpPr>
          <p:cNvPr id="13" name="Group 59"/>
          <p:cNvGrpSpPr>
            <a:grpSpLocks/>
          </p:cNvGrpSpPr>
          <p:nvPr/>
        </p:nvGrpSpPr>
        <p:grpSpPr bwMode="auto">
          <a:xfrm>
            <a:off x="5181600" y="2590800"/>
            <a:ext cx="1371599" cy="776287"/>
            <a:chOff x="2267" y="1795"/>
            <a:chExt cx="616" cy="489"/>
          </a:xfrm>
        </p:grpSpPr>
        <p:pic>
          <p:nvPicPr>
            <p:cNvPr id="114" name="Picture 60"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115" name="Rectangle 61"/>
            <p:cNvSpPr>
              <a:spLocks noChangeArrowheads="1"/>
            </p:cNvSpPr>
            <p:nvPr/>
          </p:nvSpPr>
          <p:spPr bwMode="auto">
            <a:xfrm>
              <a:off x="2450" y="2016"/>
              <a:ext cx="192" cy="100"/>
            </a:xfrm>
            <a:prstGeom prst="rect">
              <a:avLst/>
            </a:prstGeom>
            <a:noFill/>
            <a:ln w="12700">
              <a:noFill/>
              <a:miter lim="800000"/>
              <a:headEnd/>
              <a:tailEnd/>
            </a:ln>
          </p:spPr>
          <p:txBody>
            <a:bodyPr wrap="none" anchor="ctr"/>
            <a:lstStyle/>
            <a:p>
              <a:pPr algn="ctr"/>
              <a:r>
                <a:rPr lang="en-US" sz="1200" b="0" dirty="0">
                  <a:effectLst/>
                  <a:latin typeface="Segoe Semibold" pitchFamily="34" charset="0"/>
                </a:rPr>
                <a:t>Application</a:t>
              </a:r>
            </a:p>
          </p:txBody>
        </p:sp>
      </p:grpSp>
      <p:pic>
        <p:nvPicPr>
          <p:cNvPr id="116" name="Picture 65" descr="clear rectangle glow Blue"/>
          <p:cNvPicPr>
            <a:picLocks noChangeAspect="1" noChangeArrowheads="1"/>
          </p:cNvPicPr>
          <p:nvPr/>
        </p:nvPicPr>
        <p:blipFill>
          <a:blip r:embed="rId4"/>
          <a:srcRect/>
          <a:stretch>
            <a:fillRect/>
          </a:stretch>
        </p:blipFill>
        <p:spPr bwMode="auto">
          <a:xfrm rot="16200000">
            <a:off x="6477005" y="2514602"/>
            <a:ext cx="1828798" cy="1676398"/>
          </a:xfrm>
          <a:prstGeom prst="rect">
            <a:avLst/>
          </a:prstGeom>
          <a:noFill/>
          <a:ln w="9525">
            <a:noFill/>
            <a:miter lim="800000"/>
            <a:headEnd/>
            <a:tailEnd/>
          </a:ln>
        </p:spPr>
      </p:pic>
      <p:grpSp>
        <p:nvGrpSpPr>
          <p:cNvPr id="14" name="Group 48"/>
          <p:cNvGrpSpPr>
            <a:grpSpLocks/>
          </p:cNvGrpSpPr>
          <p:nvPr/>
        </p:nvGrpSpPr>
        <p:grpSpPr bwMode="auto">
          <a:xfrm>
            <a:off x="6705600" y="3352800"/>
            <a:ext cx="1371599" cy="763587"/>
            <a:chOff x="2267" y="2224"/>
            <a:chExt cx="1218" cy="792"/>
          </a:xfrm>
        </p:grpSpPr>
        <p:pic>
          <p:nvPicPr>
            <p:cNvPr id="118" name="Picture 49" descr="cube-green"/>
            <p:cNvPicPr>
              <a:picLocks noChangeAspect="1" noChangeArrowheads="1"/>
            </p:cNvPicPr>
            <p:nvPr/>
          </p:nvPicPr>
          <p:blipFill>
            <a:blip r:embed="rId5">
              <a:lum bright="-36000"/>
            </a:blip>
            <a:srcRect/>
            <a:stretch>
              <a:fillRect/>
            </a:stretch>
          </p:blipFill>
          <p:spPr bwMode="auto">
            <a:xfrm>
              <a:off x="2267" y="2224"/>
              <a:ext cx="1218" cy="792"/>
            </a:xfrm>
            <a:prstGeom prst="rect">
              <a:avLst/>
            </a:prstGeom>
            <a:noFill/>
            <a:ln w="9525">
              <a:noFill/>
              <a:miter lim="800000"/>
              <a:headEnd/>
              <a:tailEnd/>
            </a:ln>
          </p:spPr>
        </p:pic>
        <p:sp>
          <p:nvSpPr>
            <p:cNvPr id="119" name="Rectangle 50"/>
            <p:cNvSpPr>
              <a:spLocks noChangeArrowheads="1"/>
            </p:cNvSpPr>
            <p:nvPr/>
          </p:nvSpPr>
          <p:spPr bwMode="auto">
            <a:xfrm>
              <a:off x="2792" y="2560"/>
              <a:ext cx="116" cy="165"/>
            </a:xfrm>
            <a:prstGeom prst="rect">
              <a:avLst/>
            </a:prstGeom>
            <a:noFill/>
            <a:ln w="12700">
              <a:noFill/>
              <a:miter lim="800000"/>
              <a:headEnd/>
              <a:tailEnd/>
            </a:ln>
          </p:spPr>
          <p:txBody>
            <a:bodyPr wrap="none" anchor="ctr"/>
            <a:lstStyle/>
            <a:p>
              <a:pPr algn="ctr"/>
              <a:r>
                <a:rPr lang="en-US" sz="1600" b="0" dirty="0" err="1" smtClean="0">
                  <a:effectLst/>
                  <a:latin typeface="Segoe Semibold" pitchFamily="34" charset="0"/>
                </a:rPr>
                <a:t>Redhat</a:t>
              </a:r>
              <a:endParaRPr lang="en-US" sz="1600" b="0" dirty="0" smtClean="0">
                <a:effectLst/>
                <a:latin typeface="Segoe Semibold" pitchFamily="34" charset="0"/>
              </a:endParaRPr>
            </a:p>
            <a:p>
              <a:pPr algn="ctr"/>
              <a:r>
                <a:rPr lang="en-US" sz="1600" b="0" dirty="0" smtClean="0">
                  <a:latin typeface="Segoe Semibold" pitchFamily="34" charset="0"/>
                </a:rPr>
                <a:t>Linux</a:t>
              </a:r>
              <a:endParaRPr lang="en-US" sz="1600" b="0" dirty="0">
                <a:effectLst/>
                <a:latin typeface="Segoe Semibold" pitchFamily="34" charset="0"/>
              </a:endParaRPr>
            </a:p>
          </p:txBody>
        </p:sp>
      </p:grpSp>
      <p:grpSp>
        <p:nvGrpSpPr>
          <p:cNvPr id="15" name="Group 59"/>
          <p:cNvGrpSpPr>
            <a:grpSpLocks/>
          </p:cNvGrpSpPr>
          <p:nvPr/>
        </p:nvGrpSpPr>
        <p:grpSpPr bwMode="auto">
          <a:xfrm>
            <a:off x="6705600" y="2590800"/>
            <a:ext cx="1371599" cy="776287"/>
            <a:chOff x="2267" y="1795"/>
            <a:chExt cx="616" cy="489"/>
          </a:xfrm>
        </p:grpSpPr>
        <p:pic>
          <p:nvPicPr>
            <p:cNvPr id="121" name="Picture 60"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122" name="Rectangle 61"/>
            <p:cNvSpPr>
              <a:spLocks noChangeArrowheads="1"/>
            </p:cNvSpPr>
            <p:nvPr/>
          </p:nvSpPr>
          <p:spPr bwMode="auto">
            <a:xfrm>
              <a:off x="2450" y="2016"/>
              <a:ext cx="192" cy="100"/>
            </a:xfrm>
            <a:prstGeom prst="rect">
              <a:avLst/>
            </a:prstGeom>
            <a:noFill/>
            <a:ln w="12700">
              <a:noFill/>
              <a:miter lim="800000"/>
              <a:headEnd/>
              <a:tailEnd/>
            </a:ln>
          </p:spPr>
          <p:txBody>
            <a:bodyPr wrap="none" anchor="ctr"/>
            <a:lstStyle/>
            <a:p>
              <a:pPr algn="ctr"/>
              <a:r>
                <a:rPr lang="en-US" sz="1200" b="0" dirty="0">
                  <a:effectLst/>
                  <a:latin typeface="Segoe Semibold" pitchFamily="34" charset="0"/>
                </a:rPr>
                <a:t>Application</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1" name="Picture 31" descr="5 horiz glass bars"/>
          <p:cNvPicPr>
            <a:picLocks noChangeAspect="1" noChangeArrowheads="1"/>
          </p:cNvPicPr>
          <p:nvPr/>
        </p:nvPicPr>
        <p:blipFill>
          <a:blip r:embed="rId3"/>
          <a:srcRect/>
          <a:stretch>
            <a:fillRect/>
          </a:stretch>
        </p:blipFill>
        <p:spPr bwMode="auto">
          <a:xfrm>
            <a:off x="228600" y="1081070"/>
            <a:ext cx="8763000" cy="5256213"/>
          </a:xfrm>
          <a:prstGeom prst="rect">
            <a:avLst/>
          </a:prstGeom>
          <a:noFill/>
          <a:ln w="9525">
            <a:noFill/>
            <a:miter lim="800000"/>
            <a:headEnd/>
            <a:tailEnd/>
          </a:ln>
        </p:spPr>
      </p:pic>
      <p:pic>
        <p:nvPicPr>
          <p:cNvPr id="92192" name="Picture 32" descr="5 bar horiz - 5"/>
          <p:cNvPicPr>
            <a:picLocks noChangeAspect="1" noChangeArrowheads="1"/>
          </p:cNvPicPr>
          <p:nvPr/>
        </p:nvPicPr>
        <p:blipFill>
          <a:blip r:embed="rId4"/>
          <a:srcRect l="20325"/>
          <a:stretch>
            <a:fillRect/>
          </a:stretch>
        </p:blipFill>
        <p:spPr bwMode="auto">
          <a:xfrm>
            <a:off x="2057400" y="5300645"/>
            <a:ext cx="6870700" cy="979488"/>
          </a:xfrm>
          <a:prstGeom prst="rect">
            <a:avLst/>
          </a:prstGeom>
          <a:noFill/>
          <a:ln w="9525">
            <a:noFill/>
            <a:miter lim="800000"/>
            <a:headEnd/>
            <a:tailEnd/>
          </a:ln>
        </p:spPr>
      </p:pic>
      <p:pic>
        <p:nvPicPr>
          <p:cNvPr id="92193" name="Picture 33" descr="5 bar horiz - 1"/>
          <p:cNvPicPr>
            <a:picLocks noChangeAspect="1" noChangeArrowheads="1"/>
          </p:cNvPicPr>
          <p:nvPr/>
        </p:nvPicPr>
        <p:blipFill>
          <a:blip r:embed="rId5"/>
          <a:srcRect l="20325"/>
          <a:stretch>
            <a:fillRect/>
          </a:stretch>
        </p:blipFill>
        <p:spPr bwMode="auto">
          <a:xfrm>
            <a:off x="2057400" y="1131870"/>
            <a:ext cx="6870700" cy="987425"/>
          </a:xfrm>
          <a:prstGeom prst="rect">
            <a:avLst/>
          </a:prstGeom>
          <a:noFill/>
          <a:ln w="9525">
            <a:noFill/>
            <a:miter lim="800000"/>
            <a:headEnd/>
            <a:tailEnd/>
          </a:ln>
        </p:spPr>
      </p:pic>
      <p:pic>
        <p:nvPicPr>
          <p:cNvPr id="92194" name="Picture 34" descr="5 bar horiz - 2"/>
          <p:cNvPicPr>
            <a:picLocks noChangeAspect="1" noChangeArrowheads="1"/>
          </p:cNvPicPr>
          <p:nvPr/>
        </p:nvPicPr>
        <p:blipFill>
          <a:blip r:embed="rId6"/>
          <a:srcRect l="20325"/>
          <a:stretch>
            <a:fillRect/>
          </a:stretch>
        </p:blipFill>
        <p:spPr bwMode="auto">
          <a:xfrm>
            <a:off x="2057400" y="3206733"/>
            <a:ext cx="6870700" cy="1003300"/>
          </a:xfrm>
          <a:prstGeom prst="rect">
            <a:avLst/>
          </a:prstGeom>
          <a:noFill/>
          <a:ln w="9525">
            <a:noFill/>
            <a:miter lim="800000"/>
            <a:headEnd/>
            <a:tailEnd/>
          </a:ln>
        </p:spPr>
      </p:pic>
      <p:pic>
        <p:nvPicPr>
          <p:cNvPr id="92195" name="Picture 35" descr="5 bar horiz - 3"/>
          <p:cNvPicPr>
            <a:picLocks noChangeAspect="1" noChangeArrowheads="1"/>
          </p:cNvPicPr>
          <p:nvPr/>
        </p:nvPicPr>
        <p:blipFill>
          <a:blip r:embed="rId7"/>
          <a:srcRect l="20325"/>
          <a:stretch>
            <a:fillRect/>
          </a:stretch>
        </p:blipFill>
        <p:spPr bwMode="auto">
          <a:xfrm>
            <a:off x="2057400" y="2160570"/>
            <a:ext cx="6870700" cy="1003300"/>
          </a:xfrm>
          <a:prstGeom prst="rect">
            <a:avLst/>
          </a:prstGeom>
          <a:noFill/>
          <a:ln w="9525">
            <a:noFill/>
            <a:miter lim="800000"/>
            <a:headEnd/>
            <a:tailEnd/>
          </a:ln>
        </p:spPr>
      </p:pic>
      <p:pic>
        <p:nvPicPr>
          <p:cNvPr id="92197" name="Picture 37" descr="5 bar horiz - 4"/>
          <p:cNvPicPr>
            <a:picLocks noChangeAspect="1" noChangeArrowheads="1"/>
          </p:cNvPicPr>
          <p:nvPr/>
        </p:nvPicPr>
        <p:blipFill>
          <a:blip r:embed="rId8">
            <a:lum bright="6000"/>
          </a:blip>
          <a:srcRect l="20294"/>
          <a:stretch>
            <a:fillRect/>
          </a:stretch>
        </p:blipFill>
        <p:spPr bwMode="auto">
          <a:xfrm>
            <a:off x="2057400" y="4252895"/>
            <a:ext cx="6870700" cy="1001713"/>
          </a:xfrm>
          <a:prstGeom prst="rect">
            <a:avLst/>
          </a:prstGeom>
          <a:noFill/>
          <a:ln w="9525">
            <a:noFill/>
            <a:miter lim="800000"/>
            <a:headEnd/>
            <a:tailEnd/>
          </a:ln>
        </p:spPr>
      </p:pic>
      <p:sp>
        <p:nvSpPr>
          <p:cNvPr id="445449" name="Rectangle 8"/>
          <p:cNvSpPr>
            <a:spLocks noGrp="1" noChangeArrowheads="1"/>
          </p:cNvSpPr>
          <p:nvPr>
            <p:ph type="title" idx="4294967295"/>
          </p:nvPr>
        </p:nvSpPr>
        <p:spPr>
          <a:xfrm>
            <a:off x="304800" y="228600"/>
            <a:ext cx="8382000" cy="443198"/>
          </a:xfrm>
        </p:spPr>
        <p:txBody>
          <a:bodyPr lIns="91437" rIns="91437"/>
          <a:lstStyle/>
          <a:p>
            <a:pPr eaLnBrk="1" hangingPunct="1">
              <a:defRPr/>
            </a:pPr>
            <a:r>
              <a:rPr lang="en-US" sz="3200" dirty="0" err="1" smtClean="0">
                <a:effectLst>
                  <a:outerShdw blurRad="38100" dist="38100" dir="2700000" algn="tl">
                    <a:schemeClr val="accent5"/>
                  </a:outerShdw>
                </a:effectLst>
              </a:rPr>
              <a:t>Pilares</a:t>
            </a:r>
            <a:r>
              <a:rPr lang="en-US" sz="3200" dirty="0" smtClean="0">
                <a:effectLst>
                  <a:outerShdw blurRad="38100" dist="38100" dir="2700000" algn="tl">
                    <a:schemeClr val="accent5"/>
                  </a:outerShdw>
                </a:effectLst>
              </a:rPr>
              <a:t> del </a:t>
            </a:r>
            <a:r>
              <a:rPr lang="en-US" sz="3200" dirty="0" err="1" smtClean="0">
                <a:effectLst>
                  <a:outerShdw blurRad="38100" dist="38100" dir="2700000" algn="tl">
                    <a:schemeClr val="accent5"/>
                  </a:outerShdw>
                </a:effectLst>
              </a:rPr>
              <a:t>licenciamiento</a:t>
            </a:r>
            <a:r>
              <a:rPr lang="en-US" sz="3200" dirty="0" smtClean="0">
                <a:effectLst>
                  <a:outerShdw blurRad="38100" dist="38100" dir="2700000" algn="tl">
                    <a:schemeClr val="accent5"/>
                  </a:outerShdw>
                </a:effectLst>
              </a:rPr>
              <a:t> en </a:t>
            </a:r>
            <a:r>
              <a:rPr lang="en-US" sz="3200" dirty="0" err="1" smtClean="0">
                <a:effectLst>
                  <a:outerShdw blurRad="38100" dist="38100" dir="2700000" algn="tl">
                    <a:schemeClr val="accent5"/>
                  </a:outerShdw>
                </a:effectLst>
              </a:rPr>
              <a:t>entornos</a:t>
            </a:r>
            <a:r>
              <a:rPr lang="en-US" sz="3200" dirty="0" smtClean="0">
                <a:effectLst>
                  <a:outerShdw blurRad="38100" dist="38100" dir="2700000" algn="tl">
                    <a:schemeClr val="accent5"/>
                  </a:outerShdw>
                </a:effectLst>
              </a:rPr>
              <a:t> </a:t>
            </a:r>
            <a:r>
              <a:rPr lang="en-US" sz="3200" dirty="0" err="1" smtClean="0">
                <a:effectLst>
                  <a:outerShdw blurRad="38100" dist="38100" dir="2700000" algn="tl">
                    <a:schemeClr val="accent5"/>
                  </a:outerShdw>
                </a:effectLst>
              </a:rPr>
              <a:t>virtuales</a:t>
            </a:r>
            <a:endParaRPr lang="en-US" sz="3200" dirty="0" smtClean="0">
              <a:effectLst>
                <a:outerShdw blurRad="38100" dist="38100" dir="2700000" algn="tl">
                  <a:schemeClr val="accent5"/>
                </a:outerShdw>
              </a:effectLst>
            </a:endParaRPr>
          </a:p>
        </p:txBody>
      </p:sp>
      <p:sp>
        <p:nvSpPr>
          <p:cNvPr id="92199" name="Rectangle 39"/>
          <p:cNvSpPr>
            <a:spLocks noChangeArrowheads="1"/>
          </p:cNvSpPr>
          <p:nvPr/>
        </p:nvSpPr>
        <p:spPr bwMode="auto">
          <a:xfrm>
            <a:off x="2209800" y="2300270"/>
            <a:ext cx="6553200" cy="725488"/>
          </a:xfrm>
          <a:prstGeom prst="rect">
            <a:avLst/>
          </a:prstGeom>
          <a:noFill/>
          <a:ln w="9525">
            <a:noFill/>
            <a:miter lim="800000"/>
            <a:headEnd/>
            <a:tailEnd/>
          </a:ln>
        </p:spPr>
        <p:txBody>
          <a:bodyPr lIns="91439" rIns="91439" anchor="ctr">
            <a:spAutoFit/>
          </a:bodyPr>
          <a:lstStyle/>
          <a:p>
            <a:pPr algn="l" eaLnBrk="0" hangingPunct="0">
              <a:lnSpc>
                <a:spcPct val="90000"/>
              </a:lnSpc>
              <a:spcBef>
                <a:spcPct val="10000"/>
              </a:spcBef>
              <a:buClr>
                <a:schemeClr val="tx2"/>
              </a:buClr>
              <a:buFont typeface="Wingdings 2" pitchFamily="18" charset="2"/>
              <a:buNone/>
            </a:pPr>
            <a:r>
              <a:rPr lang="en-US" sz="2400" dirty="0">
                <a:solidFill>
                  <a:schemeClr val="bg2"/>
                </a:solidFill>
                <a:latin typeface="Segoe" pitchFamily="34" charset="0"/>
              </a:rPr>
              <a:t>Windows Server Enterprise Edition</a:t>
            </a:r>
          </a:p>
          <a:p>
            <a:pPr algn="l" eaLnBrk="0" hangingPunct="0">
              <a:lnSpc>
                <a:spcPct val="90000"/>
              </a:lnSpc>
              <a:spcBef>
                <a:spcPct val="10000"/>
              </a:spcBef>
              <a:buClr>
                <a:schemeClr val="tx2"/>
              </a:buClr>
              <a:buFont typeface="Wingdings 2" pitchFamily="18" charset="2"/>
              <a:buNone/>
            </a:pPr>
            <a:r>
              <a:rPr lang="en-US" sz="2000" b="0" i="1" dirty="0" err="1" smtClean="0">
                <a:solidFill>
                  <a:schemeClr val="bg2"/>
                </a:solidFill>
                <a:latin typeface="Segoe" pitchFamily="34" charset="0"/>
              </a:rPr>
              <a:t>Incluye</a:t>
            </a:r>
            <a:r>
              <a:rPr lang="en-US" sz="2000" b="0" i="1" dirty="0" smtClean="0">
                <a:solidFill>
                  <a:schemeClr val="bg2"/>
                </a:solidFill>
                <a:latin typeface="Segoe" pitchFamily="34" charset="0"/>
              </a:rPr>
              <a:t> 4 </a:t>
            </a:r>
            <a:r>
              <a:rPr lang="en-US" sz="2000" b="0" i="1" dirty="0" err="1" smtClean="0">
                <a:solidFill>
                  <a:schemeClr val="bg2"/>
                </a:solidFill>
                <a:latin typeface="Segoe" pitchFamily="34" charset="0"/>
              </a:rPr>
              <a:t>instancias</a:t>
            </a:r>
            <a:r>
              <a:rPr lang="en-US" sz="2000" b="0" i="1" dirty="0" smtClean="0">
                <a:solidFill>
                  <a:schemeClr val="bg2"/>
                </a:solidFill>
                <a:latin typeface="Segoe" pitchFamily="34" charset="0"/>
              </a:rPr>
              <a:t> </a:t>
            </a:r>
            <a:r>
              <a:rPr lang="en-US" sz="2000" b="0" i="1" dirty="0" err="1" smtClean="0">
                <a:solidFill>
                  <a:schemeClr val="bg2"/>
                </a:solidFill>
                <a:latin typeface="Segoe" pitchFamily="34" charset="0"/>
              </a:rPr>
              <a:t>virtuales</a:t>
            </a:r>
            <a:endParaRPr lang="en-US" sz="2000" b="0" i="1" dirty="0">
              <a:solidFill>
                <a:schemeClr val="bg2"/>
              </a:solidFill>
              <a:latin typeface="Segoe" pitchFamily="34" charset="0"/>
            </a:endParaRPr>
          </a:p>
        </p:txBody>
      </p:sp>
      <p:sp>
        <p:nvSpPr>
          <p:cNvPr id="92200" name="Rectangle 40"/>
          <p:cNvSpPr>
            <a:spLocks noChangeArrowheads="1"/>
          </p:cNvSpPr>
          <p:nvPr/>
        </p:nvSpPr>
        <p:spPr bwMode="auto">
          <a:xfrm>
            <a:off x="2209800" y="3309920"/>
            <a:ext cx="6553200" cy="725488"/>
          </a:xfrm>
          <a:prstGeom prst="rect">
            <a:avLst/>
          </a:prstGeom>
          <a:noFill/>
          <a:ln w="9525">
            <a:noFill/>
            <a:miter lim="800000"/>
            <a:headEnd/>
            <a:tailEnd/>
          </a:ln>
        </p:spPr>
        <p:txBody>
          <a:bodyPr lIns="91439" rIns="91439" anchor="ctr">
            <a:spAutoFit/>
          </a:bodyPr>
          <a:lstStyle/>
          <a:p>
            <a:pPr algn="l" eaLnBrk="0" hangingPunct="0">
              <a:lnSpc>
                <a:spcPct val="90000"/>
              </a:lnSpc>
              <a:spcBef>
                <a:spcPct val="10000"/>
              </a:spcBef>
              <a:buClr>
                <a:schemeClr val="tx2"/>
              </a:buClr>
              <a:buFont typeface="Wingdings 2" pitchFamily="18" charset="2"/>
              <a:buNone/>
            </a:pPr>
            <a:r>
              <a:rPr lang="pt-BR" sz="2400" dirty="0">
                <a:solidFill>
                  <a:schemeClr val="bg2"/>
                </a:solidFill>
                <a:latin typeface="Segoe" pitchFamily="34" charset="0"/>
              </a:rPr>
              <a:t>Windows Server </a:t>
            </a:r>
            <a:r>
              <a:rPr lang="pt-BR" sz="2400" dirty="0" err="1">
                <a:solidFill>
                  <a:schemeClr val="bg2"/>
                </a:solidFill>
                <a:latin typeface="Segoe" pitchFamily="34" charset="0"/>
              </a:rPr>
              <a:t>Datacenter</a:t>
            </a:r>
            <a:r>
              <a:rPr lang="pt-BR" sz="2400" dirty="0">
                <a:solidFill>
                  <a:schemeClr val="bg2"/>
                </a:solidFill>
                <a:latin typeface="Segoe" pitchFamily="34" charset="0"/>
              </a:rPr>
              <a:t> </a:t>
            </a:r>
            <a:r>
              <a:rPr lang="pt-BR" sz="2400" dirty="0" err="1">
                <a:solidFill>
                  <a:schemeClr val="bg2"/>
                </a:solidFill>
                <a:latin typeface="Segoe" pitchFamily="34" charset="0"/>
              </a:rPr>
              <a:t>Edition</a:t>
            </a:r>
            <a:endParaRPr lang="en-US" sz="2400" dirty="0">
              <a:solidFill>
                <a:schemeClr val="bg2"/>
              </a:solidFill>
              <a:latin typeface="Segoe" pitchFamily="34" charset="0"/>
            </a:endParaRPr>
          </a:p>
          <a:p>
            <a:pPr algn="l" eaLnBrk="0" hangingPunct="0">
              <a:lnSpc>
                <a:spcPct val="90000"/>
              </a:lnSpc>
              <a:spcBef>
                <a:spcPct val="10000"/>
              </a:spcBef>
              <a:buClr>
                <a:schemeClr val="tx2"/>
              </a:buClr>
              <a:buFont typeface="Wingdings 2" pitchFamily="18" charset="2"/>
              <a:buNone/>
            </a:pPr>
            <a:r>
              <a:rPr lang="en-US" sz="2000" b="0" i="1" dirty="0" err="1" smtClean="0">
                <a:solidFill>
                  <a:schemeClr val="bg2"/>
                </a:solidFill>
                <a:latin typeface="Segoe" pitchFamily="34" charset="0"/>
              </a:rPr>
              <a:t>Permite</a:t>
            </a:r>
            <a:r>
              <a:rPr lang="en-US" sz="2000" b="0" i="1" dirty="0" smtClean="0">
                <a:solidFill>
                  <a:schemeClr val="bg2"/>
                </a:solidFill>
                <a:latin typeface="Segoe" pitchFamily="34" charset="0"/>
              </a:rPr>
              <a:t> un </a:t>
            </a:r>
            <a:r>
              <a:rPr lang="en-US" sz="2000" b="0" i="1" dirty="0" err="1" smtClean="0">
                <a:solidFill>
                  <a:schemeClr val="bg2"/>
                </a:solidFill>
                <a:latin typeface="Segoe" pitchFamily="34" charset="0"/>
              </a:rPr>
              <a:t>número</a:t>
            </a:r>
            <a:r>
              <a:rPr lang="en-US" sz="2000" b="0" i="1" dirty="0" smtClean="0">
                <a:solidFill>
                  <a:schemeClr val="bg2"/>
                </a:solidFill>
                <a:latin typeface="Segoe" pitchFamily="34" charset="0"/>
              </a:rPr>
              <a:t> </a:t>
            </a:r>
            <a:r>
              <a:rPr lang="en-US" sz="2000" b="0" i="1" dirty="0" err="1" smtClean="0">
                <a:solidFill>
                  <a:schemeClr val="bg2"/>
                </a:solidFill>
                <a:latin typeface="Segoe" pitchFamily="34" charset="0"/>
              </a:rPr>
              <a:t>ilimitado</a:t>
            </a:r>
            <a:r>
              <a:rPr lang="en-US" sz="2000" b="0" i="1" dirty="0" smtClean="0">
                <a:solidFill>
                  <a:schemeClr val="bg2"/>
                </a:solidFill>
                <a:latin typeface="Segoe" pitchFamily="34" charset="0"/>
              </a:rPr>
              <a:t> de </a:t>
            </a:r>
            <a:r>
              <a:rPr lang="en-US" sz="2000" b="0" i="1" dirty="0" err="1" smtClean="0">
                <a:solidFill>
                  <a:schemeClr val="bg2"/>
                </a:solidFill>
                <a:latin typeface="Segoe" pitchFamily="34" charset="0"/>
              </a:rPr>
              <a:t>instancias</a:t>
            </a:r>
            <a:endParaRPr lang="en-US" sz="2000" b="0" i="1" dirty="0">
              <a:solidFill>
                <a:schemeClr val="bg2"/>
              </a:solidFill>
              <a:latin typeface="Segoe" pitchFamily="34" charset="0"/>
            </a:endParaRPr>
          </a:p>
        </p:txBody>
      </p:sp>
      <p:sp>
        <p:nvSpPr>
          <p:cNvPr id="92201" name="Rectangle 41"/>
          <p:cNvSpPr>
            <a:spLocks noChangeArrowheads="1"/>
          </p:cNvSpPr>
          <p:nvPr/>
        </p:nvSpPr>
        <p:spPr bwMode="auto">
          <a:xfrm>
            <a:off x="2209800" y="4394183"/>
            <a:ext cx="6553200" cy="732508"/>
          </a:xfrm>
          <a:prstGeom prst="rect">
            <a:avLst/>
          </a:prstGeom>
          <a:noFill/>
          <a:ln w="9525">
            <a:noFill/>
            <a:miter lim="800000"/>
            <a:headEnd/>
            <a:tailEnd/>
          </a:ln>
        </p:spPr>
        <p:txBody>
          <a:bodyPr lIns="91439" rIns="91439" anchor="ctr">
            <a:spAutoFit/>
          </a:bodyPr>
          <a:lstStyle/>
          <a:p>
            <a:pPr algn="l" eaLnBrk="0" hangingPunct="0">
              <a:lnSpc>
                <a:spcPct val="90000"/>
              </a:lnSpc>
              <a:spcBef>
                <a:spcPct val="10000"/>
              </a:spcBef>
              <a:buClr>
                <a:schemeClr val="tx2"/>
              </a:buClr>
              <a:buFont typeface="Wingdings 2" pitchFamily="18" charset="2"/>
              <a:buNone/>
            </a:pPr>
            <a:r>
              <a:rPr lang="en-US" sz="2400" dirty="0" err="1" smtClean="0">
                <a:solidFill>
                  <a:schemeClr val="bg2"/>
                </a:solidFill>
                <a:latin typeface="Segoe" pitchFamily="34" charset="0"/>
              </a:rPr>
              <a:t>Licenciamiento</a:t>
            </a:r>
            <a:r>
              <a:rPr lang="en-US" sz="2400" dirty="0" smtClean="0">
                <a:solidFill>
                  <a:schemeClr val="bg2"/>
                </a:solidFill>
                <a:latin typeface="Segoe" pitchFamily="34" charset="0"/>
              </a:rPr>
              <a:t> </a:t>
            </a:r>
            <a:r>
              <a:rPr lang="en-US" sz="2400" dirty="0" err="1" smtClean="0">
                <a:solidFill>
                  <a:schemeClr val="bg2"/>
                </a:solidFill>
                <a:latin typeface="Segoe" pitchFamily="34" charset="0"/>
              </a:rPr>
              <a:t>por</a:t>
            </a:r>
            <a:r>
              <a:rPr lang="en-US" sz="2400" dirty="0" smtClean="0">
                <a:solidFill>
                  <a:schemeClr val="bg2"/>
                </a:solidFill>
                <a:latin typeface="Segoe" pitchFamily="34" charset="0"/>
              </a:rPr>
              <a:t> </a:t>
            </a:r>
            <a:r>
              <a:rPr lang="en-US" sz="2400" dirty="0" err="1" smtClean="0">
                <a:solidFill>
                  <a:schemeClr val="bg2"/>
                </a:solidFill>
                <a:latin typeface="Segoe" pitchFamily="34" charset="0"/>
              </a:rPr>
              <a:t>procesador</a:t>
            </a:r>
            <a:r>
              <a:rPr lang="en-US" sz="2400" dirty="0" smtClean="0">
                <a:solidFill>
                  <a:schemeClr val="bg2"/>
                </a:solidFill>
                <a:latin typeface="Segoe" pitchFamily="34" charset="0"/>
              </a:rPr>
              <a:t> virtual</a:t>
            </a:r>
            <a:endParaRPr lang="en-US" sz="2400" dirty="0">
              <a:solidFill>
                <a:schemeClr val="bg2"/>
              </a:solidFill>
              <a:latin typeface="Segoe" pitchFamily="34" charset="0"/>
            </a:endParaRPr>
          </a:p>
          <a:p>
            <a:pPr algn="l" eaLnBrk="0" hangingPunct="0">
              <a:lnSpc>
                <a:spcPct val="90000"/>
              </a:lnSpc>
              <a:spcBef>
                <a:spcPct val="10000"/>
              </a:spcBef>
              <a:buClr>
                <a:schemeClr val="tx2"/>
              </a:buClr>
              <a:buFont typeface="Wingdings 2" pitchFamily="18" charset="2"/>
              <a:buNone/>
            </a:pPr>
            <a:r>
              <a:rPr lang="en-US" sz="2000" b="0" i="1" dirty="0">
                <a:solidFill>
                  <a:schemeClr val="bg2"/>
                </a:solidFill>
                <a:latin typeface="Segoe" pitchFamily="34" charset="0"/>
              </a:rPr>
              <a:t>SQL Server, BizTalk Server, etc.</a:t>
            </a:r>
          </a:p>
        </p:txBody>
      </p:sp>
      <p:sp>
        <p:nvSpPr>
          <p:cNvPr id="92202" name="Rectangle 42"/>
          <p:cNvSpPr>
            <a:spLocks noChangeArrowheads="1"/>
          </p:cNvSpPr>
          <p:nvPr/>
        </p:nvSpPr>
        <p:spPr bwMode="auto">
          <a:xfrm>
            <a:off x="2209800" y="1269983"/>
            <a:ext cx="6553200" cy="732508"/>
          </a:xfrm>
          <a:prstGeom prst="rect">
            <a:avLst/>
          </a:prstGeom>
          <a:noFill/>
          <a:ln w="9525">
            <a:noFill/>
            <a:miter lim="800000"/>
            <a:headEnd/>
            <a:tailEnd/>
          </a:ln>
        </p:spPr>
        <p:txBody>
          <a:bodyPr lIns="91439" rIns="91439" anchor="ctr">
            <a:spAutoFit/>
          </a:bodyPr>
          <a:lstStyle/>
          <a:p>
            <a:pPr algn="l" eaLnBrk="0" hangingPunct="0">
              <a:lnSpc>
                <a:spcPct val="90000"/>
              </a:lnSpc>
              <a:spcBef>
                <a:spcPct val="10000"/>
              </a:spcBef>
              <a:buClr>
                <a:schemeClr val="tx2"/>
              </a:buClr>
              <a:buFont typeface="Wingdings 2" pitchFamily="18" charset="2"/>
              <a:buNone/>
            </a:pPr>
            <a:r>
              <a:rPr lang="en-US" sz="2400" dirty="0" err="1" smtClean="0">
                <a:solidFill>
                  <a:schemeClr val="bg2"/>
                </a:solidFill>
                <a:latin typeface="Segoe" pitchFamily="34" charset="0"/>
              </a:rPr>
              <a:t>Licenciamiento</a:t>
            </a:r>
            <a:r>
              <a:rPr lang="en-US" sz="2400" dirty="0" smtClean="0">
                <a:solidFill>
                  <a:schemeClr val="bg2"/>
                </a:solidFill>
                <a:latin typeface="Segoe" pitchFamily="34" charset="0"/>
              </a:rPr>
              <a:t> </a:t>
            </a:r>
            <a:r>
              <a:rPr lang="en-US" sz="2400" dirty="0" err="1" smtClean="0">
                <a:solidFill>
                  <a:schemeClr val="bg2"/>
                </a:solidFill>
                <a:latin typeface="Segoe" pitchFamily="34" charset="0"/>
              </a:rPr>
              <a:t>basado</a:t>
            </a:r>
            <a:r>
              <a:rPr lang="en-US" sz="2400" dirty="0" smtClean="0">
                <a:solidFill>
                  <a:schemeClr val="bg2"/>
                </a:solidFill>
                <a:latin typeface="Segoe" pitchFamily="34" charset="0"/>
              </a:rPr>
              <a:t> en </a:t>
            </a:r>
            <a:r>
              <a:rPr lang="en-US" sz="2400" dirty="0" err="1" smtClean="0">
                <a:solidFill>
                  <a:schemeClr val="bg2"/>
                </a:solidFill>
                <a:latin typeface="Segoe" pitchFamily="34" charset="0"/>
              </a:rPr>
              <a:t>instancias</a:t>
            </a:r>
            <a:endParaRPr lang="en-US" sz="2400" dirty="0">
              <a:solidFill>
                <a:schemeClr val="bg2"/>
              </a:solidFill>
              <a:latin typeface="Segoe" pitchFamily="34" charset="0"/>
            </a:endParaRPr>
          </a:p>
          <a:p>
            <a:pPr algn="l" eaLnBrk="0" hangingPunct="0">
              <a:lnSpc>
                <a:spcPct val="90000"/>
              </a:lnSpc>
              <a:spcBef>
                <a:spcPct val="10000"/>
              </a:spcBef>
              <a:buClr>
                <a:schemeClr val="tx2"/>
              </a:buClr>
              <a:buFont typeface="Wingdings 2" pitchFamily="18" charset="2"/>
              <a:buNone/>
            </a:pPr>
            <a:r>
              <a:rPr lang="en-US" sz="2000" i="1" dirty="0" err="1" smtClean="0">
                <a:solidFill>
                  <a:schemeClr val="bg2"/>
                </a:solidFill>
                <a:latin typeface="Segoe" pitchFamily="34" charset="0"/>
              </a:rPr>
              <a:t>Permite</a:t>
            </a:r>
            <a:r>
              <a:rPr lang="en-US" sz="2000" i="1" dirty="0" smtClean="0">
                <a:solidFill>
                  <a:schemeClr val="bg2"/>
                </a:solidFill>
                <a:latin typeface="Segoe" pitchFamily="34" charset="0"/>
              </a:rPr>
              <a:t> </a:t>
            </a:r>
            <a:r>
              <a:rPr lang="en-US" sz="2000" i="1" dirty="0" err="1" smtClean="0">
                <a:solidFill>
                  <a:schemeClr val="bg2"/>
                </a:solidFill>
                <a:latin typeface="Segoe" pitchFamily="34" charset="0"/>
              </a:rPr>
              <a:t>nuevos</a:t>
            </a:r>
            <a:r>
              <a:rPr lang="en-US" sz="2000" i="1" dirty="0" smtClean="0">
                <a:solidFill>
                  <a:schemeClr val="bg2"/>
                </a:solidFill>
                <a:latin typeface="Segoe" pitchFamily="34" charset="0"/>
              </a:rPr>
              <a:t> </a:t>
            </a:r>
            <a:r>
              <a:rPr lang="en-US" sz="2000" i="1" dirty="0" err="1" smtClean="0">
                <a:solidFill>
                  <a:schemeClr val="bg2"/>
                </a:solidFill>
                <a:latin typeface="Segoe" pitchFamily="34" charset="0"/>
              </a:rPr>
              <a:t>modelos</a:t>
            </a:r>
            <a:r>
              <a:rPr lang="en-US" sz="2000" i="1" dirty="0" smtClean="0">
                <a:solidFill>
                  <a:schemeClr val="bg2"/>
                </a:solidFill>
                <a:latin typeface="Segoe" pitchFamily="34" charset="0"/>
              </a:rPr>
              <a:t> de </a:t>
            </a:r>
            <a:r>
              <a:rPr lang="en-US" sz="2000" i="1" dirty="0" err="1" smtClean="0">
                <a:solidFill>
                  <a:schemeClr val="bg2"/>
                </a:solidFill>
                <a:latin typeface="Segoe" pitchFamily="34" charset="0"/>
              </a:rPr>
              <a:t>uso</a:t>
            </a:r>
            <a:endParaRPr lang="en-US" sz="2000" b="0" i="1" dirty="0">
              <a:solidFill>
                <a:schemeClr val="bg2"/>
              </a:solidFill>
              <a:latin typeface="Segoe" pitchFamily="34" charset="0"/>
            </a:endParaRPr>
          </a:p>
        </p:txBody>
      </p:sp>
      <p:sp>
        <p:nvSpPr>
          <p:cNvPr id="92203" name="Rectangle 43"/>
          <p:cNvSpPr>
            <a:spLocks noChangeArrowheads="1"/>
          </p:cNvSpPr>
          <p:nvPr/>
        </p:nvSpPr>
        <p:spPr bwMode="auto">
          <a:xfrm>
            <a:off x="2209800" y="5434010"/>
            <a:ext cx="6553200" cy="732508"/>
          </a:xfrm>
          <a:prstGeom prst="rect">
            <a:avLst/>
          </a:prstGeom>
          <a:noFill/>
          <a:ln w="9525">
            <a:noFill/>
            <a:miter lim="800000"/>
            <a:headEnd/>
            <a:tailEnd/>
          </a:ln>
        </p:spPr>
        <p:txBody>
          <a:bodyPr lIns="91439" rIns="91439" anchor="ctr">
            <a:spAutoFit/>
          </a:bodyPr>
          <a:lstStyle/>
          <a:p>
            <a:pPr algn="l" eaLnBrk="0" hangingPunct="0">
              <a:lnSpc>
                <a:spcPct val="90000"/>
              </a:lnSpc>
              <a:spcBef>
                <a:spcPct val="10000"/>
              </a:spcBef>
              <a:buClr>
                <a:schemeClr val="tx2"/>
              </a:buClr>
              <a:buFont typeface="Wingdings 2" pitchFamily="18" charset="2"/>
              <a:buNone/>
            </a:pPr>
            <a:r>
              <a:rPr lang="en-US" sz="2400" dirty="0" err="1" smtClean="0">
                <a:solidFill>
                  <a:schemeClr val="bg2"/>
                </a:solidFill>
                <a:latin typeface="Segoe" pitchFamily="34" charset="0"/>
              </a:rPr>
              <a:t>Licenciamiento</a:t>
            </a:r>
            <a:r>
              <a:rPr lang="en-US" sz="2400" dirty="0" smtClean="0">
                <a:solidFill>
                  <a:schemeClr val="bg2"/>
                </a:solidFill>
                <a:latin typeface="Segoe" pitchFamily="34" charset="0"/>
              </a:rPr>
              <a:t> </a:t>
            </a:r>
            <a:r>
              <a:rPr lang="en-US" sz="2400" dirty="0" err="1" smtClean="0">
                <a:solidFill>
                  <a:schemeClr val="bg2"/>
                </a:solidFill>
                <a:latin typeface="Segoe" pitchFamily="34" charset="0"/>
              </a:rPr>
              <a:t>por</a:t>
            </a:r>
            <a:r>
              <a:rPr lang="en-US" sz="2400" dirty="0" smtClean="0">
                <a:solidFill>
                  <a:schemeClr val="bg2"/>
                </a:solidFill>
                <a:latin typeface="Segoe" pitchFamily="34" charset="0"/>
              </a:rPr>
              <a:t> </a:t>
            </a:r>
            <a:r>
              <a:rPr lang="en-US" sz="2400" dirty="0" err="1" smtClean="0">
                <a:solidFill>
                  <a:schemeClr val="bg2"/>
                </a:solidFill>
                <a:latin typeface="Segoe" pitchFamily="34" charset="0"/>
              </a:rPr>
              <a:t>instancia</a:t>
            </a:r>
            <a:r>
              <a:rPr lang="en-US" sz="2400" dirty="0" smtClean="0">
                <a:solidFill>
                  <a:schemeClr val="bg2"/>
                </a:solidFill>
                <a:latin typeface="Segoe" pitchFamily="34" charset="0"/>
              </a:rPr>
              <a:t> en </a:t>
            </a:r>
            <a:r>
              <a:rPr lang="en-US" sz="2400" dirty="0" err="1" smtClean="0">
                <a:solidFill>
                  <a:schemeClr val="bg2"/>
                </a:solidFill>
                <a:latin typeface="Segoe" pitchFamily="34" charset="0"/>
              </a:rPr>
              <a:t>ejecución</a:t>
            </a:r>
            <a:endParaRPr lang="en-US" sz="2400" dirty="0" smtClean="0">
              <a:solidFill>
                <a:schemeClr val="bg2"/>
              </a:solidFill>
              <a:latin typeface="Segoe" pitchFamily="34" charset="0"/>
            </a:endParaRPr>
          </a:p>
          <a:p>
            <a:pPr algn="l" eaLnBrk="0" hangingPunct="0">
              <a:lnSpc>
                <a:spcPct val="90000"/>
              </a:lnSpc>
              <a:spcBef>
                <a:spcPct val="10000"/>
              </a:spcBef>
              <a:buClr>
                <a:schemeClr val="tx2"/>
              </a:buClr>
              <a:buFont typeface="Wingdings 2" pitchFamily="18" charset="2"/>
              <a:buNone/>
            </a:pPr>
            <a:r>
              <a:rPr lang="en-US" sz="2000" i="1" dirty="0" err="1" smtClean="0">
                <a:solidFill>
                  <a:schemeClr val="bg2"/>
                </a:solidFill>
                <a:latin typeface="Segoe" pitchFamily="34" charset="0"/>
              </a:rPr>
              <a:t>Distribución</a:t>
            </a:r>
            <a:r>
              <a:rPr lang="en-US" sz="2000" i="1" dirty="0" smtClean="0">
                <a:solidFill>
                  <a:schemeClr val="bg2"/>
                </a:solidFill>
                <a:latin typeface="Segoe" pitchFamily="34" charset="0"/>
              </a:rPr>
              <a:t> flexible de </a:t>
            </a:r>
            <a:r>
              <a:rPr lang="en-US" sz="2000" i="1" dirty="0" err="1" smtClean="0">
                <a:solidFill>
                  <a:schemeClr val="bg2"/>
                </a:solidFill>
                <a:latin typeface="Segoe" pitchFamily="34" charset="0"/>
              </a:rPr>
              <a:t>máquinas</a:t>
            </a:r>
            <a:r>
              <a:rPr lang="en-US" sz="2000" i="1" dirty="0" smtClean="0">
                <a:solidFill>
                  <a:schemeClr val="bg2"/>
                </a:solidFill>
                <a:latin typeface="Segoe" pitchFamily="34" charset="0"/>
              </a:rPr>
              <a:t> </a:t>
            </a:r>
            <a:r>
              <a:rPr lang="en-US" sz="2000" i="1" dirty="0" err="1" smtClean="0">
                <a:solidFill>
                  <a:schemeClr val="bg2"/>
                </a:solidFill>
                <a:latin typeface="Segoe" pitchFamily="34" charset="0"/>
              </a:rPr>
              <a:t>virtuales</a:t>
            </a:r>
            <a:endParaRPr lang="en-US" sz="2000" i="1" dirty="0">
              <a:solidFill>
                <a:schemeClr val="bg2"/>
              </a:solidFill>
              <a:latin typeface="Segoe" pitchFamily="34" charset="0"/>
            </a:endParaRPr>
          </a:p>
        </p:txBody>
      </p:sp>
      <p:pic>
        <p:nvPicPr>
          <p:cNvPr id="92205" name="Picture 45" descr="blue check"/>
          <p:cNvPicPr>
            <a:picLocks noChangeAspect="1" noChangeArrowheads="1"/>
          </p:cNvPicPr>
          <p:nvPr/>
        </p:nvPicPr>
        <p:blipFill>
          <a:blip r:embed="rId9"/>
          <a:srcRect/>
          <a:stretch>
            <a:fillRect/>
          </a:stretch>
        </p:blipFill>
        <p:spPr bwMode="gray">
          <a:xfrm>
            <a:off x="495300" y="1974833"/>
            <a:ext cx="1466850" cy="1524000"/>
          </a:xfrm>
          <a:prstGeom prst="rect">
            <a:avLst/>
          </a:prstGeom>
          <a:noFill/>
          <a:ln w="9525">
            <a:noFill/>
            <a:miter lim="800000"/>
            <a:headEnd/>
            <a:tailEnd/>
          </a:ln>
        </p:spPr>
      </p:pic>
      <p:pic>
        <p:nvPicPr>
          <p:cNvPr id="92206" name="Picture 46" descr="purple check"/>
          <p:cNvPicPr>
            <a:picLocks noChangeAspect="1" noChangeArrowheads="1"/>
          </p:cNvPicPr>
          <p:nvPr/>
        </p:nvPicPr>
        <p:blipFill>
          <a:blip r:embed="rId10"/>
          <a:srcRect/>
          <a:stretch>
            <a:fillRect/>
          </a:stretch>
        </p:blipFill>
        <p:spPr bwMode="gray">
          <a:xfrm>
            <a:off x="495300" y="4065570"/>
            <a:ext cx="1466850" cy="1524000"/>
          </a:xfrm>
          <a:prstGeom prst="rect">
            <a:avLst/>
          </a:prstGeom>
          <a:noFill/>
          <a:ln w="9525">
            <a:noFill/>
            <a:miter lim="800000"/>
            <a:headEnd/>
            <a:tailEnd/>
          </a:ln>
        </p:spPr>
      </p:pic>
      <p:pic>
        <p:nvPicPr>
          <p:cNvPr id="92207" name="Picture 47" descr="yellow check"/>
          <p:cNvPicPr>
            <a:picLocks noChangeAspect="1" noChangeArrowheads="1"/>
          </p:cNvPicPr>
          <p:nvPr/>
        </p:nvPicPr>
        <p:blipFill>
          <a:blip r:embed="rId11"/>
          <a:srcRect/>
          <a:stretch>
            <a:fillRect/>
          </a:stretch>
        </p:blipFill>
        <p:spPr bwMode="gray">
          <a:xfrm>
            <a:off x="495300" y="5110145"/>
            <a:ext cx="1466850" cy="1524000"/>
          </a:xfrm>
          <a:prstGeom prst="rect">
            <a:avLst/>
          </a:prstGeom>
          <a:noFill/>
          <a:ln w="9525">
            <a:noFill/>
            <a:miter lim="800000"/>
            <a:headEnd/>
            <a:tailEnd/>
          </a:ln>
        </p:spPr>
      </p:pic>
      <p:pic>
        <p:nvPicPr>
          <p:cNvPr id="92208" name="Picture 48" descr="green check"/>
          <p:cNvPicPr>
            <a:picLocks noChangeAspect="1" noChangeArrowheads="1"/>
          </p:cNvPicPr>
          <p:nvPr/>
        </p:nvPicPr>
        <p:blipFill>
          <a:blip r:embed="rId12"/>
          <a:srcRect/>
          <a:stretch>
            <a:fillRect/>
          </a:stretch>
        </p:blipFill>
        <p:spPr bwMode="gray">
          <a:xfrm>
            <a:off x="495300" y="928670"/>
            <a:ext cx="1466850" cy="1524000"/>
          </a:xfrm>
          <a:prstGeom prst="rect">
            <a:avLst/>
          </a:prstGeom>
          <a:noFill/>
          <a:ln w="9525">
            <a:noFill/>
            <a:miter lim="800000"/>
            <a:headEnd/>
            <a:tailEnd/>
          </a:ln>
        </p:spPr>
      </p:pic>
      <p:pic>
        <p:nvPicPr>
          <p:cNvPr id="92209" name="Picture 49" descr="orange check"/>
          <p:cNvPicPr>
            <a:picLocks noChangeAspect="1" noChangeArrowheads="1"/>
          </p:cNvPicPr>
          <p:nvPr/>
        </p:nvPicPr>
        <p:blipFill>
          <a:blip r:embed="rId13"/>
          <a:srcRect/>
          <a:stretch>
            <a:fillRect/>
          </a:stretch>
        </p:blipFill>
        <p:spPr bwMode="gray">
          <a:xfrm>
            <a:off x="495300" y="3019408"/>
            <a:ext cx="1466850" cy="1524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1"/>
                                        </p:tgtEl>
                                        <p:attrNameLst>
                                          <p:attrName>style.visibility</p:attrName>
                                        </p:attrNameLst>
                                      </p:cBhvr>
                                      <p:to>
                                        <p:strVal val="visible"/>
                                      </p:to>
                                    </p:set>
                                    <p:animEffect transition="in" filter="fade">
                                      <p:cBhvr>
                                        <p:cTn id="7" dur="500"/>
                                        <p:tgtEl>
                                          <p:spTgt spid="92191"/>
                                        </p:tgtEl>
                                      </p:cBhvr>
                                    </p:animEffect>
                                  </p:childTnLst>
                                </p:cTn>
                              </p:par>
                            </p:childTnLst>
                          </p:cTn>
                        </p:par>
                        <p:par>
                          <p:cTn id="8" fill="hold">
                            <p:stCondLst>
                              <p:cond delay="500"/>
                            </p:stCondLst>
                            <p:childTnLst>
                              <p:par>
                                <p:cTn id="9" presetID="17" presetClass="entr" presetSubtype="8" fill="hold" nodeType="afterEffect">
                                  <p:stCondLst>
                                    <p:cond delay="0"/>
                                  </p:stCondLst>
                                  <p:childTnLst>
                                    <p:set>
                                      <p:cBhvr>
                                        <p:cTn id="10" dur="1" fill="hold">
                                          <p:stCondLst>
                                            <p:cond delay="0"/>
                                          </p:stCondLst>
                                        </p:cTn>
                                        <p:tgtEl>
                                          <p:spTgt spid="92193"/>
                                        </p:tgtEl>
                                        <p:attrNameLst>
                                          <p:attrName>style.visibility</p:attrName>
                                        </p:attrNameLst>
                                      </p:cBhvr>
                                      <p:to>
                                        <p:strVal val="visible"/>
                                      </p:to>
                                    </p:set>
                                    <p:anim calcmode="lin" valueType="num">
                                      <p:cBhvr>
                                        <p:cTn id="11" dur="500" fill="hold"/>
                                        <p:tgtEl>
                                          <p:spTgt spid="92193"/>
                                        </p:tgtEl>
                                        <p:attrNameLst>
                                          <p:attrName>ppt_x</p:attrName>
                                        </p:attrNameLst>
                                      </p:cBhvr>
                                      <p:tavLst>
                                        <p:tav tm="0">
                                          <p:val>
                                            <p:strVal val="#ppt_x-#ppt_w/2"/>
                                          </p:val>
                                        </p:tav>
                                        <p:tav tm="100000">
                                          <p:val>
                                            <p:strVal val="#ppt_x"/>
                                          </p:val>
                                        </p:tav>
                                      </p:tavLst>
                                    </p:anim>
                                    <p:anim calcmode="lin" valueType="num">
                                      <p:cBhvr>
                                        <p:cTn id="12" dur="500" fill="hold"/>
                                        <p:tgtEl>
                                          <p:spTgt spid="92193"/>
                                        </p:tgtEl>
                                        <p:attrNameLst>
                                          <p:attrName>ppt_y</p:attrName>
                                        </p:attrNameLst>
                                      </p:cBhvr>
                                      <p:tavLst>
                                        <p:tav tm="0">
                                          <p:val>
                                            <p:strVal val="#ppt_y"/>
                                          </p:val>
                                        </p:tav>
                                        <p:tav tm="100000">
                                          <p:val>
                                            <p:strVal val="#ppt_y"/>
                                          </p:val>
                                        </p:tav>
                                      </p:tavLst>
                                    </p:anim>
                                    <p:anim calcmode="lin" valueType="num">
                                      <p:cBhvr>
                                        <p:cTn id="13" dur="500" fill="hold"/>
                                        <p:tgtEl>
                                          <p:spTgt spid="92193"/>
                                        </p:tgtEl>
                                        <p:attrNameLst>
                                          <p:attrName>ppt_w</p:attrName>
                                        </p:attrNameLst>
                                      </p:cBhvr>
                                      <p:tavLst>
                                        <p:tav tm="0">
                                          <p:val>
                                            <p:fltVal val="0"/>
                                          </p:val>
                                        </p:tav>
                                        <p:tav tm="100000">
                                          <p:val>
                                            <p:strVal val="#ppt_w"/>
                                          </p:val>
                                        </p:tav>
                                      </p:tavLst>
                                    </p:anim>
                                    <p:anim calcmode="lin" valueType="num">
                                      <p:cBhvr>
                                        <p:cTn id="14" dur="500" fill="hold"/>
                                        <p:tgtEl>
                                          <p:spTgt spid="92193"/>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2202"/>
                                        </p:tgtEl>
                                        <p:attrNameLst>
                                          <p:attrName>style.visibility</p:attrName>
                                        </p:attrNameLst>
                                      </p:cBhvr>
                                      <p:to>
                                        <p:strVal val="visible"/>
                                      </p:to>
                                    </p:set>
                                    <p:animEffect transition="in" filter="fade">
                                      <p:cBhvr>
                                        <p:cTn id="18" dur="500"/>
                                        <p:tgtEl>
                                          <p:spTgt spid="92202"/>
                                        </p:tgtEl>
                                      </p:cBhvr>
                                    </p:animEffect>
                                  </p:childTnLst>
                                </p:cTn>
                              </p:par>
                              <p:par>
                                <p:cTn id="19" presetID="23" presetClass="entr" presetSubtype="16" fill="hold" nodeType="withEffect">
                                  <p:stCondLst>
                                    <p:cond delay="0"/>
                                  </p:stCondLst>
                                  <p:childTnLst>
                                    <p:set>
                                      <p:cBhvr>
                                        <p:cTn id="20" dur="1" fill="hold">
                                          <p:stCondLst>
                                            <p:cond delay="0"/>
                                          </p:stCondLst>
                                        </p:cTn>
                                        <p:tgtEl>
                                          <p:spTgt spid="92208"/>
                                        </p:tgtEl>
                                        <p:attrNameLst>
                                          <p:attrName>style.visibility</p:attrName>
                                        </p:attrNameLst>
                                      </p:cBhvr>
                                      <p:to>
                                        <p:strVal val="visible"/>
                                      </p:to>
                                    </p:set>
                                    <p:anim calcmode="lin" valueType="num">
                                      <p:cBhvr>
                                        <p:cTn id="21" dur="500" fill="hold"/>
                                        <p:tgtEl>
                                          <p:spTgt spid="92208"/>
                                        </p:tgtEl>
                                        <p:attrNameLst>
                                          <p:attrName>ppt_w</p:attrName>
                                        </p:attrNameLst>
                                      </p:cBhvr>
                                      <p:tavLst>
                                        <p:tav tm="0">
                                          <p:val>
                                            <p:fltVal val="0"/>
                                          </p:val>
                                        </p:tav>
                                        <p:tav tm="100000">
                                          <p:val>
                                            <p:strVal val="#ppt_w"/>
                                          </p:val>
                                        </p:tav>
                                      </p:tavLst>
                                    </p:anim>
                                    <p:anim calcmode="lin" valueType="num">
                                      <p:cBhvr>
                                        <p:cTn id="22" dur="500" fill="hold"/>
                                        <p:tgtEl>
                                          <p:spTgt spid="92208"/>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17" presetClass="entr" presetSubtype="8" fill="hold" nodeType="afterEffect">
                                  <p:stCondLst>
                                    <p:cond delay="0"/>
                                  </p:stCondLst>
                                  <p:childTnLst>
                                    <p:set>
                                      <p:cBhvr>
                                        <p:cTn id="25" dur="1" fill="hold">
                                          <p:stCondLst>
                                            <p:cond delay="0"/>
                                          </p:stCondLst>
                                        </p:cTn>
                                        <p:tgtEl>
                                          <p:spTgt spid="92195"/>
                                        </p:tgtEl>
                                        <p:attrNameLst>
                                          <p:attrName>style.visibility</p:attrName>
                                        </p:attrNameLst>
                                      </p:cBhvr>
                                      <p:to>
                                        <p:strVal val="visible"/>
                                      </p:to>
                                    </p:set>
                                    <p:anim calcmode="lin" valueType="num">
                                      <p:cBhvr>
                                        <p:cTn id="26" dur="500" fill="hold"/>
                                        <p:tgtEl>
                                          <p:spTgt spid="92195"/>
                                        </p:tgtEl>
                                        <p:attrNameLst>
                                          <p:attrName>ppt_x</p:attrName>
                                        </p:attrNameLst>
                                      </p:cBhvr>
                                      <p:tavLst>
                                        <p:tav tm="0">
                                          <p:val>
                                            <p:strVal val="#ppt_x-#ppt_w/2"/>
                                          </p:val>
                                        </p:tav>
                                        <p:tav tm="100000">
                                          <p:val>
                                            <p:strVal val="#ppt_x"/>
                                          </p:val>
                                        </p:tav>
                                      </p:tavLst>
                                    </p:anim>
                                    <p:anim calcmode="lin" valueType="num">
                                      <p:cBhvr>
                                        <p:cTn id="27" dur="500" fill="hold"/>
                                        <p:tgtEl>
                                          <p:spTgt spid="92195"/>
                                        </p:tgtEl>
                                        <p:attrNameLst>
                                          <p:attrName>ppt_y</p:attrName>
                                        </p:attrNameLst>
                                      </p:cBhvr>
                                      <p:tavLst>
                                        <p:tav tm="0">
                                          <p:val>
                                            <p:strVal val="#ppt_y"/>
                                          </p:val>
                                        </p:tav>
                                        <p:tav tm="100000">
                                          <p:val>
                                            <p:strVal val="#ppt_y"/>
                                          </p:val>
                                        </p:tav>
                                      </p:tavLst>
                                    </p:anim>
                                    <p:anim calcmode="lin" valueType="num">
                                      <p:cBhvr>
                                        <p:cTn id="28" dur="500" fill="hold"/>
                                        <p:tgtEl>
                                          <p:spTgt spid="92195"/>
                                        </p:tgtEl>
                                        <p:attrNameLst>
                                          <p:attrName>ppt_w</p:attrName>
                                        </p:attrNameLst>
                                      </p:cBhvr>
                                      <p:tavLst>
                                        <p:tav tm="0">
                                          <p:val>
                                            <p:fltVal val="0"/>
                                          </p:val>
                                        </p:tav>
                                        <p:tav tm="100000">
                                          <p:val>
                                            <p:strVal val="#ppt_w"/>
                                          </p:val>
                                        </p:tav>
                                      </p:tavLst>
                                    </p:anim>
                                    <p:anim calcmode="lin" valueType="num">
                                      <p:cBhvr>
                                        <p:cTn id="29" dur="500" fill="hold"/>
                                        <p:tgtEl>
                                          <p:spTgt spid="92195"/>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92199"/>
                                        </p:tgtEl>
                                        <p:attrNameLst>
                                          <p:attrName>style.visibility</p:attrName>
                                        </p:attrNameLst>
                                      </p:cBhvr>
                                      <p:to>
                                        <p:strVal val="visible"/>
                                      </p:to>
                                    </p:set>
                                    <p:animEffect transition="in" filter="fade">
                                      <p:cBhvr>
                                        <p:cTn id="33" dur="500"/>
                                        <p:tgtEl>
                                          <p:spTgt spid="92199"/>
                                        </p:tgtEl>
                                      </p:cBhvr>
                                    </p:animEffect>
                                  </p:childTnLst>
                                </p:cTn>
                              </p:par>
                              <p:par>
                                <p:cTn id="34" presetID="23" presetClass="entr" presetSubtype="16" fill="hold" nodeType="withEffect">
                                  <p:stCondLst>
                                    <p:cond delay="0"/>
                                  </p:stCondLst>
                                  <p:childTnLst>
                                    <p:set>
                                      <p:cBhvr>
                                        <p:cTn id="35" dur="1" fill="hold">
                                          <p:stCondLst>
                                            <p:cond delay="0"/>
                                          </p:stCondLst>
                                        </p:cTn>
                                        <p:tgtEl>
                                          <p:spTgt spid="92205"/>
                                        </p:tgtEl>
                                        <p:attrNameLst>
                                          <p:attrName>style.visibility</p:attrName>
                                        </p:attrNameLst>
                                      </p:cBhvr>
                                      <p:to>
                                        <p:strVal val="visible"/>
                                      </p:to>
                                    </p:set>
                                    <p:anim calcmode="lin" valueType="num">
                                      <p:cBhvr>
                                        <p:cTn id="36" dur="500" fill="hold"/>
                                        <p:tgtEl>
                                          <p:spTgt spid="92205"/>
                                        </p:tgtEl>
                                        <p:attrNameLst>
                                          <p:attrName>ppt_w</p:attrName>
                                        </p:attrNameLst>
                                      </p:cBhvr>
                                      <p:tavLst>
                                        <p:tav tm="0">
                                          <p:val>
                                            <p:fltVal val="0"/>
                                          </p:val>
                                        </p:tav>
                                        <p:tav tm="100000">
                                          <p:val>
                                            <p:strVal val="#ppt_w"/>
                                          </p:val>
                                        </p:tav>
                                      </p:tavLst>
                                    </p:anim>
                                    <p:anim calcmode="lin" valueType="num">
                                      <p:cBhvr>
                                        <p:cTn id="37" dur="500" fill="hold"/>
                                        <p:tgtEl>
                                          <p:spTgt spid="92205"/>
                                        </p:tgtEl>
                                        <p:attrNameLst>
                                          <p:attrName>ppt_h</p:attrName>
                                        </p:attrNameLst>
                                      </p:cBhvr>
                                      <p:tavLst>
                                        <p:tav tm="0">
                                          <p:val>
                                            <p:fltVal val="0"/>
                                          </p:val>
                                        </p:tav>
                                        <p:tav tm="100000">
                                          <p:val>
                                            <p:strVal val="#ppt_h"/>
                                          </p:val>
                                        </p:tav>
                                      </p:tavLst>
                                    </p:anim>
                                  </p:childTnLst>
                                </p:cTn>
                              </p:par>
                            </p:childTnLst>
                          </p:cTn>
                        </p:par>
                        <p:par>
                          <p:cTn id="38" fill="hold">
                            <p:stCondLst>
                              <p:cond delay="2500"/>
                            </p:stCondLst>
                            <p:childTnLst>
                              <p:par>
                                <p:cTn id="39" presetID="17" presetClass="entr" presetSubtype="8" fill="hold" nodeType="afterEffect">
                                  <p:stCondLst>
                                    <p:cond delay="0"/>
                                  </p:stCondLst>
                                  <p:childTnLst>
                                    <p:set>
                                      <p:cBhvr>
                                        <p:cTn id="40" dur="1" fill="hold">
                                          <p:stCondLst>
                                            <p:cond delay="0"/>
                                          </p:stCondLst>
                                        </p:cTn>
                                        <p:tgtEl>
                                          <p:spTgt spid="92194"/>
                                        </p:tgtEl>
                                        <p:attrNameLst>
                                          <p:attrName>style.visibility</p:attrName>
                                        </p:attrNameLst>
                                      </p:cBhvr>
                                      <p:to>
                                        <p:strVal val="visible"/>
                                      </p:to>
                                    </p:set>
                                    <p:anim calcmode="lin" valueType="num">
                                      <p:cBhvr>
                                        <p:cTn id="41" dur="500" fill="hold"/>
                                        <p:tgtEl>
                                          <p:spTgt spid="92194"/>
                                        </p:tgtEl>
                                        <p:attrNameLst>
                                          <p:attrName>ppt_x</p:attrName>
                                        </p:attrNameLst>
                                      </p:cBhvr>
                                      <p:tavLst>
                                        <p:tav tm="0">
                                          <p:val>
                                            <p:strVal val="#ppt_x-#ppt_w/2"/>
                                          </p:val>
                                        </p:tav>
                                        <p:tav tm="100000">
                                          <p:val>
                                            <p:strVal val="#ppt_x"/>
                                          </p:val>
                                        </p:tav>
                                      </p:tavLst>
                                    </p:anim>
                                    <p:anim calcmode="lin" valueType="num">
                                      <p:cBhvr>
                                        <p:cTn id="42" dur="500" fill="hold"/>
                                        <p:tgtEl>
                                          <p:spTgt spid="92194"/>
                                        </p:tgtEl>
                                        <p:attrNameLst>
                                          <p:attrName>ppt_y</p:attrName>
                                        </p:attrNameLst>
                                      </p:cBhvr>
                                      <p:tavLst>
                                        <p:tav tm="0">
                                          <p:val>
                                            <p:strVal val="#ppt_y"/>
                                          </p:val>
                                        </p:tav>
                                        <p:tav tm="100000">
                                          <p:val>
                                            <p:strVal val="#ppt_y"/>
                                          </p:val>
                                        </p:tav>
                                      </p:tavLst>
                                    </p:anim>
                                    <p:anim calcmode="lin" valueType="num">
                                      <p:cBhvr>
                                        <p:cTn id="43" dur="500" fill="hold"/>
                                        <p:tgtEl>
                                          <p:spTgt spid="92194"/>
                                        </p:tgtEl>
                                        <p:attrNameLst>
                                          <p:attrName>ppt_w</p:attrName>
                                        </p:attrNameLst>
                                      </p:cBhvr>
                                      <p:tavLst>
                                        <p:tav tm="0">
                                          <p:val>
                                            <p:fltVal val="0"/>
                                          </p:val>
                                        </p:tav>
                                        <p:tav tm="100000">
                                          <p:val>
                                            <p:strVal val="#ppt_w"/>
                                          </p:val>
                                        </p:tav>
                                      </p:tavLst>
                                    </p:anim>
                                    <p:anim calcmode="lin" valueType="num">
                                      <p:cBhvr>
                                        <p:cTn id="44" dur="500" fill="hold"/>
                                        <p:tgtEl>
                                          <p:spTgt spid="92194"/>
                                        </p:tgtEl>
                                        <p:attrNameLst>
                                          <p:attrName>ppt_h</p:attrName>
                                        </p:attrNameLst>
                                      </p:cBhvr>
                                      <p:tavLst>
                                        <p:tav tm="0">
                                          <p:val>
                                            <p:strVal val="#ppt_h"/>
                                          </p:val>
                                        </p:tav>
                                        <p:tav tm="100000">
                                          <p:val>
                                            <p:strVal val="#ppt_h"/>
                                          </p:val>
                                        </p:tav>
                                      </p:tavLst>
                                    </p:anim>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92200"/>
                                        </p:tgtEl>
                                        <p:attrNameLst>
                                          <p:attrName>style.visibility</p:attrName>
                                        </p:attrNameLst>
                                      </p:cBhvr>
                                      <p:to>
                                        <p:strVal val="visible"/>
                                      </p:to>
                                    </p:set>
                                    <p:animEffect transition="in" filter="fade">
                                      <p:cBhvr>
                                        <p:cTn id="48" dur="500"/>
                                        <p:tgtEl>
                                          <p:spTgt spid="92200"/>
                                        </p:tgtEl>
                                      </p:cBhvr>
                                    </p:animEffect>
                                  </p:childTnLst>
                                </p:cTn>
                              </p:par>
                              <p:par>
                                <p:cTn id="49" presetID="23" presetClass="entr" presetSubtype="16" fill="hold" nodeType="withEffect">
                                  <p:stCondLst>
                                    <p:cond delay="0"/>
                                  </p:stCondLst>
                                  <p:childTnLst>
                                    <p:set>
                                      <p:cBhvr>
                                        <p:cTn id="50" dur="1" fill="hold">
                                          <p:stCondLst>
                                            <p:cond delay="0"/>
                                          </p:stCondLst>
                                        </p:cTn>
                                        <p:tgtEl>
                                          <p:spTgt spid="92209"/>
                                        </p:tgtEl>
                                        <p:attrNameLst>
                                          <p:attrName>style.visibility</p:attrName>
                                        </p:attrNameLst>
                                      </p:cBhvr>
                                      <p:to>
                                        <p:strVal val="visible"/>
                                      </p:to>
                                    </p:set>
                                    <p:anim calcmode="lin" valueType="num">
                                      <p:cBhvr>
                                        <p:cTn id="51" dur="500" fill="hold"/>
                                        <p:tgtEl>
                                          <p:spTgt spid="92209"/>
                                        </p:tgtEl>
                                        <p:attrNameLst>
                                          <p:attrName>ppt_w</p:attrName>
                                        </p:attrNameLst>
                                      </p:cBhvr>
                                      <p:tavLst>
                                        <p:tav tm="0">
                                          <p:val>
                                            <p:fltVal val="0"/>
                                          </p:val>
                                        </p:tav>
                                        <p:tav tm="100000">
                                          <p:val>
                                            <p:strVal val="#ppt_w"/>
                                          </p:val>
                                        </p:tav>
                                      </p:tavLst>
                                    </p:anim>
                                    <p:anim calcmode="lin" valueType="num">
                                      <p:cBhvr>
                                        <p:cTn id="52" dur="500" fill="hold"/>
                                        <p:tgtEl>
                                          <p:spTgt spid="92209"/>
                                        </p:tgtEl>
                                        <p:attrNameLst>
                                          <p:attrName>ppt_h</p:attrName>
                                        </p:attrNameLst>
                                      </p:cBhvr>
                                      <p:tavLst>
                                        <p:tav tm="0">
                                          <p:val>
                                            <p:fltVal val="0"/>
                                          </p:val>
                                        </p:tav>
                                        <p:tav tm="100000">
                                          <p:val>
                                            <p:strVal val="#ppt_h"/>
                                          </p:val>
                                        </p:tav>
                                      </p:tavLst>
                                    </p:anim>
                                  </p:childTnLst>
                                </p:cTn>
                              </p:par>
                            </p:childTnLst>
                          </p:cTn>
                        </p:par>
                        <p:par>
                          <p:cTn id="53" fill="hold">
                            <p:stCondLst>
                              <p:cond delay="3500"/>
                            </p:stCondLst>
                            <p:childTnLst>
                              <p:par>
                                <p:cTn id="54" presetID="17" presetClass="entr" presetSubtype="8" fill="hold" nodeType="afterEffect">
                                  <p:stCondLst>
                                    <p:cond delay="0"/>
                                  </p:stCondLst>
                                  <p:childTnLst>
                                    <p:set>
                                      <p:cBhvr>
                                        <p:cTn id="55" dur="1" fill="hold">
                                          <p:stCondLst>
                                            <p:cond delay="0"/>
                                          </p:stCondLst>
                                        </p:cTn>
                                        <p:tgtEl>
                                          <p:spTgt spid="92197"/>
                                        </p:tgtEl>
                                        <p:attrNameLst>
                                          <p:attrName>style.visibility</p:attrName>
                                        </p:attrNameLst>
                                      </p:cBhvr>
                                      <p:to>
                                        <p:strVal val="visible"/>
                                      </p:to>
                                    </p:set>
                                    <p:anim calcmode="lin" valueType="num">
                                      <p:cBhvr>
                                        <p:cTn id="56" dur="500" fill="hold"/>
                                        <p:tgtEl>
                                          <p:spTgt spid="92197"/>
                                        </p:tgtEl>
                                        <p:attrNameLst>
                                          <p:attrName>ppt_x</p:attrName>
                                        </p:attrNameLst>
                                      </p:cBhvr>
                                      <p:tavLst>
                                        <p:tav tm="0">
                                          <p:val>
                                            <p:strVal val="#ppt_x-#ppt_w/2"/>
                                          </p:val>
                                        </p:tav>
                                        <p:tav tm="100000">
                                          <p:val>
                                            <p:strVal val="#ppt_x"/>
                                          </p:val>
                                        </p:tav>
                                      </p:tavLst>
                                    </p:anim>
                                    <p:anim calcmode="lin" valueType="num">
                                      <p:cBhvr>
                                        <p:cTn id="57" dur="500" fill="hold"/>
                                        <p:tgtEl>
                                          <p:spTgt spid="92197"/>
                                        </p:tgtEl>
                                        <p:attrNameLst>
                                          <p:attrName>ppt_y</p:attrName>
                                        </p:attrNameLst>
                                      </p:cBhvr>
                                      <p:tavLst>
                                        <p:tav tm="0">
                                          <p:val>
                                            <p:strVal val="#ppt_y"/>
                                          </p:val>
                                        </p:tav>
                                        <p:tav tm="100000">
                                          <p:val>
                                            <p:strVal val="#ppt_y"/>
                                          </p:val>
                                        </p:tav>
                                      </p:tavLst>
                                    </p:anim>
                                    <p:anim calcmode="lin" valueType="num">
                                      <p:cBhvr>
                                        <p:cTn id="58" dur="500" fill="hold"/>
                                        <p:tgtEl>
                                          <p:spTgt spid="92197"/>
                                        </p:tgtEl>
                                        <p:attrNameLst>
                                          <p:attrName>ppt_w</p:attrName>
                                        </p:attrNameLst>
                                      </p:cBhvr>
                                      <p:tavLst>
                                        <p:tav tm="0">
                                          <p:val>
                                            <p:fltVal val="0"/>
                                          </p:val>
                                        </p:tav>
                                        <p:tav tm="100000">
                                          <p:val>
                                            <p:strVal val="#ppt_w"/>
                                          </p:val>
                                        </p:tav>
                                      </p:tavLst>
                                    </p:anim>
                                    <p:anim calcmode="lin" valueType="num">
                                      <p:cBhvr>
                                        <p:cTn id="59" dur="500" fill="hold"/>
                                        <p:tgtEl>
                                          <p:spTgt spid="92197"/>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92201"/>
                                        </p:tgtEl>
                                        <p:attrNameLst>
                                          <p:attrName>style.visibility</p:attrName>
                                        </p:attrNameLst>
                                      </p:cBhvr>
                                      <p:to>
                                        <p:strVal val="visible"/>
                                      </p:to>
                                    </p:set>
                                    <p:animEffect transition="in" filter="fade">
                                      <p:cBhvr>
                                        <p:cTn id="63" dur="500"/>
                                        <p:tgtEl>
                                          <p:spTgt spid="92201"/>
                                        </p:tgtEl>
                                      </p:cBhvr>
                                    </p:animEffect>
                                  </p:childTnLst>
                                </p:cTn>
                              </p:par>
                              <p:par>
                                <p:cTn id="64" presetID="23" presetClass="entr" presetSubtype="16" fill="hold" nodeType="withEffect">
                                  <p:stCondLst>
                                    <p:cond delay="0"/>
                                  </p:stCondLst>
                                  <p:childTnLst>
                                    <p:set>
                                      <p:cBhvr>
                                        <p:cTn id="65" dur="1" fill="hold">
                                          <p:stCondLst>
                                            <p:cond delay="0"/>
                                          </p:stCondLst>
                                        </p:cTn>
                                        <p:tgtEl>
                                          <p:spTgt spid="92206"/>
                                        </p:tgtEl>
                                        <p:attrNameLst>
                                          <p:attrName>style.visibility</p:attrName>
                                        </p:attrNameLst>
                                      </p:cBhvr>
                                      <p:to>
                                        <p:strVal val="visible"/>
                                      </p:to>
                                    </p:set>
                                    <p:anim calcmode="lin" valueType="num">
                                      <p:cBhvr>
                                        <p:cTn id="66" dur="500" fill="hold"/>
                                        <p:tgtEl>
                                          <p:spTgt spid="92206"/>
                                        </p:tgtEl>
                                        <p:attrNameLst>
                                          <p:attrName>ppt_w</p:attrName>
                                        </p:attrNameLst>
                                      </p:cBhvr>
                                      <p:tavLst>
                                        <p:tav tm="0">
                                          <p:val>
                                            <p:fltVal val="0"/>
                                          </p:val>
                                        </p:tav>
                                        <p:tav tm="100000">
                                          <p:val>
                                            <p:strVal val="#ppt_w"/>
                                          </p:val>
                                        </p:tav>
                                      </p:tavLst>
                                    </p:anim>
                                    <p:anim calcmode="lin" valueType="num">
                                      <p:cBhvr>
                                        <p:cTn id="67" dur="500" fill="hold"/>
                                        <p:tgtEl>
                                          <p:spTgt spid="92206"/>
                                        </p:tgtEl>
                                        <p:attrNameLst>
                                          <p:attrName>ppt_h</p:attrName>
                                        </p:attrNameLst>
                                      </p:cBhvr>
                                      <p:tavLst>
                                        <p:tav tm="0">
                                          <p:val>
                                            <p:fltVal val="0"/>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92192"/>
                                        </p:tgtEl>
                                        <p:attrNameLst>
                                          <p:attrName>style.visibility</p:attrName>
                                        </p:attrNameLst>
                                      </p:cBhvr>
                                      <p:to>
                                        <p:strVal val="visible"/>
                                      </p:to>
                                    </p:set>
                                    <p:anim calcmode="lin" valueType="num">
                                      <p:cBhvr>
                                        <p:cTn id="71" dur="500" fill="hold"/>
                                        <p:tgtEl>
                                          <p:spTgt spid="92192"/>
                                        </p:tgtEl>
                                        <p:attrNameLst>
                                          <p:attrName>ppt_x</p:attrName>
                                        </p:attrNameLst>
                                      </p:cBhvr>
                                      <p:tavLst>
                                        <p:tav tm="0">
                                          <p:val>
                                            <p:strVal val="#ppt_x-#ppt_w/2"/>
                                          </p:val>
                                        </p:tav>
                                        <p:tav tm="100000">
                                          <p:val>
                                            <p:strVal val="#ppt_x"/>
                                          </p:val>
                                        </p:tav>
                                      </p:tavLst>
                                    </p:anim>
                                    <p:anim calcmode="lin" valueType="num">
                                      <p:cBhvr>
                                        <p:cTn id="72" dur="500" fill="hold"/>
                                        <p:tgtEl>
                                          <p:spTgt spid="92192"/>
                                        </p:tgtEl>
                                        <p:attrNameLst>
                                          <p:attrName>ppt_y</p:attrName>
                                        </p:attrNameLst>
                                      </p:cBhvr>
                                      <p:tavLst>
                                        <p:tav tm="0">
                                          <p:val>
                                            <p:strVal val="#ppt_y"/>
                                          </p:val>
                                        </p:tav>
                                        <p:tav tm="100000">
                                          <p:val>
                                            <p:strVal val="#ppt_y"/>
                                          </p:val>
                                        </p:tav>
                                      </p:tavLst>
                                    </p:anim>
                                    <p:anim calcmode="lin" valueType="num">
                                      <p:cBhvr>
                                        <p:cTn id="73" dur="500" fill="hold"/>
                                        <p:tgtEl>
                                          <p:spTgt spid="92192"/>
                                        </p:tgtEl>
                                        <p:attrNameLst>
                                          <p:attrName>ppt_w</p:attrName>
                                        </p:attrNameLst>
                                      </p:cBhvr>
                                      <p:tavLst>
                                        <p:tav tm="0">
                                          <p:val>
                                            <p:fltVal val="0"/>
                                          </p:val>
                                        </p:tav>
                                        <p:tav tm="100000">
                                          <p:val>
                                            <p:strVal val="#ppt_w"/>
                                          </p:val>
                                        </p:tav>
                                      </p:tavLst>
                                    </p:anim>
                                    <p:anim calcmode="lin" valueType="num">
                                      <p:cBhvr>
                                        <p:cTn id="74" dur="500" fill="hold"/>
                                        <p:tgtEl>
                                          <p:spTgt spid="92192"/>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92203"/>
                                        </p:tgtEl>
                                        <p:attrNameLst>
                                          <p:attrName>style.visibility</p:attrName>
                                        </p:attrNameLst>
                                      </p:cBhvr>
                                      <p:to>
                                        <p:strVal val="visible"/>
                                      </p:to>
                                    </p:set>
                                    <p:animEffect transition="in" filter="fade">
                                      <p:cBhvr>
                                        <p:cTn id="78" dur="500"/>
                                        <p:tgtEl>
                                          <p:spTgt spid="92203"/>
                                        </p:tgtEl>
                                      </p:cBhvr>
                                    </p:animEffect>
                                  </p:childTnLst>
                                </p:cTn>
                              </p:par>
                              <p:par>
                                <p:cTn id="79" presetID="23" presetClass="entr" presetSubtype="16" fill="hold" nodeType="withEffect">
                                  <p:stCondLst>
                                    <p:cond delay="0"/>
                                  </p:stCondLst>
                                  <p:childTnLst>
                                    <p:set>
                                      <p:cBhvr>
                                        <p:cTn id="80" dur="1" fill="hold">
                                          <p:stCondLst>
                                            <p:cond delay="0"/>
                                          </p:stCondLst>
                                        </p:cTn>
                                        <p:tgtEl>
                                          <p:spTgt spid="92207"/>
                                        </p:tgtEl>
                                        <p:attrNameLst>
                                          <p:attrName>style.visibility</p:attrName>
                                        </p:attrNameLst>
                                      </p:cBhvr>
                                      <p:to>
                                        <p:strVal val="visible"/>
                                      </p:to>
                                    </p:set>
                                    <p:anim calcmode="lin" valueType="num">
                                      <p:cBhvr>
                                        <p:cTn id="81" dur="500" fill="hold"/>
                                        <p:tgtEl>
                                          <p:spTgt spid="92207"/>
                                        </p:tgtEl>
                                        <p:attrNameLst>
                                          <p:attrName>ppt_w</p:attrName>
                                        </p:attrNameLst>
                                      </p:cBhvr>
                                      <p:tavLst>
                                        <p:tav tm="0">
                                          <p:val>
                                            <p:fltVal val="0"/>
                                          </p:val>
                                        </p:tav>
                                        <p:tav tm="100000">
                                          <p:val>
                                            <p:strVal val="#ppt_w"/>
                                          </p:val>
                                        </p:tav>
                                      </p:tavLst>
                                    </p:anim>
                                    <p:anim calcmode="lin" valueType="num">
                                      <p:cBhvr>
                                        <p:cTn id="82" dur="500" fill="hold"/>
                                        <p:tgtEl>
                                          <p:spTgt spid="922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9" grpId="0"/>
      <p:bldP spid="92200" grpId="0"/>
      <p:bldP spid="92201" grpId="0"/>
      <p:bldP spid="92202" grpId="0"/>
      <p:bldP spid="922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5075" y="2386013"/>
            <a:ext cx="1219200" cy="1554162"/>
            <a:chOff x="1082" y="925"/>
            <a:chExt cx="768" cy="979"/>
          </a:xfrm>
        </p:grpSpPr>
        <p:pic>
          <p:nvPicPr>
            <p:cNvPr id="828419" name="Picture 3"/>
            <p:cNvPicPr>
              <a:picLocks noChangeAspect="1" noChangeArrowheads="1"/>
            </p:cNvPicPr>
            <p:nvPr/>
          </p:nvPicPr>
          <p:blipFill>
            <a:blip r:embed="rId3" cstate="print"/>
            <a:srcRect/>
            <a:stretch>
              <a:fillRect/>
            </a:stretch>
          </p:blipFill>
          <p:spPr bwMode="auto">
            <a:xfrm>
              <a:off x="1104" y="1081"/>
              <a:ext cx="746" cy="96"/>
            </a:xfrm>
            <a:prstGeom prst="rect">
              <a:avLst/>
            </a:prstGeom>
            <a:noFill/>
            <a:ln w="9525" algn="ctr">
              <a:noFill/>
              <a:miter lim="800000"/>
              <a:headEnd/>
              <a:tailEnd/>
            </a:ln>
            <a:effectLst/>
          </p:spPr>
        </p:pic>
        <p:pic>
          <p:nvPicPr>
            <p:cNvPr id="828420" name="Picture 4"/>
            <p:cNvPicPr>
              <a:picLocks noChangeAspect="1" noChangeArrowheads="1"/>
            </p:cNvPicPr>
            <p:nvPr/>
          </p:nvPicPr>
          <p:blipFill>
            <a:blip r:embed="rId3" cstate="print"/>
            <a:srcRect/>
            <a:stretch>
              <a:fillRect/>
            </a:stretch>
          </p:blipFill>
          <p:spPr bwMode="auto">
            <a:xfrm>
              <a:off x="1100" y="1232"/>
              <a:ext cx="746" cy="96"/>
            </a:xfrm>
            <a:prstGeom prst="rect">
              <a:avLst/>
            </a:prstGeom>
            <a:noFill/>
            <a:ln w="9525" algn="ctr">
              <a:noFill/>
              <a:miter lim="800000"/>
              <a:headEnd/>
              <a:tailEnd/>
            </a:ln>
            <a:effectLst/>
          </p:spPr>
        </p:pic>
        <p:pic>
          <p:nvPicPr>
            <p:cNvPr id="828421" name="Picture 5"/>
            <p:cNvPicPr>
              <a:picLocks noChangeAspect="1" noChangeArrowheads="1"/>
            </p:cNvPicPr>
            <p:nvPr/>
          </p:nvPicPr>
          <p:blipFill>
            <a:blip r:embed="rId3" cstate="print"/>
            <a:srcRect/>
            <a:stretch>
              <a:fillRect/>
            </a:stretch>
          </p:blipFill>
          <p:spPr bwMode="auto">
            <a:xfrm>
              <a:off x="1095" y="1382"/>
              <a:ext cx="746" cy="96"/>
            </a:xfrm>
            <a:prstGeom prst="rect">
              <a:avLst/>
            </a:prstGeom>
            <a:noFill/>
            <a:ln w="9525" algn="ctr">
              <a:noFill/>
              <a:miter lim="800000"/>
              <a:headEnd/>
              <a:tailEnd/>
            </a:ln>
            <a:effectLst/>
          </p:spPr>
        </p:pic>
        <p:pic>
          <p:nvPicPr>
            <p:cNvPr id="828422" name="Picture 6"/>
            <p:cNvPicPr>
              <a:picLocks noChangeAspect="1" noChangeArrowheads="1"/>
            </p:cNvPicPr>
            <p:nvPr/>
          </p:nvPicPr>
          <p:blipFill>
            <a:blip r:embed="rId3" cstate="print"/>
            <a:srcRect/>
            <a:stretch>
              <a:fillRect/>
            </a:stretch>
          </p:blipFill>
          <p:spPr bwMode="auto">
            <a:xfrm>
              <a:off x="1091" y="1524"/>
              <a:ext cx="746" cy="96"/>
            </a:xfrm>
            <a:prstGeom prst="rect">
              <a:avLst/>
            </a:prstGeom>
            <a:noFill/>
            <a:ln w="9525" algn="ctr">
              <a:noFill/>
              <a:miter lim="800000"/>
              <a:headEnd/>
              <a:tailEnd/>
            </a:ln>
            <a:effectLst/>
          </p:spPr>
        </p:pic>
        <p:pic>
          <p:nvPicPr>
            <p:cNvPr id="828423" name="Picture 7"/>
            <p:cNvPicPr>
              <a:picLocks noChangeAspect="1" noChangeArrowheads="1"/>
            </p:cNvPicPr>
            <p:nvPr/>
          </p:nvPicPr>
          <p:blipFill>
            <a:blip r:embed="rId3" cstate="print"/>
            <a:srcRect/>
            <a:stretch>
              <a:fillRect/>
            </a:stretch>
          </p:blipFill>
          <p:spPr bwMode="auto">
            <a:xfrm>
              <a:off x="1086" y="1666"/>
              <a:ext cx="746" cy="96"/>
            </a:xfrm>
            <a:prstGeom prst="rect">
              <a:avLst/>
            </a:prstGeom>
            <a:noFill/>
            <a:ln w="9525" algn="ctr">
              <a:noFill/>
              <a:miter lim="800000"/>
              <a:headEnd/>
              <a:tailEnd/>
            </a:ln>
            <a:effectLst/>
          </p:spPr>
        </p:pic>
        <p:pic>
          <p:nvPicPr>
            <p:cNvPr id="828424" name="Picture 8"/>
            <p:cNvPicPr>
              <a:picLocks noChangeAspect="1" noChangeArrowheads="1"/>
            </p:cNvPicPr>
            <p:nvPr/>
          </p:nvPicPr>
          <p:blipFill>
            <a:blip r:embed="rId3" cstate="print"/>
            <a:srcRect/>
            <a:stretch>
              <a:fillRect/>
            </a:stretch>
          </p:blipFill>
          <p:spPr bwMode="auto">
            <a:xfrm>
              <a:off x="1082" y="1808"/>
              <a:ext cx="746" cy="96"/>
            </a:xfrm>
            <a:prstGeom prst="rect">
              <a:avLst/>
            </a:prstGeom>
            <a:noFill/>
            <a:ln w="9525" algn="ctr">
              <a:noFill/>
              <a:miter lim="800000"/>
              <a:headEnd/>
              <a:tailEnd/>
            </a:ln>
            <a:effectLst/>
          </p:spPr>
        </p:pic>
        <p:pic>
          <p:nvPicPr>
            <p:cNvPr id="828425" name="Picture 9"/>
            <p:cNvPicPr>
              <a:picLocks noChangeAspect="1" noChangeArrowheads="1"/>
            </p:cNvPicPr>
            <p:nvPr/>
          </p:nvPicPr>
          <p:blipFill>
            <a:blip r:embed="rId3" cstate="print"/>
            <a:srcRect/>
            <a:stretch>
              <a:fillRect/>
            </a:stretch>
          </p:blipFill>
          <p:spPr bwMode="auto">
            <a:xfrm>
              <a:off x="1086" y="925"/>
              <a:ext cx="746" cy="96"/>
            </a:xfrm>
            <a:prstGeom prst="rect">
              <a:avLst/>
            </a:prstGeom>
            <a:noFill/>
            <a:ln w="9525" algn="ctr">
              <a:noFill/>
              <a:miter lim="800000"/>
              <a:headEnd/>
              <a:tailEnd/>
            </a:ln>
            <a:effectLst/>
          </p:spPr>
        </p:pic>
      </p:grpSp>
      <p:sp>
        <p:nvSpPr>
          <p:cNvPr id="828426" name="Text Box 10"/>
          <p:cNvSpPr txBox="1">
            <a:spLocks noChangeArrowheads="1"/>
          </p:cNvSpPr>
          <p:nvPr/>
        </p:nvSpPr>
        <p:spPr bwMode="auto">
          <a:xfrm>
            <a:off x="0" y="565150"/>
            <a:ext cx="2641600" cy="1200325"/>
          </a:xfrm>
          <a:prstGeom prst="rect">
            <a:avLst/>
          </a:prstGeom>
          <a:noFill/>
          <a:ln w="9525" algn="ctr">
            <a:noFill/>
            <a:miter lim="800000"/>
            <a:headEnd/>
            <a:tailEnd/>
          </a:ln>
          <a:effectLst/>
        </p:spPr>
        <p:txBody>
          <a:bodyPr lIns="91436" tIns="45718" rIns="91436" bIns="45718">
            <a:spAutoFit/>
          </a:bodyPr>
          <a:lstStyle/>
          <a:p>
            <a:pPr eaLnBrk="0" hangingPunct="0">
              <a:spcBef>
                <a:spcPct val="50000"/>
              </a:spcBef>
            </a:pPr>
            <a:endParaRPr lang="es-ES" b="0" smtClean="0">
              <a:effectLst/>
              <a:latin typeface="Garamond" pitchFamily="18" charset="0"/>
              <a:cs typeface="Arial" charset="0"/>
            </a:endParaRPr>
          </a:p>
          <a:p>
            <a:pPr eaLnBrk="0" hangingPunct="0">
              <a:spcBef>
                <a:spcPct val="50000"/>
              </a:spcBef>
            </a:pPr>
            <a:endParaRPr lang="es-ES" b="0" smtClean="0">
              <a:effectLst/>
              <a:latin typeface="Garamond" pitchFamily="18" charset="0"/>
              <a:cs typeface="Arial" charset="0"/>
            </a:endParaRPr>
          </a:p>
          <a:p>
            <a:pPr eaLnBrk="0" hangingPunct="0">
              <a:spcBef>
                <a:spcPct val="50000"/>
              </a:spcBef>
            </a:pPr>
            <a:endParaRPr lang="es-ES" b="0">
              <a:effectLst/>
              <a:latin typeface="Garamond" pitchFamily="18" charset="0"/>
              <a:cs typeface="Arial" charset="0"/>
            </a:endParaRPr>
          </a:p>
        </p:txBody>
      </p:sp>
      <p:sp>
        <p:nvSpPr>
          <p:cNvPr id="828427" name="Text Box 11"/>
          <p:cNvSpPr txBox="1">
            <a:spLocks noChangeArrowheads="1"/>
          </p:cNvSpPr>
          <p:nvPr/>
        </p:nvSpPr>
        <p:spPr bwMode="auto">
          <a:xfrm>
            <a:off x="333375" y="1490664"/>
            <a:ext cx="1773238" cy="523216"/>
          </a:xfrm>
          <a:prstGeom prst="rect">
            <a:avLst/>
          </a:prstGeom>
          <a:noFill/>
          <a:ln w="9525" algn="ctr">
            <a:noFill/>
            <a:miter lim="800000"/>
            <a:headEnd/>
            <a:tailEnd/>
          </a:ln>
          <a:effectLst/>
        </p:spPr>
        <p:txBody>
          <a:bodyPr lIns="91436" tIns="45718" rIns="91436" bIns="45718">
            <a:spAutoFit/>
          </a:bodyPr>
          <a:lstStyle/>
          <a:p>
            <a:pPr algn="l" eaLnBrk="0" hangingPunct="0">
              <a:spcBef>
                <a:spcPct val="50000"/>
              </a:spcBef>
            </a:pPr>
            <a:r>
              <a:rPr lang="es-ES" sz="1200" smtClean="0">
                <a:solidFill>
                  <a:schemeClr val="tx2"/>
                </a:solidFill>
                <a:cs typeface="Arial" charset="0"/>
              </a:rPr>
              <a:t>Biblioteca con </a:t>
            </a:r>
            <a:r>
              <a:rPr lang="es-ES" sz="1600" u="sng" smtClean="0">
                <a:solidFill>
                  <a:schemeClr val="tx2"/>
                </a:solidFill>
                <a:cs typeface="Arial" charset="0"/>
              </a:rPr>
              <a:t>100</a:t>
            </a:r>
            <a:r>
              <a:rPr lang="es-ES" sz="1200" smtClean="0">
                <a:solidFill>
                  <a:schemeClr val="tx2"/>
                </a:solidFill>
                <a:cs typeface="Arial" charset="0"/>
              </a:rPr>
              <a:t> imágenes de Windows</a:t>
            </a:r>
            <a:endParaRPr lang="es-ES" sz="1200">
              <a:solidFill>
                <a:schemeClr val="tx2"/>
              </a:solidFill>
              <a:cs typeface="Arial" charset="0"/>
            </a:endParaRPr>
          </a:p>
        </p:txBody>
      </p:sp>
      <p:sp>
        <p:nvSpPr>
          <p:cNvPr id="828428" name="Text Box 12"/>
          <p:cNvSpPr txBox="1">
            <a:spLocks noChangeArrowheads="1"/>
          </p:cNvSpPr>
          <p:nvPr/>
        </p:nvSpPr>
        <p:spPr bwMode="auto">
          <a:xfrm>
            <a:off x="2328860" y="1501775"/>
            <a:ext cx="1957388" cy="501672"/>
          </a:xfrm>
          <a:prstGeom prst="rect">
            <a:avLst/>
          </a:prstGeom>
          <a:noFill/>
          <a:ln w="9525" algn="ctr">
            <a:noFill/>
            <a:miter lim="800000"/>
            <a:headEnd/>
            <a:tailEnd/>
          </a:ln>
          <a:effectLst/>
        </p:spPr>
        <p:txBody>
          <a:bodyPr lIns="91436" tIns="45718" rIns="91436" bIns="45718">
            <a:spAutoFit/>
          </a:bodyPr>
          <a:lstStyle/>
          <a:p>
            <a:pPr eaLnBrk="0" hangingPunct="0">
              <a:lnSpc>
                <a:spcPct val="95000"/>
              </a:lnSpc>
              <a:spcBef>
                <a:spcPct val="5000"/>
              </a:spcBef>
            </a:pPr>
            <a:r>
              <a:rPr lang="es-ES" sz="1600" u="sng" smtClean="0">
                <a:solidFill>
                  <a:schemeClr val="tx2"/>
                </a:solidFill>
                <a:cs typeface="Arial" charset="0"/>
              </a:rPr>
              <a:t>7</a:t>
            </a:r>
            <a:r>
              <a:rPr lang="es-ES" sz="1600" smtClean="0">
                <a:solidFill>
                  <a:schemeClr val="tx2"/>
                </a:solidFill>
                <a:cs typeface="Arial" charset="0"/>
              </a:rPr>
              <a:t> </a:t>
            </a:r>
            <a:r>
              <a:rPr lang="es-ES" sz="1200" smtClean="0">
                <a:solidFill>
                  <a:schemeClr val="tx2"/>
                </a:solidFill>
                <a:cs typeface="Arial" charset="0"/>
              </a:rPr>
              <a:t>Servidores ejecutando imágenes (1 </a:t>
            </a:r>
            <a:r>
              <a:rPr lang="es-ES" sz="1200" smtClean="0">
                <a:solidFill>
                  <a:schemeClr val="tx2"/>
                </a:solidFill>
              </a:rPr>
              <a:t>por servidor)</a:t>
            </a:r>
            <a:endParaRPr lang="es-ES" sz="1200">
              <a:solidFill>
                <a:schemeClr val="tx2"/>
              </a:solidFill>
              <a:cs typeface="Arial" charset="0"/>
            </a:endParaRPr>
          </a:p>
        </p:txBody>
      </p:sp>
      <p:sp>
        <p:nvSpPr>
          <p:cNvPr id="828429" name="Text Box 13"/>
          <p:cNvSpPr txBox="1">
            <a:spLocks noChangeArrowheads="1"/>
          </p:cNvSpPr>
          <p:nvPr/>
        </p:nvSpPr>
        <p:spPr bwMode="auto">
          <a:xfrm>
            <a:off x="239713" y="177801"/>
            <a:ext cx="9285287" cy="701675"/>
          </a:xfrm>
          <a:prstGeom prst="rect">
            <a:avLst/>
          </a:prstGeom>
          <a:noFill/>
          <a:ln w="9525" algn="ctr">
            <a:noFill/>
            <a:miter lim="800000"/>
            <a:headEnd/>
            <a:tailEnd/>
          </a:ln>
          <a:effectLst/>
        </p:spPr>
        <p:txBody>
          <a:bodyPr lIns="91436" tIns="45718" rIns="91436" bIns="45718" anchor="ctr"/>
          <a:lstStyle/>
          <a:p>
            <a:pPr algn="l">
              <a:lnSpc>
                <a:spcPct val="90000"/>
              </a:lnSpc>
            </a:pPr>
            <a:r>
              <a:rPr lang="es-ES" sz="4000" spc="-15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FF9929"/>
                  </a:outerShdw>
                </a:effectLst>
                <a:latin typeface="Segoe" pitchFamily="34" charset="0"/>
              </a:rPr>
              <a:t>Licenciamiento por instancia en ejecución</a:t>
            </a:r>
            <a:endParaRPr lang="es-ES" sz="4000" spc="-15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FF9929"/>
                </a:outerShdw>
              </a:effectLst>
              <a:latin typeface="Segoe" pitchFamily="34" charset="0"/>
            </a:endParaRPr>
          </a:p>
        </p:txBody>
      </p:sp>
      <p:sp>
        <p:nvSpPr>
          <p:cNvPr id="828430" name="Text Box 14"/>
          <p:cNvSpPr txBox="1">
            <a:spLocks noChangeArrowheads="1"/>
          </p:cNvSpPr>
          <p:nvPr/>
        </p:nvSpPr>
        <p:spPr bwMode="auto">
          <a:xfrm>
            <a:off x="214282" y="1000126"/>
            <a:ext cx="4301169" cy="369328"/>
          </a:xfrm>
          <a:prstGeom prst="rect">
            <a:avLst/>
          </a:prstGeom>
          <a:noFill/>
          <a:ln w="9525" algn="ctr">
            <a:noFill/>
            <a:miter lim="800000"/>
            <a:headEnd/>
            <a:tailEnd/>
          </a:ln>
          <a:effectLst/>
        </p:spPr>
        <p:txBody>
          <a:bodyPr wrap="none" lIns="91436" tIns="45718" rIns="91436" bIns="45718">
            <a:spAutoFit/>
          </a:bodyPr>
          <a:lstStyle/>
          <a:p>
            <a:pPr algn="l"/>
            <a:r>
              <a:rPr lang="es-ES" smtClean="0">
                <a:cs typeface="Arial" charset="0"/>
              </a:rPr>
              <a:t>Licenciado por “Instancias en ejecución”</a:t>
            </a:r>
            <a:endParaRPr lang="es-ES">
              <a:cs typeface="Arial" charset="0"/>
            </a:endParaRPr>
          </a:p>
        </p:txBody>
      </p:sp>
      <p:sp>
        <p:nvSpPr>
          <p:cNvPr id="828431" name="Text Box 15"/>
          <p:cNvSpPr txBox="1">
            <a:spLocks noChangeArrowheads="1"/>
          </p:cNvSpPr>
          <p:nvPr/>
        </p:nvSpPr>
        <p:spPr bwMode="auto">
          <a:xfrm>
            <a:off x="214282" y="4292601"/>
            <a:ext cx="4240213" cy="907937"/>
          </a:xfrm>
          <a:prstGeom prst="rect">
            <a:avLst/>
          </a:prstGeom>
          <a:noFill/>
          <a:ln w="9525" algn="ctr">
            <a:noFill/>
            <a:miter lim="800000"/>
            <a:headEnd/>
            <a:tailEnd/>
          </a:ln>
          <a:effectLst/>
        </p:spPr>
        <p:txBody>
          <a:bodyPr lIns="91436" tIns="45718" rIns="91436" bIns="45718">
            <a:spAutoFit/>
          </a:bodyPr>
          <a:lstStyle/>
          <a:p>
            <a:pPr algn="l">
              <a:lnSpc>
                <a:spcPct val="80000"/>
              </a:lnSpc>
              <a:spcBef>
                <a:spcPct val="70000"/>
              </a:spcBef>
              <a:buClr>
                <a:schemeClr val="tx2"/>
              </a:buClr>
              <a:buSzPct val="95000"/>
              <a:buFont typeface="Wingdings" pitchFamily="2" charset="2"/>
              <a:buNone/>
            </a:pPr>
            <a:r>
              <a:rPr lang="es-ES" sz="2000" smtClean="0">
                <a:cs typeface="Arial" charset="0"/>
              </a:rPr>
              <a:t>Antiguo modelo de licencias</a:t>
            </a:r>
          </a:p>
          <a:p>
            <a:pPr marL="515918" lvl="1" indent="-341300">
              <a:lnSpc>
                <a:spcPct val="80000"/>
              </a:lnSpc>
              <a:spcBef>
                <a:spcPct val="25000"/>
              </a:spcBef>
              <a:buClr>
                <a:schemeClr val="tx2"/>
              </a:buClr>
              <a:buSzPct val="95000"/>
              <a:buBlip>
                <a:blip r:embed="rId4"/>
              </a:buBlip>
            </a:pPr>
            <a:r>
              <a:rPr lang="es-ES" sz="2000" smtClean="0">
                <a:cs typeface="Arial" charset="0"/>
              </a:rPr>
              <a:t>Total: 107 licencias de Windows</a:t>
            </a:r>
            <a:endParaRPr lang="es-ES" sz="1500">
              <a:effectLst>
                <a:outerShdw blurRad="38100" dist="38100" dir="2700000" algn="tl">
                  <a:srgbClr val="000000"/>
                </a:outerShdw>
              </a:effectLst>
              <a:latin typeface="Segoe" pitchFamily="34" charset="0"/>
              <a:cs typeface="Arial" charset="0"/>
            </a:endParaRPr>
          </a:p>
        </p:txBody>
      </p:sp>
      <p:sp>
        <p:nvSpPr>
          <p:cNvPr id="828432" name="Line 16"/>
          <p:cNvSpPr>
            <a:spLocks noChangeShapeType="1"/>
          </p:cNvSpPr>
          <p:nvPr/>
        </p:nvSpPr>
        <p:spPr bwMode="auto">
          <a:xfrm flipV="1">
            <a:off x="4376738" y="1062038"/>
            <a:ext cx="26987" cy="4892675"/>
          </a:xfrm>
          <a:prstGeom prst="line">
            <a:avLst/>
          </a:prstGeom>
          <a:noFill/>
          <a:ln w="9525">
            <a:solidFill>
              <a:schemeClr val="tx1"/>
            </a:solidFill>
            <a:round/>
            <a:headEnd/>
            <a:tailEnd/>
          </a:ln>
          <a:effectLst/>
        </p:spPr>
        <p:txBody>
          <a:bodyPr lIns="91436" tIns="45718" rIns="91436" bIns="45718">
            <a:spAutoFit/>
          </a:bodyPr>
          <a:lstStyle/>
          <a:p>
            <a:endParaRPr lang="es-ES"/>
          </a:p>
        </p:txBody>
      </p:sp>
      <p:sp>
        <p:nvSpPr>
          <p:cNvPr id="828433" name="Text Box 17"/>
          <p:cNvSpPr txBox="1">
            <a:spLocks noChangeArrowheads="1"/>
          </p:cNvSpPr>
          <p:nvPr/>
        </p:nvSpPr>
        <p:spPr bwMode="auto">
          <a:xfrm>
            <a:off x="3913188" y="1036639"/>
            <a:ext cx="3028950" cy="400109"/>
          </a:xfrm>
          <a:prstGeom prst="rect">
            <a:avLst/>
          </a:prstGeom>
          <a:noFill/>
          <a:ln w="9525" algn="ctr">
            <a:noFill/>
            <a:miter lim="800000"/>
            <a:headEnd/>
            <a:tailEnd/>
          </a:ln>
          <a:effectLst/>
        </p:spPr>
        <p:txBody>
          <a:bodyPr lIns="91436" tIns="45718" rIns="91436" bIns="45718">
            <a:spAutoFit/>
          </a:bodyPr>
          <a:lstStyle/>
          <a:p>
            <a:pPr eaLnBrk="0" hangingPunct="0"/>
            <a:endParaRPr lang="es-ES" sz="2000" b="0">
              <a:latin typeface="Garamond" pitchFamily="18" charset="0"/>
              <a:cs typeface="Arial" charset="0"/>
            </a:endParaRPr>
          </a:p>
        </p:txBody>
      </p:sp>
      <p:grpSp>
        <p:nvGrpSpPr>
          <p:cNvPr id="3" name="Group 19"/>
          <p:cNvGrpSpPr>
            <a:grpSpLocks/>
          </p:cNvGrpSpPr>
          <p:nvPr/>
        </p:nvGrpSpPr>
        <p:grpSpPr bwMode="auto">
          <a:xfrm>
            <a:off x="317501" y="2017713"/>
            <a:ext cx="1838325" cy="2041525"/>
            <a:chOff x="200" y="1271"/>
            <a:chExt cx="1158" cy="1286"/>
          </a:xfrm>
        </p:grpSpPr>
        <p:pic>
          <p:nvPicPr>
            <p:cNvPr id="828436" name="Picture 20" descr="GEL 4x3 Frame MS-yellow"/>
            <p:cNvPicPr>
              <a:picLocks noChangeAspect="1" noChangeArrowheads="1"/>
            </p:cNvPicPr>
            <p:nvPr/>
          </p:nvPicPr>
          <p:blipFill>
            <a:blip r:embed="rId5" cstate="print"/>
            <a:srcRect/>
            <a:stretch>
              <a:fillRect/>
            </a:stretch>
          </p:blipFill>
          <p:spPr bwMode="auto">
            <a:xfrm rot="5400000">
              <a:off x="136" y="1335"/>
              <a:ext cx="1286" cy="1158"/>
            </a:xfrm>
            <a:prstGeom prst="rect">
              <a:avLst/>
            </a:prstGeom>
            <a:noFill/>
          </p:spPr>
        </p:pic>
        <p:grpSp>
          <p:nvGrpSpPr>
            <p:cNvPr id="4" name="Group 21"/>
            <p:cNvGrpSpPr>
              <a:grpSpLocks/>
            </p:cNvGrpSpPr>
            <p:nvPr/>
          </p:nvGrpSpPr>
          <p:grpSpPr bwMode="auto">
            <a:xfrm>
              <a:off x="1098" y="1379"/>
              <a:ext cx="157" cy="1096"/>
              <a:chOff x="1098" y="1355"/>
              <a:chExt cx="157" cy="1096"/>
            </a:xfrm>
          </p:grpSpPr>
          <p:sp>
            <p:nvSpPr>
              <p:cNvPr id="828438" name="AutoShape 22"/>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39" name="AutoShape 23"/>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40" name="AutoShape 24"/>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41" name="AutoShape 25"/>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42" name="AutoShape 26"/>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grpSp>
        <p:grpSp>
          <p:nvGrpSpPr>
            <p:cNvPr id="5" name="Group 27"/>
            <p:cNvGrpSpPr>
              <a:grpSpLocks/>
            </p:cNvGrpSpPr>
            <p:nvPr/>
          </p:nvGrpSpPr>
          <p:grpSpPr bwMode="auto">
            <a:xfrm>
              <a:off x="702" y="1364"/>
              <a:ext cx="157" cy="1096"/>
              <a:chOff x="1098" y="1355"/>
              <a:chExt cx="157" cy="1096"/>
            </a:xfrm>
          </p:grpSpPr>
          <p:sp>
            <p:nvSpPr>
              <p:cNvPr id="828444" name="AutoShape 28"/>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45" name="AutoShape 29"/>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46" name="AutoShape 30"/>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47" name="AutoShape 31"/>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48" name="AutoShape 32"/>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grpSp>
        <p:grpSp>
          <p:nvGrpSpPr>
            <p:cNvPr id="6" name="Group 33"/>
            <p:cNvGrpSpPr>
              <a:grpSpLocks/>
            </p:cNvGrpSpPr>
            <p:nvPr/>
          </p:nvGrpSpPr>
          <p:grpSpPr bwMode="auto">
            <a:xfrm>
              <a:off x="486" y="1361"/>
              <a:ext cx="157" cy="1096"/>
              <a:chOff x="1098" y="1355"/>
              <a:chExt cx="157" cy="1096"/>
            </a:xfrm>
          </p:grpSpPr>
          <p:sp>
            <p:nvSpPr>
              <p:cNvPr id="828450" name="AutoShape 34"/>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51" name="AutoShape 35"/>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52" name="AutoShape 36"/>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53" name="AutoShape 37"/>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54" name="AutoShape 38"/>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grpSp>
        <p:grpSp>
          <p:nvGrpSpPr>
            <p:cNvPr id="7" name="Group 39"/>
            <p:cNvGrpSpPr>
              <a:grpSpLocks/>
            </p:cNvGrpSpPr>
            <p:nvPr/>
          </p:nvGrpSpPr>
          <p:grpSpPr bwMode="auto">
            <a:xfrm>
              <a:off x="288" y="1361"/>
              <a:ext cx="157" cy="1096"/>
              <a:chOff x="1098" y="1355"/>
              <a:chExt cx="157" cy="1096"/>
            </a:xfrm>
          </p:grpSpPr>
          <p:sp>
            <p:nvSpPr>
              <p:cNvPr id="828456" name="AutoShape 40"/>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57" name="AutoShape 41"/>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58" name="AutoShape 42"/>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59" name="AutoShape 43"/>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60" name="AutoShape 44"/>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grpSp>
        <p:grpSp>
          <p:nvGrpSpPr>
            <p:cNvPr id="8" name="Group 45"/>
            <p:cNvGrpSpPr>
              <a:grpSpLocks/>
            </p:cNvGrpSpPr>
            <p:nvPr/>
          </p:nvGrpSpPr>
          <p:grpSpPr bwMode="auto">
            <a:xfrm>
              <a:off x="900" y="1373"/>
              <a:ext cx="157" cy="1096"/>
              <a:chOff x="1098" y="1355"/>
              <a:chExt cx="157" cy="1096"/>
            </a:xfrm>
          </p:grpSpPr>
          <p:sp>
            <p:nvSpPr>
              <p:cNvPr id="828462" name="AutoShape 46"/>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63" name="AutoShape 47"/>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64" name="AutoShape 48"/>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65" name="AutoShape 49"/>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sp>
            <p:nvSpPr>
              <p:cNvPr id="828466" name="AutoShape 50"/>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s-ES"/>
              </a:p>
            </p:txBody>
          </p:sp>
        </p:grpSp>
      </p:grpSp>
      <p:sp>
        <p:nvSpPr>
          <p:cNvPr id="828467" name="Text Box 51"/>
          <p:cNvSpPr txBox="1">
            <a:spLocks noChangeArrowheads="1"/>
          </p:cNvSpPr>
          <p:nvPr/>
        </p:nvSpPr>
        <p:spPr bwMode="auto">
          <a:xfrm>
            <a:off x="215900" y="5394332"/>
            <a:ext cx="4240213" cy="677874"/>
          </a:xfrm>
          <a:prstGeom prst="rect">
            <a:avLst/>
          </a:prstGeom>
          <a:noFill/>
          <a:ln w="9525" algn="ctr">
            <a:noFill/>
            <a:miter lim="800000"/>
            <a:headEnd/>
            <a:tailEnd/>
          </a:ln>
          <a:effectLst/>
        </p:spPr>
        <p:txBody>
          <a:bodyPr lIns="91436" tIns="45718" rIns="91436" bIns="45718">
            <a:spAutoFit/>
          </a:bodyPr>
          <a:lstStyle/>
          <a:p>
            <a:pPr algn="l">
              <a:lnSpc>
                <a:spcPct val="80000"/>
              </a:lnSpc>
              <a:spcBef>
                <a:spcPct val="70000"/>
              </a:spcBef>
              <a:buClr>
                <a:schemeClr val="tx2"/>
              </a:buClr>
              <a:buSzPct val="95000"/>
              <a:buFont typeface="Wingdings" pitchFamily="2" charset="2"/>
              <a:buNone/>
            </a:pPr>
            <a:r>
              <a:rPr lang="es-ES" sz="2000" dirty="0" smtClean="0">
                <a:solidFill>
                  <a:srgbClr val="FFCC00"/>
                </a:solidFill>
                <a:effectLst>
                  <a:outerShdw blurRad="38100" dist="38100" dir="2700000" algn="tl">
                    <a:srgbClr val="000000"/>
                  </a:outerShdw>
                </a:effectLst>
                <a:cs typeface="Arial" charset="0"/>
              </a:rPr>
              <a:t>Nuevo modelo de li</a:t>
            </a:r>
            <a:r>
              <a:rPr lang="es-ES" sz="2000" dirty="0" smtClean="0">
                <a:solidFill>
                  <a:srgbClr val="FFCC00"/>
                </a:solidFill>
                <a:effectLst>
                  <a:outerShdw blurRad="38100" dist="38100" dir="2700000" algn="tl">
                    <a:srgbClr val="000000"/>
                  </a:outerShdw>
                </a:effectLst>
              </a:rPr>
              <a:t>cenciamiento</a:t>
            </a:r>
            <a:r>
              <a:rPr lang="es-ES" sz="2000" dirty="0" smtClean="0">
                <a:solidFill>
                  <a:srgbClr val="FFCC00"/>
                </a:solidFill>
                <a:effectLst>
                  <a:outerShdw blurRad="38100" dist="38100" dir="2700000" algn="tl">
                    <a:srgbClr val="000000"/>
                  </a:outerShdw>
                </a:effectLst>
                <a:cs typeface="Arial" charset="0"/>
              </a:rPr>
              <a:t>:</a:t>
            </a:r>
          </a:p>
          <a:p>
            <a:pPr marL="515918" lvl="1" indent="-341300">
              <a:lnSpc>
                <a:spcPct val="80000"/>
              </a:lnSpc>
              <a:spcBef>
                <a:spcPct val="25000"/>
              </a:spcBef>
              <a:buClr>
                <a:schemeClr val="tx2"/>
              </a:buClr>
              <a:buSzPct val="95000"/>
              <a:buBlip>
                <a:blip r:embed="rId4"/>
              </a:buBlip>
            </a:pPr>
            <a:r>
              <a:rPr lang="es-ES" sz="2100" dirty="0" smtClean="0">
                <a:solidFill>
                  <a:srgbClr val="FFCC00"/>
                </a:solidFill>
                <a:effectLst>
                  <a:outerShdw blurRad="38100" dist="38100" dir="2700000" algn="tl">
                    <a:srgbClr val="000000"/>
                  </a:outerShdw>
                </a:effectLst>
                <a:cs typeface="Arial" charset="0"/>
              </a:rPr>
              <a:t>Total: 7 licencias de Windows</a:t>
            </a:r>
            <a:endParaRPr lang="es-ES" sz="1900" dirty="0">
              <a:solidFill>
                <a:srgbClr val="FFCC00"/>
              </a:solidFill>
              <a:effectLst>
                <a:outerShdw blurRad="38100" dist="38100" dir="2700000" algn="tl">
                  <a:srgbClr val="000000"/>
                </a:outerShdw>
              </a:effectLst>
              <a:latin typeface="Segoe" pitchFamily="34" charset="0"/>
              <a:cs typeface="Arial" charset="0"/>
            </a:endParaRPr>
          </a:p>
        </p:txBody>
      </p:sp>
      <p:sp>
        <p:nvSpPr>
          <p:cNvPr id="828468" name="Text Box 52"/>
          <p:cNvSpPr txBox="1">
            <a:spLocks noChangeArrowheads="1"/>
          </p:cNvSpPr>
          <p:nvPr/>
        </p:nvSpPr>
        <p:spPr bwMode="auto">
          <a:xfrm>
            <a:off x="4737100" y="1054101"/>
            <a:ext cx="4216400" cy="5047532"/>
          </a:xfrm>
          <a:prstGeom prst="rect">
            <a:avLst/>
          </a:prstGeom>
          <a:noFill/>
          <a:ln w="12700" algn="ctr">
            <a:noFill/>
            <a:miter lim="800000"/>
            <a:headEnd/>
            <a:tailEnd/>
          </a:ln>
          <a:effectLst/>
        </p:spPr>
        <p:txBody>
          <a:bodyPr lIns="91436" tIns="45718" rIns="91436" bIns="45718">
            <a:spAutoFit/>
          </a:bodyPr>
          <a:lstStyle/>
          <a:p>
            <a:pPr algn="l" eaLnBrk="0" hangingPunct="0">
              <a:buFontTx/>
              <a:buChar char="•"/>
            </a:pPr>
            <a:r>
              <a:rPr lang="es-ES" sz="2300" dirty="0" smtClean="0">
                <a:latin typeface="Segoe Semibold" pitchFamily="2" charset="0"/>
                <a:cs typeface="Arial" charset="0"/>
              </a:rPr>
              <a:t> </a:t>
            </a:r>
            <a:r>
              <a:rPr lang="es-ES" sz="2300" dirty="0" smtClean="0"/>
              <a:t>Promueve el uso de la virtualización y un </a:t>
            </a:r>
            <a:r>
              <a:rPr lang="es-ES" sz="2300" dirty="0" err="1" smtClean="0"/>
              <a:t>datacenter</a:t>
            </a:r>
            <a:r>
              <a:rPr lang="es-ES" sz="2300" dirty="0" smtClean="0"/>
              <a:t> más dinámico </a:t>
            </a:r>
          </a:p>
          <a:p>
            <a:pPr algn="l" eaLnBrk="0" hangingPunct="0">
              <a:buFontTx/>
              <a:buChar char="•"/>
            </a:pPr>
            <a:endParaRPr lang="es-ES" sz="2300" i="1" dirty="0" smtClean="0">
              <a:cs typeface="Arial" charset="0"/>
            </a:endParaRPr>
          </a:p>
          <a:p>
            <a:pPr algn="l" eaLnBrk="0" hangingPunct="0">
              <a:buFontTx/>
              <a:buChar char="•"/>
            </a:pPr>
            <a:r>
              <a:rPr lang="es-ES" sz="2300" dirty="0" smtClean="0">
                <a:cs typeface="Arial" charset="0"/>
              </a:rPr>
              <a:t> Pueden crearse el número de imágenes que se desee</a:t>
            </a:r>
          </a:p>
          <a:p>
            <a:pPr algn="l" eaLnBrk="0" hangingPunct="0">
              <a:buFontTx/>
              <a:buChar char="•"/>
            </a:pPr>
            <a:endParaRPr lang="es-ES" sz="2300" dirty="0" smtClean="0">
              <a:cs typeface="Arial" charset="0"/>
            </a:endParaRPr>
          </a:p>
          <a:p>
            <a:pPr algn="l" eaLnBrk="0" hangingPunct="0">
              <a:buFontTx/>
              <a:buChar char="•"/>
            </a:pPr>
            <a:r>
              <a:rPr lang="es-ES" sz="2300" dirty="0" smtClean="0">
                <a:cs typeface="Arial" charset="0"/>
              </a:rPr>
              <a:t> Las imágenes se almacenan donde y se ejecutan donde sea necesario</a:t>
            </a:r>
          </a:p>
          <a:p>
            <a:pPr algn="l" eaLnBrk="0" hangingPunct="0"/>
            <a:endParaRPr lang="es-ES" sz="2300" dirty="0" smtClean="0">
              <a:cs typeface="Arial" charset="0"/>
            </a:endParaRPr>
          </a:p>
          <a:p>
            <a:pPr algn="l" eaLnBrk="0" hangingPunct="0">
              <a:buFontTx/>
              <a:buChar char="•"/>
            </a:pPr>
            <a:r>
              <a:rPr lang="es-ES" sz="2300" dirty="0" smtClean="0">
                <a:cs typeface="Arial" charset="0"/>
              </a:rPr>
              <a:t> Se licencia </a:t>
            </a:r>
            <a:r>
              <a:rPr lang="es-ES" sz="2300" b="1" u="sng" dirty="0" smtClean="0">
                <a:cs typeface="Arial" charset="0"/>
              </a:rPr>
              <a:t>el servidor</a:t>
            </a:r>
            <a:r>
              <a:rPr lang="es-ES" sz="2300" dirty="0" smtClean="0">
                <a:cs typeface="Arial" charset="0"/>
              </a:rPr>
              <a:t> para el numero de instancias que se estén ejecutando</a:t>
            </a:r>
            <a:endParaRPr lang="es-ES" sz="2300" dirty="0">
              <a:cs typeface="Arial"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heme/theme1.xml><?xml version="1.0" encoding="utf-8"?>
<a:theme xmlns:a="http://schemas.openxmlformats.org/drawingml/2006/main" name="Plantilla Webcasts Virtualización">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Webcasts Virtualización</Template>
  <TotalTime>1029</TotalTime>
  <Words>2845</Words>
  <Application>Microsoft Office PowerPoint</Application>
  <PresentationFormat>On-screen Show (4:3)</PresentationFormat>
  <Paragraphs>451</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Plantilla Webcasts Virtualización</vt:lpstr>
      <vt:lpstr>Licenciamiento en entornos virtualizados</vt:lpstr>
      <vt:lpstr>Agenda</vt:lpstr>
      <vt:lpstr>¿Que es la Virtualización?</vt:lpstr>
      <vt:lpstr>Soluciones de Virtualización de Microsoft</vt:lpstr>
      <vt:lpstr>Licenciamiento en la virtualización de servidores</vt:lpstr>
      <vt:lpstr>Infraestructura no virtualizada</vt:lpstr>
      <vt:lpstr>Slide 7</vt:lpstr>
      <vt:lpstr>Pilares del licenciamiento en entornos virtuales</vt:lpstr>
      <vt:lpstr>Slide 9</vt:lpstr>
      <vt:lpstr>Licenciamiento de Windows Server</vt:lpstr>
      <vt:lpstr>Ejemplos:</vt:lpstr>
      <vt:lpstr>Slide 12</vt:lpstr>
      <vt:lpstr>Precauciones</vt:lpstr>
      <vt:lpstr>Slide 14</vt:lpstr>
      <vt:lpstr>Licenciamiento del Escritorio Virtualizado</vt:lpstr>
      <vt:lpstr>Opciones Flexibles para el Escritorio Opciones flexibles para la productividad, la seguridad y la reducción del TCO</vt:lpstr>
      <vt:lpstr>Opciones de licenciamiento para VECD </vt:lpstr>
      <vt:lpstr>Preocupaciones frecuentes</vt:lpstr>
      <vt:lpstr>Ofertas flexibles para tu negocio Sistema Operativo de Escritotrio y soluciones de Gestión</vt:lpstr>
      <vt:lpstr>Aplicaciones en Entornos Virtuales</vt:lpstr>
      <vt:lpstr>Cuidado con los nombres</vt:lpstr>
      <vt:lpstr>Derechos de Uso: aspectos importantes </vt:lpstr>
      <vt:lpstr>Slide 23</vt:lpstr>
      <vt:lpstr>System Center</vt:lpstr>
      <vt:lpstr>Aplicaciones de escritorio en Máquinas Virtuales</vt:lpstr>
      <vt:lpstr>Referencias</vt:lpstr>
      <vt:lpstr>Recursos TechNet</vt:lpstr>
      <vt:lpstr>Preguntas</vt:lpstr>
      <vt:lpstr>Próximos webcast serie Virtualización</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Licenciamiento en entornos virtualizados</dc:title>
  <dc:creator>David Cervigon Luna</dc:creator>
  <cp:lastModifiedBy>v-ancava</cp:lastModifiedBy>
  <cp:revision>50</cp:revision>
  <dcterms:created xsi:type="dcterms:W3CDTF">2008-09-13T15:23:06Z</dcterms:created>
  <dcterms:modified xsi:type="dcterms:W3CDTF">2008-09-18T10:36:30Z</dcterms:modified>
</cp:coreProperties>
</file>