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7" r:id="rId1"/>
  </p:sldMasterIdLst>
  <p:notesMasterIdLst>
    <p:notesMasterId r:id="rId43"/>
  </p:notesMasterIdLst>
  <p:handoutMasterIdLst>
    <p:handoutMasterId r:id="rId44"/>
  </p:handoutMasterIdLst>
  <p:sldIdLst>
    <p:sldId id="551" r:id="rId2"/>
    <p:sldId id="564" r:id="rId3"/>
    <p:sldId id="582" r:id="rId4"/>
    <p:sldId id="554" r:id="rId5"/>
    <p:sldId id="583" r:id="rId6"/>
    <p:sldId id="584" r:id="rId7"/>
    <p:sldId id="585" r:id="rId8"/>
    <p:sldId id="586" r:id="rId9"/>
    <p:sldId id="526" r:id="rId10"/>
    <p:sldId id="576" r:id="rId11"/>
    <p:sldId id="577" r:id="rId12"/>
    <p:sldId id="587" r:id="rId13"/>
    <p:sldId id="588" r:id="rId14"/>
    <p:sldId id="589" r:id="rId15"/>
    <p:sldId id="590" r:id="rId16"/>
    <p:sldId id="476" r:id="rId17"/>
    <p:sldId id="524" r:id="rId18"/>
    <p:sldId id="578" r:id="rId19"/>
    <p:sldId id="580" r:id="rId20"/>
    <p:sldId id="581" r:id="rId21"/>
    <p:sldId id="541" r:id="rId22"/>
    <p:sldId id="591" r:id="rId23"/>
    <p:sldId id="592" r:id="rId24"/>
    <p:sldId id="562" r:id="rId25"/>
    <p:sldId id="545" r:id="rId26"/>
    <p:sldId id="548" r:id="rId27"/>
    <p:sldId id="546" r:id="rId28"/>
    <p:sldId id="552" r:id="rId29"/>
    <p:sldId id="553" r:id="rId30"/>
    <p:sldId id="549" r:id="rId31"/>
    <p:sldId id="593" r:id="rId32"/>
    <p:sldId id="594" r:id="rId33"/>
    <p:sldId id="595" r:id="rId34"/>
    <p:sldId id="596" r:id="rId35"/>
    <p:sldId id="496" r:id="rId36"/>
    <p:sldId id="558" r:id="rId37"/>
    <p:sldId id="557" r:id="rId38"/>
    <p:sldId id="499" r:id="rId39"/>
    <p:sldId id="559" r:id="rId40"/>
    <p:sldId id="560" r:id="rId41"/>
    <p:sldId id="566" r:id="rId42"/>
  </p:sldIdLst>
  <p:sldSz cx="9144000" cy="6858000" type="screen4x3"/>
  <p:notesSz cx="6858000" cy="9144000"/>
  <p:custDataLst>
    <p:tags r:id="rId45"/>
  </p:custDataLst>
  <p:defaultTextStyle>
    <a:defPPr>
      <a:defRPr lang="en-US"/>
    </a:defPPr>
    <a:lvl1pPr algn="l" rtl="0" fontAlgn="base">
      <a:spcBef>
        <a:spcPct val="0"/>
      </a:spcBef>
      <a:spcAft>
        <a:spcPct val="0"/>
      </a:spcAft>
      <a:defRPr kern="1200">
        <a:solidFill>
          <a:schemeClr val="tx1"/>
        </a:solidFill>
        <a:latin typeface="Segoe Semibold"/>
        <a:ea typeface="+mn-ea"/>
        <a:cs typeface="Arial" pitchFamily="34" charset="0"/>
      </a:defRPr>
    </a:lvl1pPr>
    <a:lvl2pPr marL="457200" algn="l" rtl="0" fontAlgn="base">
      <a:spcBef>
        <a:spcPct val="0"/>
      </a:spcBef>
      <a:spcAft>
        <a:spcPct val="0"/>
      </a:spcAft>
      <a:defRPr kern="1200">
        <a:solidFill>
          <a:schemeClr val="tx1"/>
        </a:solidFill>
        <a:latin typeface="Segoe Semibold"/>
        <a:ea typeface="+mn-ea"/>
        <a:cs typeface="Arial" pitchFamily="34" charset="0"/>
      </a:defRPr>
    </a:lvl2pPr>
    <a:lvl3pPr marL="914400" algn="l" rtl="0" fontAlgn="base">
      <a:spcBef>
        <a:spcPct val="0"/>
      </a:spcBef>
      <a:spcAft>
        <a:spcPct val="0"/>
      </a:spcAft>
      <a:defRPr kern="1200">
        <a:solidFill>
          <a:schemeClr val="tx1"/>
        </a:solidFill>
        <a:latin typeface="Segoe Semibold"/>
        <a:ea typeface="+mn-ea"/>
        <a:cs typeface="Arial" pitchFamily="34" charset="0"/>
      </a:defRPr>
    </a:lvl3pPr>
    <a:lvl4pPr marL="1371600" algn="l" rtl="0" fontAlgn="base">
      <a:spcBef>
        <a:spcPct val="0"/>
      </a:spcBef>
      <a:spcAft>
        <a:spcPct val="0"/>
      </a:spcAft>
      <a:defRPr kern="1200">
        <a:solidFill>
          <a:schemeClr val="tx1"/>
        </a:solidFill>
        <a:latin typeface="Segoe Semibold"/>
        <a:ea typeface="+mn-ea"/>
        <a:cs typeface="Arial" pitchFamily="34" charset="0"/>
      </a:defRPr>
    </a:lvl4pPr>
    <a:lvl5pPr marL="1828800" algn="l" rtl="0" fontAlgn="base">
      <a:spcBef>
        <a:spcPct val="0"/>
      </a:spcBef>
      <a:spcAft>
        <a:spcPct val="0"/>
      </a:spcAft>
      <a:defRPr kern="1200">
        <a:solidFill>
          <a:schemeClr val="tx1"/>
        </a:solidFill>
        <a:latin typeface="Segoe Semibold"/>
        <a:ea typeface="+mn-ea"/>
        <a:cs typeface="Arial" pitchFamily="34" charset="0"/>
      </a:defRPr>
    </a:lvl5pPr>
    <a:lvl6pPr marL="2286000" algn="l" defTabSz="914400" rtl="0" eaLnBrk="1" latinLnBrk="0" hangingPunct="1">
      <a:defRPr kern="1200">
        <a:solidFill>
          <a:schemeClr val="tx1"/>
        </a:solidFill>
        <a:latin typeface="Segoe Semibold"/>
        <a:ea typeface="+mn-ea"/>
        <a:cs typeface="Arial" pitchFamily="34" charset="0"/>
      </a:defRPr>
    </a:lvl6pPr>
    <a:lvl7pPr marL="2743200" algn="l" defTabSz="914400" rtl="0" eaLnBrk="1" latinLnBrk="0" hangingPunct="1">
      <a:defRPr kern="1200">
        <a:solidFill>
          <a:schemeClr val="tx1"/>
        </a:solidFill>
        <a:latin typeface="Segoe Semibold"/>
        <a:ea typeface="+mn-ea"/>
        <a:cs typeface="Arial" pitchFamily="34" charset="0"/>
      </a:defRPr>
    </a:lvl7pPr>
    <a:lvl8pPr marL="3200400" algn="l" defTabSz="914400" rtl="0" eaLnBrk="1" latinLnBrk="0" hangingPunct="1">
      <a:defRPr kern="1200">
        <a:solidFill>
          <a:schemeClr val="tx1"/>
        </a:solidFill>
        <a:latin typeface="Segoe Semibold"/>
        <a:ea typeface="+mn-ea"/>
        <a:cs typeface="Arial" pitchFamily="34" charset="0"/>
      </a:defRPr>
    </a:lvl8pPr>
    <a:lvl9pPr marL="3657600" algn="l" defTabSz="914400" rtl="0" eaLnBrk="1" latinLnBrk="0" hangingPunct="1">
      <a:defRPr kern="1200">
        <a:solidFill>
          <a:schemeClr val="tx1"/>
        </a:solidFill>
        <a:latin typeface="Segoe Semibold"/>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nPr prnWhat="handouts6" clrMode="bw" hiddenSlides="1" frameSlides="1"/>
  <p:showPr showNarration="1" useTimings="0">
    <p:present/>
    <p:sldAll/>
    <p:penClr>
      <a:srgbClr val="FF0000"/>
    </p:penClr>
  </p:showPr>
  <p:clrMru>
    <a:srgbClr val="22233A"/>
    <a:srgbClr val="D06800"/>
    <a:srgbClr val="FF9933"/>
    <a:srgbClr val="777777"/>
    <a:srgbClr val="DDDDDD"/>
    <a:srgbClr val="FFFFFF"/>
    <a:srgbClr val="BC5E00"/>
    <a:srgbClr val="DA4B24"/>
  </p:clrMru>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22598" autoAdjust="0"/>
    <p:restoredTop sz="65365" autoAdjust="0"/>
  </p:normalViewPr>
  <p:slideViewPr>
    <p:cSldViewPr snapToGrid="0">
      <p:cViewPr>
        <p:scale>
          <a:sx n="75" d="100"/>
          <a:sy n="75" d="100"/>
        </p:scale>
        <p:origin x="-648" y="-36"/>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F3C1BF-EC15-407F-BBBD-6845D4EE4135}" type="doc">
      <dgm:prSet loTypeId="urn:microsoft.com/office/officeart/2005/8/layout/hProcess9" loCatId="process" qsTypeId="urn:microsoft.com/office/officeart/2005/8/quickstyle/simple1" qsCatId="simple" csTypeId="urn:microsoft.com/office/officeart/2005/8/colors/accent1_2" csCatId="accent1" phldr="1"/>
      <dgm:spPr/>
    </dgm:pt>
    <dgm:pt modelId="{8AEA6A82-E4B2-499A-AB1A-EA0C37C78664}">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1800" b="1" dirty="0" smtClean="0"/>
            <a:t>Authoring</a:t>
          </a:r>
          <a:endParaRPr lang="en-US" sz="1800" b="1" dirty="0"/>
        </a:p>
      </dgm:t>
    </dgm:pt>
    <dgm:pt modelId="{4ECE7AF0-6379-4F9F-AD6F-9C7E0C5F4BD1}" type="parTrans" cxnId="{85F02139-92F7-4B32-ABE5-65C6F340F80C}">
      <dgm:prSet/>
      <dgm:spPr/>
      <dgm:t>
        <a:bodyPr/>
        <a:lstStyle/>
        <a:p>
          <a:endParaRPr lang="en-US"/>
        </a:p>
      </dgm:t>
    </dgm:pt>
    <dgm:pt modelId="{25677400-035E-4D9F-8740-666282701F3C}" type="sibTrans" cxnId="{85F02139-92F7-4B32-ABE5-65C6F340F80C}">
      <dgm:prSet/>
      <dgm:spPr/>
      <dgm:t>
        <a:bodyPr/>
        <a:lstStyle/>
        <a:p>
          <a:endParaRPr lang="en-US"/>
        </a:p>
      </dgm:t>
    </dgm:pt>
    <dgm:pt modelId="{CB679CAF-B5D5-4DCD-9CB7-6E83B7EF9979}">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1800" b="1" dirty="0" smtClean="0"/>
            <a:t>Approval</a:t>
          </a:r>
          <a:endParaRPr lang="en-US" sz="1800" b="1" dirty="0"/>
        </a:p>
      </dgm:t>
    </dgm:pt>
    <dgm:pt modelId="{52A60BC2-2E6A-4B65-A3DD-2CAB18461B29}" type="parTrans" cxnId="{395E6A17-E468-46BB-B341-EB35BCB65B49}">
      <dgm:prSet/>
      <dgm:spPr/>
      <dgm:t>
        <a:bodyPr/>
        <a:lstStyle/>
        <a:p>
          <a:endParaRPr lang="en-US"/>
        </a:p>
      </dgm:t>
    </dgm:pt>
    <dgm:pt modelId="{871ADA40-62DF-4D84-B769-C3BA021548D4}" type="sibTrans" cxnId="{395E6A17-E468-46BB-B341-EB35BCB65B49}">
      <dgm:prSet/>
      <dgm:spPr/>
      <dgm:t>
        <a:bodyPr/>
        <a:lstStyle/>
        <a:p>
          <a:endParaRPr lang="en-US"/>
        </a:p>
      </dgm:t>
    </dgm:pt>
    <dgm:pt modelId="{1179DC01-8167-4BAB-B1D8-CC8824DEB922}">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1800" b="1" dirty="0" smtClean="0"/>
            <a:t>Publishing</a:t>
          </a:r>
          <a:endParaRPr lang="en-US" sz="1800" b="1" dirty="0"/>
        </a:p>
      </dgm:t>
    </dgm:pt>
    <dgm:pt modelId="{F376F0D8-808B-475A-B123-7232BDBF64DA}" type="parTrans" cxnId="{3157F873-E4BF-4557-9E5F-5D9E4E1A8DD8}">
      <dgm:prSet/>
      <dgm:spPr/>
      <dgm:t>
        <a:bodyPr/>
        <a:lstStyle/>
        <a:p>
          <a:endParaRPr lang="en-US"/>
        </a:p>
      </dgm:t>
    </dgm:pt>
    <dgm:pt modelId="{1AEA6780-9892-411D-BDFD-72FF571F5789}" type="sibTrans" cxnId="{3157F873-E4BF-4557-9E5F-5D9E4E1A8DD8}">
      <dgm:prSet/>
      <dgm:spPr/>
      <dgm:t>
        <a:bodyPr/>
        <a:lstStyle/>
        <a:p>
          <a:endParaRPr lang="en-US"/>
        </a:p>
      </dgm:t>
    </dgm:pt>
    <dgm:pt modelId="{9E760EC5-C2CD-4286-8AEB-A4A5A83FF7C1}">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1800" b="1" dirty="0" smtClean="0"/>
            <a:t>Archival</a:t>
          </a:r>
          <a:endParaRPr lang="en-US" sz="1800" b="1" dirty="0"/>
        </a:p>
      </dgm:t>
    </dgm:pt>
    <dgm:pt modelId="{D49B75AB-D598-49BA-9102-826A030C6048}" type="parTrans" cxnId="{F7A6E579-E149-4664-87AD-D12282773719}">
      <dgm:prSet/>
      <dgm:spPr/>
      <dgm:t>
        <a:bodyPr/>
        <a:lstStyle/>
        <a:p>
          <a:endParaRPr lang="en-US"/>
        </a:p>
      </dgm:t>
    </dgm:pt>
    <dgm:pt modelId="{236FD522-88D1-4823-A18B-CAAF0F2578C2}" type="sibTrans" cxnId="{F7A6E579-E149-4664-87AD-D12282773719}">
      <dgm:prSet/>
      <dgm:spPr/>
      <dgm:t>
        <a:bodyPr/>
        <a:lstStyle/>
        <a:p>
          <a:endParaRPr lang="en-US"/>
        </a:p>
      </dgm:t>
    </dgm:pt>
    <dgm:pt modelId="{FE71B0FB-3369-4A25-8B78-E80ED735DF8F}" type="pres">
      <dgm:prSet presAssocID="{B0F3C1BF-EC15-407F-BBBD-6845D4EE4135}" presName="CompostProcess" presStyleCnt="0">
        <dgm:presLayoutVars>
          <dgm:dir/>
          <dgm:resizeHandles val="exact"/>
        </dgm:presLayoutVars>
      </dgm:prSet>
      <dgm:spPr/>
    </dgm:pt>
    <dgm:pt modelId="{9ADAA1B2-A547-4723-B556-16F34305E870}" type="pres">
      <dgm:prSet presAssocID="{B0F3C1BF-EC15-407F-BBBD-6845D4EE4135}" presName="arrow" presStyleLbl="bgShp" presStyleIdx="0" presStyleCnt="1" custScaleX="112003">
        <dgm:style>
          <a:lnRef idx="0">
            <a:schemeClr val="accent1"/>
          </a:lnRef>
          <a:fillRef idx="3">
            <a:schemeClr val="accent1"/>
          </a:fillRef>
          <a:effectRef idx="3">
            <a:schemeClr val="accent1"/>
          </a:effectRef>
          <a:fontRef idx="minor">
            <a:schemeClr val="lt1"/>
          </a:fontRef>
        </dgm:style>
      </dgm:prSet>
      <dgm:spPr/>
      <dgm:t>
        <a:bodyPr/>
        <a:lstStyle/>
        <a:p>
          <a:endParaRPr lang="en-US"/>
        </a:p>
      </dgm:t>
    </dgm:pt>
    <dgm:pt modelId="{48B5A768-575F-43E4-9257-B6A98B4B7D94}" type="pres">
      <dgm:prSet presAssocID="{B0F3C1BF-EC15-407F-BBBD-6845D4EE4135}" presName="linearProcess" presStyleCnt="0"/>
      <dgm:spPr/>
    </dgm:pt>
    <dgm:pt modelId="{9C15EFB6-FD02-4252-98BF-D67BF9370D1F}" type="pres">
      <dgm:prSet presAssocID="{8AEA6A82-E4B2-499A-AB1A-EA0C37C78664}" presName="textNode" presStyleLbl="node1" presStyleIdx="0" presStyleCnt="4" custScaleX="62471" custScaleY="67724">
        <dgm:presLayoutVars>
          <dgm:bulletEnabled val="1"/>
        </dgm:presLayoutVars>
      </dgm:prSet>
      <dgm:spPr/>
      <dgm:t>
        <a:bodyPr/>
        <a:lstStyle/>
        <a:p>
          <a:endParaRPr lang="en-US"/>
        </a:p>
      </dgm:t>
    </dgm:pt>
    <dgm:pt modelId="{385F4040-6CAD-4B96-AF7A-28A42EEA6C9C}" type="pres">
      <dgm:prSet presAssocID="{25677400-035E-4D9F-8740-666282701F3C}" presName="sibTrans" presStyleCnt="0"/>
      <dgm:spPr/>
    </dgm:pt>
    <dgm:pt modelId="{0F92F5C3-5703-4166-BB6E-B482172D47D9}" type="pres">
      <dgm:prSet presAssocID="{CB679CAF-B5D5-4DCD-9CB7-6E83B7EF9979}" presName="textNode" presStyleLbl="node1" presStyleIdx="1" presStyleCnt="4" custScaleX="64394" custScaleY="67724">
        <dgm:presLayoutVars>
          <dgm:bulletEnabled val="1"/>
        </dgm:presLayoutVars>
      </dgm:prSet>
      <dgm:spPr/>
      <dgm:t>
        <a:bodyPr/>
        <a:lstStyle/>
        <a:p>
          <a:endParaRPr lang="en-US"/>
        </a:p>
      </dgm:t>
    </dgm:pt>
    <dgm:pt modelId="{69E29E22-A049-4DDF-B2B5-59F3B22073F7}" type="pres">
      <dgm:prSet presAssocID="{871ADA40-62DF-4D84-B769-C3BA021548D4}" presName="sibTrans" presStyleCnt="0"/>
      <dgm:spPr/>
    </dgm:pt>
    <dgm:pt modelId="{C7C32BED-8BCB-4045-9B76-1BCCCF50EEE9}" type="pres">
      <dgm:prSet presAssocID="{1179DC01-8167-4BAB-B1D8-CC8824DEB922}" presName="textNode" presStyleLbl="node1" presStyleIdx="2" presStyleCnt="4" custScaleX="62606" custScaleY="67724">
        <dgm:presLayoutVars>
          <dgm:bulletEnabled val="1"/>
        </dgm:presLayoutVars>
      </dgm:prSet>
      <dgm:spPr/>
      <dgm:t>
        <a:bodyPr/>
        <a:lstStyle/>
        <a:p>
          <a:endParaRPr lang="en-US"/>
        </a:p>
      </dgm:t>
    </dgm:pt>
    <dgm:pt modelId="{D7AA59BD-ABD2-4AE5-845D-0F20D696AF8E}" type="pres">
      <dgm:prSet presAssocID="{1AEA6780-9892-411D-BDFD-72FF571F5789}" presName="sibTrans" presStyleCnt="0"/>
      <dgm:spPr/>
    </dgm:pt>
    <dgm:pt modelId="{AFDE8365-05B0-4BD2-B42F-41A07CB3218B}" type="pres">
      <dgm:prSet presAssocID="{9E760EC5-C2CD-4286-8AEB-A4A5A83FF7C1}" presName="textNode" presStyleLbl="node1" presStyleIdx="3" presStyleCnt="4" custScaleX="58347" custScaleY="67724">
        <dgm:presLayoutVars>
          <dgm:bulletEnabled val="1"/>
        </dgm:presLayoutVars>
      </dgm:prSet>
      <dgm:spPr/>
      <dgm:t>
        <a:bodyPr/>
        <a:lstStyle/>
        <a:p>
          <a:endParaRPr lang="en-US"/>
        </a:p>
      </dgm:t>
    </dgm:pt>
  </dgm:ptLst>
  <dgm:cxnLst>
    <dgm:cxn modelId="{F7A6E579-E149-4664-87AD-D12282773719}" srcId="{B0F3C1BF-EC15-407F-BBBD-6845D4EE4135}" destId="{9E760EC5-C2CD-4286-8AEB-A4A5A83FF7C1}" srcOrd="3" destOrd="0" parTransId="{D49B75AB-D598-49BA-9102-826A030C6048}" sibTransId="{236FD522-88D1-4823-A18B-CAAF0F2578C2}"/>
    <dgm:cxn modelId="{92497DE2-BEED-4B8A-9927-E677B56E9BEE}" type="presOf" srcId="{9E760EC5-C2CD-4286-8AEB-A4A5A83FF7C1}" destId="{AFDE8365-05B0-4BD2-B42F-41A07CB3218B}" srcOrd="0" destOrd="0" presId="urn:microsoft.com/office/officeart/2005/8/layout/hProcess9"/>
    <dgm:cxn modelId="{395E6A17-E468-46BB-B341-EB35BCB65B49}" srcId="{B0F3C1BF-EC15-407F-BBBD-6845D4EE4135}" destId="{CB679CAF-B5D5-4DCD-9CB7-6E83B7EF9979}" srcOrd="1" destOrd="0" parTransId="{52A60BC2-2E6A-4B65-A3DD-2CAB18461B29}" sibTransId="{871ADA40-62DF-4D84-B769-C3BA021548D4}"/>
    <dgm:cxn modelId="{E6C0FD53-9C8B-4368-A068-E77B17650587}" type="presOf" srcId="{8AEA6A82-E4B2-499A-AB1A-EA0C37C78664}" destId="{9C15EFB6-FD02-4252-98BF-D67BF9370D1F}" srcOrd="0" destOrd="0" presId="urn:microsoft.com/office/officeart/2005/8/layout/hProcess9"/>
    <dgm:cxn modelId="{B6F879A7-1DA8-46D4-ADD9-734A9D125145}" type="presOf" srcId="{CB679CAF-B5D5-4DCD-9CB7-6E83B7EF9979}" destId="{0F92F5C3-5703-4166-BB6E-B482172D47D9}" srcOrd="0" destOrd="0" presId="urn:microsoft.com/office/officeart/2005/8/layout/hProcess9"/>
    <dgm:cxn modelId="{47815E10-11E4-482A-982E-2299EEC5AACB}" type="presOf" srcId="{B0F3C1BF-EC15-407F-BBBD-6845D4EE4135}" destId="{FE71B0FB-3369-4A25-8B78-E80ED735DF8F}" srcOrd="0" destOrd="0" presId="urn:microsoft.com/office/officeart/2005/8/layout/hProcess9"/>
    <dgm:cxn modelId="{F0A87E15-CD94-45FF-AE2A-79C1CD6703F3}" type="presOf" srcId="{1179DC01-8167-4BAB-B1D8-CC8824DEB922}" destId="{C7C32BED-8BCB-4045-9B76-1BCCCF50EEE9}" srcOrd="0" destOrd="0" presId="urn:microsoft.com/office/officeart/2005/8/layout/hProcess9"/>
    <dgm:cxn modelId="{85F02139-92F7-4B32-ABE5-65C6F340F80C}" srcId="{B0F3C1BF-EC15-407F-BBBD-6845D4EE4135}" destId="{8AEA6A82-E4B2-499A-AB1A-EA0C37C78664}" srcOrd="0" destOrd="0" parTransId="{4ECE7AF0-6379-4F9F-AD6F-9C7E0C5F4BD1}" sibTransId="{25677400-035E-4D9F-8740-666282701F3C}"/>
    <dgm:cxn modelId="{3157F873-E4BF-4557-9E5F-5D9E4E1A8DD8}" srcId="{B0F3C1BF-EC15-407F-BBBD-6845D4EE4135}" destId="{1179DC01-8167-4BAB-B1D8-CC8824DEB922}" srcOrd="2" destOrd="0" parTransId="{F376F0D8-808B-475A-B123-7232BDBF64DA}" sibTransId="{1AEA6780-9892-411D-BDFD-72FF571F5789}"/>
    <dgm:cxn modelId="{B130D1CC-0789-4248-B633-846764752CDF}" type="presParOf" srcId="{FE71B0FB-3369-4A25-8B78-E80ED735DF8F}" destId="{9ADAA1B2-A547-4723-B556-16F34305E870}" srcOrd="0" destOrd="0" presId="urn:microsoft.com/office/officeart/2005/8/layout/hProcess9"/>
    <dgm:cxn modelId="{734E4DEC-3A0C-4981-A337-3105A37A54DB}" type="presParOf" srcId="{FE71B0FB-3369-4A25-8B78-E80ED735DF8F}" destId="{48B5A768-575F-43E4-9257-B6A98B4B7D94}" srcOrd="1" destOrd="0" presId="urn:microsoft.com/office/officeart/2005/8/layout/hProcess9"/>
    <dgm:cxn modelId="{9B1E07F7-48CC-4BCA-91B5-1C3208A8076A}" type="presParOf" srcId="{48B5A768-575F-43E4-9257-B6A98B4B7D94}" destId="{9C15EFB6-FD02-4252-98BF-D67BF9370D1F}" srcOrd="0" destOrd="0" presId="urn:microsoft.com/office/officeart/2005/8/layout/hProcess9"/>
    <dgm:cxn modelId="{DDCF89DD-D224-4BCF-971F-A593C0E63CAB}" type="presParOf" srcId="{48B5A768-575F-43E4-9257-B6A98B4B7D94}" destId="{385F4040-6CAD-4B96-AF7A-28A42EEA6C9C}" srcOrd="1" destOrd="0" presId="urn:microsoft.com/office/officeart/2005/8/layout/hProcess9"/>
    <dgm:cxn modelId="{0093974D-3797-4420-B3C4-DFD39002462A}" type="presParOf" srcId="{48B5A768-575F-43E4-9257-B6A98B4B7D94}" destId="{0F92F5C3-5703-4166-BB6E-B482172D47D9}" srcOrd="2" destOrd="0" presId="urn:microsoft.com/office/officeart/2005/8/layout/hProcess9"/>
    <dgm:cxn modelId="{1685CA14-DF50-4108-ACD3-5D8477855889}" type="presParOf" srcId="{48B5A768-575F-43E4-9257-B6A98B4B7D94}" destId="{69E29E22-A049-4DDF-B2B5-59F3B22073F7}" srcOrd="3" destOrd="0" presId="urn:microsoft.com/office/officeart/2005/8/layout/hProcess9"/>
    <dgm:cxn modelId="{BDC11CD7-2481-45D5-8DA4-EAC4E83B7A17}" type="presParOf" srcId="{48B5A768-575F-43E4-9257-B6A98B4B7D94}" destId="{C7C32BED-8BCB-4045-9B76-1BCCCF50EEE9}" srcOrd="4" destOrd="0" presId="urn:microsoft.com/office/officeart/2005/8/layout/hProcess9"/>
    <dgm:cxn modelId="{4E1BEE3A-4600-4132-8B4B-468E90CD7172}" type="presParOf" srcId="{48B5A768-575F-43E4-9257-B6A98B4B7D94}" destId="{D7AA59BD-ABD2-4AE5-845D-0F20D696AF8E}" srcOrd="5" destOrd="0" presId="urn:microsoft.com/office/officeart/2005/8/layout/hProcess9"/>
    <dgm:cxn modelId="{C72E7505-51FF-44C1-96C6-0C2413A65DCA}" type="presParOf" srcId="{48B5A768-575F-43E4-9257-B6A98B4B7D94}" destId="{AFDE8365-05B0-4BD2-B42F-41A07CB3218B}" srcOrd="6" destOrd="0" presId="urn:microsoft.com/office/officeart/2005/8/layout/hProcess9"/>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Header Placeholder 112641"/>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lnSpc>
                <a:spcPct val="100000"/>
              </a:lnSpc>
              <a:spcBef>
                <a:spcPct val="0"/>
              </a:spcBef>
              <a:defRPr sz="1200" b="1">
                <a:effectLst/>
                <a:latin typeface="Segoe" pitchFamily="34" charset="0"/>
                <a:cs typeface="+mn-cs"/>
              </a:defRPr>
            </a:lvl1pPr>
          </a:lstStyle>
          <a:p>
            <a:pPr>
              <a:defRPr/>
            </a:pPr>
            <a:endParaRPr lang="en-US" dirty="0"/>
          </a:p>
        </p:txBody>
      </p:sp>
      <p:sp>
        <p:nvSpPr>
          <p:cNvPr id="19459" name="Date Placeholder 19458"/>
          <p:cNvSpPr>
            <a:spLocks noGrp="1" noChangeArrowheads="1"/>
          </p:cNvSpPr>
          <p:nvPr>
            <p:ph type="dt" sz="quarter" idx="1"/>
          </p:nvPr>
        </p:nvSpPr>
        <p:spPr bwMode="auto">
          <a:xfrm>
            <a:off x="3886200" y="0"/>
            <a:ext cx="2971800"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000">
                <a:effectLst/>
                <a:latin typeface="Segoe" pitchFamily="34" charset="0"/>
                <a:cs typeface="+mn-cs"/>
              </a:defRPr>
            </a:lvl1pPr>
          </a:lstStyle>
          <a:p>
            <a:pPr>
              <a:defRPr/>
            </a:pPr>
            <a:fld id="{1777CBDA-93F0-46B9-B22E-9519E519EA73}" type="datetime8">
              <a:rPr lang="en-US"/>
              <a:pPr>
                <a:defRPr/>
              </a:pPr>
              <a:t>1/14/2009 10:32 AM</a:t>
            </a:fld>
            <a:endParaRPr lang="en-US" dirty="0"/>
          </a:p>
        </p:txBody>
      </p:sp>
      <p:sp>
        <p:nvSpPr>
          <p:cNvPr id="19460" name="Footer Placeholder 19459"/>
          <p:cNvSpPr>
            <a:spLocks noGrp="1" noChangeArrowheads="1"/>
          </p:cNvSpPr>
          <p:nvPr>
            <p:ph type="ftr" sz="quarter" idx="2"/>
          </p:nvPr>
        </p:nvSpPr>
        <p:spPr bwMode="auto">
          <a:xfrm>
            <a:off x="0" y="8686800"/>
            <a:ext cx="6184900"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defRPr sz="800">
                <a:effectLst/>
                <a:latin typeface="Segoe" pitchFamily="34" charset="0"/>
                <a:cs typeface="Arial" pitchFamily="34" charset="0"/>
              </a:defRPr>
            </a:lvl1pPr>
          </a:lstStyle>
          <a:p>
            <a:pPr>
              <a:defRPr/>
            </a:pPr>
            <a:r>
              <a:rPr lang="en-US" dirty="0"/>
              <a:t>© 2005 Microsoft Corporation. All rights reserved.</a:t>
            </a:r>
          </a:p>
          <a:p>
            <a:pPr>
              <a:defRPr/>
            </a:pPr>
            <a:r>
              <a:rPr lang="en-US" dirty="0"/>
              <a:t>This presentation is for informational purposes only. Microsoft makes no warranties, express or implied, in this summary.</a:t>
            </a:r>
          </a:p>
        </p:txBody>
      </p:sp>
      <p:sp>
        <p:nvSpPr>
          <p:cNvPr id="19461" name="Slide Number Placeholder 19460"/>
          <p:cNvSpPr>
            <a:spLocks noGrp="1" noChangeArrowheads="1"/>
          </p:cNvSpPr>
          <p:nvPr>
            <p:ph type="sldNum" sz="quarter" idx="3"/>
          </p:nvPr>
        </p:nvSpPr>
        <p:spPr bwMode="auto">
          <a:xfrm>
            <a:off x="6246813" y="8686800"/>
            <a:ext cx="611187"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b="1">
                <a:effectLst/>
                <a:latin typeface="Segoe" pitchFamily="34" charset="0"/>
                <a:cs typeface="+mn-cs"/>
              </a:defRPr>
            </a:lvl1pPr>
          </a:lstStyle>
          <a:p>
            <a:pPr>
              <a:defRPr/>
            </a:pPr>
            <a:fld id="{81F1BC6F-A783-476A-8053-338246245E5F}"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Header Placeholder 61441"/>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lnSpc>
                <a:spcPct val="100000"/>
              </a:lnSpc>
              <a:spcBef>
                <a:spcPct val="0"/>
              </a:spcBef>
              <a:defRPr sz="1200">
                <a:effectLst/>
                <a:latin typeface="Times New Roman" pitchFamily="18" charset="0"/>
                <a:cs typeface="+mn-cs"/>
              </a:defRPr>
            </a:lvl1pPr>
          </a:lstStyle>
          <a:p>
            <a:pPr>
              <a:defRPr/>
            </a:pPr>
            <a:endParaRPr lang="en-US" dirty="0"/>
          </a:p>
        </p:txBody>
      </p:sp>
      <p:sp>
        <p:nvSpPr>
          <p:cNvPr id="29699" name="Date Placeholder 29698"/>
          <p:cNvSpPr>
            <a:spLocks noGrp="1" noChangeArrowheads="1"/>
          </p:cNvSpPr>
          <p:nvPr>
            <p:ph type="dt" idx="1"/>
          </p:nvPr>
        </p:nvSpPr>
        <p:spPr bwMode="auto">
          <a:xfrm>
            <a:off x="3884613" y="0"/>
            <a:ext cx="2971800"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effectLst/>
                <a:latin typeface="Times New Roman" pitchFamily="18" charset="0"/>
                <a:cs typeface="+mn-cs"/>
              </a:defRPr>
            </a:lvl1pPr>
          </a:lstStyle>
          <a:p>
            <a:pPr>
              <a:defRPr/>
            </a:pPr>
            <a:fld id="{6BD67DB4-C80A-4387-8B07-E7E37415E09D}" type="datetime8">
              <a:rPr lang="en-US"/>
              <a:pPr>
                <a:defRPr/>
              </a:pPr>
              <a:t>1/14/2009 10:32 AM</a:t>
            </a:fld>
            <a:endParaRPr lang="en-US" dirty="0"/>
          </a:p>
        </p:txBody>
      </p:sp>
      <p:sp>
        <p:nvSpPr>
          <p:cNvPr id="55300" name="Slide Image Placeholder 61443"/>
          <p:cNvSpPr>
            <a:spLocks noGrp="1" noRot="1" noChangeAspect="1" noChangeArrowheads="1" noTextEdit="1"/>
          </p:cNvSpPr>
          <p:nvPr>
            <p:ph type="sldImg" idx="2"/>
          </p:nvPr>
        </p:nvSpPr>
        <p:spPr bwMode="auto">
          <a:xfrm>
            <a:off x="1143000" y="685800"/>
            <a:ext cx="4572000" cy="3429000"/>
          </a:xfrm>
          <a:prstGeom prst="rect">
            <a:avLst/>
          </a:prstGeom>
          <a:noFill/>
          <a:ln w="9525" algn="ctr">
            <a:solidFill>
              <a:srgbClr val="000000"/>
            </a:solidFill>
            <a:miter lim="800000"/>
            <a:headEnd/>
            <a:tailEnd/>
          </a:ln>
        </p:spPr>
      </p:sp>
      <p:sp>
        <p:nvSpPr>
          <p:cNvPr id="29701" name="Notes Placeholder 29700"/>
          <p:cNvSpPr>
            <a:spLocks noGrp="1" noChangeArrowheads="1"/>
          </p:cNvSpPr>
          <p:nvPr>
            <p:ph type="body" sz="quarter" idx="3"/>
          </p:nvPr>
        </p:nvSpPr>
        <p:spPr bwMode="auto">
          <a:xfrm>
            <a:off x="685800" y="4343400"/>
            <a:ext cx="5486400" cy="41148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Footer Placeholder 29701"/>
          <p:cNvSpPr>
            <a:spLocks noGrp="1" noChangeArrowheads="1"/>
          </p:cNvSpPr>
          <p:nvPr>
            <p:ph type="ftr" sz="quarter" idx="4"/>
          </p:nvPr>
        </p:nvSpPr>
        <p:spPr bwMode="auto">
          <a:xfrm>
            <a:off x="0" y="8791575"/>
            <a:ext cx="5667375" cy="350838"/>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defRPr sz="800">
                <a:effectLst/>
                <a:latin typeface="Segoe" pitchFamily="34" charset="0"/>
                <a:cs typeface="Arial" pitchFamily="34" charset="0"/>
              </a:defRPr>
            </a:lvl1pPr>
          </a:lstStyle>
          <a:p>
            <a:pPr>
              <a:defRPr/>
            </a:pPr>
            <a:r>
              <a:rPr lang="en-US" dirty="0"/>
              <a:t>© 2005 Microsoft Corporation. All rights reserved.</a:t>
            </a:r>
          </a:p>
          <a:p>
            <a:pPr>
              <a:defRPr/>
            </a:pPr>
            <a:r>
              <a:rPr lang="en-US" dirty="0"/>
              <a:t>This presentation is for informational purposes only. Microsoft makes no warranties, express or implied, in this summary.</a:t>
            </a:r>
          </a:p>
        </p:txBody>
      </p:sp>
      <p:sp>
        <p:nvSpPr>
          <p:cNvPr id="29703" name="Slide Number Placeholder 29702"/>
          <p:cNvSpPr>
            <a:spLocks noGrp="1" noChangeArrowheads="1"/>
          </p:cNvSpPr>
          <p:nvPr>
            <p:ph type="sldNum" sz="quarter" idx="5"/>
          </p:nvPr>
        </p:nvSpPr>
        <p:spPr bwMode="auto">
          <a:xfrm>
            <a:off x="5583238" y="8685213"/>
            <a:ext cx="1273175"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effectLst/>
                <a:latin typeface="Times New Roman" pitchFamily="18" charset="0"/>
                <a:cs typeface="+mn-cs"/>
              </a:defRPr>
            </a:lvl1pPr>
          </a:lstStyle>
          <a:p>
            <a:pPr>
              <a:defRPr/>
            </a:pPr>
            <a:fld id="{516E6A82-4A7A-437A-A769-19B6FBE81E1B}" type="slidenum">
              <a:rPr lang="en-US"/>
              <a:pPr>
                <a:defRPr/>
              </a:pPr>
              <a:t>‹#›</a:t>
            </a:fld>
            <a:endParaRPr 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Segoe Semibold"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Segoe Semibold"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Segoe Semibold"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Segoe Semibold"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Segoe Semibold"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infosys.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smtClean="0"/>
          </a:p>
        </p:txBody>
      </p:sp>
      <p:sp>
        <p:nvSpPr>
          <p:cNvPr id="4" name="Date Placeholder 3"/>
          <p:cNvSpPr>
            <a:spLocks noGrp="1"/>
          </p:cNvSpPr>
          <p:nvPr>
            <p:ph type="dt" sz="quarter" idx="1"/>
          </p:nvPr>
        </p:nvSpPr>
        <p:spPr/>
        <p:txBody>
          <a:bodyPr/>
          <a:lstStyle/>
          <a:p>
            <a:pPr>
              <a:defRPr/>
            </a:pPr>
            <a:fld id="{0B5A253F-59B0-46FB-A88B-45FA22FBF96B}" type="datetime8">
              <a:rPr lang="en-US" smtClean="0"/>
              <a:pPr>
                <a:defRPr/>
              </a:pPr>
              <a:t>1/14/2009 10:32 AM</a:t>
            </a:fld>
            <a:endParaRPr lang="en-US" dirty="0"/>
          </a:p>
        </p:txBody>
      </p:sp>
      <p:sp>
        <p:nvSpPr>
          <p:cNvPr id="56325" name="Footer Placeholder 4"/>
          <p:cNvSpPr>
            <a:spLocks noGrp="1"/>
          </p:cNvSpPr>
          <p:nvPr>
            <p:ph type="ftr" sz="quarter" idx="4"/>
          </p:nvPr>
        </p:nvSpPr>
        <p:spPr>
          <a:noFill/>
          <a:ln>
            <a:headEnd/>
            <a:tailEnd/>
          </a:ln>
        </p:spPr>
        <p:txBody>
          <a:bodyPr/>
          <a:lstStyle/>
          <a:p>
            <a:r>
              <a:rPr lang="en-US" dirty="0" smtClean="0">
                <a:latin typeface="Segoe"/>
              </a:rPr>
              <a:t>© 2005 Microsoft Corporation. All rights reserved.</a:t>
            </a:r>
          </a:p>
          <a:p>
            <a:r>
              <a:rPr lang="en-US" dirty="0" smtClean="0">
                <a:latin typeface="Segoe"/>
              </a:rPr>
              <a:t>This presentation is for informational purposes only. Microsoft makes no warranties, express or implied, in this summary.</a:t>
            </a:r>
          </a:p>
        </p:txBody>
      </p:sp>
      <p:sp>
        <p:nvSpPr>
          <p:cNvPr id="6" name="Slide Number Placeholder 5"/>
          <p:cNvSpPr>
            <a:spLocks noGrp="1"/>
          </p:cNvSpPr>
          <p:nvPr>
            <p:ph type="sldNum" sz="quarter" idx="5"/>
          </p:nvPr>
        </p:nvSpPr>
        <p:spPr/>
        <p:txBody>
          <a:bodyPr/>
          <a:lstStyle/>
          <a:p>
            <a:pPr>
              <a:defRPr/>
            </a:pPr>
            <a:fld id="{7C168B82-70CD-4F52-9CCD-AC0D4B2A9CEF}"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noChangeArrowheads="1"/>
          </p:cNvSpPr>
          <p:nvPr>
            <p:ph type="dt" sz="quarter" idx="1"/>
          </p:nvPr>
        </p:nvSpPr>
        <p:spPr/>
        <p:txBody>
          <a:bodyPr/>
          <a:lstStyle/>
          <a:p>
            <a:pPr>
              <a:defRPr/>
            </a:pPr>
            <a:fld id="{B2AA053D-AA63-4E8D-86A7-C0CDDD0E6C99}" type="datetime8">
              <a:rPr lang="en-US"/>
              <a:pPr>
                <a:defRPr/>
              </a:pPr>
              <a:t>1/14/2009 10:33 AM</a:t>
            </a:fld>
            <a:endParaRPr lang="en-US"/>
          </a:p>
        </p:txBody>
      </p:sp>
      <p:sp>
        <p:nvSpPr>
          <p:cNvPr id="68611" name="Rectangle 6"/>
          <p:cNvSpPr>
            <a:spLocks noGrp="1" noChangeArrowheads="1"/>
          </p:cNvSpPr>
          <p:nvPr>
            <p:ph type="ftr" sz="quarter" idx="4"/>
          </p:nvPr>
        </p:nvSpPr>
        <p:spPr>
          <a:noFill/>
          <a:ln>
            <a:headEnd/>
            <a:tailEnd/>
          </a:ln>
        </p:spPr>
        <p:txBody>
          <a:bodyPr/>
          <a:lstStyle/>
          <a:p>
            <a:r>
              <a:rPr lang="en-US" smtClean="0">
                <a:latin typeface="Segoe"/>
              </a:rPr>
              <a:t>© 2006 Microsoft Corporation. All rights reserved. Microsoft, Windows, Windows Vista and other product names are or may be registered trademarks and/or trademarks in the U.S. and/or other countries.</a:t>
            </a:r>
          </a:p>
          <a:p>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6" name="Rectangle 7"/>
          <p:cNvSpPr>
            <a:spLocks noGrp="1" noChangeArrowheads="1"/>
          </p:cNvSpPr>
          <p:nvPr>
            <p:ph type="sldNum" sz="quarter" idx="5"/>
          </p:nvPr>
        </p:nvSpPr>
        <p:spPr/>
        <p:txBody>
          <a:bodyPr/>
          <a:lstStyle/>
          <a:p>
            <a:pPr>
              <a:defRPr/>
            </a:pPr>
            <a:fld id="{4D476274-DC28-4D8F-AA31-505708E6A993}" type="slidenum">
              <a:rPr lang="en-US"/>
              <a:pPr>
                <a:defRPr/>
              </a:pPr>
              <a:t>10</a:t>
            </a:fld>
            <a:endParaRPr lang="en-US"/>
          </a:p>
        </p:txBody>
      </p:sp>
      <p:sp>
        <p:nvSpPr>
          <p:cNvPr id="68613" name="Rectangle 29"/>
          <p:cNvSpPr>
            <a:spLocks noGrp="1" noRot="1" noChangeAspect="1" noTextEdit="1"/>
          </p:cNvSpPr>
          <p:nvPr>
            <p:ph type="sldImg"/>
          </p:nvPr>
        </p:nvSpPr>
        <p:spPr>
          <a:ln w="12700">
            <a:round/>
          </a:ln>
        </p:spPr>
      </p:sp>
      <p:sp>
        <p:nvSpPr>
          <p:cNvPr id="68614" name="Notes Placeholder 6"/>
          <p:cNvSpPr>
            <a:spLocks noGrp="1"/>
          </p:cNvSpPr>
          <p:nvPr>
            <p:ph type="body" idx="1"/>
          </p:nvPr>
        </p:nvSpPr>
        <p:spPr>
          <a:noFill/>
          <a:ln/>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a:lnSpc>
                <a:spcPct val="80000"/>
              </a:lnSpc>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smtClean="0">
              <a:hlinkClick r:id="rId3"/>
            </a:endParaRPr>
          </a:p>
        </p:txBody>
      </p:sp>
      <p:sp>
        <p:nvSpPr>
          <p:cNvPr id="4" name="Date Placeholder 3"/>
          <p:cNvSpPr>
            <a:spLocks noGrp="1"/>
          </p:cNvSpPr>
          <p:nvPr>
            <p:ph type="dt" idx="10"/>
          </p:nvPr>
        </p:nvSpPr>
        <p:spPr/>
        <p:txBody>
          <a:bodyPr/>
          <a:lstStyle/>
          <a:p>
            <a:pPr>
              <a:defRPr/>
            </a:pPr>
            <a:fld id="{6BD67DB4-C80A-4387-8B07-E7E37415E09D}" type="datetime8">
              <a:rPr lang="en-US" smtClean="0"/>
              <a:pPr>
                <a:defRPr/>
              </a:pPr>
              <a:t>1/14/2009 10:32 AM</a:t>
            </a:fld>
            <a:endParaRPr lang="en-US" dirty="0"/>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516E6A82-4A7A-437A-A769-19B6FBE81E1B}"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marL="228600" indent="-228600">
              <a:buAutoNum type="arabicPeriod"/>
            </a:pP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dirty="0" smtClean="0">
              <a:latin typeface="Segoe Semibo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en-US" dirty="0" smtClean="0">
              <a:latin typeface="Segoe Semibo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Date Placeholder 3"/>
          <p:cNvSpPr>
            <a:spLocks noGrp="1"/>
          </p:cNvSpPr>
          <p:nvPr>
            <p:ph type="dt" idx="10"/>
          </p:nvPr>
        </p:nvSpPr>
        <p:spPr/>
        <p:txBody>
          <a:bodyPr/>
          <a:lstStyle/>
          <a:p>
            <a:pPr>
              <a:defRPr/>
            </a:pPr>
            <a:fld id="{6BD67DB4-C80A-4387-8B07-E7E37415E09D}" type="datetime8">
              <a:rPr lang="en-US" smtClean="0"/>
              <a:pPr>
                <a:defRPr/>
              </a:pPr>
              <a:t>1/14/2009 10:33 AM</a:t>
            </a:fld>
            <a:endParaRPr lang="en-US" dirty="0"/>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516E6A82-4A7A-437A-A769-19B6FBE81E1B}" type="slidenum">
              <a:rPr lang="en-US" smtClean="0"/>
              <a:pPr>
                <a:defRPr/>
              </a:pPr>
              <a:t>41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7ECE96-35A5-4F16-971E-9A8B39422494}" type="slidenum">
              <a:rPr lang="en-US"/>
              <a:pPr/>
              <a:t>6</a:t>
            </a:fld>
            <a:endParaRPr lang="en-US"/>
          </a:p>
        </p:txBody>
      </p:sp>
      <p:sp>
        <p:nvSpPr>
          <p:cNvPr id="868354" name="Rectangle 2"/>
          <p:cNvSpPr>
            <a:spLocks noGrp="1" noRot="1" noChangeAspect="1" noChangeArrowheads="1" noTextEdit="1"/>
          </p:cNvSpPr>
          <p:nvPr>
            <p:ph type="sldImg"/>
          </p:nvPr>
        </p:nvSpPr>
        <p:spPr>
          <a:ln/>
        </p:spPr>
      </p:sp>
      <p:sp>
        <p:nvSpPr>
          <p:cNvPr id="868355" name="Rectangle 3"/>
          <p:cNvSpPr>
            <a:spLocks noGrp="1" noChangeArrowheads="1"/>
          </p:cNvSpPr>
          <p:nvPr>
            <p:ph type="body" idx="1"/>
          </p:nvPr>
        </p:nvSpPr>
        <p:spPr/>
        <p:txBody>
          <a:bodyPr/>
          <a:lstStyle/>
          <a:p>
            <a:pPr marL="228600" indent="-228600">
              <a:lnSpc>
                <a:spcPct val="80000"/>
              </a:lnSpc>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dirty="0" smtClean="0"/>
          </a:p>
        </p:txBody>
      </p:sp>
      <p:sp>
        <p:nvSpPr>
          <p:cNvPr id="4" name="Date Placeholder 3"/>
          <p:cNvSpPr>
            <a:spLocks noGrp="1"/>
          </p:cNvSpPr>
          <p:nvPr>
            <p:ph type="dt" sz="quarter" idx="1"/>
          </p:nvPr>
        </p:nvSpPr>
        <p:spPr/>
        <p:txBody>
          <a:bodyPr/>
          <a:lstStyle/>
          <a:p>
            <a:pPr>
              <a:defRPr/>
            </a:pPr>
            <a:fld id="{0B5A253F-59B0-46FB-A88B-45FA22FBF96B}" type="datetime8">
              <a:rPr lang="en-US" smtClean="0"/>
              <a:pPr>
                <a:defRPr/>
              </a:pPr>
              <a:t>1/14/2009 10:33 AM</a:t>
            </a:fld>
            <a:endParaRPr lang="en-US"/>
          </a:p>
        </p:txBody>
      </p:sp>
      <p:sp>
        <p:nvSpPr>
          <p:cNvPr id="65541" name="Footer Placeholder 4"/>
          <p:cNvSpPr>
            <a:spLocks noGrp="1"/>
          </p:cNvSpPr>
          <p:nvPr>
            <p:ph type="ftr" sz="quarter" idx="4"/>
          </p:nvPr>
        </p:nvSpPr>
        <p:spPr>
          <a:noFill/>
          <a:ln>
            <a:headEnd/>
            <a:tailEnd/>
          </a:ln>
        </p:spPr>
        <p:txBody>
          <a:bodyPr/>
          <a:lstStyle/>
          <a:p>
            <a:r>
              <a:rPr lang="en-US" smtClean="0">
                <a:latin typeface="Segoe"/>
              </a:rPr>
              <a:t>© 2005 Microsoft Corporation. All rights reserved.</a:t>
            </a:r>
          </a:p>
          <a:p>
            <a:r>
              <a:rPr lang="en-US" smtClean="0">
                <a:latin typeface="Segoe"/>
              </a:rPr>
              <a:t>This presentation is for informational purposes only. Microsoft makes no warranties, express or implied, in this summary.</a:t>
            </a:r>
          </a:p>
        </p:txBody>
      </p:sp>
      <p:sp>
        <p:nvSpPr>
          <p:cNvPr id="6" name="Slide Number Placeholder 5"/>
          <p:cNvSpPr>
            <a:spLocks noGrp="1"/>
          </p:cNvSpPr>
          <p:nvPr>
            <p:ph type="sldNum" sz="quarter" idx="5"/>
          </p:nvPr>
        </p:nvSpPr>
        <p:spPr/>
        <p:txBody>
          <a:bodyPr/>
          <a:lstStyle/>
          <a:p>
            <a:pPr>
              <a:defRPr/>
            </a:pPr>
            <a:fld id="{DCA250C9-497D-462D-B47F-EBE3511B1348}"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2BB2D593-5622-4638-9B7C-A3BF4F1C7F95}" type="datetimeFigureOut">
              <a:rPr lang="en-US" smtClean="0"/>
              <a:pPr>
                <a:defRPr/>
              </a:pPr>
              <a:t>1/14/2009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8306AD1-85D2-412B-875A-3995CF36AECF}"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0D93B49-9FCA-4217-A7DE-DDD846DBE50D}" type="datetimeFigureOut">
              <a:rPr lang="en-US" smtClean="0"/>
              <a:pPr>
                <a:defRPr/>
              </a:pPr>
              <a:t>1/14/2009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33D935A-1C1A-46C0-B274-7D1DF55183CB}" type="slidenum">
              <a:rPr lang="en-US" smtClean="0"/>
              <a:pPr>
                <a:defRPr/>
              </a:pPr>
              <a:t>‹#›</a:t>
            </a:fld>
            <a:endParaRPr lang="en-US" dirty="0"/>
          </a:p>
        </p:txBody>
      </p:sp>
    </p:spTree>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1FAB45A-6485-4B39-921C-1575DC22B79C}" type="datetimeFigureOut">
              <a:rPr lang="en-US" smtClean="0"/>
              <a:pPr>
                <a:defRPr/>
              </a:pPr>
              <a:t>1/14/2009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86246F7-B727-47AF-B185-1213A34250F5}" type="slidenum">
              <a:rPr lang="en-US" smtClean="0"/>
              <a:pPr>
                <a:defRPr/>
              </a:pPr>
              <a:t>‹#›</a:t>
            </a:fld>
            <a:endParaRPr lang="en-US" dirty="0"/>
          </a:p>
        </p:txBody>
      </p:sp>
    </p:spTree>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2A28A89-AF2C-4CD6-AC39-F5CBC414F676}" type="datetimeFigureOut">
              <a:rPr lang="en-US" smtClean="0"/>
              <a:pPr>
                <a:defRPr/>
              </a:pPr>
              <a:t>1/14/2009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D7343DD-38CD-4230-A938-9146A677CD13}"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38E4DB5-0867-4F36-B152-CA35415A774B}" type="datetimeFigureOut">
              <a:rPr lang="en-US" smtClean="0"/>
              <a:pPr>
                <a:defRPr/>
              </a:pPr>
              <a:t>1/14/2009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D4823BB-16A8-4D1E-906C-B3EA26D4685F}" type="slidenum">
              <a:rPr lang="en-US" smtClean="0"/>
              <a:pPr>
                <a:defRPr/>
              </a:pPr>
              <a:t>‹#›</a:t>
            </a:fld>
            <a:endParaRPr lang="en-US" dirty="0"/>
          </a:p>
        </p:txBody>
      </p:sp>
    </p:spTree>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E059A103-A3FF-4781-9BCF-288656ABBE68}" type="datetimeFigureOut">
              <a:rPr lang="en-US" smtClean="0"/>
              <a:pPr>
                <a:defRPr/>
              </a:pPr>
              <a:t>1/14/2009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0AD5D42-A885-4BB5-885A-B9EDD8D2B154}"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73CE39C-8ADC-4FBF-B20F-8C53056ECFC1}" type="datetimeFigureOut">
              <a:rPr lang="en-US" smtClean="0"/>
              <a:pPr>
                <a:defRPr/>
              </a:pPr>
              <a:t>1/14/2009</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7C9EAD8D-80F0-4160-826A-13EA60A388CC}" type="slidenum">
              <a:rPr lang="en-US" smtClean="0"/>
              <a:pPr>
                <a:defRPr/>
              </a:pPr>
              <a:t>‹#›</a:t>
            </a:fld>
            <a:endParaRPr lang="en-US" dirty="0"/>
          </a:p>
        </p:txBody>
      </p:sp>
    </p:spTree>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2660AE59-9BC7-43C6-BFDA-10723BFA6828}" type="datetimeFigureOut">
              <a:rPr lang="en-US" smtClean="0"/>
              <a:pPr>
                <a:defRPr/>
              </a:pPr>
              <a:t>1/14/2009</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305E849-4DEF-4CE8-B1A2-464763E38F35}"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F3505C8-E552-4442-B69F-A47C1DC610F6}" type="datetimeFigureOut">
              <a:rPr lang="en-US" smtClean="0"/>
              <a:pPr>
                <a:defRPr/>
              </a:pPr>
              <a:t>1/14/2009</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381C6FDA-1B6E-4ED5-A61D-71F387DF9421}"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A2CB857-BCBE-4BA7-BC21-A2E35FE00208}" type="datetimeFigureOut">
              <a:rPr lang="en-US" smtClean="0"/>
              <a:pPr>
                <a:defRPr/>
              </a:pPr>
              <a:t>1/14/2009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7700E5B-A0CB-4BB6-8548-C18D43E13CC9}" type="slidenum">
              <a:rPr lang="en-US" smtClean="0"/>
              <a:pPr>
                <a:defRPr/>
              </a:pPr>
              <a:t>‹#›</a:t>
            </a:fld>
            <a:endParaRPr lang="en-US" dirty="0"/>
          </a:p>
        </p:txBody>
      </p:sp>
    </p:spTree>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F776C2C-61A9-40D3-8D14-462E851F8A95}" type="datetimeFigureOut">
              <a:rPr lang="en-US" smtClean="0"/>
              <a:pPr>
                <a:defRPr/>
              </a:pPr>
              <a:t>1/14/2009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2D41329-3FC2-4C64-ACFF-4E74DEB3A35E}" type="slidenum">
              <a:rPr lang="en-US" smtClean="0"/>
              <a:pPr>
                <a:defRPr/>
              </a:pPr>
              <a:t>‹#›</a:t>
            </a:fld>
            <a:endParaRPr lang="en-US" dirty="0"/>
          </a:p>
        </p:txBody>
      </p:sp>
    </p:spTree>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C2ACCFD-D485-4066-8811-C8CDAB2BB8A6}" type="datetimeFigureOut">
              <a:rPr lang="en-US" smtClean="0"/>
              <a:pPr>
                <a:defRPr/>
              </a:pPr>
              <a:t>1/14/2009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3940F7-4C2F-4C44-AA28-D1B199F92D7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transition>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0.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2.jpe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www.infosys.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www.udanairways.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www.sitemaps.or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www.robotstxt.org/robotstxt.html" TargetMode="External"/><Relationship Id="rId4" Type="http://schemas.openxmlformats.org/officeDocument/2006/relationships/hyperlink" Target="http://yoursite.com/robots.tx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upport.microsoft.com/kb/933823"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andrewconnell.com/blog/articles/Speaking.aspx" TargetMode="External"/><Relationship Id="rId5" Type="http://schemas.openxmlformats.org/officeDocument/2006/relationships/hyperlink" Target="http://blogs.msdn.com/sharepoint/" TargetMode="External"/><Relationship Id="rId4" Type="http://schemas.openxmlformats.org/officeDocument/2006/relationships/hyperlink" Target="http://www.msdn.co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www.microsoftasap.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Subtitle 2"/>
          <p:cNvSpPr>
            <a:spLocks noGrp="1"/>
          </p:cNvSpPr>
          <p:nvPr>
            <p:ph type="subTitle" idx="1"/>
          </p:nvPr>
        </p:nvSpPr>
        <p:spPr/>
        <p:txBody>
          <a:bodyPr/>
          <a:lstStyle/>
          <a:p>
            <a:pPr eaLnBrk="1" hangingPunct="1"/>
            <a:r>
              <a:rPr lang="en-US" b="1" dirty="0" smtClean="0">
                <a:solidFill>
                  <a:srgbClr val="002060"/>
                </a:solidFill>
              </a:rPr>
              <a:t>Architecting MOSS based Internet Facing Websites</a:t>
            </a:r>
          </a:p>
        </p:txBody>
      </p:sp>
      <p:sp>
        <p:nvSpPr>
          <p:cNvPr id="6" name="Subtitle 2"/>
          <p:cNvSpPr txBox="1">
            <a:spLocks/>
          </p:cNvSpPr>
          <p:nvPr/>
        </p:nvSpPr>
        <p:spPr>
          <a:xfrm>
            <a:off x="5322125" y="5109850"/>
            <a:ext cx="3810000" cy="1219200"/>
          </a:xfrm>
          <a:prstGeom prst="rect">
            <a:avLst/>
          </a:prstGeom>
        </p:spPr>
        <p:txBody>
          <a:bodyPr>
            <a:normAutofit/>
          </a:bodyPr>
          <a:lstStyle/>
          <a:p>
            <a:pPr algn="r" fontAlgn="auto">
              <a:spcBef>
                <a:spcPct val="20000"/>
              </a:spcBef>
              <a:spcAft>
                <a:spcPts val="0"/>
              </a:spcAft>
              <a:buFont typeface="Arial" pitchFamily="34" charset="0"/>
              <a:buNone/>
              <a:defRPr/>
            </a:pPr>
            <a:r>
              <a:rPr lang="en-US" sz="1600" dirty="0">
                <a:solidFill>
                  <a:srgbClr val="002060"/>
                </a:solidFill>
                <a:latin typeface="+mn-lt"/>
                <a:cs typeface="+mn-cs"/>
              </a:rPr>
              <a:t>Hosted by:</a:t>
            </a:r>
          </a:p>
          <a:p>
            <a:pPr algn="r" fontAlgn="auto">
              <a:spcBef>
                <a:spcPct val="20000"/>
              </a:spcBef>
              <a:spcAft>
                <a:spcPts val="0"/>
              </a:spcAft>
              <a:buFont typeface="Arial" pitchFamily="34" charset="0"/>
              <a:buNone/>
              <a:defRPr/>
            </a:pPr>
            <a:r>
              <a:rPr lang="en-US" sz="1400" b="1" dirty="0" smtClean="0">
                <a:solidFill>
                  <a:srgbClr val="002060"/>
                </a:solidFill>
                <a:latin typeface="+mn-lt"/>
                <a:cs typeface="+mn-cs"/>
              </a:rPr>
              <a:t>Nahas Mohammed</a:t>
            </a:r>
            <a:endParaRPr lang="en-US" sz="1400" b="1" dirty="0">
              <a:solidFill>
                <a:srgbClr val="002060"/>
              </a:solidFill>
              <a:latin typeface="+mn-lt"/>
              <a:cs typeface="+mn-cs"/>
            </a:endParaRPr>
          </a:p>
          <a:p>
            <a:pPr algn="r">
              <a:spcBef>
                <a:spcPct val="20000"/>
              </a:spcBef>
              <a:defRPr/>
            </a:pPr>
            <a:r>
              <a:rPr lang="en-US" sz="1400" dirty="0" smtClean="0">
                <a:solidFill>
                  <a:srgbClr val="002060"/>
                </a:solidFill>
                <a:latin typeface="+mn-lt"/>
              </a:rPr>
              <a:t>Technology Advisor</a:t>
            </a:r>
            <a:endParaRPr lang="en-US" sz="1400" dirty="0">
              <a:solidFill>
                <a:srgbClr val="002060"/>
              </a:solidFill>
              <a:latin typeface="+mn-lt"/>
            </a:endParaRPr>
          </a:p>
          <a:p>
            <a:pPr algn="r">
              <a:spcBef>
                <a:spcPct val="20000"/>
              </a:spcBef>
              <a:defRPr/>
            </a:pPr>
            <a:r>
              <a:rPr lang="en-US" sz="1400" dirty="0">
                <a:solidFill>
                  <a:srgbClr val="002060"/>
                </a:solidFill>
                <a:latin typeface="+mn-lt"/>
              </a:rPr>
              <a:t>Microsoft Corporation</a:t>
            </a:r>
          </a:p>
          <a:p>
            <a:pPr algn="r" fontAlgn="auto">
              <a:spcBef>
                <a:spcPct val="20000"/>
              </a:spcBef>
              <a:spcAft>
                <a:spcPts val="0"/>
              </a:spcAft>
              <a:buFont typeface="Arial" pitchFamily="34" charset="0"/>
              <a:buNone/>
              <a:defRPr/>
            </a:pPr>
            <a:endParaRPr lang="en-US" sz="1400" dirty="0">
              <a:solidFill>
                <a:srgbClr val="002060"/>
              </a:solidFill>
              <a:latin typeface="+mn-lt"/>
              <a:cs typeface="+mn-cs"/>
            </a:endParaRPr>
          </a:p>
        </p:txBody>
      </p:sp>
      <p:sp>
        <p:nvSpPr>
          <p:cNvPr id="7" name="Subtitle 2"/>
          <p:cNvSpPr txBox="1">
            <a:spLocks/>
          </p:cNvSpPr>
          <p:nvPr/>
        </p:nvSpPr>
        <p:spPr>
          <a:xfrm>
            <a:off x="0" y="4914650"/>
            <a:ext cx="4572000" cy="1371600"/>
          </a:xfrm>
          <a:prstGeom prst="rect">
            <a:avLst/>
          </a:prstGeom>
        </p:spPr>
        <p:txBody>
          <a:bodyPr>
            <a:normAutofit/>
          </a:bodyPr>
          <a:lstStyle/>
          <a:p>
            <a:pPr>
              <a:spcBef>
                <a:spcPct val="20000"/>
              </a:spcBef>
              <a:defRPr/>
            </a:pPr>
            <a:r>
              <a:rPr lang="en-US" sz="1400" dirty="0" smtClean="0">
                <a:solidFill>
                  <a:srgbClr val="002060"/>
                </a:solidFill>
                <a:latin typeface="+mn-lt"/>
              </a:rPr>
              <a:t/>
            </a:r>
            <a:br>
              <a:rPr lang="en-US" sz="1400" dirty="0" smtClean="0">
                <a:solidFill>
                  <a:srgbClr val="002060"/>
                </a:solidFill>
                <a:latin typeface="+mn-lt"/>
              </a:rPr>
            </a:br>
            <a:endParaRPr lang="en-US" sz="1400" dirty="0" smtClean="0">
              <a:solidFill>
                <a:srgbClr val="002060"/>
              </a:solidFill>
              <a:latin typeface="+mn-lt"/>
            </a:endParaRPr>
          </a:p>
          <a:p>
            <a:pPr>
              <a:spcBef>
                <a:spcPct val="20000"/>
              </a:spcBef>
              <a:defRPr/>
            </a:pPr>
            <a:r>
              <a:rPr lang="en-US" sz="1400" b="1" dirty="0" smtClean="0">
                <a:solidFill>
                  <a:srgbClr val="002060"/>
                </a:solidFill>
                <a:latin typeface="+mn-lt"/>
              </a:rPr>
              <a:t>Prashanth Govindaiah</a:t>
            </a:r>
            <a:endParaRPr lang="en-US" sz="1400" b="1" dirty="0">
              <a:solidFill>
                <a:srgbClr val="002060"/>
              </a:solidFill>
              <a:latin typeface="+mn-lt"/>
            </a:endParaRPr>
          </a:p>
          <a:p>
            <a:pPr>
              <a:spcBef>
                <a:spcPct val="20000"/>
              </a:spcBef>
              <a:defRPr/>
            </a:pPr>
            <a:r>
              <a:rPr lang="en-US" sz="1400" dirty="0" smtClean="0">
                <a:solidFill>
                  <a:srgbClr val="002060"/>
                </a:solidFill>
                <a:latin typeface="Calibri"/>
              </a:rPr>
              <a:t>Senior </a:t>
            </a:r>
            <a:r>
              <a:rPr lang="en-US" sz="1400" dirty="0" smtClean="0">
                <a:solidFill>
                  <a:srgbClr val="002060"/>
                </a:solidFill>
                <a:latin typeface="+mn-lt"/>
              </a:rPr>
              <a:t>Technical </a:t>
            </a:r>
            <a:r>
              <a:rPr lang="en-US" sz="1400" dirty="0">
                <a:solidFill>
                  <a:srgbClr val="002060"/>
                </a:solidFill>
                <a:latin typeface="+mn-lt"/>
              </a:rPr>
              <a:t>Architect</a:t>
            </a:r>
          </a:p>
          <a:p>
            <a:pPr>
              <a:spcBef>
                <a:spcPct val="20000"/>
              </a:spcBef>
              <a:defRPr/>
            </a:pPr>
            <a:r>
              <a:rPr lang="en-US" sz="1400" dirty="0">
                <a:solidFill>
                  <a:srgbClr val="002060"/>
                </a:solidFill>
                <a:latin typeface="+mn-lt"/>
              </a:rPr>
              <a:t>Infosys Technologies Limited</a:t>
            </a:r>
          </a:p>
        </p:txBody>
      </p:sp>
      <p:sp>
        <p:nvSpPr>
          <p:cNvPr id="5" name="Subtitle 2"/>
          <p:cNvSpPr txBox="1">
            <a:spLocks/>
          </p:cNvSpPr>
          <p:nvPr/>
        </p:nvSpPr>
        <p:spPr>
          <a:xfrm>
            <a:off x="0" y="5102675"/>
            <a:ext cx="4724400" cy="1371600"/>
          </a:xfrm>
          <a:prstGeom prst="rect">
            <a:avLst/>
          </a:prstGeom>
        </p:spPr>
        <p:txBody>
          <a:bodyPr>
            <a:normAutofit/>
          </a:bodyPr>
          <a:lstStyle/>
          <a:p>
            <a:pPr algn="ctr" fontAlgn="auto">
              <a:spcBef>
                <a:spcPct val="20000"/>
              </a:spcBef>
              <a:spcAft>
                <a:spcPts val="0"/>
              </a:spcAft>
              <a:buFont typeface="Arial" pitchFamily="34" charset="0"/>
              <a:buNone/>
              <a:defRPr/>
            </a:pPr>
            <a:r>
              <a:rPr lang="en-US" sz="1600" dirty="0">
                <a:solidFill>
                  <a:srgbClr val="002060"/>
                </a:solidFill>
                <a:latin typeface="+mn-lt"/>
                <a:cs typeface="+mn-cs"/>
              </a:rPr>
              <a:t>Presented by:</a:t>
            </a:r>
          </a:p>
          <a:p>
            <a:pPr algn="r">
              <a:spcBef>
                <a:spcPct val="20000"/>
              </a:spcBef>
              <a:defRPr/>
            </a:pPr>
            <a:r>
              <a:rPr lang="en-US" sz="1400" b="1" dirty="0">
                <a:solidFill>
                  <a:srgbClr val="002060"/>
                </a:solidFill>
                <a:latin typeface="+mn-lt"/>
              </a:rPr>
              <a:t>Sachin Prakash </a:t>
            </a:r>
            <a:r>
              <a:rPr lang="en-US" sz="1400" b="1" dirty="0" smtClean="0">
                <a:solidFill>
                  <a:srgbClr val="002060"/>
                </a:solidFill>
                <a:latin typeface="+mn-lt"/>
              </a:rPr>
              <a:t>Sancheti                   </a:t>
            </a:r>
            <a:endParaRPr lang="en-US" sz="1400" b="1" dirty="0">
              <a:solidFill>
                <a:srgbClr val="002060"/>
              </a:solidFill>
              <a:latin typeface="+mn-lt"/>
            </a:endParaRPr>
          </a:p>
          <a:p>
            <a:pPr algn="r">
              <a:spcBef>
                <a:spcPct val="20000"/>
              </a:spcBef>
              <a:defRPr/>
            </a:pPr>
            <a:r>
              <a:rPr lang="en-US" sz="1400" dirty="0" smtClean="0">
                <a:solidFill>
                  <a:srgbClr val="002060"/>
                </a:solidFill>
                <a:latin typeface="+mn-lt"/>
              </a:rPr>
              <a:t>Technical </a:t>
            </a:r>
            <a:r>
              <a:rPr lang="en-US" sz="1400" dirty="0">
                <a:solidFill>
                  <a:srgbClr val="002060"/>
                </a:solidFill>
                <a:latin typeface="+mn-lt"/>
              </a:rPr>
              <a:t>Architect</a:t>
            </a:r>
          </a:p>
          <a:p>
            <a:pPr algn="r">
              <a:spcBef>
                <a:spcPct val="20000"/>
              </a:spcBef>
              <a:defRPr/>
            </a:pPr>
            <a:r>
              <a:rPr lang="en-US" sz="1400" dirty="0">
                <a:solidFill>
                  <a:srgbClr val="002060"/>
                </a:solidFill>
                <a:latin typeface="+mn-lt"/>
              </a:rPr>
              <a:t>Infosys Technologies Limited</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E:\Work\FY09_\EVENTS\ASAP\PPT\inner.jpg"/>
          <p:cNvPicPr>
            <a:picLocks noChangeAspect="1" noChangeArrowheads="1"/>
          </p:cNvPicPr>
          <p:nvPr/>
        </p:nvPicPr>
        <p:blipFill>
          <a:blip r:embed="rId4"/>
          <a:srcRect/>
          <a:stretch>
            <a:fillRect/>
          </a:stretch>
        </p:blipFill>
        <p:spPr bwMode="auto">
          <a:xfrm>
            <a:off x="0" y="0"/>
            <a:ext cx="9144000" cy="6858000"/>
          </a:xfrm>
          <a:prstGeom prst="rect">
            <a:avLst/>
          </a:prstGeom>
        </p:spPr>
      </p:pic>
      <p:pic>
        <p:nvPicPr>
          <p:cNvPr id="708674" name="Picture 66" descr="Portal ang team screen"/>
          <p:cNvPicPr>
            <a:picLocks noChangeAspect="1" noChangeArrowheads="1"/>
          </p:cNvPicPr>
          <p:nvPr/>
        </p:nvPicPr>
        <p:blipFill>
          <a:blip r:embed="rId5"/>
          <a:srcRect/>
          <a:stretch>
            <a:fillRect/>
          </a:stretch>
        </p:blipFill>
        <p:spPr bwMode="auto">
          <a:xfrm>
            <a:off x="5684838" y="4054475"/>
            <a:ext cx="1897062" cy="1403350"/>
          </a:xfrm>
          <a:prstGeom prst="rect">
            <a:avLst/>
          </a:prstGeom>
          <a:noFill/>
          <a:ln w="9525">
            <a:noFill/>
            <a:miter lim="800000"/>
            <a:headEnd/>
            <a:tailEnd/>
          </a:ln>
        </p:spPr>
      </p:pic>
      <p:sp>
        <p:nvSpPr>
          <p:cNvPr id="708656" name="Rectangle 48"/>
          <p:cNvSpPr>
            <a:spLocks noGrp="1" noChangeArrowheads="1"/>
          </p:cNvSpPr>
          <p:nvPr>
            <p:ph type="title"/>
          </p:nvPr>
        </p:nvSpPr>
        <p:spPr>
          <a:xfrm>
            <a:off x="363538" y="285750"/>
            <a:ext cx="8380412" cy="495300"/>
          </a:xfrm>
        </p:spPr>
        <p:txBody>
          <a:bodyPr rtlCol="0">
            <a:normAutofit fontScale="90000"/>
          </a:bodyPr>
          <a:lstStyle/>
          <a:p>
            <a:pPr eaLnBrk="1" fontAlgn="auto" hangingPunct="1">
              <a:spcAft>
                <a:spcPts val="0"/>
              </a:spcAft>
              <a:defRPr/>
            </a:pPr>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b="1" dirty="0" smtClean="0">
                <a:solidFill>
                  <a:srgbClr val="002060"/>
                </a:solidFill>
                <a:latin typeface="+mn-lt"/>
              </a:rPr>
              <a:t>Multilingual Site Publishing</a:t>
            </a:r>
            <a:r>
              <a:rPr lang="en-US" dirty="0" smtClean="0">
                <a:solidFill>
                  <a:srgbClr val="002060"/>
                </a:solidFill>
              </a:rPr>
              <a:t/>
            </a:r>
            <a:br>
              <a:rPr lang="en-US" dirty="0" smtClean="0">
                <a:solidFill>
                  <a:srgbClr val="002060"/>
                </a:solidFill>
              </a:rPr>
            </a:br>
            <a:r>
              <a:rPr smtClean="0">
                <a:solidFill>
                  <a:srgbClr val="002060"/>
                </a:solidFill>
              </a:rPr>
              <a:t> </a:t>
            </a:r>
            <a:r>
              <a:rPr smtClean="0"/>
              <a:t/>
            </a:r>
            <a:br>
              <a:rPr smtClean="0"/>
            </a:br>
            <a:endParaRPr lang="en-US" dirty="0">
              <a:latin typeface="+mn-lt"/>
              <a:ea typeface="SimSun" pitchFamily="2" charset="-122"/>
              <a:cs typeface="Times New Roman" pitchFamily="18" charset="0"/>
              <a:sym typeface="Wingdings" pitchFamily="2" charset="2"/>
            </a:endParaRPr>
          </a:p>
        </p:txBody>
      </p:sp>
      <p:sp>
        <p:nvSpPr>
          <p:cNvPr id="708637" name="Text Box 29"/>
          <p:cNvSpPr>
            <a:spLocks noChangeArrowheads="1"/>
          </p:cNvSpPr>
          <p:nvPr/>
        </p:nvSpPr>
        <p:spPr bwMode="auto">
          <a:xfrm>
            <a:off x="2844800" y="3278188"/>
            <a:ext cx="1036638" cy="215900"/>
          </a:xfrm>
          <a:prstGeom prst="rect">
            <a:avLst/>
          </a:prstGeom>
          <a:noFill/>
          <a:ln w="9525" algn="ctr">
            <a:noFill/>
            <a:miter lim="800000"/>
            <a:headEnd/>
            <a:tailEnd/>
          </a:ln>
          <a:effectLst/>
        </p:spPr>
        <p:txBody>
          <a:bodyPr wrap="none"/>
          <a:lstStyle/>
          <a:p>
            <a:pPr hangingPunct="0">
              <a:defRPr/>
            </a:pPr>
            <a:r>
              <a:rPr lang="en-US" sz="2000" dirty="0">
                <a:latin typeface="+mn-lt"/>
                <a:ea typeface="SimSun" pitchFamily="2" charset="-122"/>
                <a:cs typeface="Times New Roman" pitchFamily="18" charset="0"/>
                <a:sym typeface="Wingdings" pitchFamily="2" charset="2"/>
              </a:rPr>
              <a:t>After English Workflow Approval</a:t>
            </a:r>
          </a:p>
        </p:txBody>
      </p:sp>
      <p:pic>
        <p:nvPicPr>
          <p:cNvPr id="15365" name="Picture 30"/>
          <p:cNvPicPr>
            <a:picLocks noChangeArrowheads="1"/>
          </p:cNvPicPr>
          <p:nvPr/>
        </p:nvPicPr>
        <p:blipFill>
          <a:blip r:embed="rId6"/>
          <a:srcRect/>
          <a:stretch>
            <a:fillRect/>
          </a:stretch>
        </p:blipFill>
        <p:spPr bwMode="auto">
          <a:xfrm>
            <a:off x="4991100" y="1955800"/>
            <a:ext cx="1071563" cy="949325"/>
          </a:xfrm>
          <a:prstGeom prst="rect">
            <a:avLst/>
          </a:prstGeom>
          <a:noFill/>
          <a:ln w="9525">
            <a:noFill/>
            <a:miter lim="800000"/>
            <a:headEnd/>
            <a:tailEnd/>
          </a:ln>
        </p:spPr>
      </p:pic>
      <p:grpSp>
        <p:nvGrpSpPr>
          <p:cNvPr id="2" name="Group 45"/>
          <p:cNvGrpSpPr>
            <a:grpSpLocks/>
          </p:cNvGrpSpPr>
          <p:nvPr/>
        </p:nvGrpSpPr>
        <p:grpSpPr bwMode="auto">
          <a:xfrm>
            <a:off x="3059113" y="3844925"/>
            <a:ext cx="2195512" cy="727075"/>
            <a:chOff x="3765" y="2302"/>
            <a:chExt cx="1656" cy="584"/>
          </a:xfrm>
        </p:grpSpPr>
        <p:sp>
          <p:nvSpPr>
            <p:cNvPr id="708646" name="AutoShape 38"/>
            <p:cNvSpPr>
              <a:spLocks noChangeArrowheads="1"/>
            </p:cNvSpPr>
            <p:nvPr/>
          </p:nvSpPr>
          <p:spPr bwMode="invGray">
            <a:xfrm>
              <a:off x="3765" y="2302"/>
              <a:ext cx="1656" cy="584"/>
            </a:xfrm>
            <a:prstGeom prst="roundRect">
              <a:avLst>
                <a:gd name="adj" fmla="val 16667"/>
              </a:avLst>
            </a:prstGeom>
            <a:solidFill>
              <a:schemeClr val="bg2">
                <a:alpha val="39999"/>
              </a:schemeClr>
            </a:solidFill>
            <a:ln w="12700" algn="ctr">
              <a:noFill/>
              <a:round/>
              <a:headEnd/>
              <a:tailEnd/>
            </a:ln>
            <a:effectLst/>
          </p:spPr>
          <p:txBody>
            <a:bodyPr anchor="ctr"/>
            <a:lstStyle/>
            <a:p>
              <a:pPr>
                <a:defRPr/>
              </a:pPr>
              <a:endParaRPr lang="en-US">
                <a:latin typeface="+mn-lt"/>
              </a:endParaRPr>
            </a:p>
          </p:txBody>
        </p:sp>
        <p:sp>
          <p:nvSpPr>
            <p:cNvPr id="708647" name="AutoShape 39"/>
            <p:cNvSpPr>
              <a:spLocks noChangeArrowheads="1"/>
            </p:cNvSpPr>
            <p:nvPr/>
          </p:nvSpPr>
          <p:spPr bwMode="invGray">
            <a:xfrm>
              <a:off x="3803" y="2322"/>
              <a:ext cx="1578" cy="543"/>
            </a:xfrm>
            <a:prstGeom prst="roundRect">
              <a:avLst>
                <a:gd name="adj" fmla="val 16667"/>
              </a:avLst>
            </a:prstGeom>
            <a:gradFill rotWithShape="1">
              <a:gsLst>
                <a:gs pos="0">
                  <a:srgbClr val="D06800">
                    <a:alpha val="20000"/>
                  </a:srgbClr>
                </a:gs>
                <a:gs pos="100000">
                  <a:srgbClr val="D06800">
                    <a:gamma/>
                    <a:shade val="46275"/>
                    <a:invGamma/>
                  </a:srgbClr>
                </a:gs>
              </a:gsLst>
              <a:lin ang="5400000" scaled="1"/>
            </a:gradFill>
            <a:ln w="12700" algn="ctr">
              <a:noFill/>
              <a:round/>
              <a:headEnd/>
              <a:tailEnd/>
            </a:ln>
            <a:effectLst/>
          </p:spPr>
          <p:txBody>
            <a:bodyPr anchor="ctr"/>
            <a:lstStyle/>
            <a:p>
              <a:pPr>
                <a:defRPr/>
              </a:pPr>
              <a:r>
                <a:rPr lang="en-US" sz="1400" b="1" dirty="0">
                  <a:latin typeface="+mn-lt"/>
                  <a:sym typeface="Wingdings" pitchFamily="2" charset="2"/>
                </a:rPr>
                <a:t>French</a:t>
              </a:r>
            </a:p>
            <a:p>
              <a:pPr>
                <a:defRPr/>
              </a:pPr>
              <a:r>
                <a:rPr lang="en-US" sz="1400" b="1" dirty="0">
                  <a:latin typeface="+mn-lt"/>
                  <a:sym typeface="Wingdings" pitchFamily="2" charset="2"/>
                </a:rPr>
                <a:t>…/</a:t>
              </a:r>
              <a:r>
                <a:rPr lang="en-US" sz="1400" b="1" dirty="0" err="1">
                  <a:latin typeface="+mn-lt"/>
                  <a:sym typeface="Wingdings" pitchFamily="2" charset="2"/>
                </a:rPr>
                <a:t>fr</a:t>
              </a:r>
              <a:r>
                <a:rPr lang="en-US" sz="1400" b="1" dirty="0">
                  <a:latin typeface="+mn-lt"/>
                  <a:sym typeface="Wingdings" pitchFamily="2" charset="2"/>
                </a:rPr>
                <a:t>/proposals/</a:t>
              </a:r>
            </a:p>
          </p:txBody>
        </p:sp>
      </p:grpSp>
      <p:grpSp>
        <p:nvGrpSpPr>
          <p:cNvPr id="3" name="Group 44"/>
          <p:cNvGrpSpPr>
            <a:grpSpLocks/>
          </p:cNvGrpSpPr>
          <p:nvPr/>
        </p:nvGrpSpPr>
        <p:grpSpPr bwMode="auto">
          <a:xfrm>
            <a:off x="3059113" y="5056188"/>
            <a:ext cx="2195512" cy="727075"/>
            <a:chOff x="3812" y="3105"/>
            <a:chExt cx="1656" cy="584"/>
          </a:xfrm>
        </p:grpSpPr>
        <p:sp>
          <p:nvSpPr>
            <p:cNvPr id="708650" name="AutoShape 42"/>
            <p:cNvSpPr>
              <a:spLocks noChangeArrowheads="1"/>
            </p:cNvSpPr>
            <p:nvPr/>
          </p:nvSpPr>
          <p:spPr bwMode="invGray">
            <a:xfrm>
              <a:off x="3812" y="3105"/>
              <a:ext cx="1656" cy="584"/>
            </a:xfrm>
            <a:prstGeom prst="roundRect">
              <a:avLst>
                <a:gd name="adj" fmla="val 16667"/>
              </a:avLst>
            </a:prstGeom>
            <a:solidFill>
              <a:schemeClr val="bg2">
                <a:alpha val="39999"/>
              </a:schemeClr>
            </a:solidFill>
            <a:ln w="12700" algn="ctr">
              <a:noFill/>
              <a:round/>
              <a:headEnd/>
              <a:tailEnd/>
            </a:ln>
            <a:effectLst/>
          </p:spPr>
          <p:txBody>
            <a:bodyPr anchor="ctr"/>
            <a:lstStyle/>
            <a:p>
              <a:pPr>
                <a:defRPr/>
              </a:pPr>
              <a:endParaRPr lang="en-US">
                <a:latin typeface="+mn-lt"/>
              </a:endParaRPr>
            </a:p>
          </p:txBody>
        </p:sp>
        <p:sp>
          <p:nvSpPr>
            <p:cNvPr id="708651" name="AutoShape 43"/>
            <p:cNvSpPr>
              <a:spLocks noChangeArrowheads="1"/>
            </p:cNvSpPr>
            <p:nvPr/>
          </p:nvSpPr>
          <p:spPr bwMode="invGray">
            <a:xfrm>
              <a:off x="3850" y="3125"/>
              <a:ext cx="1578" cy="543"/>
            </a:xfrm>
            <a:prstGeom prst="roundRect">
              <a:avLst>
                <a:gd name="adj" fmla="val 16667"/>
              </a:avLst>
            </a:prstGeom>
            <a:gradFill rotWithShape="1">
              <a:gsLst>
                <a:gs pos="0">
                  <a:srgbClr val="D06800">
                    <a:alpha val="20000"/>
                  </a:srgbClr>
                </a:gs>
                <a:gs pos="100000">
                  <a:srgbClr val="D06800">
                    <a:gamma/>
                    <a:shade val="46275"/>
                    <a:invGamma/>
                  </a:srgbClr>
                </a:gs>
              </a:gsLst>
              <a:lin ang="5400000" scaled="1"/>
            </a:gradFill>
            <a:ln w="12700" algn="ctr">
              <a:noFill/>
              <a:round/>
              <a:headEnd/>
              <a:tailEnd/>
            </a:ln>
            <a:effectLst/>
          </p:spPr>
          <p:txBody>
            <a:bodyPr anchor="ctr"/>
            <a:lstStyle/>
            <a:p>
              <a:pPr>
                <a:defRPr/>
              </a:pPr>
              <a:r>
                <a:rPr lang="en-US" sz="1600" b="1" dirty="0">
                  <a:latin typeface="+mn-lt"/>
                  <a:sym typeface="Wingdings" pitchFamily="2" charset="2"/>
                </a:rPr>
                <a:t>Spanish</a:t>
              </a:r>
            </a:p>
            <a:p>
              <a:pPr>
                <a:defRPr/>
              </a:pPr>
              <a:r>
                <a:rPr lang="en-US" sz="1600" b="1" dirty="0">
                  <a:latin typeface="+mn-lt"/>
                  <a:sym typeface="Wingdings" pitchFamily="2" charset="2"/>
                </a:rPr>
                <a:t>…/sp/proposals/</a:t>
              </a:r>
            </a:p>
          </p:txBody>
        </p:sp>
      </p:grpSp>
      <p:sp>
        <p:nvSpPr>
          <p:cNvPr id="708655" name="AutoShape 47"/>
          <p:cNvSpPr>
            <a:spLocks noChangeArrowheads="1"/>
          </p:cNvSpPr>
          <p:nvPr/>
        </p:nvSpPr>
        <p:spPr bwMode="invGray">
          <a:xfrm>
            <a:off x="0" y="580570"/>
            <a:ext cx="1277257" cy="1901373"/>
          </a:xfrm>
          <a:prstGeom prst="wedgeEllipseCallout">
            <a:avLst>
              <a:gd name="adj1" fmla="val 58861"/>
              <a:gd name="adj2" fmla="val 47610"/>
            </a:avLst>
          </a:prstGeom>
          <a:solidFill>
            <a:schemeClr val="bg2">
              <a:alpha val="30000"/>
            </a:schemeClr>
          </a:solidFill>
          <a:ln w="12700" algn="ctr">
            <a:solidFill>
              <a:schemeClr val="hlink"/>
            </a:solidFill>
            <a:miter lim="800000"/>
            <a:headEnd/>
            <a:tailEnd/>
          </a:ln>
          <a:effectLst/>
        </p:spPr>
        <p:txBody>
          <a:bodyPr/>
          <a:lstStyle/>
          <a:p>
            <a:pPr algn="ctr" hangingPunct="0">
              <a:defRPr/>
            </a:pPr>
            <a:r>
              <a:rPr lang="en-US" sz="2000" b="1" dirty="0">
                <a:latin typeface="+mn-lt"/>
                <a:sym typeface="Wingdings" pitchFamily="2" charset="2"/>
              </a:rPr>
              <a:t>“</a:t>
            </a:r>
            <a:r>
              <a:rPr lang="en-US" sz="1400" b="1" dirty="0">
                <a:latin typeface="+mn-lt"/>
                <a:sym typeface="Wingdings" pitchFamily="2" charset="2"/>
              </a:rPr>
              <a:t>I need this </a:t>
            </a:r>
            <a:br>
              <a:rPr lang="en-US" sz="1400" b="1" dirty="0">
                <a:latin typeface="+mn-lt"/>
                <a:sym typeface="Wingdings" pitchFamily="2" charset="2"/>
              </a:rPr>
            </a:br>
            <a:r>
              <a:rPr lang="en-US" sz="1400" b="1" dirty="0">
                <a:latin typeface="+mn-lt"/>
                <a:sym typeface="Wingdings" pitchFamily="2" charset="2"/>
              </a:rPr>
              <a:t>available in French </a:t>
            </a:r>
            <a:br>
              <a:rPr lang="en-US" sz="1400" b="1" dirty="0">
                <a:latin typeface="+mn-lt"/>
                <a:sym typeface="Wingdings" pitchFamily="2" charset="2"/>
              </a:rPr>
            </a:br>
            <a:r>
              <a:rPr lang="en-US" sz="1400" b="1" dirty="0">
                <a:latin typeface="+mn-lt"/>
                <a:sym typeface="Wingdings" pitchFamily="2" charset="2"/>
              </a:rPr>
              <a:t>and Spanish      also”</a:t>
            </a:r>
          </a:p>
          <a:p>
            <a:pPr>
              <a:defRPr/>
            </a:pPr>
            <a:endParaRPr lang="en-US" sz="1400" dirty="0">
              <a:latin typeface="+mn-lt"/>
            </a:endParaRPr>
          </a:p>
        </p:txBody>
      </p:sp>
      <p:grpSp>
        <p:nvGrpSpPr>
          <p:cNvPr id="4" name="Group 35"/>
          <p:cNvGrpSpPr>
            <a:grpSpLocks/>
          </p:cNvGrpSpPr>
          <p:nvPr/>
        </p:nvGrpSpPr>
        <p:grpSpPr bwMode="auto">
          <a:xfrm>
            <a:off x="1376363" y="1793875"/>
            <a:ext cx="835025" cy="1212850"/>
            <a:chOff x="203" y="1159"/>
            <a:chExt cx="630" cy="973"/>
          </a:xfrm>
        </p:grpSpPr>
        <p:pic>
          <p:nvPicPr>
            <p:cNvPr id="15388" name="Picture 11"/>
            <p:cNvPicPr>
              <a:picLocks noChangeArrowheads="1"/>
            </p:cNvPicPr>
            <p:nvPr/>
          </p:nvPicPr>
          <p:blipFill>
            <a:blip r:embed="rId7">
              <a:lum bright="6000" contrast="6000"/>
            </a:blip>
            <a:srcRect/>
            <a:stretch>
              <a:fillRect/>
            </a:stretch>
          </p:blipFill>
          <p:spPr bwMode="auto">
            <a:xfrm>
              <a:off x="203" y="1159"/>
              <a:ext cx="457" cy="573"/>
            </a:xfrm>
            <a:prstGeom prst="rect">
              <a:avLst/>
            </a:prstGeom>
            <a:noFill/>
            <a:ln w="9525">
              <a:noFill/>
              <a:miter lim="800000"/>
              <a:headEnd/>
              <a:tailEnd/>
            </a:ln>
          </p:spPr>
        </p:pic>
        <p:pic>
          <p:nvPicPr>
            <p:cNvPr id="15389" name="Picture 10"/>
            <p:cNvPicPr>
              <a:picLocks noChangeArrowheads="1"/>
            </p:cNvPicPr>
            <p:nvPr/>
          </p:nvPicPr>
          <p:blipFill>
            <a:blip r:embed="rId8">
              <a:lum bright="6000" contrast="6000"/>
            </a:blip>
            <a:srcRect/>
            <a:stretch>
              <a:fillRect/>
            </a:stretch>
          </p:blipFill>
          <p:spPr bwMode="auto">
            <a:xfrm>
              <a:off x="465" y="1481"/>
              <a:ext cx="368" cy="470"/>
            </a:xfrm>
            <a:prstGeom prst="rect">
              <a:avLst/>
            </a:prstGeom>
            <a:noFill/>
            <a:ln w="9525">
              <a:noFill/>
              <a:miter lim="800000"/>
              <a:headEnd/>
              <a:tailEnd/>
            </a:ln>
          </p:spPr>
        </p:pic>
        <p:pic>
          <p:nvPicPr>
            <p:cNvPr id="15390" name="Picture 12"/>
            <p:cNvPicPr>
              <a:picLocks noChangeArrowheads="1"/>
            </p:cNvPicPr>
            <p:nvPr/>
          </p:nvPicPr>
          <p:blipFill>
            <a:blip r:embed="rId9">
              <a:lum bright="6000" contrast="6000"/>
            </a:blip>
            <a:srcRect/>
            <a:stretch>
              <a:fillRect/>
            </a:stretch>
          </p:blipFill>
          <p:spPr bwMode="auto">
            <a:xfrm>
              <a:off x="255" y="1642"/>
              <a:ext cx="384" cy="490"/>
            </a:xfrm>
            <a:prstGeom prst="rect">
              <a:avLst/>
            </a:prstGeom>
            <a:noFill/>
            <a:ln w="9525">
              <a:noFill/>
              <a:miter lim="800000"/>
              <a:headEnd/>
              <a:tailEnd/>
            </a:ln>
          </p:spPr>
        </p:pic>
      </p:grpSp>
      <p:sp>
        <p:nvSpPr>
          <p:cNvPr id="708671" name="Rectangle 63"/>
          <p:cNvSpPr>
            <a:spLocks noChangeArrowheads="1"/>
          </p:cNvSpPr>
          <p:nvPr/>
        </p:nvSpPr>
        <p:spPr bwMode="hidden">
          <a:xfrm>
            <a:off x="5319713" y="4003675"/>
            <a:ext cx="2220912" cy="477838"/>
          </a:xfrm>
          <a:prstGeom prst="rect">
            <a:avLst/>
          </a:prstGeom>
          <a:noFill/>
          <a:ln w="9525" algn="ctr">
            <a:noFill/>
            <a:miter lim="800000"/>
            <a:headEnd/>
            <a:tailEnd/>
          </a:ln>
          <a:effectLst/>
        </p:spPr>
        <p:txBody>
          <a:bodyPr wrap="none"/>
          <a:lstStyle/>
          <a:p>
            <a:pPr hangingPunct="0">
              <a:defRPr/>
            </a:pPr>
            <a:r>
              <a:rPr lang="en-US" sz="1400" dirty="0">
                <a:latin typeface="+mn-lt"/>
                <a:ea typeface="SimSun" pitchFamily="2" charset="-122"/>
                <a:cs typeface="Times New Roman" pitchFamily="18" charset="0"/>
              </a:rPr>
              <a:t>Copied to French site</a:t>
            </a:r>
            <a:br>
              <a:rPr lang="en-US" sz="1400" dirty="0">
                <a:latin typeface="+mn-lt"/>
                <a:ea typeface="SimSun" pitchFamily="2" charset="-122"/>
                <a:cs typeface="Times New Roman" pitchFamily="18" charset="0"/>
              </a:rPr>
            </a:br>
            <a:r>
              <a:rPr lang="en-US" sz="1400" dirty="0">
                <a:latin typeface="+mn-lt"/>
                <a:ea typeface="SimSun" pitchFamily="2" charset="-122"/>
                <a:cs typeface="Times New Roman" pitchFamily="18" charset="0"/>
              </a:rPr>
              <a:t>in an unpublished state</a:t>
            </a:r>
          </a:p>
        </p:txBody>
      </p:sp>
      <p:sp>
        <p:nvSpPr>
          <p:cNvPr id="708673" name="Rectangle 65"/>
          <p:cNvSpPr>
            <a:spLocks noChangeArrowheads="1"/>
          </p:cNvSpPr>
          <p:nvPr/>
        </p:nvSpPr>
        <p:spPr bwMode="hidden">
          <a:xfrm>
            <a:off x="5319713" y="5214938"/>
            <a:ext cx="2220912" cy="477837"/>
          </a:xfrm>
          <a:prstGeom prst="rect">
            <a:avLst/>
          </a:prstGeom>
          <a:noFill/>
          <a:ln w="9525" algn="ctr">
            <a:noFill/>
            <a:miter lim="800000"/>
            <a:headEnd/>
            <a:tailEnd/>
          </a:ln>
          <a:effectLst/>
        </p:spPr>
        <p:txBody>
          <a:bodyPr wrap="none"/>
          <a:lstStyle/>
          <a:p>
            <a:pPr hangingPunct="0">
              <a:defRPr/>
            </a:pPr>
            <a:r>
              <a:rPr lang="en-US" sz="1400" dirty="0">
                <a:latin typeface="+mn-lt"/>
              </a:rPr>
              <a:t>Copied to Spanish site</a:t>
            </a:r>
            <a:br>
              <a:rPr lang="en-US" sz="1400" dirty="0">
                <a:latin typeface="+mn-lt"/>
              </a:rPr>
            </a:br>
            <a:r>
              <a:rPr lang="en-US" sz="1400" dirty="0">
                <a:latin typeface="+mn-lt"/>
              </a:rPr>
              <a:t>in an unpublished state</a:t>
            </a:r>
          </a:p>
        </p:txBody>
      </p:sp>
      <p:sp>
        <p:nvSpPr>
          <p:cNvPr id="708635" name="Text Box 27"/>
          <p:cNvSpPr>
            <a:spLocks noChangeArrowheads="1"/>
          </p:cNvSpPr>
          <p:nvPr/>
        </p:nvSpPr>
        <p:spPr bwMode="auto">
          <a:xfrm>
            <a:off x="641350" y="4094163"/>
            <a:ext cx="631825" cy="192087"/>
          </a:xfrm>
          <a:prstGeom prst="rect">
            <a:avLst/>
          </a:prstGeom>
          <a:noFill/>
          <a:ln w="9525">
            <a:noFill/>
            <a:miter lim="800000"/>
            <a:headEnd/>
            <a:tailEnd/>
          </a:ln>
        </p:spPr>
        <p:txBody>
          <a:bodyPr wrap="none"/>
          <a:lstStyle/>
          <a:p>
            <a:pPr hangingPunct="0">
              <a:defRPr/>
            </a:pPr>
            <a:r>
              <a:rPr lang="en-US" sz="1400" dirty="0">
                <a:latin typeface="+mn-lt"/>
                <a:ea typeface="SimSun" pitchFamily="2" charset="-122"/>
                <a:cs typeface="Times New Roman" pitchFamily="18" charset="0"/>
                <a:sym typeface="Wingdings" pitchFamily="2" charset="2"/>
              </a:rPr>
              <a:t>Translation</a:t>
            </a:r>
            <a:br>
              <a:rPr lang="en-US" sz="1400" dirty="0">
                <a:latin typeface="+mn-lt"/>
                <a:ea typeface="SimSun" pitchFamily="2" charset="-122"/>
                <a:cs typeface="Times New Roman" pitchFamily="18" charset="0"/>
                <a:sym typeface="Wingdings" pitchFamily="2" charset="2"/>
              </a:rPr>
            </a:br>
            <a:r>
              <a:rPr lang="en-US" sz="1400" dirty="0">
                <a:latin typeface="+mn-lt"/>
                <a:ea typeface="SimSun" pitchFamily="2" charset="-122"/>
                <a:cs typeface="Times New Roman" pitchFamily="18" charset="0"/>
                <a:sym typeface="Wingdings" pitchFamily="2" charset="2"/>
              </a:rPr>
              <a:t>Workflow</a:t>
            </a:r>
          </a:p>
        </p:txBody>
      </p:sp>
      <p:sp>
        <p:nvSpPr>
          <p:cNvPr id="708636" name="Text Box 28"/>
          <p:cNvSpPr>
            <a:spLocks noChangeArrowheads="1"/>
          </p:cNvSpPr>
          <p:nvPr/>
        </p:nvSpPr>
        <p:spPr bwMode="auto">
          <a:xfrm>
            <a:off x="641350" y="5397500"/>
            <a:ext cx="631825" cy="192088"/>
          </a:xfrm>
          <a:prstGeom prst="rect">
            <a:avLst/>
          </a:prstGeom>
          <a:noFill/>
          <a:ln w="9525">
            <a:noFill/>
            <a:miter lim="800000"/>
            <a:headEnd/>
            <a:tailEnd/>
          </a:ln>
        </p:spPr>
        <p:txBody>
          <a:bodyPr wrap="none"/>
          <a:lstStyle/>
          <a:p>
            <a:pPr hangingPunct="0">
              <a:defRPr/>
            </a:pPr>
            <a:r>
              <a:rPr lang="en-US" sz="1400" dirty="0">
                <a:latin typeface="+mn-lt"/>
                <a:ea typeface="SimSun" pitchFamily="2" charset="-122"/>
                <a:cs typeface="Times New Roman" pitchFamily="18" charset="0"/>
                <a:sym typeface="Wingdings" pitchFamily="2" charset="2"/>
              </a:rPr>
              <a:t>Translation</a:t>
            </a:r>
            <a:br>
              <a:rPr lang="en-US" sz="1400" dirty="0">
                <a:latin typeface="+mn-lt"/>
                <a:ea typeface="SimSun" pitchFamily="2" charset="-122"/>
                <a:cs typeface="Times New Roman" pitchFamily="18" charset="0"/>
                <a:sym typeface="Wingdings" pitchFamily="2" charset="2"/>
              </a:rPr>
            </a:br>
            <a:r>
              <a:rPr lang="en-US" sz="1400" dirty="0">
                <a:latin typeface="+mn-lt"/>
                <a:ea typeface="SimSun" pitchFamily="2" charset="-122"/>
                <a:cs typeface="Times New Roman" pitchFamily="18" charset="0"/>
                <a:sym typeface="Wingdings" pitchFamily="2" charset="2"/>
              </a:rPr>
              <a:t>Workflow</a:t>
            </a:r>
          </a:p>
        </p:txBody>
      </p:sp>
      <p:sp>
        <p:nvSpPr>
          <p:cNvPr id="708667" name="AutoShape 59"/>
          <p:cNvSpPr>
            <a:spLocks noChangeArrowheads="1"/>
          </p:cNvSpPr>
          <p:nvPr/>
        </p:nvSpPr>
        <p:spPr bwMode="invGray">
          <a:xfrm>
            <a:off x="2492375" y="2106613"/>
            <a:ext cx="2160588" cy="677862"/>
          </a:xfrm>
          <a:prstGeom prst="roundRect">
            <a:avLst>
              <a:gd name="adj" fmla="val 16667"/>
            </a:avLst>
          </a:prstGeom>
          <a:gradFill rotWithShape="1">
            <a:gsLst>
              <a:gs pos="0">
                <a:schemeClr val="hlink">
                  <a:alpha val="20000"/>
                </a:schemeClr>
              </a:gs>
              <a:gs pos="100000">
                <a:schemeClr val="hlink">
                  <a:gamma/>
                  <a:shade val="46275"/>
                  <a:invGamma/>
                </a:schemeClr>
              </a:gs>
            </a:gsLst>
            <a:lin ang="5400000" scaled="1"/>
          </a:gradFill>
          <a:ln w="12700" algn="ctr">
            <a:noFill/>
            <a:round/>
            <a:headEnd/>
            <a:tailEnd/>
          </a:ln>
          <a:effectLst/>
        </p:spPr>
        <p:txBody>
          <a:bodyPr anchor="ctr"/>
          <a:lstStyle/>
          <a:p>
            <a:pPr>
              <a:defRPr/>
            </a:pPr>
            <a:r>
              <a:rPr lang="en-US" sz="1400" b="1" dirty="0">
                <a:solidFill>
                  <a:srgbClr val="FFFFCC"/>
                </a:solidFill>
                <a:latin typeface="+mn-lt"/>
                <a:sym typeface="Wingdings" pitchFamily="2" charset="2"/>
              </a:rPr>
              <a:t>English</a:t>
            </a:r>
            <a:endParaRPr lang="en-US" sz="1200" b="1" dirty="0">
              <a:solidFill>
                <a:srgbClr val="FFFFCC"/>
              </a:solidFill>
              <a:latin typeface="+mn-lt"/>
              <a:sym typeface="Wingdings" pitchFamily="2" charset="2"/>
            </a:endParaRPr>
          </a:p>
          <a:p>
            <a:pPr>
              <a:defRPr/>
            </a:pPr>
            <a:r>
              <a:rPr lang="en-US" sz="1300" b="1" dirty="0">
                <a:solidFill>
                  <a:srgbClr val="FFFFCC"/>
                </a:solidFill>
                <a:latin typeface="+mn-lt"/>
                <a:sym typeface="Wingdings" pitchFamily="2" charset="2"/>
              </a:rPr>
              <a:t>…/eng-us/proposals/</a:t>
            </a:r>
            <a:endParaRPr lang="en-US" sz="1300" dirty="0">
              <a:latin typeface="+mn-lt"/>
            </a:endParaRPr>
          </a:p>
        </p:txBody>
      </p:sp>
      <p:sp>
        <p:nvSpPr>
          <p:cNvPr id="708631" name="Line 23"/>
          <p:cNvSpPr>
            <a:spLocks/>
          </p:cNvSpPr>
          <p:nvPr/>
        </p:nvSpPr>
        <p:spPr bwMode="auto">
          <a:xfrm>
            <a:off x="2757488" y="3009900"/>
            <a:ext cx="46037" cy="1017588"/>
          </a:xfrm>
          <a:prstGeom prst="line">
            <a:avLst/>
          </a:prstGeom>
          <a:noFill/>
          <a:ln w="57150" algn="ctr">
            <a:solidFill>
              <a:schemeClr val="tx1"/>
            </a:solidFill>
            <a:round/>
            <a:headEnd/>
            <a:tailEnd type="triangle" w="med" len="med"/>
          </a:ln>
        </p:spPr>
        <p:txBody>
          <a:bodyPr/>
          <a:lstStyle/>
          <a:p>
            <a:pPr>
              <a:defRPr/>
            </a:pPr>
            <a:endParaRPr lang="en-US">
              <a:latin typeface="+mn-lt"/>
            </a:endParaRPr>
          </a:p>
        </p:txBody>
      </p:sp>
      <p:sp>
        <p:nvSpPr>
          <p:cNvPr id="708632" name="Line 24"/>
          <p:cNvSpPr>
            <a:spLocks/>
          </p:cNvSpPr>
          <p:nvPr/>
        </p:nvSpPr>
        <p:spPr bwMode="auto">
          <a:xfrm>
            <a:off x="2757488" y="4305300"/>
            <a:ext cx="46037" cy="957263"/>
          </a:xfrm>
          <a:prstGeom prst="line">
            <a:avLst/>
          </a:prstGeom>
          <a:noFill/>
          <a:ln w="57150" algn="ctr">
            <a:solidFill>
              <a:schemeClr val="tx1"/>
            </a:solidFill>
            <a:round/>
            <a:headEnd/>
            <a:tailEnd type="triangle" w="med" len="med"/>
          </a:ln>
        </p:spPr>
        <p:txBody>
          <a:bodyPr/>
          <a:lstStyle/>
          <a:p>
            <a:pPr>
              <a:defRPr/>
            </a:pPr>
            <a:endParaRPr lang="en-US">
              <a:latin typeface="+mn-lt"/>
            </a:endParaRPr>
          </a:p>
        </p:txBody>
      </p:sp>
      <p:sp>
        <p:nvSpPr>
          <p:cNvPr id="708633" name="Line 25"/>
          <p:cNvSpPr>
            <a:spLocks/>
          </p:cNvSpPr>
          <p:nvPr/>
        </p:nvSpPr>
        <p:spPr bwMode="auto">
          <a:xfrm>
            <a:off x="2757488" y="4316413"/>
            <a:ext cx="255587" cy="44450"/>
          </a:xfrm>
          <a:prstGeom prst="line">
            <a:avLst/>
          </a:prstGeom>
          <a:noFill/>
          <a:ln w="57150" algn="ctr">
            <a:solidFill>
              <a:schemeClr val="tx1"/>
            </a:solidFill>
            <a:round/>
            <a:headEnd/>
            <a:tailEnd type="triangle" w="med" len="med"/>
          </a:ln>
        </p:spPr>
        <p:txBody>
          <a:bodyPr/>
          <a:lstStyle/>
          <a:p>
            <a:pPr>
              <a:defRPr/>
            </a:pPr>
            <a:endParaRPr lang="en-US">
              <a:latin typeface="+mn-lt"/>
            </a:endParaRPr>
          </a:p>
        </p:txBody>
      </p:sp>
      <p:sp>
        <p:nvSpPr>
          <p:cNvPr id="708634" name="Line 26"/>
          <p:cNvSpPr>
            <a:spLocks/>
          </p:cNvSpPr>
          <p:nvPr/>
        </p:nvSpPr>
        <p:spPr bwMode="auto">
          <a:xfrm>
            <a:off x="2757488" y="5524500"/>
            <a:ext cx="255587" cy="44450"/>
          </a:xfrm>
          <a:prstGeom prst="line">
            <a:avLst/>
          </a:prstGeom>
          <a:noFill/>
          <a:ln w="57150" algn="ctr">
            <a:solidFill>
              <a:schemeClr val="tx1"/>
            </a:solidFill>
            <a:round/>
            <a:headEnd/>
            <a:tailEnd type="triangle" w="med" len="med"/>
          </a:ln>
        </p:spPr>
        <p:txBody>
          <a:bodyPr/>
          <a:lstStyle/>
          <a:p>
            <a:pPr>
              <a:defRPr/>
            </a:pPr>
            <a:endParaRPr lang="en-US">
              <a:latin typeface="+mn-lt"/>
            </a:endParaRPr>
          </a:p>
        </p:txBody>
      </p:sp>
      <p:grpSp>
        <p:nvGrpSpPr>
          <p:cNvPr id="5" name="Group 49"/>
          <p:cNvGrpSpPr>
            <a:grpSpLocks/>
          </p:cNvGrpSpPr>
          <p:nvPr/>
        </p:nvGrpSpPr>
        <p:grpSpPr bwMode="auto">
          <a:xfrm>
            <a:off x="2419350" y="4884738"/>
            <a:ext cx="835025" cy="1212850"/>
            <a:chOff x="203" y="1159"/>
            <a:chExt cx="630" cy="973"/>
          </a:xfrm>
        </p:grpSpPr>
        <p:pic>
          <p:nvPicPr>
            <p:cNvPr id="15385" name="Picture 50"/>
            <p:cNvPicPr>
              <a:picLocks noChangeArrowheads="1"/>
            </p:cNvPicPr>
            <p:nvPr/>
          </p:nvPicPr>
          <p:blipFill>
            <a:blip r:embed="rId7">
              <a:lum bright="6000" contrast="6000"/>
            </a:blip>
            <a:srcRect/>
            <a:stretch>
              <a:fillRect/>
            </a:stretch>
          </p:blipFill>
          <p:spPr bwMode="auto">
            <a:xfrm>
              <a:off x="203" y="1159"/>
              <a:ext cx="457" cy="573"/>
            </a:xfrm>
            <a:prstGeom prst="rect">
              <a:avLst/>
            </a:prstGeom>
            <a:noFill/>
            <a:ln w="9525">
              <a:noFill/>
              <a:miter lim="800000"/>
              <a:headEnd/>
              <a:tailEnd/>
            </a:ln>
          </p:spPr>
        </p:pic>
        <p:pic>
          <p:nvPicPr>
            <p:cNvPr id="15386" name="Picture 51"/>
            <p:cNvPicPr>
              <a:picLocks noChangeArrowheads="1"/>
            </p:cNvPicPr>
            <p:nvPr/>
          </p:nvPicPr>
          <p:blipFill>
            <a:blip r:embed="rId8">
              <a:lum bright="6000" contrast="6000"/>
            </a:blip>
            <a:srcRect/>
            <a:stretch>
              <a:fillRect/>
            </a:stretch>
          </p:blipFill>
          <p:spPr bwMode="auto">
            <a:xfrm>
              <a:off x="465" y="1481"/>
              <a:ext cx="368" cy="470"/>
            </a:xfrm>
            <a:prstGeom prst="rect">
              <a:avLst/>
            </a:prstGeom>
            <a:noFill/>
            <a:ln w="9525">
              <a:noFill/>
              <a:miter lim="800000"/>
              <a:headEnd/>
              <a:tailEnd/>
            </a:ln>
          </p:spPr>
        </p:pic>
        <p:pic>
          <p:nvPicPr>
            <p:cNvPr id="15387" name="Picture 52"/>
            <p:cNvPicPr>
              <a:picLocks noChangeArrowheads="1"/>
            </p:cNvPicPr>
            <p:nvPr/>
          </p:nvPicPr>
          <p:blipFill>
            <a:blip r:embed="rId9">
              <a:lum bright="6000" contrast="6000"/>
            </a:blip>
            <a:srcRect/>
            <a:stretch>
              <a:fillRect/>
            </a:stretch>
          </p:blipFill>
          <p:spPr bwMode="auto">
            <a:xfrm>
              <a:off x="255" y="1642"/>
              <a:ext cx="384" cy="490"/>
            </a:xfrm>
            <a:prstGeom prst="rect">
              <a:avLst/>
            </a:prstGeom>
            <a:noFill/>
            <a:ln w="9525">
              <a:noFill/>
              <a:miter lim="800000"/>
              <a:headEnd/>
              <a:tailEnd/>
            </a:ln>
          </p:spPr>
        </p:pic>
      </p:grpSp>
      <p:pic>
        <p:nvPicPr>
          <p:cNvPr id="708675" name="Picture 67" descr="radio waves"/>
          <p:cNvPicPr>
            <a:picLocks noChangeAspect="1" noChangeArrowheads="1"/>
          </p:cNvPicPr>
          <p:nvPr/>
        </p:nvPicPr>
        <p:blipFill>
          <a:blip r:embed="rId10"/>
          <a:srcRect/>
          <a:stretch>
            <a:fillRect/>
          </a:stretch>
        </p:blipFill>
        <p:spPr bwMode="auto">
          <a:xfrm rot="1399698">
            <a:off x="7504113" y="3863975"/>
            <a:ext cx="1033462" cy="1601788"/>
          </a:xfrm>
          <a:prstGeom prst="rect">
            <a:avLst/>
          </a:prstGeom>
          <a:noFill/>
          <a:ln w="9525">
            <a:noFill/>
            <a:miter lim="800000"/>
            <a:headEnd/>
            <a:tailEnd/>
          </a:ln>
        </p:spPr>
      </p:pic>
      <p:grpSp>
        <p:nvGrpSpPr>
          <p:cNvPr id="6" name="Group 4"/>
          <p:cNvGrpSpPr>
            <a:grpSpLocks/>
          </p:cNvGrpSpPr>
          <p:nvPr/>
        </p:nvGrpSpPr>
        <p:grpSpPr bwMode="auto">
          <a:xfrm>
            <a:off x="1757363" y="3686175"/>
            <a:ext cx="827087" cy="850900"/>
            <a:chOff x="750" y="3086"/>
            <a:chExt cx="624" cy="682"/>
          </a:xfrm>
        </p:grpSpPr>
        <p:pic>
          <p:nvPicPr>
            <p:cNvPr id="15382" name="Picture 18"/>
            <p:cNvPicPr>
              <a:picLocks noChangeArrowheads="1"/>
            </p:cNvPicPr>
            <p:nvPr/>
          </p:nvPicPr>
          <p:blipFill>
            <a:blip r:embed="rId8">
              <a:lum bright="6000" contrast="6000"/>
            </a:blip>
            <a:srcRect/>
            <a:stretch>
              <a:fillRect/>
            </a:stretch>
          </p:blipFill>
          <p:spPr bwMode="auto">
            <a:xfrm>
              <a:off x="750" y="3086"/>
              <a:ext cx="377" cy="494"/>
            </a:xfrm>
            <a:prstGeom prst="rect">
              <a:avLst/>
            </a:prstGeom>
            <a:noFill/>
            <a:ln w="9525">
              <a:noFill/>
              <a:miter lim="800000"/>
              <a:headEnd/>
              <a:tailEnd/>
            </a:ln>
          </p:spPr>
        </p:pic>
        <p:pic>
          <p:nvPicPr>
            <p:cNvPr id="15383" name="Picture 19"/>
            <p:cNvPicPr>
              <a:picLocks noChangeArrowheads="1"/>
            </p:cNvPicPr>
            <p:nvPr/>
          </p:nvPicPr>
          <p:blipFill>
            <a:blip r:embed="rId7">
              <a:lum bright="6000" contrast="6000"/>
            </a:blip>
            <a:srcRect/>
            <a:stretch>
              <a:fillRect/>
            </a:stretch>
          </p:blipFill>
          <p:spPr bwMode="auto">
            <a:xfrm>
              <a:off x="990" y="3125"/>
              <a:ext cx="384" cy="490"/>
            </a:xfrm>
            <a:prstGeom prst="rect">
              <a:avLst/>
            </a:prstGeom>
            <a:noFill/>
            <a:ln w="9525">
              <a:noFill/>
              <a:miter lim="800000"/>
              <a:headEnd/>
              <a:tailEnd/>
            </a:ln>
          </p:spPr>
        </p:pic>
        <p:pic>
          <p:nvPicPr>
            <p:cNvPr id="15384" name="Picture 20"/>
            <p:cNvPicPr>
              <a:picLocks noChangeArrowheads="1"/>
            </p:cNvPicPr>
            <p:nvPr/>
          </p:nvPicPr>
          <p:blipFill>
            <a:blip r:embed="rId9">
              <a:lum bright="6000" contrast="6000"/>
            </a:blip>
            <a:srcRect/>
            <a:stretch>
              <a:fillRect/>
            </a:stretch>
          </p:blipFill>
          <p:spPr bwMode="auto">
            <a:xfrm>
              <a:off x="883" y="3268"/>
              <a:ext cx="395" cy="500"/>
            </a:xfrm>
            <a:prstGeom prst="rect">
              <a:avLst/>
            </a:prstGeom>
            <a:noFill/>
            <a:ln w="9525">
              <a:noFill/>
              <a:miter lim="800000"/>
              <a:headEnd/>
              <a:tailEnd/>
            </a:ln>
          </p:spPr>
        </p:pic>
      </p:gr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8667"/>
                                        </p:tgtEl>
                                        <p:attrNameLst>
                                          <p:attrName>style.visibility</p:attrName>
                                        </p:attrNameLst>
                                      </p:cBhvr>
                                      <p:to>
                                        <p:strVal val="visible"/>
                                      </p:to>
                                    </p:set>
                                    <p:animEffect transition="in" filter="fade">
                                      <p:cBhvr>
                                        <p:cTn id="7" dur="2000"/>
                                        <p:tgtEl>
                                          <p:spTgt spid="70866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08655"/>
                                        </p:tgtEl>
                                        <p:attrNameLst>
                                          <p:attrName>style.visibility</p:attrName>
                                        </p:attrNameLst>
                                      </p:cBhvr>
                                      <p:to>
                                        <p:strVal val="visible"/>
                                      </p:to>
                                    </p:set>
                                    <p:animEffect transition="in" filter="fade">
                                      <p:cBhvr>
                                        <p:cTn id="11" dur="1000"/>
                                        <p:tgtEl>
                                          <p:spTgt spid="70865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08637"/>
                                        </p:tgtEl>
                                        <p:attrNameLst>
                                          <p:attrName>style.visibility</p:attrName>
                                        </p:attrNameLst>
                                      </p:cBhvr>
                                      <p:to>
                                        <p:strVal val="visible"/>
                                      </p:to>
                                    </p:set>
                                    <p:animEffect transition="in" filter="fade">
                                      <p:cBhvr>
                                        <p:cTn id="16" dur="1000"/>
                                        <p:tgtEl>
                                          <p:spTgt spid="708637"/>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708631"/>
                                        </p:tgtEl>
                                        <p:attrNameLst>
                                          <p:attrName>style.visibility</p:attrName>
                                        </p:attrNameLst>
                                      </p:cBhvr>
                                      <p:to>
                                        <p:strVal val="visible"/>
                                      </p:to>
                                    </p:set>
                                    <p:animEffect transition="in" filter="wipe(up)">
                                      <p:cBhvr>
                                        <p:cTn id="20" dur="500"/>
                                        <p:tgtEl>
                                          <p:spTgt spid="708631"/>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708633"/>
                                        </p:tgtEl>
                                        <p:attrNameLst>
                                          <p:attrName>style.visibility</p:attrName>
                                        </p:attrNameLst>
                                      </p:cBhvr>
                                      <p:to>
                                        <p:strVal val="visible"/>
                                      </p:to>
                                    </p:set>
                                    <p:animEffect transition="in" filter="wipe(left)">
                                      <p:cBhvr>
                                        <p:cTn id="24" dur="500"/>
                                        <p:tgtEl>
                                          <p:spTgt spid="708633"/>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708632"/>
                                        </p:tgtEl>
                                        <p:attrNameLst>
                                          <p:attrName>style.visibility</p:attrName>
                                        </p:attrNameLst>
                                      </p:cBhvr>
                                      <p:to>
                                        <p:strVal val="visible"/>
                                      </p:to>
                                    </p:set>
                                    <p:animEffect transition="in" filter="wipe(up)">
                                      <p:cBhvr>
                                        <p:cTn id="28" dur="500"/>
                                        <p:tgtEl>
                                          <p:spTgt spid="708632"/>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708634"/>
                                        </p:tgtEl>
                                        <p:attrNameLst>
                                          <p:attrName>style.visibility</p:attrName>
                                        </p:attrNameLst>
                                      </p:cBhvr>
                                      <p:to>
                                        <p:strVal val="visible"/>
                                      </p:to>
                                    </p:set>
                                    <p:animEffect transition="in" filter="wipe(left)">
                                      <p:cBhvr>
                                        <p:cTn id="32" dur="500"/>
                                        <p:tgtEl>
                                          <p:spTgt spid="708634"/>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708671"/>
                                        </p:tgtEl>
                                        <p:attrNameLst>
                                          <p:attrName>style.visibility</p:attrName>
                                        </p:attrNameLst>
                                      </p:cBhvr>
                                      <p:to>
                                        <p:strVal val="visible"/>
                                      </p:to>
                                    </p:set>
                                    <p:animEffect transition="in" filter="fade">
                                      <p:cBhvr>
                                        <p:cTn id="36" dur="1000"/>
                                        <p:tgtEl>
                                          <p:spTgt spid="70867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08673"/>
                                        </p:tgtEl>
                                        <p:attrNameLst>
                                          <p:attrName>style.visibility</p:attrName>
                                        </p:attrNameLst>
                                      </p:cBhvr>
                                      <p:to>
                                        <p:strVal val="visible"/>
                                      </p:to>
                                    </p:set>
                                    <p:animEffect transition="in" filter="fade">
                                      <p:cBhvr>
                                        <p:cTn id="39" dur="1000"/>
                                        <p:tgtEl>
                                          <p:spTgt spid="70867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708637"/>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childTnLst>
                                </p:cTn>
                              </p:par>
                              <p:par>
                                <p:cTn id="47" presetID="10"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2000"/>
                                        <p:tgtEl>
                                          <p:spTgt spid="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08635"/>
                                        </p:tgtEl>
                                        <p:attrNameLst>
                                          <p:attrName>style.visibility</p:attrName>
                                        </p:attrNameLst>
                                      </p:cBhvr>
                                      <p:to>
                                        <p:strVal val="visible"/>
                                      </p:to>
                                    </p:set>
                                    <p:animEffect transition="in" filter="fade">
                                      <p:cBhvr>
                                        <p:cTn id="52" dur="1000"/>
                                        <p:tgtEl>
                                          <p:spTgt spid="70863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08636"/>
                                        </p:tgtEl>
                                        <p:attrNameLst>
                                          <p:attrName>style.visibility</p:attrName>
                                        </p:attrNameLst>
                                      </p:cBhvr>
                                      <p:to>
                                        <p:strVal val="visible"/>
                                      </p:to>
                                    </p:set>
                                    <p:animEffect transition="in" filter="fade">
                                      <p:cBhvr>
                                        <p:cTn id="55" dur="1000"/>
                                        <p:tgtEl>
                                          <p:spTgt spid="708636"/>
                                        </p:tgtEl>
                                      </p:cBhvr>
                                    </p:animEffect>
                                  </p:childTnLst>
                                </p:cTn>
                              </p:par>
                              <p:par>
                                <p:cTn id="56" presetID="10" presetClass="exit" presetSubtype="0" fill="hold" grpId="1" nodeType="withEffect">
                                  <p:stCondLst>
                                    <p:cond delay="0"/>
                                  </p:stCondLst>
                                  <p:childTnLst>
                                    <p:animEffect transition="out" filter="fade">
                                      <p:cBhvr>
                                        <p:cTn id="57" dur="1000"/>
                                        <p:tgtEl>
                                          <p:spTgt spid="708673"/>
                                        </p:tgtEl>
                                      </p:cBhvr>
                                    </p:animEffect>
                                    <p:set>
                                      <p:cBhvr>
                                        <p:cTn id="58" dur="1" fill="hold">
                                          <p:stCondLst>
                                            <p:cond delay="999"/>
                                          </p:stCondLst>
                                        </p:cTn>
                                        <p:tgtEl>
                                          <p:spTgt spid="708673"/>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1000"/>
                                        <p:tgtEl>
                                          <p:spTgt spid="708671"/>
                                        </p:tgtEl>
                                      </p:cBhvr>
                                    </p:animEffect>
                                    <p:set>
                                      <p:cBhvr>
                                        <p:cTn id="61" dur="1" fill="hold">
                                          <p:stCondLst>
                                            <p:cond delay="999"/>
                                          </p:stCondLst>
                                        </p:cTn>
                                        <p:tgtEl>
                                          <p:spTgt spid="708671"/>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1000"/>
                                        <p:tgtEl>
                                          <p:spTgt spid="2"/>
                                        </p:tgtEl>
                                      </p:cBhvr>
                                    </p:animEffect>
                                  </p:childTnLst>
                                </p:cTn>
                              </p:par>
                              <p:par>
                                <p:cTn id="65" presetID="10" presetClass="entr" presetSubtype="0" fill="hold" nodeType="with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1000"/>
                                        <p:tgtEl>
                                          <p:spTgt spid="3"/>
                                        </p:tgtEl>
                                      </p:cBhvr>
                                    </p:animEffect>
                                  </p:childTnLst>
                                </p:cTn>
                              </p:par>
                            </p:childTnLst>
                          </p:cTn>
                        </p:par>
                        <p:par>
                          <p:cTn id="68" fill="hold">
                            <p:stCondLst>
                              <p:cond delay="2000"/>
                            </p:stCondLst>
                            <p:childTnLst>
                              <p:par>
                                <p:cTn id="69" presetID="10" presetClass="entr" presetSubtype="0" fill="hold" nodeType="afterEffect">
                                  <p:stCondLst>
                                    <p:cond delay="0"/>
                                  </p:stCondLst>
                                  <p:childTnLst>
                                    <p:set>
                                      <p:cBhvr>
                                        <p:cTn id="70" dur="1" fill="hold">
                                          <p:stCondLst>
                                            <p:cond delay="0"/>
                                          </p:stCondLst>
                                        </p:cTn>
                                        <p:tgtEl>
                                          <p:spTgt spid="708674"/>
                                        </p:tgtEl>
                                        <p:attrNameLst>
                                          <p:attrName>style.visibility</p:attrName>
                                        </p:attrNameLst>
                                      </p:cBhvr>
                                      <p:to>
                                        <p:strVal val="visible"/>
                                      </p:to>
                                    </p:set>
                                    <p:animEffect transition="in" filter="fade">
                                      <p:cBhvr>
                                        <p:cTn id="71" dur="1000"/>
                                        <p:tgtEl>
                                          <p:spTgt spid="708674"/>
                                        </p:tgtEl>
                                      </p:cBhvr>
                                    </p:animEffect>
                                  </p:childTnLst>
                                </p:cTn>
                              </p:par>
                            </p:childTnLst>
                          </p:cTn>
                        </p:par>
                        <p:par>
                          <p:cTn id="72" fill="hold">
                            <p:stCondLst>
                              <p:cond delay="3000"/>
                            </p:stCondLst>
                            <p:childTnLst>
                              <p:par>
                                <p:cTn id="73" presetID="22" presetClass="entr" presetSubtype="8" fill="hold" nodeType="afterEffect">
                                  <p:stCondLst>
                                    <p:cond delay="0"/>
                                  </p:stCondLst>
                                  <p:childTnLst>
                                    <p:set>
                                      <p:cBhvr>
                                        <p:cTn id="74" dur="1" fill="hold">
                                          <p:stCondLst>
                                            <p:cond delay="0"/>
                                          </p:stCondLst>
                                        </p:cTn>
                                        <p:tgtEl>
                                          <p:spTgt spid="708675"/>
                                        </p:tgtEl>
                                        <p:attrNameLst>
                                          <p:attrName>style.visibility</p:attrName>
                                        </p:attrNameLst>
                                      </p:cBhvr>
                                      <p:to>
                                        <p:strVal val="visible"/>
                                      </p:to>
                                    </p:set>
                                    <p:animEffect transition="in" filter="wipe(left)">
                                      <p:cBhvr>
                                        <p:cTn id="75" dur="500"/>
                                        <p:tgtEl>
                                          <p:spTgt spid="70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637" grpId="0"/>
      <p:bldP spid="708637" grpId="1"/>
      <p:bldP spid="708655" grpId="0" animBg="1"/>
      <p:bldP spid="708671" grpId="0"/>
      <p:bldP spid="708671" grpId="1"/>
      <p:bldP spid="708673" grpId="0"/>
      <p:bldP spid="708673" grpId="1"/>
      <p:bldP spid="708635" grpId="0"/>
      <p:bldP spid="708636" grpId="0"/>
      <p:bldP spid="7086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17410" name="Rectangle 2"/>
          <p:cNvSpPr>
            <a:spLocks noGrp="1" noChangeArrowheads="1"/>
          </p:cNvSpPr>
          <p:nvPr>
            <p:ph type="title"/>
          </p:nvPr>
        </p:nvSpPr>
        <p:spPr>
          <a:xfrm>
            <a:off x="382588" y="-19050"/>
            <a:ext cx="8380412" cy="615950"/>
          </a:xfrm>
        </p:spPr>
        <p:txBody>
          <a:bodyPr>
            <a:normAutofit fontScale="90000"/>
          </a:bodyPr>
          <a:lstStyle/>
          <a:p>
            <a:pPr eaLnBrk="1" hangingPunct="1"/>
            <a:r>
              <a:rPr lang="en-US" sz="4000" b="1" dirty="0" smtClean="0">
                <a:solidFill>
                  <a:srgbClr val="002060"/>
                </a:solidFill>
              </a:rPr>
              <a:t>WCM - Other Aspect</a:t>
            </a:r>
          </a:p>
        </p:txBody>
      </p:sp>
      <p:sp>
        <p:nvSpPr>
          <p:cNvPr id="17411" name="Rectangle 3"/>
          <p:cNvSpPr txBox="1">
            <a:spLocks noChangeArrowheads="1"/>
          </p:cNvSpPr>
          <p:nvPr/>
        </p:nvSpPr>
        <p:spPr bwMode="auto">
          <a:xfrm>
            <a:off x="392113" y="666750"/>
            <a:ext cx="8467725" cy="4194995"/>
          </a:xfrm>
          <a:prstGeom prst="rect">
            <a:avLst/>
          </a:prstGeom>
          <a:noFill/>
          <a:ln w="9525">
            <a:noFill/>
            <a:miter lim="800000"/>
            <a:headEnd/>
            <a:tailEnd/>
          </a:ln>
        </p:spPr>
        <p:txBody>
          <a:bodyPr lIns="0" tIns="0" rIns="0" bIns="0">
            <a:spAutoFit/>
          </a:bodyPr>
          <a:lstStyle/>
          <a:p>
            <a:pPr marL="342900" lvl="1" indent="-342900">
              <a:lnSpc>
                <a:spcPct val="90000"/>
              </a:lnSpc>
              <a:spcBef>
                <a:spcPct val="20000"/>
              </a:spcBef>
              <a:buClr>
                <a:schemeClr val="tx2"/>
              </a:buClr>
              <a:buSzPct val="95000"/>
              <a:buFont typeface="Arial" pitchFamily="34" charset="0"/>
              <a:buChar char="•"/>
            </a:pPr>
            <a:r>
              <a:rPr lang="en-US" sz="3200" dirty="0">
                <a:solidFill>
                  <a:srgbClr val="002060"/>
                </a:solidFill>
                <a:latin typeface="Calibri" pitchFamily="34" charset="0"/>
              </a:rPr>
              <a:t>E-Commerce Sites</a:t>
            </a:r>
          </a:p>
          <a:p>
            <a:pPr marL="800100" lvl="2" indent="-342900">
              <a:lnSpc>
                <a:spcPct val="90000"/>
              </a:lnSpc>
              <a:spcBef>
                <a:spcPct val="20000"/>
              </a:spcBef>
              <a:buClr>
                <a:schemeClr val="tx2"/>
              </a:buClr>
              <a:buSzPct val="95000"/>
              <a:buFont typeface="Arial" pitchFamily="34" charset="0"/>
              <a:buChar char="•"/>
            </a:pPr>
            <a:r>
              <a:rPr lang="en-US" sz="2800" dirty="0">
                <a:solidFill>
                  <a:srgbClr val="002060"/>
                </a:solidFill>
                <a:latin typeface="Calibri" pitchFamily="34" charset="0"/>
              </a:rPr>
              <a:t>  No direct integration with MOSS</a:t>
            </a:r>
          </a:p>
          <a:p>
            <a:pPr marL="800100" lvl="2" indent="-342900">
              <a:lnSpc>
                <a:spcPct val="90000"/>
              </a:lnSpc>
              <a:spcBef>
                <a:spcPct val="20000"/>
              </a:spcBef>
              <a:buClr>
                <a:schemeClr val="tx2"/>
              </a:buClr>
              <a:buSzPct val="95000"/>
              <a:buFont typeface="Arial" pitchFamily="34" charset="0"/>
              <a:buChar char="•"/>
            </a:pPr>
            <a:r>
              <a:rPr lang="en-US" sz="2800" dirty="0">
                <a:solidFill>
                  <a:srgbClr val="002060"/>
                </a:solidFill>
                <a:latin typeface="Calibri" pitchFamily="34" charset="0"/>
              </a:rPr>
              <a:t>  Pages deployment</a:t>
            </a:r>
          </a:p>
          <a:p>
            <a:pPr marL="1257300" lvl="3" indent="-342900">
              <a:spcBef>
                <a:spcPct val="20000"/>
              </a:spcBef>
              <a:buClr>
                <a:schemeClr val="tx2"/>
              </a:buClr>
              <a:buSzPct val="95000"/>
              <a:buFont typeface="Arial" pitchFamily="34" charset="0"/>
              <a:buChar char="•"/>
            </a:pPr>
            <a:r>
              <a:rPr lang="en-US" sz="2000" dirty="0">
                <a:solidFill>
                  <a:srgbClr val="002060"/>
                </a:solidFill>
                <a:latin typeface="Calibri" pitchFamily="34" charset="0"/>
              </a:rPr>
              <a:t>/_Layouts/ Folder </a:t>
            </a:r>
          </a:p>
          <a:p>
            <a:pPr marL="1257300" lvl="3" indent="-342900">
              <a:spcBef>
                <a:spcPct val="20000"/>
              </a:spcBef>
              <a:buClr>
                <a:schemeClr val="tx2"/>
              </a:buClr>
              <a:buSzPct val="95000"/>
              <a:buFont typeface="Arial" pitchFamily="34" charset="0"/>
              <a:buChar char="•"/>
            </a:pPr>
            <a:r>
              <a:rPr lang="en-US" sz="2000" dirty="0">
                <a:solidFill>
                  <a:srgbClr val="002060"/>
                </a:solidFill>
                <a:latin typeface="Calibri" pitchFamily="34" charset="0"/>
              </a:rPr>
              <a:t>Detached Pages in Pages Library</a:t>
            </a:r>
          </a:p>
          <a:p>
            <a:pPr marL="800100" lvl="2" indent="-342900">
              <a:spcBef>
                <a:spcPct val="20000"/>
              </a:spcBef>
              <a:buClr>
                <a:schemeClr val="tx2"/>
              </a:buClr>
              <a:buSzPct val="95000"/>
              <a:buFont typeface="Arial" pitchFamily="34" charset="0"/>
              <a:buChar char="•"/>
            </a:pPr>
            <a:r>
              <a:rPr lang="en-US" sz="2800" dirty="0">
                <a:solidFill>
                  <a:srgbClr val="002060"/>
                </a:solidFill>
                <a:latin typeface="Calibri" pitchFamily="34" charset="0"/>
              </a:rPr>
              <a:t>Custom </a:t>
            </a:r>
            <a:r>
              <a:rPr lang="en-US" sz="2800" dirty="0" smtClean="0">
                <a:solidFill>
                  <a:srgbClr val="002060"/>
                </a:solidFill>
                <a:latin typeface="Calibri" pitchFamily="34" charset="0"/>
              </a:rPr>
              <a:t>Development</a:t>
            </a:r>
          </a:p>
          <a:p>
            <a:pPr marL="1257300" lvl="3" indent="-342900">
              <a:spcBef>
                <a:spcPct val="20000"/>
              </a:spcBef>
              <a:buClr>
                <a:schemeClr val="tx2"/>
              </a:buClr>
              <a:buSzPct val="95000"/>
              <a:buFont typeface="Arial" pitchFamily="34" charset="0"/>
              <a:buChar char="•"/>
            </a:pPr>
            <a:r>
              <a:rPr lang="en-US" sz="2000" dirty="0" smtClean="0">
                <a:solidFill>
                  <a:srgbClr val="002060"/>
                </a:solidFill>
                <a:latin typeface="Calibri" pitchFamily="34" charset="0"/>
              </a:rPr>
              <a:t>Custom database</a:t>
            </a:r>
          </a:p>
          <a:p>
            <a:pPr marL="1257300" lvl="3" indent="-342900">
              <a:spcBef>
                <a:spcPct val="20000"/>
              </a:spcBef>
              <a:buClr>
                <a:schemeClr val="tx2"/>
              </a:buClr>
              <a:buSzPct val="95000"/>
              <a:buFont typeface="Arial" pitchFamily="34" charset="0"/>
              <a:buChar char="•"/>
            </a:pPr>
            <a:r>
              <a:rPr lang="en-US" sz="2000" dirty="0" smtClean="0">
                <a:solidFill>
                  <a:srgbClr val="002060"/>
                </a:solidFill>
                <a:latin typeface="Calibri" pitchFamily="34" charset="0"/>
              </a:rPr>
              <a:t>Custom web parts</a:t>
            </a:r>
          </a:p>
          <a:p>
            <a:pPr marL="342900" lvl="1" indent="-342900" eaLnBrk="0" hangingPunct="0">
              <a:lnSpc>
                <a:spcPct val="90000"/>
              </a:lnSpc>
              <a:spcBef>
                <a:spcPct val="30000"/>
              </a:spcBef>
              <a:buClr>
                <a:schemeClr val="tx2"/>
              </a:buClr>
              <a:buSzPct val="80000"/>
              <a:buFontTx/>
              <a:buBlip>
                <a:blip r:embed="rId4"/>
              </a:buBlip>
            </a:pPr>
            <a:endParaRPr lang="en-US" sz="2000" dirty="0"/>
          </a:p>
          <a:p>
            <a:pPr marL="342900" lvl="1" indent="-342900" eaLnBrk="0" hangingPunct="0">
              <a:lnSpc>
                <a:spcPct val="90000"/>
              </a:lnSpc>
              <a:spcBef>
                <a:spcPct val="20000"/>
              </a:spcBef>
              <a:buClr>
                <a:schemeClr val="tx2"/>
              </a:buClr>
              <a:buSzPct val="95000"/>
            </a:pPr>
            <a:endParaRPr lang="en-US" sz="2600"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18434" name="Rectangle 2"/>
          <p:cNvSpPr>
            <a:spLocks noGrp="1" noChangeArrowheads="1"/>
          </p:cNvSpPr>
          <p:nvPr>
            <p:ph type="title"/>
          </p:nvPr>
        </p:nvSpPr>
        <p:spPr>
          <a:xfrm>
            <a:off x="363538" y="0"/>
            <a:ext cx="8380412" cy="554038"/>
          </a:xfrm>
        </p:spPr>
        <p:txBody>
          <a:bodyPr>
            <a:normAutofit fontScale="90000"/>
          </a:bodyPr>
          <a:lstStyle/>
          <a:p>
            <a:pPr eaLnBrk="1" hangingPunct="1"/>
            <a:r>
              <a:rPr lang="en-US" sz="4000" b="1" smtClean="0">
                <a:solidFill>
                  <a:srgbClr val="002060"/>
                </a:solidFill>
              </a:rPr>
              <a:t>Requirement Buckets</a:t>
            </a:r>
          </a:p>
        </p:txBody>
      </p:sp>
      <p:sp>
        <p:nvSpPr>
          <p:cNvPr id="18435" name="Rectangle 3"/>
          <p:cNvSpPr>
            <a:spLocks noGrp="1" noChangeArrowheads="1"/>
          </p:cNvSpPr>
          <p:nvPr>
            <p:ph idx="1"/>
          </p:nvPr>
        </p:nvSpPr>
        <p:spPr>
          <a:xfrm>
            <a:off x="320675" y="676275"/>
            <a:ext cx="8380413" cy="5172075"/>
          </a:xfrm>
        </p:spPr>
        <p:txBody>
          <a:bodyPr/>
          <a:lstStyle/>
          <a:p>
            <a:pPr marL="342900" lvl="1" indent="-342900" eaLnBrk="1" hangingPunct="1">
              <a:buSzPct val="95000"/>
              <a:buFont typeface="Arial" pitchFamily="34" charset="0"/>
              <a:buChar char="•"/>
            </a:pPr>
            <a:r>
              <a:rPr lang="en-US" sz="3200" dirty="0" smtClean="0">
                <a:solidFill>
                  <a:srgbClr val="002060"/>
                </a:solidFill>
              </a:rPr>
              <a:t>Content Management</a:t>
            </a:r>
          </a:p>
          <a:p>
            <a:pPr marL="342900" lvl="1" indent="-342900" eaLnBrk="1" hangingPunct="1">
              <a:buSzPct val="95000"/>
              <a:buFont typeface="Arial" pitchFamily="34" charset="0"/>
              <a:buChar char="•"/>
            </a:pPr>
            <a:r>
              <a:rPr lang="en-US" sz="3200" dirty="0" smtClean="0">
                <a:solidFill>
                  <a:srgbClr val="002060"/>
                </a:solidFill>
              </a:rPr>
              <a:t>Search</a:t>
            </a:r>
          </a:p>
          <a:p>
            <a:pPr marL="342900" lvl="1" indent="-342900" eaLnBrk="1" hangingPunct="1">
              <a:buSzPct val="95000"/>
              <a:buFont typeface="Arial" pitchFamily="34" charset="0"/>
              <a:buChar char="•"/>
            </a:pPr>
            <a:r>
              <a:rPr lang="en-US" sz="3200" dirty="0" smtClean="0">
                <a:solidFill>
                  <a:srgbClr val="002060"/>
                </a:solidFill>
              </a:rPr>
              <a:t>Portal</a:t>
            </a:r>
          </a:p>
          <a:p>
            <a:pPr marL="342900" lvl="1" indent="-342900" eaLnBrk="1" hangingPunct="1">
              <a:buSzPct val="95000"/>
              <a:buFont typeface="Arial" pitchFamily="34" charset="0"/>
              <a:buChar char="•"/>
            </a:pPr>
            <a:r>
              <a:rPr lang="en-US" sz="3200" dirty="0" smtClean="0">
                <a:solidFill>
                  <a:srgbClr val="002060"/>
                </a:solidFill>
              </a:rPr>
              <a:t>Workflow for authoring and publishing</a:t>
            </a:r>
          </a:p>
          <a:p>
            <a:pPr marL="342900" lvl="1" indent="-342900" eaLnBrk="1" hangingPunct="1">
              <a:buSzPct val="95000"/>
              <a:buFont typeface="Arial" pitchFamily="34" charset="0"/>
              <a:buChar char="•"/>
            </a:pPr>
            <a:r>
              <a:rPr lang="en-US" sz="3200" dirty="0" smtClean="0">
                <a:solidFill>
                  <a:srgbClr val="002060"/>
                </a:solidFill>
              </a:rPr>
              <a:t>Multi lingual Sites</a:t>
            </a:r>
          </a:p>
          <a:p>
            <a:pPr marL="342900" lvl="1" indent="-342900" eaLnBrk="1" hangingPunct="1">
              <a:buSzPct val="95000"/>
              <a:buFont typeface="Arial" pitchFamily="34" charset="0"/>
              <a:buChar char="•"/>
            </a:pPr>
            <a:r>
              <a:rPr lang="en-US" sz="3200" dirty="0" smtClean="0">
                <a:solidFill>
                  <a:srgbClr val="002060"/>
                </a:solidFill>
              </a:rPr>
              <a:t>E-Commerce Sites</a:t>
            </a:r>
            <a:endParaRPr lang="en-US" dirty="0" smtClean="0">
              <a:solidFill>
                <a:srgbClr val="002060"/>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19458" name="Rectangle 2"/>
          <p:cNvSpPr>
            <a:spLocks noGrp="1" noChangeArrowheads="1"/>
          </p:cNvSpPr>
          <p:nvPr>
            <p:ph type="title"/>
          </p:nvPr>
        </p:nvSpPr>
        <p:spPr>
          <a:xfrm>
            <a:off x="363538" y="38100"/>
            <a:ext cx="8380412" cy="361950"/>
          </a:xfrm>
        </p:spPr>
        <p:txBody>
          <a:bodyPr>
            <a:normAutofit fontScale="90000"/>
          </a:bodyPr>
          <a:lstStyle/>
          <a:p>
            <a:pPr eaLnBrk="1" hangingPunct="1"/>
            <a:r>
              <a:rPr lang="en-US" sz="4000" b="1" smtClean="0">
                <a:solidFill>
                  <a:srgbClr val="002060"/>
                </a:solidFill>
              </a:rPr>
              <a:t>Foundation of Architecture  </a:t>
            </a:r>
          </a:p>
        </p:txBody>
      </p:sp>
      <p:sp>
        <p:nvSpPr>
          <p:cNvPr id="5" name="Rectangle 3"/>
          <p:cNvSpPr txBox="1">
            <a:spLocks noChangeArrowheads="1"/>
          </p:cNvSpPr>
          <p:nvPr/>
        </p:nvSpPr>
        <p:spPr bwMode="auto">
          <a:xfrm>
            <a:off x="290513" y="679450"/>
            <a:ext cx="8467725" cy="1920875"/>
          </a:xfrm>
          <a:prstGeom prst="rect">
            <a:avLst/>
          </a:prstGeom>
          <a:noFill/>
          <a:ln w="9525">
            <a:noFill/>
            <a:miter lim="800000"/>
            <a:headEnd/>
            <a:tailEnd/>
          </a:ln>
        </p:spPr>
        <p:txBody>
          <a:bodyPr lIns="0" tIns="0" rIns="0" bIns="0">
            <a:spAutoFit/>
          </a:bodyPr>
          <a:lstStyle/>
          <a:p>
            <a:pPr marL="342900" lvl="1" indent="-342900" defTabSz="911225">
              <a:lnSpc>
                <a:spcPct val="90000"/>
              </a:lnSpc>
              <a:spcBef>
                <a:spcPct val="20000"/>
              </a:spcBef>
              <a:buClr>
                <a:schemeClr val="tx2"/>
              </a:buClr>
              <a:buSzPct val="95000"/>
              <a:buFont typeface="Arial" pitchFamily="34" charset="0"/>
              <a:buChar char="•"/>
              <a:defRPr/>
            </a:pPr>
            <a:r>
              <a:rPr lang="en-US" sz="3600" dirty="0">
                <a:solidFill>
                  <a:srgbClr val="002060"/>
                </a:solidFill>
                <a:latin typeface="+mn-lt"/>
                <a:cs typeface="+mn-cs"/>
              </a:rPr>
              <a:t>Plan Environment</a:t>
            </a:r>
          </a:p>
          <a:p>
            <a:pPr marL="800100" lvl="2" indent="-342900" defTabSz="911225">
              <a:lnSpc>
                <a:spcPct val="90000"/>
              </a:lnSpc>
              <a:spcBef>
                <a:spcPct val="20000"/>
              </a:spcBef>
              <a:buClr>
                <a:schemeClr val="tx2"/>
              </a:buClr>
              <a:buSzPct val="95000"/>
              <a:buFont typeface="Arial" pitchFamily="34" charset="0"/>
              <a:buChar char="•"/>
              <a:defRPr/>
            </a:pPr>
            <a:r>
              <a:rPr lang="en-US" sz="2800" dirty="0">
                <a:solidFill>
                  <a:srgbClr val="002060"/>
                </a:solidFill>
                <a:latin typeface="+mn-lt"/>
                <a:cs typeface="+mn-cs"/>
              </a:rPr>
              <a:t> Deployment Topology</a:t>
            </a:r>
          </a:p>
          <a:p>
            <a:pPr marL="800100" lvl="2" indent="-342900" defTabSz="911225">
              <a:lnSpc>
                <a:spcPct val="90000"/>
              </a:lnSpc>
              <a:spcBef>
                <a:spcPct val="20000"/>
              </a:spcBef>
              <a:buClr>
                <a:schemeClr val="tx2"/>
              </a:buClr>
              <a:buSzPct val="95000"/>
              <a:buFont typeface="Arial" pitchFamily="34" charset="0"/>
              <a:buChar char="•"/>
              <a:defRPr/>
            </a:pPr>
            <a:r>
              <a:rPr lang="en-US" sz="2800" dirty="0">
                <a:solidFill>
                  <a:srgbClr val="002060"/>
                </a:solidFill>
                <a:latin typeface="+mn-lt"/>
                <a:cs typeface="+mn-cs"/>
              </a:rPr>
              <a:t> Authoring and Publishing Topology</a:t>
            </a:r>
          </a:p>
          <a:p>
            <a:pPr marL="800100" lvl="2" indent="-342900" defTabSz="911225">
              <a:lnSpc>
                <a:spcPct val="90000"/>
              </a:lnSpc>
              <a:spcBef>
                <a:spcPct val="20000"/>
              </a:spcBef>
              <a:buClr>
                <a:schemeClr val="tx2"/>
              </a:buClr>
              <a:buSzPct val="95000"/>
              <a:buFont typeface="Arial" pitchFamily="34" charset="0"/>
              <a:buChar char="•"/>
              <a:defRPr/>
            </a:pPr>
            <a:r>
              <a:rPr lang="en-US" sz="2800" dirty="0">
                <a:solidFill>
                  <a:srgbClr val="002060"/>
                </a:solidFill>
                <a:latin typeface="+mn-lt"/>
                <a:cs typeface="+mn-cs"/>
              </a:rPr>
              <a:t> Integration Points </a:t>
            </a:r>
          </a:p>
        </p:txBody>
      </p:sp>
      <p:pic>
        <p:nvPicPr>
          <p:cNvPr id="19460" name="Picture 3" descr="http://www.microsoft.com/japan/technet/archive/prodtechnol/office/sharepoint/library/images/Content_Deployment_Internet_Topology.gif"/>
          <p:cNvPicPr>
            <a:picLocks noChangeAspect="1" noChangeArrowheads="1"/>
          </p:cNvPicPr>
          <p:nvPr/>
        </p:nvPicPr>
        <p:blipFill>
          <a:blip r:embed="rId4"/>
          <a:srcRect/>
          <a:stretch>
            <a:fillRect/>
          </a:stretch>
        </p:blipFill>
        <p:spPr bwMode="auto">
          <a:xfrm>
            <a:off x="2938463" y="2468454"/>
            <a:ext cx="6164262" cy="3690937"/>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20482" name="Rectangle 2"/>
          <p:cNvSpPr>
            <a:spLocks noGrp="1" noChangeArrowheads="1"/>
          </p:cNvSpPr>
          <p:nvPr>
            <p:ph type="title"/>
          </p:nvPr>
        </p:nvSpPr>
        <p:spPr>
          <a:xfrm>
            <a:off x="382588" y="0"/>
            <a:ext cx="8380412" cy="514350"/>
          </a:xfrm>
        </p:spPr>
        <p:txBody>
          <a:bodyPr>
            <a:normAutofit fontScale="90000"/>
          </a:bodyPr>
          <a:lstStyle/>
          <a:p>
            <a:pPr eaLnBrk="1" hangingPunct="1"/>
            <a:r>
              <a:rPr lang="en-US" sz="4000" b="1" dirty="0" smtClean="0">
                <a:solidFill>
                  <a:srgbClr val="002060"/>
                </a:solidFill>
              </a:rPr>
              <a:t>Foundation of Architecture  </a:t>
            </a:r>
          </a:p>
        </p:txBody>
      </p:sp>
      <p:sp>
        <p:nvSpPr>
          <p:cNvPr id="5" name="Rectangle 3"/>
          <p:cNvSpPr txBox="1">
            <a:spLocks noChangeArrowheads="1"/>
          </p:cNvSpPr>
          <p:nvPr/>
        </p:nvSpPr>
        <p:spPr bwMode="auto">
          <a:xfrm>
            <a:off x="290513" y="671513"/>
            <a:ext cx="8467725" cy="5423023"/>
          </a:xfrm>
          <a:prstGeom prst="rect">
            <a:avLst/>
          </a:prstGeom>
          <a:noFill/>
          <a:ln w="9525">
            <a:noFill/>
            <a:miter lim="800000"/>
            <a:headEnd/>
            <a:tailEnd/>
          </a:ln>
        </p:spPr>
        <p:txBody>
          <a:bodyPr lIns="0" tIns="0" rIns="0" bIns="0">
            <a:spAutoFit/>
          </a:bodyPr>
          <a:lstStyle/>
          <a:p>
            <a:pPr marL="342900" lvl="1" indent="-342900" defTabSz="911225">
              <a:lnSpc>
                <a:spcPct val="90000"/>
              </a:lnSpc>
              <a:spcBef>
                <a:spcPct val="20000"/>
              </a:spcBef>
              <a:buClr>
                <a:schemeClr val="tx2"/>
              </a:buClr>
              <a:buSzPct val="95000"/>
              <a:buFont typeface="Arial" pitchFamily="34" charset="0"/>
              <a:buChar char="•"/>
              <a:defRPr/>
            </a:pPr>
            <a:r>
              <a:rPr lang="en-US" sz="3600" i="1" dirty="0">
                <a:solidFill>
                  <a:srgbClr val="002060"/>
                </a:solidFill>
                <a:latin typeface="+mn-lt"/>
                <a:cs typeface="+mn-cs"/>
              </a:rPr>
              <a:t>Plan Taxonomy </a:t>
            </a:r>
          </a:p>
          <a:p>
            <a:pPr marL="800100" lvl="2" indent="-342900" defTabSz="911225">
              <a:lnSpc>
                <a:spcPct val="90000"/>
              </a:lnSpc>
              <a:spcBef>
                <a:spcPct val="20000"/>
              </a:spcBef>
              <a:buClr>
                <a:schemeClr val="tx2"/>
              </a:buClr>
              <a:buSzPct val="95000"/>
              <a:buFont typeface="Arial" pitchFamily="34" charset="0"/>
              <a:buChar char="•"/>
              <a:defRPr/>
            </a:pPr>
            <a:r>
              <a:rPr lang="en-US" sz="3200" dirty="0">
                <a:solidFill>
                  <a:srgbClr val="002060"/>
                </a:solidFill>
                <a:latin typeface="+mn-lt"/>
                <a:cs typeface="+mn-cs"/>
              </a:rPr>
              <a:t>Information Architecture &amp; Taxonomy</a:t>
            </a:r>
          </a:p>
          <a:p>
            <a:pPr marL="1257300" lvl="3" indent="-342900" defTabSz="911225">
              <a:lnSpc>
                <a:spcPct val="90000"/>
              </a:lnSpc>
              <a:spcBef>
                <a:spcPct val="20000"/>
              </a:spcBef>
              <a:buClr>
                <a:schemeClr val="tx2"/>
              </a:buClr>
              <a:buSzPct val="95000"/>
              <a:buFont typeface="Arial" pitchFamily="34" charset="0"/>
              <a:buChar char="•"/>
              <a:defRPr/>
            </a:pPr>
            <a:r>
              <a:rPr lang="en-US" sz="2800" dirty="0">
                <a:solidFill>
                  <a:srgbClr val="002060"/>
                </a:solidFill>
                <a:latin typeface="+mn-lt"/>
                <a:cs typeface="+mn-cs"/>
              </a:rPr>
              <a:t>How are contents arranged ?</a:t>
            </a:r>
          </a:p>
          <a:p>
            <a:pPr marL="1257300" lvl="3" indent="-342900" defTabSz="911225">
              <a:lnSpc>
                <a:spcPct val="90000"/>
              </a:lnSpc>
              <a:spcBef>
                <a:spcPct val="20000"/>
              </a:spcBef>
              <a:buClr>
                <a:schemeClr val="tx2"/>
              </a:buClr>
              <a:buSzPct val="95000"/>
              <a:buFont typeface="Arial" pitchFamily="34" charset="0"/>
              <a:buChar char="•"/>
              <a:defRPr/>
            </a:pPr>
            <a:r>
              <a:rPr lang="en-US" sz="2800" dirty="0">
                <a:solidFill>
                  <a:srgbClr val="002060"/>
                </a:solidFill>
                <a:latin typeface="+mn-lt"/>
                <a:cs typeface="+mn-cs"/>
              </a:rPr>
              <a:t>How do contents roll up?</a:t>
            </a:r>
          </a:p>
          <a:p>
            <a:pPr marL="1257300" lvl="3" indent="-342900" defTabSz="911225">
              <a:lnSpc>
                <a:spcPct val="90000"/>
              </a:lnSpc>
              <a:spcBef>
                <a:spcPct val="20000"/>
              </a:spcBef>
              <a:buClr>
                <a:schemeClr val="tx2"/>
              </a:buClr>
              <a:buSzPct val="95000"/>
              <a:buFont typeface="Arial" pitchFamily="34" charset="0"/>
              <a:buChar char="•"/>
              <a:defRPr/>
            </a:pPr>
            <a:r>
              <a:rPr lang="en-US" sz="2800" dirty="0">
                <a:solidFill>
                  <a:srgbClr val="002060"/>
                </a:solidFill>
                <a:latin typeface="+mn-lt"/>
                <a:cs typeface="+mn-cs"/>
              </a:rPr>
              <a:t>How repurposing happens</a:t>
            </a:r>
            <a:r>
              <a:rPr lang="en-US" sz="2800" dirty="0" smtClean="0">
                <a:solidFill>
                  <a:srgbClr val="002060"/>
                </a:solidFill>
                <a:latin typeface="+mn-lt"/>
                <a:cs typeface="+mn-cs"/>
              </a:rPr>
              <a:t>?</a:t>
            </a:r>
          </a:p>
          <a:p>
            <a:pPr marL="342900" lvl="1" indent="-342900" defTabSz="911225">
              <a:lnSpc>
                <a:spcPct val="90000"/>
              </a:lnSpc>
              <a:spcBef>
                <a:spcPct val="20000"/>
              </a:spcBef>
              <a:buClr>
                <a:schemeClr val="tx2"/>
              </a:buClr>
              <a:buSzPct val="95000"/>
              <a:buFont typeface="Arial" pitchFamily="34" charset="0"/>
              <a:buChar char="•"/>
              <a:defRPr/>
            </a:pPr>
            <a:r>
              <a:rPr lang="en-US" sz="3600" i="1" dirty="0" smtClean="0">
                <a:solidFill>
                  <a:srgbClr val="002060"/>
                </a:solidFill>
                <a:latin typeface="+mn-lt"/>
                <a:cs typeface="+mn-cs"/>
              </a:rPr>
              <a:t>Plan Security</a:t>
            </a:r>
          </a:p>
          <a:p>
            <a:pPr marL="800100" lvl="2" indent="-342900" defTabSz="911225">
              <a:lnSpc>
                <a:spcPct val="90000"/>
              </a:lnSpc>
              <a:spcBef>
                <a:spcPct val="20000"/>
              </a:spcBef>
              <a:buClr>
                <a:schemeClr val="tx2"/>
              </a:buClr>
              <a:buSzPct val="95000"/>
              <a:buFont typeface="Arial" pitchFamily="34" charset="0"/>
              <a:buChar char="•"/>
              <a:defRPr/>
            </a:pPr>
            <a:r>
              <a:rPr lang="en-US" sz="3200" dirty="0" smtClean="0">
                <a:solidFill>
                  <a:srgbClr val="002060"/>
                </a:solidFill>
                <a:latin typeface="+mn-lt"/>
                <a:cs typeface="+mn-cs"/>
              </a:rPr>
              <a:t>Security Groups</a:t>
            </a:r>
          </a:p>
          <a:p>
            <a:pPr marL="1257300" lvl="3" indent="-342900" defTabSz="911225">
              <a:lnSpc>
                <a:spcPct val="90000"/>
              </a:lnSpc>
              <a:spcBef>
                <a:spcPct val="20000"/>
              </a:spcBef>
              <a:buClr>
                <a:schemeClr val="tx2"/>
              </a:buClr>
              <a:buSzPct val="95000"/>
              <a:buFont typeface="Arial" pitchFamily="34" charset="0"/>
              <a:buChar char="•"/>
              <a:defRPr/>
            </a:pPr>
            <a:r>
              <a:rPr lang="en-US" sz="2800" dirty="0" smtClean="0">
                <a:solidFill>
                  <a:srgbClr val="002060"/>
                </a:solidFill>
                <a:latin typeface="+mn-lt"/>
                <a:cs typeface="+mn-cs"/>
              </a:rPr>
              <a:t>How are users going to access the Site?</a:t>
            </a:r>
          </a:p>
          <a:p>
            <a:pPr marL="1257300" lvl="3" indent="-342900" defTabSz="911225">
              <a:lnSpc>
                <a:spcPct val="90000"/>
              </a:lnSpc>
              <a:spcBef>
                <a:spcPct val="20000"/>
              </a:spcBef>
              <a:buClr>
                <a:schemeClr val="tx2"/>
              </a:buClr>
              <a:buSzPct val="95000"/>
              <a:buFont typeface="Arial" pitchFamily="34" charset="0"/>
              <a:buChar char="•"/>
              <a:defRPr/>
            </a:pPr>
            <a:r>
              <a:rPr lang="en-US" sz="2800" dirty="0" smtClean="0">
                <a:solidFill>
                  <a:srgbClr val="002060"/>
                </a:solidFill>
                <a:latin typeface="+mn-lt"/>
                <a:cs typeface="+mn-cs"/>
              </a:rPr>
              <a:t>What are the Roles &amp; Rights for content management </a:t>
            </a:r>
            <a:endParaRPr lang="en-US" sz="2800" dirty="0">
              <a:solidFill>
                <a:srgbClr val="002060"/>
              </a:solidFill>
              <a:latin typeface="+mn-lt"/>
              <a:cs typeface="+mn-cs"/>
            </a:endParaRPr>
          </a:p>
          <a:p>
            <a:pPr marL="1257300" lvl="3" indent="-342900" defTabSz="911225">
              <a:lnSpc>
                <a:spcPct val="90000"/>
              </a:lnSpc>
              <a:spcBef>
                <a:spcPct val="20000"/>
              </a:spcBef>
              <a:buClr>
                <a:schemeClr val="tx2"/>
              </a:buClr>
              <a:buSzPct val="95000"/>
              <a:defRPr/>
            </a:pPr>
            <a:endParaRPr lang="en-US" sz="2800" dirty="0">
              <a:solidFill>
                <a:srgbClr val="002060"/>
              </a:solidFill>
              <a:latin typeface="+mn-lt"/>
              <a:cs typeface="+mn-cs"/>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22530" name="Rectangle 2"/>
          <p:cNvSpPr>
            <a:spLocks noGrp="1" noChangeArrowheads="1"/>
          </p:cNvSpPr>
          <p:nvPr>
            <p:ph type="title"/>
          </p:nvPr>
        </p:nvSpPr>
        <p:spPr>
          <a:xfrm>
            <a:off x="382588" y="19050"/>
            <a:ext cx="8380412" cy="457200"/>
          </a:xfrm>
        </p:spPr>
        <p:txBody>
          <a:bodyPr>
            <a:normAutofit fontScale="90000"/>
          </a:bodyPr>
          <a:lstStyle/>
          <a:p>
            <a:pPr eaLnBrk="1" hangingPunct="1"/>
            <a:r>
              <a:rPr lang="en-US" sz="4000" b="1" smtClean="0">
                <a:solidFill>
                  <a:srgbClr val="002060"/>
                </a:solidFill>
              </a:rPr>
              <a:t>Foundation of Architecture  </a:t>
            </a:r>
          </a:p>
        </p:txBody>
      </p:sp>
      <p:sp>
        <p:nvSpPr>
          <p:cNvPr id="5" name="Rectangle 3"/>
          <p:cNvSpPr txBox="1">
            <a:spLocks noChangeArrowheads="1"/>
          </p:cNvSpPr>
          <p:nvPr/>
        </p:nvSpPr>
        <p:spPr bwMode="auto">
          <a:xfrm>
            <a:off x="366713" y="690563"/>
            <a:ext cx="8467725" cy="5373687"/>
          </a:xfrm>
          <a:prstGeom prst="rect">
            <a:avLst/>
          </a:prstGeom>
          <a:noFill/>
          <a:ln w="9525">
            <a:noFill/>
            <a:miter lim="800000"/>
            <a:headEnd/>
            <a:tailEnd/>
          </a:ln>
        </p:spPr>
        <p:txBody>
          <a:bodyPr lIns="0" tIns="0" rIns="0" bIns="0">
            <a:spAutoFit/>
          </a:bodyPr>
          <a:lstStyle/>
          <a:p>
            <a:pPr marL="342900" lvl="1" indent="-342900" defTabSz="911225">
              <a:lnSpc>
                <a:spcPct val="90000"/>
              </a:lnSpc>
              <a:spcBef>
                <a:spcPct val="20000"/>
              </a:spcBef>
              <a:buClr>
                <a:schemeClr val="tx2"/>
              </a:buClr>
              <a:buSzPct val="95000"/>
              <a:buFont typeface="Arial" pitchFamily="34" charset="0"/>
              <a:buChar char="•"/>
              <a:defRPr/>
            </a:pPr>
            <a:r>
              <a:rPr lang="en-US" sz="3600" dirty="0">
                <a:solidFill>
                  <a:srgbClr val="002060"/>
                </a:solidFill>
                <a:latin typeface="+mn-lt"/>
              </a:rPr>
              <a:t>Plan Search</a:t>
            </a:r>
          </a:p>
          <a:p>
            <a:pPr marL="342900" lvl="1" indent="-342900" defTabSz="911225">
              <a:lnSpc>
                <a:spcPct val="90000"/>
              </a:lnSpc>
              <a:spcBef>
                <a:spcPct val="20000"/>
              </a:spcBef>
              <a:buClr>
                <a:schemeClr val="tx2"/>
              </a:buClr>
              <a:buSzPct val="95000"/>
              <a:buFont typeface="Arial" pitchFamily="34" charset="0"/>
              <a:buChar char="•"/>
              <a:defRPr/>
            </a:pPr>
            <a:r>
              <a:rPr lang="en-US" sz="3200" dirty="0">
                <a:solidFill>
                  <a:srgbClr val="002060"/>
                </a:solidFill>
                <a:latin typeface="+mn-lt"/>
              </a:rPr>
              <a:t>Search Requirements </a:t>
            </a:r>
          </a:p>
          <a:p>
            <a:pPr marL="800100" lvl="2" indent="-342900" defTabSz="911225">
              <a:lnSpc>
                <a:spcPct val="90000"/>
              </a:lnSpc>
              <a:spcBef>
                <a:spcPct val="20000"/>
              </a:spcBef>
              <a:buClr>
                <a:schemeClr val="tx2"/>
              </a:buClr>
              <a:buSzPct val="95000"/>
              <a:buFont typeface="Arial" pitchFamily="34" charset="0"/>
              <a:buChar char="•"/>
              <a:defRPr/>
            </a:pPr>
            <a:r>
              <a:rPr lang="en-US" sz="2800" dirty="0">
                <a:solidFill>
                  <a:srgbClr val="002060"/>
                </a:solidFill>
                <a:latin typeface="+mn-lt"/>
              </a:rPr>
              <a:t>What should be searchable?</a:t>
            </a:r>
          </a:p>
          <a:p>
            <a:pPr marL="800100" lvl="2" indent="-342900" defTabSz="911225">
              <a:lnSpc>
                <a:spcPct val="90000"/>
              </a:lnSpc>
              <a:spcBef>
                <a:spcPct val="20000"/>
              </a:spcBef>
              <a:buClr>
                <a:schemeClr val="tx2"/>
              </a:buClr>
              <a:buSzPct val="95000"/>
              <a:buFont typeface="Arial" pitchFamily="34" charset="0"/>
              <a:buChar char="•"/>
              <a:defRPr/>
            </a:pPr>
            <a:r>
              <a:rPr lang="en-US" sz="2800" dirty="0">
                <a:solidFill>
                  <a:srgbClr val="002060"/>
                </a:solidFill>
                <a:latin typeface="+mn-lt"/>
              </a:rPr>
              <a:t>Scopes</a:t>
            </a:r>
          </a:p>
          <a:p>
            <a:pPr marL="800100" lvl="2" indent="-342900" defTabSz="911225">
              <a:lnSpc>
                <a:spcPct val="90000"/>
              </a:lnSpc>
              <a:spcBef>
                <a:spcPct val="20000"/>
              </a:spcBef>
              <a:buClr>
                <a:schemeClr val="tx2"/>
              </a:buClr>
              <a:buSzPct val="95000"/>
              <a:buFont typeface="Arial" pitchFamily="34" charset="0"/>
              <a:buChar char="•"/>
              <a:defRPr/>
            </a:pPr>
            <a:r>
              <a:rPr lang="en-US" sz="2800" dirty="0">
                <a:solidFill>
                  <a:srgbClr val="002060"/>
                </a:solidFill>
                <a:latin typeface="+mn-lt"/>
              </a:rPr>
              <a:t>Managed Properties</a:t>
            </a:r>
          </a:p>
          <a:p>
            <a:pPr marL="800100" lvl="2" indent="-342900" defTabSz="911225">
              <a:lnSpc>
                <a:spcPct val="90000"/>
              </a:lnSpc>
              <a:spcBef>
                <a:spcPct val="20000"/>
              </a:spcBef>
              <a:buClr>
                <a:schemeClr val="tx2"/>
              </a:buClr>
              <a:buSzPct val="95000"/>
              <a:buFont typeface="Arial" pitchFamily="34" charset="0"/>
              <a:buChar char="•"/>
              <a:defRPr/>
            </a:pPr>
            <a:r>
              <a:rPr lang="en-US" sz="2800" dirty="0">
                <a:solidFill>
                  <a:srgbClr val="002060"/>
                </a:solidFill>
                <a:latin typeface="+mn-lt"/>
              </a:rPr>
              <a:t>Best Bets</a:t>
            </a:r>
          </a:p>
          <a:p>
            <a:pPr marL="800100" lvl="2" indent="-342900" defTabSz="911225">
              <a:lnSpc>
                <a:spcPct val="90000"/>
              </a:lnSpc>
              <a:spcBef>
                <a:spcPct val="20000"/>
              </a:spcBef>
              <a:buClr>
                <a:schemeClr val="tx2"/>
              </a:buClr>
              <a:buSzPct val="95000"/>
              <a:buFont typeface="Arial" pitchFamily="34" charset="0"/>
              <a:buChar char="•"/>
              <a:defRPr/>
            </a:pPr>
            <a:r>
              <a:rPr lang="en-US" sz="2800" dirty="0">
                <a:solidFill>
                  <a:srgbClr val="002060"/>
                </a:solidFill>
                <a:latin typeface="+mn-lt"/>
              </a:rPr>
              <a:t>Authoritative Pages</a:t>
            </a:r>
          </a:p>
          <a:p>
            <a:pPr marL="342900" lvl="1" indent="-342900" defTabSz="911225">
              <a:lnSpc>
                <a:spcPct val="90000"/>
              </a:lnSpc>
              <a:spcBef>
                <a:spcPct val="20000"/>
              </a:spcBef>
              <a:buClr>
                <a:schemeClr val="tx2"/>
              </a:buClr>
              <a:buSzPct val="95000"/>
              <a:buFont typeface="Arial" pitchFamily="34" charset="0"/>
              <a:buChar char="•"/>
              <a:defRPr/>
            </a:pPr>
            <a:r>
              <a:rPr lang="en-US" sz="3200" dirty="0">
                <a:solidFill>
                  <a:srgbClr val="002060"/>
                </a:solidFill>
                <a:latin typeface="+mn-lt"/>
              </a:rPr>
              <a:t>Define Meta data</a:t>
            </a:r>
          </a:p>
          <a:p>
            <a:pPr marL="800100" lvl="2" indent="-342900" defTabSz="911225">
              <a:lnSpc>
                <a:spcPct val="90000"/>
              </a:lnSpc>
              <a:spcBef>
                <a:spcPct val="20000"/>
              </a:spcBef>
              <a:buClr>
                <a:schemeClr val="tx2"/>
              </a:buClr>
              <a:buSzPct val="95000"/>
              <a:buFont typeface="Arial" pitchFamily="34" charset="0"/>
              <a:buChar char="•"/>
              <a:defRPr/>
            </a:pPr>
            <a:r>
              <a:rPr lang="en-US" sz="2800" dirty="0">
                <a:solidFill>
                  <a:srgbClr val="002060"/>
                </a:solidFill>
                <a:latin typeface="+mn-lt"/>
              </a:rPr>
              <a:t>How contents are related?</a:t>
            </a:r>
          </a:p>
          <a:p>
            <a:pPr marL="800100" lvl="2" indent="-342900" defTabSz="911225">
              <a:lnSpc>
                <a:spcPct val="90000"/>
              </a:lnSpc>
              <a:spcBef>
                <a:spcPct val="20000"/>
              </a:spcBef>
              <a:buClr>
                <a:schemeClr val="tx2"/>
              </a:buClr>
              <a:buSzPct val="95000"/>
              <a:buFont typeface="Arial" pitchFamily="34" charset="0"/>
              <a:buChar char="•"/>
              <a:defRPr/>
            </a:pPr>
            <a:r>
              <a:rPr lang="en-US" sz="2800" dirty="0">
                <a:solidFill>
                  <a:srgbClr val="002060"/>
                </a:solidFill>
                <a:latin typeface="+mn-lt"/>
              </a:rPr>
              <a:t>Search - Meta data helps to “roll call” contents</a:t>
            </a:r>
          </a:p>
          <a:p>
            <a:pPr marL="800100" lvl="2" indent="-342900" defTabSz="911225">
              <a:lnSpc>
                <a:spcPct val="90000"/>
              </a:lnSpc>
              <a:spcBef>
                <a:spcPct val="20000"/>
              </a:spcBef>
              <a:buClr>
                <a:schemeClr val="tx2"/>
              </a:buClr>
              <a:buSzPct val="95000"/>
              <a:buFont typeface="Arial" pitchFamily="34" charset="0"/>
              <a:buChar char="•"/>
              <a:defRPr/>
            </a:pPr>
            <a:endParaRPr lang="en-US" sz="2800" dirty="0">
              <a:solidFill>
                <a:srgbClr val="002060"/>
              </a:solidFill>
              <a:latin typeface="+mn-lt"/>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4"/>
          <a:srcRect/>
          <a:stretch>
            <a:fillRect/>
          </a:stretch>
        </p:blipFill>
        <p:spPr bwMode="auto">
          <a:xfrm>
            <a:off x="0" y="0"/>
            <a:ext cx="9144000" cy="6858000"/>
          </a:xfrm>
          <a:prstGeom prst="rect">
            <a:avLst/>
          </a:prstGeom>
        </p:spPr>
      </p:pic>
      <p:sp>
        <p:nvSpPr>
          <p:cNvPr id="23554" name="Rectangle 2"/>
          <p:cNvSpPr>
            <a:spLocks noGrp="1" noChangeArrowheads="1"/>
          </p:cNvSpPr>
          <p:nvPr>
            <p:ph type="title"/>
          </p:nvPr>
        </p:nvSpPr>
        <p:spPr>
          <a:xfrm>
            <a:off x="382588" y="19050"/>
            <a:ext cx="8380412" cy="438150"/>
          </a:xfrm>
        </p:spPr>
        <p:txBody>
          <a:bodyPr>
            <a:normAutofit fontScale="90000"/>
          </a:bodyPr>
          <a:lstStyle/>
          <a:p>
            <a:pPr eaLnBrk="1" hangingPunct="1"/>
            <a:r>
              <a:rPr lang="en-US" sz="4000" b="1" smtClean="0">
                <a:solidFill>
                  <a:srgbClr val="002060"/>
                </a:solidFill>
              </a:rPr>
              <a:t>Architecture and Design Decisions</a:t>
            </a:r>
          </a:p>
        </p:txBody>
      </p:sp>
      <p:sp>
        <p:nvSpPr>
          <p:cNvPr id="5" name="Rectangle 3"/>
          <p:cNvSpPr txBox="1">
            <a:spLocks noChangeArrowheads="1"/>
          </p:cNvSpPr>
          <p:nvPr/>
        </p:nvSpPr>
        <p:spPr bwMode="auto">
          <a:xfrm>
            <a:off x="290513" y="666750"/>
            <a:ext cx="8467725" cy="5182957"/>
          </a:xfrm>
          <a:prstGeom prst="rect">
            <a:avLst/>
          </a:prstGeom>
          <a:noFill/>
          <a:ln w="9525">
            <a:noFill/>
            <a:miter lim="800000"/>
            <a:headEnd/>
            <a:tailEnd/>
          </a:ln>
        </p:spPr>
        <p:txBody>
          <a:bodyPr lIns="0" tIns="0" rIns="0" bIns="0">
            <a:spAutoFit/>
          </a:bodyPr>
          <a:lstStyle/>
          <a:p>
            <a:pPr marL="342900" lvl="1" indent="-342900" defTabSz="911225">
              <a:lnSpc>
                <a:spcPct val="90000"/>
              </a:lnSpc>
              <a:spcBef>
                <a:spcPct val="20000"/>
              </a:spcBef>
              <a:buClr>
                <a:srgbClr val="002060"/>
              </a:buClr>
              <a:buSzPct val="95000"/>
              <a:buFont typeface="Arial" pitchFamily="34" charset="0"/>
              <a:buChar char="•"/>
              <a:defRPr/>
            </a:pPr>
            <a:r>
              <a:rPr lang="en-US" sz="3200" i="1" dirty="0">
                <a:solidFill>
                  <a:srgbClr val="002060"/>
                </a:solidFill>
                <a:latin typeface="+mn-lt"/>
                <a:cs typeface="+mn-cs"/>
              </a:rPr>
              <a:t>Select Site </a:t>
            </a:r>
            <a:r>
              <a:rPr lang="en-US" sz="3200" i="1" dirty="0" smtClean="0">
                <a:solidFill>
                  <a:srgbClr val="002060"/>
                </a:solidFill>
                <a:latin typeface="+mn-lt"/>
                <a:cs typeface="+mn-cs"/>
              </a:rPr>
              <a:t>Template</a:t>
            </a:r>
            <a:endParaRPr lang="en-US" sz="3200" i="1" dirty="0">
              <a:solidFill>
                <a:srgbClr val="002060"/>
              </a:solidFill>
              <a:latin typeface="+mn-lt"/>
              <a:cs typeface="+mn-cs"/>
            </a:endParaRPr>
          </a:p>
          <a:p>
            <a:pPr marL="800100" lvl="2"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cs typeface="+mn-cs"/>
              </a:rPr>
              <a:t>Site Templates </a:t>
            </a:r>
            <a:r>
              <a:rPr lang="en-US" sz="3200" dirty="0" smtClean="0">
                <a:solidFill>
                  <a:srgbClr val="002060"/>
                </a:solidFill>
                <a:latin typeface="+mn-lt"/>
                <a:cs typeface="+mn-cs"/>
              </a:rPr>
              <a:t>- </a:t>
            </a:r>
            <a:r>
              <a:rPr lang="en-US" sz="2000" dirty="0" smtClean="0">
                <a:solidFill>
                  <a:srgbClr val="002060"/>
                </a:solidFill>
                <a:latin typeface="+mn-lt"/>
                <a:cs typeface="+mn-cs"/>
              </a:rPr>
              <a:t>Site Collection and Sub Sites</a:t>
            </a:r>
            <a:endParaRPr lang="en-US" sz="3200" dirty="0">
              <a:solidFill>
                <a:srgbClr val="002060"/>
              </a:solidFill>
              <a:latin typeface="+mn-lt"/>
              <a:cs typeface="+mn-cs"/>
            </a:endParaRPr>
          </a:p>
          <a:p>
            <a:pPr marL="1257300" lvl="3" indent="-342900" defTabSz="911225">
              <a:lnSpc>
                <a:spcPct val="90000"/>
              </a:lnSpc>
              <a:spcBef>
                <a:spcPct val="20000"/>
              </a:spcBef>
              <a:buClr>
                <a:srgbClr val="002060"/>
              </a:buClr>
              <a:buSzPct val="95000"/>
              <a:buFont typeface="Arial" pitchFamily="34" charset="0"/>
              <a:buChar char="•"/>
              <a:defRPr/>
            </a:pPr>
            <a:r>
              <a:rPr lang="en-US" sz="2000" dirty="0">
                <a:solidFill>
                  <a:srgbClr val="002060"/>
                </a:solidFill>
                <a:latin typeface="+mn-lt"/>
                <a:cs typeface="+mn-cs"/>
              </a:rPr>
              <a:t>Best fit is Publishing Portal Templates</a:t>
            </a:r>
          </a:p>
          <a:p>
            <a:pPr marL="1257300" lvl="3" indent="-342900" defTabSz="911225">
              <a:lnSpc>
                <a:spcPct val="90000"/>
              </a:lnSpc>
              <a:spcBef>
                <a:spcPct val="20000"/>
              </a:spcBef>
              <a:buClr>
                <a:srgbClr val="002060"/>
              </a:buClr>
              <a:buSzPct val="95000"/>
              <a:buFont typeface="Arial" pitchFamily="34" charset="0"/>
              <a:buChar char="•"/>
              <a:defRPr/>
            </a:pPr>
            <a:r>
              <a:rPr lang="en-US" sz="2000" dirty="0">
                <a:solidFill>
                  <a:srgbClr val="002060"/>
                </a:solidFill>
                <a:latin typeface="+mn-lt"/>
                <a:cs typeface="+mn-cs"/>
              </a:rPr>
              <a:t>Custom Templates may also be opted </a:t>
            </a:r>
            <a:r>
              <a:rPr lang="en-US" sz="2000" dirty="0" smtClean="0">
                <a:solidFill>
                  <a:srgbClr val="002060"/>
                </a:solidFill>
                <a:latin typeface="+mn-lt"/>
                <a:cs typeface="+mn-cs"/>
              </a:rPr>
              <a:t>for</a:t>
            </a:r>
            <a:endParaRPr lang="en-US" sz="2000" i="1" dirty="0">
              <a:solidFill>
                <a:srgbClr val="002060"/>
              </a:solidFill>
              <a:latin typeface="+mn-lt"/>
              <a:cs typeface="+mn-cs"/>
            </a:endParaRPr>
          </a:p>
          <a:p>
            <a:pPr marL="342900" lvl="1" indent="-342900" defTabSz="911225">
              <a:lnSpc>
                <a:spcPct val="90000"/>
              </a:lnSpc>
              <a:spcBef>
                <a:spcPct val="20000"/>
              </a:spcBef>
              <a:buClr>
                <a:srgbClr val="002060"/>
              </a:buClr>
              <a:buSzPct val="95000"/>
              <a:buFont typeface="Arial" pitchFamily="34" charset="0"/>
              <a:buChar char="•"/>
              <a:defRPr/>
            </a:pPr>
            <a:r>
              <a:rPr lang="en-US" sz="3200" i="1" dirty="0">
                <a:solidFill>
                  <a:srgbClr val="002060"/>
                </a:solidFill>
                <a:latin typeface="+mn-lt"/>
                <a:cs typeface="+mn-cs"/>
              </a:rPr>
              <a:t>Plan authentication</a:t>
            </a:r>
          </a:p>
          <a:p>
            <a:pPr marL="800100" lvl="2" indent="-342900" defTabSz="911225">
              <a:lnSpc>
                <a:spcPct val="90000"/>
              </a:lnSpc>
              <a:spcBef>
                <a:spcPct val="20000"/>
              </a:spcBef>
              <a:buClr>
                <a:srgbClr val="002060"/>
              </a:buClr>
              <a:buSzPct val="95000"/>
              <a:buFont typeface="Arial" pitchFamily="34" charset="0"/>
              <a:buChar char="•"/>
              <a:defRPr/>
            </a:pPr>
            <a:r>
              <a:rPr lang="en-US" sz="2400" dirty="0">
                <a:solidFill>
                  <a:srgbClr val="002060"/>
                </a:solidFill>
                <a:latin typeface="+mn-lt"/>
                <a:cs typeface="+mn-cs"/>
              </a:rPr>
              <a:t>Authentication Mechanism </a:t>
            </a:r>
          </a:p>
          <a:p>
            <a:pPr marL="1257300" lvl="3" indent="-342900" defTabSz="911225">
              <a:lnSpc>
                <a:spcPct val="90000"/>
              </a:lnSpc>
              <a:spcBef>
                <a:spcPct val="20000"/>
              </a:spcBef>
              <a:buClr>
                <a:srgbClr val="002060"/>
              </a:buClr>
              <a:buSzPct val="95000"/>
              <a:buFont typeface="Arial" pitchFamily="34" charset="0"/>
              <a:buChar char="•"/>
              <a:defRPr/>
            </a:pPr>
            <a:r>
              <a:rPr lang="en-US" sz="2000" dirty="0">
                <a:solidFill>
                  <a:srgbClr val="002060"/>
                </a:solidFill>
                <a:latin typeface="+mn-lt"/>
                <a:cs typeface="+mn-cs"/>
              </a:rPr>
              <a:t>Windows</a:t>
            </a:r>
          </a:p>
          <a:p>
            <a:pPr marL="1257300" lvl="3" indent="-342900" defTabSz="911225">
              <a:lnSpc>
                <a:spcPct val="90000"/>
              </a:lnSpc>
              <a:spcBef>
                <a:spcPct val="20000"/>
              </a:spcBef>
              <a:buClr>
                <a:srgbClr val="002060"/>
              </a:buClr>
              <a:buSzPct val="95000"/>
              <a:buFont typeface="Arial" pitchFamily="34" charset="0"/>
              <a:buChar char="•"/>
              <a:defRPr/>
            </a:pPr>
            <a:r>
              <a:rPr lang="en-US" sz="2000" dirty="0">
                <a:solidFill>
                  <a:srgbClr val="002060"/>
                </a:solidFill>
                <a:latin typeface="+mn-lt"/>
                <a:cs typeface="+mn-cs"/>
              </a:rPr>
              <a:t>Forms</a:t>
            </a:r>
          </a:p>
          <a:p>
            <a:pPr marL="1257300" lvl="3" indent="-342900" defTabSz="911225">
              <a:lnSpc>
                <a:spcPct val="90000"/>
              </a:lnSpc>
              <a:spcBef>
                <a:spcPct val="20000"/>
              </a:spcBef>
              <a:buClr>
                <a:srgbClr val="002060"/>
              </a:buClr>
              <a:buSzPct val="95000"/>
              <a:buFont typeface="Arial" pitchFamily="34" charset="0"/>
              <a:buChar char="•"/>
              <a:defRPr/>
            </a:pPr>
            <a:r>
              <a:rPr lang="en-US" sz="2000" dirty="0">
                <a:solidFill>
                  <a:srgbClr val="002060"/>
                </a:solidFill>
                <a:latin typeface="+mn-lt"/>
                <a:cs typeface="+mn-cs"/>
              </a:rPr>
              <a:t>Anonymous </a:t>
            </a:r>
            <a:r>
              <a:rPr lang="en-US" sz="2000" dirty="0" smtClean="0">
                <a:solidFill>
                  <a:srgbClr val="002060"/>
                </a:solidFill>
                <a:latin typeface="+mn-lt"/>
                <a:cs typeface="+mn-cs"/>
              </a:rPr>
              <a:t>users</a:t>
            </a:r>
          </a:p>
          <a:p>
            <a:pPr marL="342900" lvl="1" indent="-342900" defTabSz="911225">
              <a:lnSpc>
                <a:spcPct val="90000"/>
              </a:lnSpc>
              <a:spcBef>
                <a:spcPct val="20000"/>
              </a:spcBef>
              <a:buClr>
                <a:srgbClr val="002060"/>
              </a:buClr>
              <a:buSzPct val="95000"/>
              <a:buFont typeface="Arial" pitchFamily="34" charset="0"/>
              <a:buChar char="•"/>
              <a:defRPr/>
            </a:pPr>
            <a:r>
              <a:rPr lang="en-US" sz="3200" i="1" dirty="0" smtClean="0">
                <a:solidFill>
                  <a:srgbClr val="002060"/>
                </a:solidFill>
                <a:latin typeface="+mn-lt"/>
                <a:cs typeface="+mn-cs"/>
              </a:rPr>
              <a:t>Plan Site Structure</a:t>
            </a:r>
          </a:p>
          <a:p>
            <a:pPr marL="1257300" lvl="3" indent="-342900" defTabSz="911225">
              <a:lnSpc>
                <a:spcPct val="90000"/>
              </a:lnSpc>
              <a:spcBef>
                <a:spcPct val="20000"/>
              </a:spcBef>
              <a:buClr>
                <a:srgbClr val="002060"/>
              </a:buClr>
              <a:buSzPct val="95000"/>
              <a:buFont typeface="Arial" pitchFamily="34" charset="0"/>
              <a:buChar char="•"/>
              <a:defRPr/>
            </a:pPr>
            <a:r>
              <a:rPr lang="en-US" sz="2000" dirty="0" smtClean="0">
                <a:solidFill>
                  <a:srgbClr val="002060"/>
                </a:solidFill>
                <a:latin typeface="+mn-lt"/>
                <a:cs typeface="+mn-cs"/>
              </a:rPr>
              <a:t>Site Structure</a:t>
            </a:r>
          </a:p>
          <a:p>
            <a:pPr marL="1257300" lvl="3" indent="-342900" defTabSz="911225">
              <a:lnSpc>
                <a:spcPct val="90000"/>
              </a:lnSpc>
              <a:spcBef>
                <a:spcPct val="20000"/>
              </a:spcBef>
              <a:buClr>
                <a:srgbClr val="002060"/>
              </a:buClr>
              <a:buSzPct val="95000"/>
              <a:buFont typeface="Arial" pitchFamily="34" charset="0"/>
              <a:buChar char="•"/>
              <a:defRPr/>
            </a:pPr>
            <a:r>
              <a:rPr lang="en-US" sz="2000" dirty="0" smtClean="0">
                <a:solidFill>
                  <a:srgbClr val="002060"/>
                </a:solidFill>
                <a:latin typeface="+mn-lt"/>
                <a:cs typeface="+mn-cs"/>
              </a:rPr>
              <a:t>Site Navigation</a:t>
            </a:r>
          </a:p>
          <a:p>
            <a:pPr marL="1257300" lvl="3" indent="-342900" defTabSz="911225">
              <a:lnSpc>
                <a:spcPct val="90000"/>
              </a:lnSpc>
              <a:spcBef>
                <a:spcPct val="20000"/>
              </a:spcBef>
              <a:buClr>
                <a:srgbClr val="002060"/>
              </a:buClr>
              <a:buSzPct val="95000"/>
              <a:buFont typeface="Arial" pitchFamily="34" charset="0"/>
              <a:buChar char="•"/>
              <a:defRPr/>
            </a:pPr>
            <a:endParaRPr lang="en-US" sz="2000" dirty="0">
              <a:solidFill>
                <a:srgbClr val="002060"/>
              </a:solidFill>
              <a:latin typeface="+mn-lt"/>
              <a:cs typeface="+mn-cs"/>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4"/>
          <a:srcRect/>
          <a:stretch>
            <a:fillRect/>
          </a:stretch>
        </p:blipFill>
        <p:spPr bwMode="auto">
          <a:xfrm>
            <a:off x="0" y="0"/>
            <a:ext cx="9144000" cy="6858000"/>
          </a:xfrm>
          <a:prstGeom prst="rect">
            <a:avLst/>
          </a:prstGeom>
        </p:spPr>
      </p:pic>
      <p:sp>
        <p:nvSpPr>
          <p:cNvPr id="24578" name="Rectangle 2"/>
          <p:cNvSpPr>
            <a:spLocks noGrp="1" noChangeArrowheads="1"/>
          </p:cNvSpPr>
          <p:nvPr>
            <p:ph type="title"/>
          </p:nvPr>
        </p:nvSpPr>
        <p:spPr>
          <a:xfrm>
            <a:off x="382588" y="0"/>
            <a:ext cx="8380412" cy="438150"/>
          </a:xfrm>
        </p:spPr>
        <p:txBody>
          <a:bodyPr>
            <a:normAutofit fontScale="90000"/>
          </a:bodyPr>
          <a:lstStyle/>
          <a:p>
            <a:pPr eaLnBrk="1" hangingPunct="1"/>
            <a:r>
              <a:rPr lang="en-US" sz="4000" b="1" smtClean="0">
                <a:solidFill>
                  <a:srgbClr val="002060"/>
                </a:solidFill>
              </a:rPr>
              <a:t>Architecture and Design Decisions</a:t>
            </a:r>
          </a:p>
        </p:txBody>
      </p:sp>
      <p:sp>
        <p:nvSpPr>
          <p:cNvPr id="5" name="Rectangle 3"/>
          <p:cNvSpPr txBox="1">
            <a:spLocks noChangeArrowheads="1"/>
          </p:cNvSpPr>
          <p:nvPr/>
        </p:nvSpPr>
        <p:spPr bwMode="auto">
          <a:xfrm>
            <a:off x="290513" y="666752"/>
            <a:ext cx="8467725" cy="5299912"/>
          </a:xfrm>
          <a:prstGeom prst="rect">
            <a:avLst/>
          </a:prstGeom>
          <a:noFill/>
          <a:ln w="9525">
            <a:noFill/>
            <a:miter lim="800000"/>
            <a:headEnd/>
            <a:tailEnd/>
          </a:ln>
        </p:spPr>
        <p:txBody>
          <a:bodyPr wrap="square" lIns="0" tIns="0" rIns="0" bIns="0">
            <a:spAutoFit/>
          </a:bodyPr>
          <a:lstStyle/>
          <a:p>
            <a:pPr marL="342900" lvl="1" indent="-342900" defTabSz="911225">
              <a:lnSpc>
                <a:spcPct val="90000"/>
              </a:lnSpc>
              <a:spcBef>
                <a:spcPct val="20000"/>
              </a:spcBef>
              <a:buClr>
                <a:srgbClr val="002060"/>
              </a:buClr>
              <a:buSzPct val="95000"/>
              <a:buFont typeface="Arial" pitchFamily="34" charset="0"/>
              <a:buChar char="•"/>
              <a:defRPr/>
            </a:pPr>
            <a:r>
              <a:rPr lang="en-US" sz="3600" i="1" dirty="0" smtClean="0">
                <a:solidFill>
                  <a:srgbClr val="002060"/>
                </a:solidFill>
                <a:latin typeface="+mn-lt"/>
              </a:rPr>
              <a:t>Plan </a:t>
            </a:r>
            <a:r>
              <a:rPr lang="en-US" sz="3600" i="1" dirty="0">
                <a:solidFill>
                  <a:srgbClr val="002060"/>
                </a:solidFill>
                <a:latin typeface="+mn-lt"/>
              </a:rPr>
              <a:t>Content Structure</a:t>
            </a:r>
          </a:p>
          <a:p>
            <a:pPr marL="800100" lvl="2"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Content Types</a:t>
            </a:r>
          </a:p>
          <a:p>
            <a:pPr marL="1257300" lvl="3" indent="-342900" defTabSz="911225">
              <a:lnSpc>
                <a:spcPct val="90000"/>
              </a:lnSpc>
              <a:spcBef>
                <a:spcPct val="20000"/>
              </a:spcBef>
              <a:buClr>
                <a:srgbClr val="002060"/>
              </a:buClr>
              <a:buSzPct val="95000"/>
              <a:buFont typeface="Arial" pitchFamily="34" charset="0"/>
              <a:buChar char="•"/>
              <a:defRPr/>
            </a:pPr>
            <a:r>
              <a:rPr lang="en-US" sz="2400" dirty="0">
                <a:solidFill>
                  <a:srgbClr val="002060"/>
                </a:solidFill>
                <a:latin typeface="+mn-lt"/>
              </a:rPr>
              <a:t>Content types (Page, Document and List)</a:t>
            </a:r>
          </a:p>
          <a:p>
            <a:pPr marL="1257300" lvl="3" indent="-342900" defTabSz="911225">
              <a:lnSpc>
                <a:spcPct val="90000"/>
              </a:lnSpc>
              <a:spcBef>
                <a:spcPct val="20000"/>
              </a:spcBef>
              <a:buClr>
                <a:srgbClr val="002060"/>
              </a:buClr>
              <a:buSzPct val="95000"/>
              <a:buFont typeface="Arial" pitchFamily="34" charset="0"/>
              <a:buChar char="•"/>
              <a:defRPr/>
            </a:pPr>
            <a:r>
              <a:rPr lang="en-US" sz="2400" dirty="0">
                <a:solidFill>
                  <a:srgbClr val="002060"/>
                </a:solidFill>
                <a:latin typeface="+mn-lt"/>
              </a:rPr>
              <a:t>Use Content Type Hierarchy</a:t>
            </a:r>
          </a:p>
          <a:p>
            <a:pPr marL="1257300" lvl="3" indent="-342900" defTabSz="911225">
              <a:lnSpc>
                <a:spcPct val="90000"/>
              </a:lnSpc>
              <a:spcBef>
                <a:spcPct val="20000"/>
              </a:spcBef>
              <a:buClr>
                <a:srgbClr val="002060"/>
              </a:buClr>
              <a:buSzPct val="95000"/>
              <a:buFont typeface="Arial" pitchFamily="34" charset="0"/>
              <a:buChar char="•"/>
              <a:defRPr/>
            </a:pPr>
            <a:r>
              <a:rPr lang="en-US" sz="2400" dirty="0">
                <a:solidFill>
                  <a:srgbClr val="002060"/>
                </a:solidFill>
                <a:latin typeface="+mn-lt"/>
              </a:rPr>
              <a:t>Workflow or Information Policy to be applied to Content Type</a:t>
            </a:r>
          </a:p>
          <a:p>
            <a:pPr marL="1257300" lvl="3" indent="-342900" defTabSz="911225">
              <a:lnSpc>
                <a:spcPct val="90000"/>
              </a:lnSpc>
              <a:spcBef>
                <a:spcPct val="20000"/>
              </a:spcBef>
              <a:buClr>
                <a:srgbClr val="002060"/>
              </a:buClr>
              <a:buSzPct val="95000"/>
              <a:buFont typeface="Arial" pitchFamily="34" charset="0"/>
              <a:buChar char="•"/>
              <a:defRPr/>
            </a:pPr>
            <a:r>
              <a:rPr lang="en-US" sz="2400" dirty="0" smtClean="0">
                <a:solidFill>
                  <a:srgbClr val="002060"/>
                </a:solidFill>
                <a:latin typeface="+mn-lt"/>
              </a:rPr>
              <a:t>Templates</a:t>
            </a:r>
          </a:p>
          <a:p>
            <a:pPr marL="800100" lvl="2" indent="-342900" defTabSz="911225">
              <a:lnSpc>
                <a:spcPct val="90000"/>
              </a:lnSpc>
              <a:spcBef>
                <a:spcPct val="20000"/>
              </a:spcBef>
              <a:buClr>
                <a:srgbClr val="002060"/>
              </a:buClr>
              <a:buSzPct val="95000"/>
              <a:buFont typeface="Arial" pitchFamily="34" charset="0"/>
              <a:buChar char="•"/>
              <a:defRPr/>
            </a:pPr>
            <a:r>
              <a:rPr lang="en-US" sz="2800" dirty="0" smtClean="0">
                <a:solidFill>
                  <a:srgbClr val="002060"/>
                </a:solidFill>
                <a:latin typeface="+mn-lt"/>
              </a:rPr>
              <a:t>Site Columns</a:t>
            </a:r>
            <a:endParaRPr lang="en-US" sz="2400" dirty="0">
              <a:solidFill>
                <a:srgbClr val="002060"/>
              </a:solidFill>
              <a:latin typeface="+mn-lt"/>
            </a:endParaRPr>
          </a:p>
          <a:p>
            <a:pPr marL="342900" lvl="1" indent="-342900" defTabSz="911225">
              <a:lnSpc>
                <a:spcPct val="90000"/>
              </a:lnSpc>
              <a:spcBef>
                <a:spcPct val="20000"/>
              </a:spcBef>
              <a:buClr>
                <a:srgbClr val="002060"/>
              </a:buClr>
              <a:buSzPct val="95000"/>
              <a:buFont typeface="Arial" pitchFamily="34" charset="0"/>
              <a:buChar char="•"/>
              <a:defRPr/>
            </a:pPr>
            <a:r>
              <a:rPr lang="en-US" sz="3600" i="1" dirty="0" smtClean="0">
                <a:solidFill>
                  <a:srgbClr val="002060"/>
                </a:solidFill>
                <a:latin typeface="+mn-lt"/>
              </a:rPr>
              <a:t>Plan Content Workflows</a:t>
            </a:r>
          </a:p>
          <a:p>
            <a:pPr marL="800100" lvl="2" indent="-342900" defTabSz="911225">
              <a:lnSpc>
                <a:spcPct val="90000"/>
              </a:lnSpc>
              <a:spcBef>
                <a:spcPct val="20000"/>
              </a:spcBef>
              <a:buClr>
                <a:srgbClr val="002060"/>
              </a:buClr>
              <a:buSzPct val="95000"/>
              <a:buFont typeface="Arial" pitchFamily="34" charset="0"/>
              <a:buChar char="•"/>
              <a:defRPr/>
            </a:pPr>
            <a:r>
              <a:rPr lang="en-US" sz="2800" dirty="0" smtClean="0">
                <a:solidFill>
                  <a:srgbClr val="002060"/>
                </a:solidFill>
                <a:latin typeface="+mn-lt"/>
              </a:rPr>
              <a:t>Workflows</a:t>
            </a:r>
          </a:p>
          <a:p>
            <a:pPr marL="1257300" lvl="3" indent="-342900" defTabSz="911225">
              <a:lnSpc>
                <a:spcPct val="90000"/>
              </a:lnSpc>
              <a:spcBef>
                <a:spcPct val="20000"/>
              </a:spcBef>
              <a:buClr>
                <a:srgbClr val="002060"/>
              </a:buClr>
              <a:buSzPct val="95000"/>
              <a:buFont typeface="Arial" pitchFamily="34" charset="0"/>
              <a:buChar char="•"/>
              <a:defRPr/>
            </a:pPr>
            <a:r>
              <a:rPr lang="en-US" sz="2400" dirty="0" smtClean="0">
                <a:solidFill>
                  <a:srgbClr val="002060"/>
                </a:solidFill>
                <a:latin typeface="+mn-lt"/>
              </a:rPr>
              <a:t>Out of the Box / Custom </a:t>
            </a:r>
          </a:p>
          <a:p>
            <a:pPr marL="1257300" lvl="3" indent="-342900" defTabSz="911225">
              <a:lnSpc>
                <a:spcPct val="90000"/>
              </a:lnSpc>
              <a:spcBef>
                <a:spcPct val="20000"/>
              </a:spcBef>
              <a:buClr>
                <a:srgbClr val="002060"/>
              </a:buClr>
              <a:buSzPct val="95000"/>
              <a:buFont typeface="Arial" pitchFamily="34" charset="0"/>
              <a:buChar char="•"/>
              <a:defRPr/>
            </a:pPr>
            <a:r>
              <a:rPr lang="en-US" sz="2400" dirty="0" smtClean="0">
                <a:solidFill>
                  <a:srgbClr val="002060"/>
                </a:solidFill>
                <a:latin typeface="+mn-lt"/>
              </a:rPr>
              <a:t>Prefer attaching it to the content types</a:t>
            </a:r>
            <a:endParaRPr lang="en-US" sz="2800" dirty="0">
              <a:solidFill>
                <a:srgbClr val="002060"/>
              </a:solidFill>
              <a:latin typeface="+mn-lt"/>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grpSp>
        <p:nvGrpSpPr>
          <p:cNvPr id="2" name="Group 17"/>
          <p:cNvGrpSpPr>
            <a:grpSpLocks/>
          </p:cNvGrpSpPr>
          <p:nvPr/>
        </p:nvGrpSpPr>
        <p:grpSpPr bwMode="auto">
          <a:xfrm>
            <a:off x="685800" y="952500"/>
            <a:ext cx="7677150" cy="5165725"/>
            <a:chOff x="685800" y="685800"/>
            <a:chExt cx="7677150" cy="5166360"/>
          </a:xfrm>
        </p:grpSpPr>
        <p:sp>
          <p:nvSpPr>
            <p:cNvPr id="39" name="L-Shape 38"/>
            <p:cNvSpPr>
              <a:spLocks/>
            </p:cNvSpPr>
            <p:nvPr/>
          </p:nvSpPr>
          <p:spPr bwMode="auto">
            <a:xfrm flipV="1">
              <a:off x="685800" y="685800"/>
              <a:ext cx="7677150" cy="5166360"/>
            </a:xfrm>
            <a:prstGeom prst="corner">
              <a:avLst>
                <a:gd name="adj1" fmla="val 22656"/>
                <a:gd name="adj2" fmla="val 30802"/>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41" name="TextBox 40"/>
            <p:cNvSpPr txBox="1"/>
            <p:nvPr/>
          </p:nvSpPr>
          <p:spPr>
            <a:xfrm>
              <a:off x="781050" y="746132"/>
              <a:ext cx="7467600" cy="995485"/>
            </a:xfrm>
            <a:prstGeom prst="rect">
              <a:avLst/>
            </a:prstGeom>
            <a:noFill/>
          </p:spPr>
          <p:txBody>
            <a:bodyPr>
              <a:spAutoFit/>
            </a:bodyPr>
            <a:lstStyle/>
            <a:p>
              <a:pPr>
                <a:defRPr/>
              </a:pPr>
              <a:r>
                <a:rPr lang="en-US" sz="2400" b="1" dirty="0">
                  <a:latin typeface="+mn-lt"/>
                </a:rPr>
                <a:t>Master Page</a:t>
              </a:r>
            </a:p>
            <a:p>
              <a:pPr>
                <a:defRPr/>
              </a:pPr>
              <a:r>
                <a:rPr lang="en-US" sz="2400" b="1" dirty="0">
                  <a:latin typeface="+mn-lt"/>
                </a:rPr>
                <a:t>Content Placeholders</a:t>
              </a:r>
            </a:p>
            <a:p>
              <a:pPr>
                <a:defRPr/>
              </a:pPr>
              <a:r>
                <a:rPr lang="en-US" dirty="0">
                  <a:latin typeface="+mn-lt"/>
                </a:rPr>
                <a:t>Header, Navigation, Footer, other common elements</a:t>
              </a:r>
            </a:p>
          </p:txBody>
        </p:sp>
      </p:grpSp>
      <p:grpSp>
        <p:nvGrpSpPr>
          <p:cNvPr id="3" name="Group 15"/>
          <p:cNvGrpSpPr>
            <a:grpSpLocks/>
          </p:cNvGrpSpPr>
          <p:nvPr/>
        </p:nvGrpSpPr>
        <p:grpSpPr bwMode="auto">
          <a:xfrm>
            <a:off x="2286000" y="2076450"/>
            <a:ext cx="6062663" cy="4079875"/>
            <a:chOff x="2286000" y="1809751"/>
            <a:chExt cx="6038850" cy="4080509"/>
          </a:xfrm>
        </p:grpSpPr>
        <p:sp>
          <p:nvSpPr>
            <p:cNvPr id="40" name="Rectangle 39"/>
            <p:cNvSpPr/>
            <p:nvPr/>
          </p:nvSpPr>
          <p:spPr bwMode="auto">
            <a:xfrm>
              <a:off x="2286000" y="1866900"/>
              <a:ext cx="6038850" cy="402336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42" name="TextBox 41"/>
            <p:cNvSpPr txBox="1"/>
            <p:nvPr/>
          </p:nvSpPr>
          <p:spPr>
            <a:xfrm>
              <a:off x="2323950" y="1809751"/>
              <a:ext cx="4876620" cy="462035"/>
            </a:xfrm>
            <a:prstGeom prst="rect">
              <a:avLst/>
            </a:prstGeom>
            <a:noFill/>
          </p:spPr>
          <p:txBody>
            <a:bodyPr>
              <a:spAutoFit/>
            </a:bodyPr>
            <a:lstStyle/>
            <a:p>
              <a:pPr>
                <a:defRPr/>
              </a:pPr>
              <a:r>
                <a:rPr lang="en-US" sz="2400" b="1" dirty="0">
                  <a:solidFill>
                    <a:schemeClr val="bg1"/>
                  </a:solidFill>
                  <a:latin typeface="+mn-lt"/>
                </a:rPr>
                <a:t>Content Page/Page Layout</a:t>
              </a:r>
            </a:p>
          </p:txBody>
        </p:sp>
      </p:grpSp>
      <p:sp>
        <p:nvSpPr>
          <p:cNvPr id="43" name="Rectangle 42"/>
          <p:cNvSpPr/>
          <p:nvPr/>
        </p:nvSpPr>
        <p:spPr bwMode="auto">
          <a:xfrm>
            <a:off x="2343150" y="4152900"/>
            <a:ext cx="3924300" cy="1943100"/>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lIns="91436" tIns="45718" rIns="91436" bIns="45718"/>
          <a:lstStyle/>
          <a:p>
            <a:pPr algn="ctr" defTabSz="914099">
              <a:defRPr/>
            </a:pPr>
            <a:r>
              <a:rPr lang="en-US" dirty="0">
                <a:solidFill>
                  <a:schemeClr val="bg1"/>
                </a:solidFill>
              </a:rPr>
              <a:t>Web Part Zone</a:t>
            </a:r>
          </a:p>
        </p:txBody>
      </p:sp>
      <p:sp>
        <p:nvSpPr>
          <p:cNvPr id="44" name="Rectangle 43"/>
          <p:cNvSpPr/>
          <p:nvPr/>
        </p:nvSpPr>
        <p:spPr bwMode="auto">
          <a:xfrm>
            <a:off x="6286500" y="4152900"/>
            <a:ext cx="1752600" cy="1943100"/>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lIns="91436" tIns="45718" rIns="91436" bIns="45718"/>
          <a:lstStyle/>
          <a:p>
            <a:pPr algn="ctr" defTabSz="914099">
              <a:defRPr/>
            </a:pPr>
            <a:r>
              <a:rPr lang="en-US" dirty="0">
                <a:solidFill>
                  <a:schemeClr val="bg1"/>
                </a:solidFill>
              </a:rPr>
              <a:t>Web Part Zone</a:t>
            </a:r>
          </a:p>
        </p:txBody>
      </p:sp>
      <p:sp>
        <p:nvSpPr>
          <p:cNvPr id="45" name="Rectangle 44"/>
          <p:cNvSpPr/>
          <p:nvPr/>
        </p:nvSpPr>
        <p:spPr bwMode="auto">
          <a:xfrm>
            <a:off x="2419350" y="4533900"/>
            <a:ext cx="3600450" cy="693906"/>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defRPr/>
            </a:pPr>
            <a:r>
              <a:rPr lang="en-US" dirty="0">
                <a:solidFill>
                  <a:srgbClr val="FFFFFF"/>
                </a:solidFill>
                <a:effectLst>
                  <a:outerShdw blurRad="38100" dist="38100" dir="2700000" algn="tl">
                    <a:srgbClr val="000000">
                      <a:alpha val="43137"/>
                    </a:srgbClr>
                  </a:outerShdw>
                </a:effectLst>
              </a:rPr>
              <a:t>Web Part</a:t>
            </a:r>
          </a:p>
        </p:txBody>
      </p:sp>
      <p:sp>
        <p:nvSpPr>
          <p:cNvPr id="46" name="Rectangle 45"/>
          <p:cNvSpPr/>
          <p:nvPr/>
        </p:nvSpPr>
        <p:spPr bwMode="auto">
          <a:xfrm>
            <a:off x="2419350" y="5334000"/>
            <a:ext cx="3619500" cy="693906"/>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defRPr/>
            </a:pPr>
            <a:r>
              <a:rPr lang="en-US" dirty="0">
                <a:solidFill>
                  <a:srgbClr val="FFFFFF"/>
                </a:solidFill>
                <a:effectLst>
                  <a:outerShdw blurRad="38100" dist="38100" dir="2700000" algn="tl">
                    <a:srgbClr val="000000">
                      <a:alpha val="43137"/>
                    </a:srgbClr>
                  </a:outerShdw>
                </a:effectLst>
              </a:rPr>
              <a:t>Web Part</a:t>
            </a:r>
          </a:p>
        </p:txBody>
      </p:sp>
      <p:sp>
        <p:nvSpPr>
          <p:cNvPr id="47" name="Rectangle 46"/>
          <p:cNvSpPr/>
          <p:nvPr/>
        </p:nvSpPr>
        <p:spPr bwMode="auto">
          <a:xfrm>
            <a:off x="6419850" y="4591050"/>
            <a:ext cx="1447800" cy="1457203"/>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defRPr/>
            </a:pPr>
            <a:r>
              <a:rPr lang="en-US" dirty="0">
                <a:solidFill>
                  <a:srgbClr val="FFFFFF"/>
                </a:solidFill>
                <a:effectLst>
                  <a:outerShdw blurRad="38100" dist="38100" dir="2700000" algn="tl">
                    <a:srgbClr val="000000">
                      <a:alpha val="43137"/>
                    </a:srgbClr>
                  </a:outerShdw>
                </a:effectLst>
              </a:rPr>
              <a:t>Web Part</a:t>
            </a:r>
          </a:p>
        </p:txBody>
      </p:sp>
      <p:grpSp>
        <p:nvGrpSpPr>
          <p:cNvPr id="4" name="Group 16"/>
          <p:cNvGrpSpPr>
            <a:grpSpLocks/>
          </p:cNvGrpSpPr>
          <p:nvPr/>
        </p:nvGrpSpPr>
        <p:grpSpPr bwMode="auto">
          <a:xfrm>
            <a:off x="2343150" y="2476500"/>
            <a:ext cx="5676900" cy="1665288"/>
            <a:chOff x="2343150" y="2209800"/>
            <a:chExt cx="5676900" cy="1665375"/>
          </a:xfrm>
        </p:grpSpPr>
        <p:sp>
          <p:nvSpPr>
            <p:cNvPr id="55" name="Rectangle 54"/>
            <p:cNvSpPr/>
            <p:nvPr/>
          </p:nvSpPr>
          <p:spPr bwMode="auto">
            <a:xfrm>
              <a:off x="2343150" y="2209800"/>
              <a:ext cx="5676900" cy="166537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91436" tIns="45718" rIns="91436" bIns="45718"/>
            <a:lstStyle/>
            <a:p>
              <a:pPr algn="ctr" defTabSz="914099">
                <a:defRPr/>
              </a:pPr>
              <a:r>
                <a:rPr lang="en-US" dirty="0">
                  <a:solidFill>
                    <a:srgbClr val="002060"/>
                  </a:solidFill>
                </a:rPr>
                <a:t>Field Controls/Content Type Fields</a:t>
              </a:r>
            </a:p>
          </p:txBody>
        </p:sp>
        <p:sp>
          <p:nvSpPr>
            <p:cNvPr id="14" name="Rectangle 13"/>
            <p:cNvSpPr/>
            <p:nvPr/>
          </p:nvSpPr>
          <p:spPr>
            <a:xfrm>
              <a:off x="3390900" y="2609871"/>
              <a:ext cx="3581400" cy="606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Edit Panel</a:t>
              </a:r>
            </a:p>
          </p:txBody>
        </p:sp>
      </p:grpSp>
      <p:sp>
        <p:nvSpPr>
          <p:cNvPr id="26640" name="Rectangle 2"/>
          <p:cNvSpPr>
            <a:spLocks noGrp="1" noChangeArrowheads="1"/>
          </p:cNvSpPr>
          <p:nvPr>
            <p:ph type="title"/>
          </p:nvPr>
        </p:nvSpPr>
        <p:spPr>
          <a:xfrm>
            <a:off x="382588" y="0"/>
            <a:ext cx="8380412" cy="606425"/>
          </a:xfrm>
        </p:spPr>
        <p:txBody>
          <a:bodyPr>
            <a:normAutofit fontScale="90000"/>
          </a:bodyPr>
          <a:lstStyle/>
          <a:p>
            <a:pPr eaLnBrk="1" hangingPunct="1"/>
            <a:r>
              <a:rPr lang="en-US" sz="4000" b="1" smtClean="0">
                <a:solidFill>
                  <a:srgbClr val="002060"/>
                </a:solidFill>
              </a:rPr>
              <a:t> Architecture and Design Decisions</a:t>
            </a:r>
          </a:p>
        </p:txBody>
      </p:sp>
      <p:sp>
        <p:nvSpPr>
          <p:cNvPr id="19" name="TextBox 18"/>
          <p:cNvSpPr txBox="1"/>
          <p:nvPr/>
        </p:nvSpPr>
        <p:spPr>
          <a:xfrm>
            <a:off x="647700" y="495300"/>
            <a:ext cx="7848600" cy="523875"/>
          </a:xfrm>
          <a:prstGeom prst="rect">
            <a:avLst/>
          </a:prstGeom>
          <a:noFill/>
        </p:spPr>
        <p:txBody>
          <a:bodyPr>
            <a:spAutoFit/>
          </a:bodyPr>
          <a:lstStyle/>
          <a:p>
            <a:pPr>
              <a:buFont typeface="Arial" pitchFamily="34" charset="0"/>
              <a:buChar char="•"/>
              <a:defRPr/>
            </a:pPr>
            <a:r>
              <a:rPr lang="en-US" sz="2000" dirty="0">
                <a:solidFill>
                  <a:srgbClr val="002060"/>
                </a:solidFill>
                <a:latin typeface="+mn-lt"/>
              </a:rPr>
              <a:t> </a:t>
            </a:r>
            <a:r>
              <a:rPr lang="en-US" sz="2800" dirty="0">
                <a:solidFill>
                  <a:srgbClr val="002060"/>
                </a:solidFill>
                <a:latin typeface="+mn-lt"/>
              </a:rPr>
              <a:t>Page Structure Explained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20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20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20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20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27650" name="Rectangle 2"/>
          <p:cNvSpPr>
            <a:spLocks noGrp="1" noChangeArrowheads="1"/>
          </p:cNvSpPr>
          <p:nvPr>
            <p:ph type="title"/>
          </p:nvPr>
        </p:nvSpPr>
        <p:spPr>
          <a:xfrm>
            <a:off x="382588" y="0"/>
            <a:ext cx="8380412" cy="533400"/>
          </a:xfrm>
        </p:spPr>
        <p:txBody>
          <a:bodyPr>
            <a:normAutofit fontScale="90000"/>
          </a:bodyPr>
          <a:lstStyle/>
          <a:p>
            <a:pPr eaLnBrk="1" hangingPunct="1"/>
            <a:r>
              <a:rPr lang="en-US" sz="4000" b="1" smtClean="0">
                <a:solidFill>
                  <a:srgbClr val="002060"/>
                </a:solidFill>
              </a:rPr>
              <a:t> Architecture and Design Decisions</a:t>
            </a:r>
          </a:p>
        </p:txBody>
      </p:sp>
      <p:sp>
        <p:nvSpPr>
          <p:cNvPr id="5" name="Rectangle 3"/>
          <p:cNvSpPr txBox="1">
            <a:spLocks noChangeArrowheads="1"/>
          </p:cNvSpPr>
          <p:nvPr/>
        </p:nvSpPr>
        <p:spPr bwMode="auto">
          <a:xfrm>
            <a:off x="366713" y="519113"/>
            <a:ext cx="8467725" cy="3422475"/>
          </a:xfrm>
          <a:prstGeom prst="rect">
            <a:avLst/>
          </a:prstGeom>
          <a:noFill/>
          <a:ln w="9525">
            <a:noFill/>
            <a:miter lim="800000"/>
            <a:headEnd/>
            <a:tailEnd/>
          </a:ln>
        </p:spPr>
        <p:txBody>
          <a:bodyPr lIns="0" tIns="0" rIns="0" bIns="0">
            <a:spAutoFit/>
          </a:bodyPr>
          <a:lstStyle/>
          <a:p>
            <a:pPr marL="342900" lvl="1" indent="-342900" defTabSz="911225">
              <a:lnSpc>
                <a:spcPct val="90000"/>
              </a:lnSpc>
              <a:spcBef>
                <a:spcPct val="20000"/>
              </a:spcBef>
              <a:buClr>
                <a:srgbClr val="002060"/>
              </a:buClr>
              <a:buSzPct val="95000"/>
              <a:buFont typeface="Arial" pitchFamily="34" charset="0"/>
              <a:buChar char="•"/>
              <a:defRPr/>
            </a:pPr>
            <a:r>
              <a:rPr lang="en-US" sz="3200" i="1" dirty="0">
                <a:solidFill>
                  <a:srgbClr val="002060"/>
                </a:solidFill>
                <a:latin typeface="+mn-lt"/>
              </a:rPr>
              <a:t>Plan Content Creation and Presentation</a:t>
            </a:r>
          </a:p>
          <a:p>
            <a:pPr marL="800100" lvl="2"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Pages &amp; Page Layouts</a:t>
            </a:r>
          </a:p>
          <a:p>
            <a:pPr marL="1257300" lvl="3" indent="-342900" defTabSz="911225">
              <a:lnSpc>
                <a:spcPct val="90000"/>
              </a:lnSpc>
              <a:spcBef>
                <a:spcPct val="20000"/>
              </a:spcBef>
              <a:buClr>
                <a:srgbClr val="002060"/>
              </a:buClr>
              <a:buSzPct val="95000"/>
              <a:buFont typeface="Arial" pitchFamily="34" charset="0"/>
              <a:buChar char="•"/>
              <a:defRPr/>
            </a:pPr>
            <a:r>
              <a:rPr lang="en-US" sz="2000" dirty="0" smtClean="0">
                <a:solidFill>
                  <a:srgbClr val="002060"/>
                </a:solidFill>
                <a:latin typeface="+mn-lt"/>
              </a:rPr>
              <a:t>Content Page</a:t>
            </a:r>
          </a:p>
          <a:p>
            <a:pPr marL="1257300" lvl="3" indent="-342900" defTabSz="911225">
              <a:lnSpc>
                <a:spcPct val="90000"/>
              </a:lnSpc>
              <a:spcBef>
                <a:spcPct val="20000"/>
              </a:spcBef>
              <a:buClr>
                <a:srgbClr val="002060"/>
              </a:buClr>
              <a:buSzPct val="95000"/>
              <a:buFont typeface="Arial" pitchFamily="34" charset="0"/>
              <a:buChar char="•"/>
              <a:defRPr/>
            </a:pPr>
            <a:r>
              <a:rPr lang="en-US" sz="2000" dirty="0" smtClean="0">
                <a:solidFill>
                  <a:srgbClr val="002060"/>
                </a:solidFill>
                <a:latin typeface="+mn-lt"/>
              </a:rPr>
              <a:t>Landing Page   </a:t>
            </a:r>
            <a:endParaRPr lang="en-US" sz="2000" dirty="0">
              <a:solidFill>
                <a:srgbClr val="002060"/>
              </a:solidFill>
              <a:latin typeface="+mn-lt"/>
            </a:endParaRPr>
          </a:p>
          <a:p>
            <a:pPr marL="1257300" lvl="3" indent="-342900" defTabSz="911225">
              <a:lnSpc>
                <a:spcPct val="90000"/>
              </a:lnSpc>
              <a:spcBef>
                <a:spcPct val="20000"/>
              </a:spcBef>
              <a:buClr>
                <a:srgbClr val="002060"/>
              </a:buClr>
              <a:buSzPct val="95000"/>
              <a:buFont typeface="Arial" pitchFamily="34" charset="0"/>
              <a:buChar char="•"/>
              <a:defRPr/>
            </a:pPr>
            <a:r>
              <a:rPr lang="en-US" sz="2000" dirty="0">
                <a:solidFill>
                  <a:srgbClr val="002060"/>
                </a:solidFill>
                <a:latin typeface="+mn-lt"/>
              </a:rPr>
              <a:t>Roll up Page</a:t>
            </a:r>
          </a:p>
          <a:p>
            <a:pPr marL="1257300" lvl="3" indent="-342900" defTabSz="911225">
              <a:lnSpc>
                <a:spcPct val="90000"/>
              </a:lnSpc>
              <a:spcBef>
                <a:spcPct val="20000"/>
              </a:spcBef>
              <a:buClr>
                <a:srgbClr val="002060"/>
              </a:buClr>
              <a:buSzPct val="95000"/>
              <a:buFont typeface="Arial" pitchFamily="34" charset="0"/>
              <a:buChar char="•"/>
              <a:defRPr/>
            </a:pPr>
            <a:r>
              <a:rPr lang="en-US" sz="2000" dirty="0">
                <a:solidFill>
                  <a:srgbClr val="002060"/>
                </a:solidFill>
                <a:latin typeface="+mn-lt"/>
              </a:rPr>
              <a:t>Custom/Detached Pages</a:t>
            </a:r>
          </a:p>
          <a:p>
            <a:pPr marL="800100" lvl="2" indent="-342900" defTabSz="911225">
              <a:lnSpc>
                <a:spcPct val="90000"/>
              </a:lnSpc>
              <a:spcBef>
                <a:spcPct val="20000"/>
              </a:spcBef>
              <a:buClr>
                <a:srgbClr val="002060"/>
              </a:buClr>
              <a:buSzPct val="95000"/>
              <a:buFont typeface="Arial" pitchFamily="34" charset="0"/>
              <a:buChar char="•"/>
              <a:defRPr/>
            </a:pPr>
            <a:r>
              <a:rPr lang="en-US" sz="2800" dirty="0" smtClean="0">
                <a:solidFill>
                  <a:srgbClr val="002060"/>
                </a:solidFill>
                <a:latin typeface="+mn-lt"/>
              </a:rPr>
              <a:t>Web </a:t>
            </a:r>
            <a:r>
              <a:rPr lang="en-US" sz="2800" dirty="0">
                <a:solidFill>
                  <a:srgbClr val="002060"/>
                </a:solidFill>
                <a:latin typeface="+mn-lt"/>
              </a:rPr>
              <a:t>Parts</a:t>
            </a:r>
          </a:p>
          <a:p>
            <a:pPr marL="1257300" lvl="3" indent="-342900" defTabSz="911225">
              <a:lnSpc>
                <a:spcPct val="90000"/>
              </a:lnSpc>
              <a:spcBef>
                <a:spcPct val="20000"/>
              </a:spcBef>
              <a:buClr>
                <a:srgbClr val="002060"/>
              </a:buClr>
              <a:buSzPct val="95000"/>
              <a:buFont typeface="Arial" pitchFamily="34" charset="0"/>
              <a:buChar char="•"/>
              <a:defRPr/>
            </a:pPr>
            <a:r>
              <a:rPr lang="en-US" sz="2000" dirty="0">
                <a:solidFill>
                  <a:srgbClr val="002060"/>
                </a:solidFill>
                <a:latin typeface="+mn-lt"/>
              </a:rPr>
              <a:t>Out of the Box and Customization</a:t>
            </a:r>
          </a:p>
          <a:p>
            <a:pPr marL="1257300" lvl="3" indent="-342900" defTabSz="911225">
              <a:lnSpc>
                <a:spcPct val="90000"/>
              </a:lnSpc>
              <a:spcBef>
                <a:spcPct val="20000"/>
              </a:spcBef>
              <a:buClr>
                <a:srgbClr val="002060"/>
              </a:buClr>
              <a:buSzPct val="95000"/>
              <a:buFont typeface="Arial" pitchFamily="34" charset="0"/>
              <a:buChar char="•"/>
              <a:defRPr/>
            </a:pPr>
            <a:r>
              <a:rPr lang="en-US" sz="2000" dirty="0">
                <a:solidFill>
                  <a:srgbClr val="002060"/>
                </a:solidFill>
                <a:latin typeface="+mn-lt"/>
              </a:rPr>
              <a:t>Custom Web Part </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8" name="Rectangle 3"/>
          <p:cNvSpPr txBox="1">
            <a:spLocks noChangeArrowheads="1"/>
          </p:cNvSpPr>
          <p:nvPr/>
        </p:nvSpPr>
        <p:spPr>
          <a:xfrm>
            <a:off x="346824" y="1395213"/>
            <a:ext cx="6637300" cy="4525963"/>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smtClean="0">
                <a:ln>
                  <a:noFill/>
                </a:ln>
                <a:solidFill>
                  <a:srgbClr val="002060"/>
                </a:solidFill>
                <a:effectLst/>
                <a:uLnTx/>
                <a:uFillTx/>
                <a:latin typeface="+mn-lt"/>
                <a:ea typeface="+mn-ea"/>
                <a:cs typeface="+mn-cs"/>
              </a:rPr>
              <a:t>Prashanth Govindaiah, </a:t>
            </a:r>
            <a:r>
              <a:rPr kumimoji="0" lang="en-US" sz="1600" i="0" u="none" strike="noStrike" kern="1200" cap="none" spc="0" normalizeH="0" baseline="0" noProof="0" dirty="0" smtClean="0">
                <a:ln>
                  <a:noFill/>
                </a:ln>
                <a:solidFill>
                  <a:srgbClr val="002060"/>
                </a:solidFill>
                <a:effectLst/>
                <a:uLnTx/>
                <a:uFillTx/>
                <a:latin typeface="+mn-lt"/>
                <a:ea typeface="+mn-ea"/>
                <a:cs typeface="+mn-cs"/>
              </a:rPr>
              <a:t>i</a:t>
            </a:r>
            <a:r>
              <a:rPr kumimoji="0" lang="en-US" sz="1600" b="0" i="0" u="none" strike="noStrike" kern="1200" cap="none" spc="0" normalizeH="0" baseline="0" noProof="0" dirty="0" smtClean="0">
                <a:ln>
                  <a:noFill/>
                </a:ln>
                <a:solidFill>
                  <a:srgbClr val="002060"/>
                </a:solidFill>
                <a:effectLst/>
                <a:uLnTx/>
                <a:uFillTx/>
                <a:latin typeface="+mn-lt"/>
                <a:ea typeface="+mn-ea"/>
                <a:cs typeface="+mn-cs"/>
              </a:rPr>
              <a:t>s a Senior Technical Architect with Microsoft Technology Center (MTC) in Infosys and has an experience of over 10.5 years in the software industry. He has been working on .NET for the past 6 years and has been providing consulting to Microsoft technology based projects especially focusing on .NET platform. </a:t>
            </a:r>
          </a:p>
          <a:p>
            <a:pPr marL="342900" marR="0" lvl="0" indent="-342900" algn="just" defTabSz="914400" rtl="0" eaLnBrk="1" fontAlgn="auto" latinLnBrk="0" hangingPunct="1">
              <a:lnSpc>
                <a:spcPct val="100000"/>
              </a:lnSpc>
              <a:spcBef>
                <a:spcPct val="20000"/>
              </a:spcBef>
              <a:spcAft>
                <a:spcPts val="0"/>
              </a:spcAft>
              <a:buClrTx/>
              <a:buSzTx/>
              <a:tabLst/>
              <a:defRPr/>
            </a:pPr>
            <a:endParaRPr lang="en-US" sz="1600" dirty="0" smtClean="0">
              <a:solidFill>
                <a:srgbClr val="002060"/>
              </a:solidFill>
              <a:latin typeface="+mn-lt"/>
              <a:cs typeface="+mn-cs"/>
            </a:endParaRPr>
          </a:p>
          <a:p>
            <a:pPr marL="342900" marR="0" lvl="0" indent="-342900" algn="just" defTabSz="914400" rtl="0" eaLnBrk="1" fontAlgn="auto" latinLnBrk="0" hangingPunct="1">
              <a:lnSpc>
                <a:spcPct val="100000"/>
              </a:lnSpc>
              <a:spcBef>
                <a:spcPct val="20000"/>
              </a:spcBef>
              <a:spcAft>
                <a:spcPts val="0"/>
              </a:spcAft>
              <a:buClrTx/>
              <a:buSzTx/>
              <a:tabLst/>
              <a:defRPr/>
            </a:pPr>
            <a:r>
              <a:rPr kumimoji="0" lang="en-US" sz="1600" b="0" i="0" u="none" strike="noStrike" kern="1200" cap="none" spc="0" normalizeH="0" baseline="0" noProof="0" dirty="0" smtClean="0">
                <a:ln>
                  <a:noFill/>
                </a:ln>
                <a:solidFill>
                  <a:srgbClr val="002060"/>
                </a:solidFill>
                <a:effectLst/>
                <a:uLnTx/>
                <a:uFillTx/>
                <a:latin typeface="+mn-lt"/>
                <a:ea typeface="+mn-ea"/>
                <a:cs typeface="+mn-cs"/>
              </a:rPr>
              <a:t>        He has also have authored a book on VSTS and co-authored a book on SharePoint (101 reasons to move to SharePoint Technologies) links to both of which are available on </a:t>
            </a:r>
            <a:r>
              <a:rPr kumimoji="0" lang="en-US" sz="1600" b="0" i="0" u="none" strike="noStrike" kern="1200" cap="none" spc="0" normalizeH="0" baseline="0" noProof="0" dirty="0" smtClean="0">
                <a:ln>
                  <a:noFill/>
                </a:ln>
                <a:solidFill>
                  <a:srgbClr val="002060"/>
                </a:solidFill>
                <a:effectLst/>
                <a:uLnTx/>
                <a:uFillTx/>
                <a:latin typeface="+mn-lt"/>
                <a:ea typeface="+mn-ea"/>
                <a:cs typeface="+mn-cs"/>
                <a:hlinkClick r:id="rId4"/>
              </a:rPr>
              <a:t>http://www.Infosys.com</a:t>
            </a:r>
            <a:r>
              <a:rPr kumimoji="0" lang="en-US" sz="1600" b="0" i="0" u="none" strike="noStrike" kern="1200" cap="none" spc="0" normalizeH="0" baseline="0" noProof="0" dirty="0" smtClean="0">
                <a:ln>
                  <a:noFill/>
                </a:ln>
                <a:solidFill>
                  <a:srgbClr val="002060"/>
                </a:solidFill>
                <a:effectLst/>
                <a:uLnTx/>
                <a:uFillTx/>
                <a:latin typeface="+mn-lt"/>
                <a:ea typeface="+mn-ea"/>
                <a:cs typeface="+mn-cs"/>
              </a:rPr>
              <a:t> site</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smtClean="0">
                <a:ln>
                  <a:noFill/>
                </a:ln>
                <a:solidFill>
                  <a:srgbClr val="002060"/>
                </a:solidFill>
                <a:effectLst/>
                <a:uLnTx/>
                <a:uFillTx/>
                <a:latin typeface="+mn-lt"/>
                <a:ea typeface="+mn-ea"/>
                <a:cs typeface="+mn-cs"/>
              </a:rPr>
              <a:t>Sachin Prakash Sancheti, </a:t>
            </a:r>
            <a:r>
              <a:rPr kumimoji="0" lang="en-US" sz="1600" i="0" u="none" strike="noStrike" kern="1200" cap="none" spc="0" normalizeH="0" baseline="0" noProof="0" dirty="0" smtClean="0">
                <a:ln>
                  <a:noFill/>
                </a:ln>
                <a:solidFill>
                  <a:srgbClr val="002060"/>
                </a:solidFill>
                <a:effectLst/>
                <a:uLnTx/>
                <a:uFillTx/>
                <a:latin typeface="+mn-lt"/>
                <a:ea typeface="+mn-ea"/>
                <a:cs typeface="+mn-cs"/>
              </a:rPr>
              <a:t>i</a:t>
            </a:r>
            <a:r>
              <a:rPr kumimoji="0" lang="en-US" sz="1600" b="0" i="0" u="none" strike="noStrike" kern="1200" cap="none" spc="0" normalizeH="0" baseline="0" noProof="0" dirty="0" smtClean="0">
                <a:ln>
                  <a:noFill/>
                </a:ln>
                <a:solidFill>
                  <a:srgbClr val="002060"/>
                </a:solidFill>
                <a:effectLst/>
                <a:uLnTx/>
                <a:uFillTx/>
                <a:latin typeface="+mn-lt"/>
                <a:ea typeface="+mn-ea"/>
                <a:cs typeface="+mn-cs"/>
              </a:rPr>
              <a:t>s a Technical Architect, with Microsoft Technology Centre (MTC) in Infosys , </a:t>
            </a:r>
            <a:r>
              <a:rPr kumimoji="0" lang="en-US" sz="1600" b="0" i="0" u="none" strike="noStrike" kern="1200" cap="none" spc="0" normalizeH="0" baseline="0" noProof="0" dirty="0" err="1" smtClean="0">
                <a:ln>
                  <a:noFill/>
                </a:ln>
                <a:solidFill>
                  <a:srgbClr val="002060"/>
                </a:solidFill>
                <a:effectLst/>
                <a:uLnTx/>
                <a:uFillTx/>
                <a:latin typeface="+mn-lt"/>
                <a:ea typeface="+mn-ea"/>
                <a:cs typeface="+mn-cs"/>
              </a:rPr>
              <a:t>Pune</a:t>
            </a:r>
            <a:r>
              <a:rPr kumimoji="0" lang="en-US" sz="1600" b="0" i="0" u="none" strike="noStrike" kern="1200" cap="none" spc="0" normalizeH="0" baseline="0" noProof="0" dirty="0" smtClean="0">
                <a:ln>
                  <a:noFill/>
                </a:ln>
                <a:solidFill>
                  <a:srgbClr val="002060"/>
                </a:solidFill>
                <a:effectLst/>
                <a:uLnTx/>
                <a:uFillTx/>
                <a:latin typeface="+mn-lt"/>
                <a:ea typeface="+mn-ea"/>
                <a:cs typeface="+mn-cs"/>
              </a:rPr>
              <a:t> and has 9 years of experience in the software industry.  His Areas of Expertise include MOSS based Portals and Solutions, Office Business Applications, Messaging and Outlook based Solutions.</a:t>
            </a: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16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tabLst/>
              <a:defRPr/>
            </a:pPr>
            <a:r>
              <a:rPr kumimoji="0" lang="en-US" sz="1600" b="0" i="0" u="none" strike="noStrike" kern="1200" cap="none" spc="0" normalizeH="0" baseline="0" noProof="0" dirty="0" smtClean="0">
                <a:ln>
                  <a:noFill/>
                </a:ln>
                <a:solidFill>
                  <a:srgbClr val="002060"/>
                </a:solidFill>
                <a:effectLst/>
                <a:uLnTx/>
                <a:uFillTx/>
                <a:latin typeface="+mn-lt"/>
                <a:ea typeface="+mn-ea"/>
                <a:cs typeface="+mn-cs"/>
              </a:rPr>
              <a:t>      He is involved in consulting to large Microsoft Technology based projects</a:t>
            </a:r>
            <a:r>
              <a:rPr kumimoji="0" lang="en-US" sz="1600" b="0" i="0" u="none" strike="noStrike" kern="1200" cap="none" spc="0" normalizeH="0" noProof="0" dirty="0" smtClean="0">
                <a:ln>
                  <a:noFill/>
                </a:ln>
                <a:solidFill>
                  <a:srgbClr val="002060"/>
                </a:solidFill>
                <a:effectLst/>
                <a:uLnTx/>
                <a:uFillTx/>
                <a:latin typeface="+mn-lt"/>
                <a:ea typeface="+mn-ea"/>
                <a:cs typeface="+mn-cs"/>
              </a:rPr>
              <a:t> </a:t>
            </a:r>
            <a:r>
              <a:rPr kumimoji="0" lang="en-US" sz="1600" b="0" i="0" u="none" strike="noStrike" kern="1200" cap="none" spc="0" normalizeH="0" baseline="0" noProof="0" dirty="0" smtClean="0">
                <a:ln>
                  <a:noFill/>
                </a:ln>
                <a:solidFill>
                  <a:srgbClr val="002060"/>
                </a:solidFill>
                <a:effectLst/>
                <a:uLnTx/>
                <a:uFillTx/>
                <a:latin typeface="+mn-lt"/>
                <a:ea typeface="+mn-ea"/>
                <a:cs typeface="+mn-cs"/>
              </a:rPr>
              <a:t>especially</a:t>
            </a:r>
            <a:r>
              <a:rPr kumimoji="0" lang="en-US" sz="1600" b="0" i="0" u="none" strike="noStrike" kern="1200" cap="none" spc="0" normalizeH="0" noProof="0" dirty="0" smtClean="0">
                <a:ln>
                  <a:noFill/>
                </a:ln>
                <a:solidFill>
                  <a:srgbClr val="002060"/>
                </a:solidFill>
                <a:effectLst/>
                <a:uLnTx/>
                <a:uFillTx/>
                <a:latin typeface="+mn-lt"/>
                <a:ea typeface="+mn-ea"/>
                <a:cs typeface="+mn-cs"/>
              </a:rPr>
              <a:t> </a:t>
            </a:r>
            <a:r>
              <a:rPr kumimoji="0" lang="en-US" sz="1600" b="0" i="0" u="none" strike="noStrike" kern="1200" cap="none" spc="0" normalizeH="0" baseline="0" noProof="0" dirty="0" smtClean="0">
                <a:ln>
                  <a:noFill/>
                </a:ln>
                <a:solidFill>
                  <a:srgbClr val="002060"/>
                </a:solidFill>
                <a:effectLst/>
                <a:uLnTx/>
                <a:uFillTx/>
                <a:latin typeface="+mn-lt"/>
                <a:ea typeface="+mn-ea"/>
                <a:cs typeface="+mn-cs"/>
              </a:rPr>
              <a:t>focused on MOSS and OBA.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smtClean="0">
              <a:ln>
                <a:noFill/>
              </a:ln>
              <a:solidFill>
                <a:srgbClr val="002060"/>
              </a:solidFill>
              <a:effectLst/>
              <a:uLnTx/>
              <a:uFillTx/>
              <a:latin typeface="+mn-lt"/>
              <a:ea typeface="+mn-ea"/>
              <a:cs typeface="+mn-cs"/>
            </a:endParaRPr>
          </a:p>
        </p:txBody>
      </p:sp>
      <p:pic>
        <p:nvPicPr>
          <p:cNvPr id="9" name="Picture 3" descr="D:\Sachin\Personal\Photo\My Photos\Sachin-Phots-Official\DSC06391.JPG"/>
          <p:cNvPicPr>
            <a:picLocks noChangeAspect="1" noChangeArrowheads="1"/>
          </p:cNvPicPr>
          <p:nvPr/>
        </p:nvPicPr>
        <p:blipFill>
          <a:blip r:embed="rId5" cstate="print"/>
          <a:srcRect/>
          <a:stretch>
            <a:fillRect/>
          </a:stretch>
        </p:blipFill>
        <p:spPr bwMode="auto">
          <a:xfrm>
            <a:off x="7031419" y="3987407"/>
            <a:ext cx="1950655" cy="1656648"/>
          </a:xfrm>
          <a:prstGeom prst="rect">
            <a:avLst/>
          </a:prstGeom>
          <a:ln>
            <a:noFill/>
          </a:ln>
          <a:effectLst>
            <a:outerShdw blurRad="292100" dist="139700" dir="2700000" algn="tl" rotWithShape="0">
              <a:srgbClr val="333333">
                <a:alpha val="65000"/>
              </a:srgbClr>
            </a:outerShdw>
          </a:effectLst>
        </p:spPr>
      </p:pic>
      <p:pic>
        <p:nvPicPr>
          <p:cNvPr id="10" name="Picture 2" descr="http://www.microsoftasap.com/images/spk15.jpg"/>
          <p:cNvPicPr>
            <a:picLocks noChangeAspect="1" noChangeArrowheads="1"/>
          </p:cNvPicPr>
          <p:nvPr/>
        </p:nvPicPr>
        <p:blipFill>
          <a:blip r:embed="rId6"/>
          <a:srcRect/>
          <a:stretch>
            <a:fillRect/>
          </a:stretch>
        </p:blipFill>
        <p:spPr bwMode="auto">
          <a:xfrm>
            <a:off x="7088653" y="1266605"/>
            <a:ext cx="1801211" cy="1949561"/>
          </a:xfrm>
          <a:prstGeom prst="rect">
            <a:avLst/>
          </a:prstGeom>
          <a:ln>
            <a:noFill/>
          </a:ln>
          <a:effectLst>
            <a:outerShdw blurRad="292100" dist="139700" dir="2700000" algn="tl" rotWithShape="0">
              <a:srgbClr val="333333">
                <a:alpha val="65000"/>
              </a:srgbClr>
            </a:outerShdw>
          </a:effectLst>
        </p:spPr>
      </p:pic>
      <p:sp>
        <p:nvSpPr>
          <p:cNvPr id="11" name="Title 1"/>
          <p:cNvSpPr>
            <a:spLocks noGrp="1"/>
          </p:cNvSpPr>
          <p:nvPr>
            <p:ph type="title"/>
          </p:nvPr>
        </p:nvSpPr>
        <p:spPr>
          <a:xfrm>
            <a:off x="457200" y="53914"/>
            <a:ext cx="8229600" cy="1143000"/>
          </a:xfrm>
        </p:spPr>
        <p:txBody>
          <a:bodyPr>
            <a:normAutofit/>
          </a:bodyPr>
          <a:lstStyle/>
          <a:p>
            <a:pPr lvl="0"/>
            <a:r>
              <a:rPr lang="en-US" b="1" dirty="0" smtClean="0">
                <a:solidFill>
                  <a:srgbClr val="002060"/>
                </a:solidFill>
              </a:rPr>
              <a:t>Our Speakers</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29699" name="Rectangle 2"/>
          <p:cNvSpPr>
            <a:spLocks noGrp="1" noChangeArrowheads="1"/>
          </p:cNvSpPr>
          <p:nvPr>
            <p:ph type="title"/>
          </p:nvPr>
        </p:nvSpPr>
        <p:spPr>
          <a:xfrm>
            <a:off x="382588" y="0"/>
            <a:ext cx="8380412" cy="571500"/>
          </a:xfrm>
        </p:spPr>
        <p:txBody>
          <a:bodyPr>
            <a:normAutofit fontScale="90000"/>
          </a:bodyPr>
          <a:lstStyle/>
          <a:p>
            <a:pPr eaLnBrk="1" hangingPunct="1"/>
            <a:r>
              <a:rPr lang="en-US" sz="4000" b="1" smtClean="0">
                <a:solidFill>
                  <a:srgbClr val="002060"/>
                </a:solidFill>
              </a:rPr>
              <a:t>Architecture and Design Decisions</a:t>
            </a:r>
          </a:p>
        </p:txBody>
      </p:sp>
      <p:sp>
        <p:nvSpPr>
          <p:cNvPr id="4" name="Rectangle 3"/>
          <p:cNvSpPr/>
          <p:nvPr/>
        </p:nvSpPr>
        <p:spPr>
          <a:xfrm>
            <a:off x="419100" y="558800"/>
            <a:ext cx="8001000" cy="534988"/>
          </a:xfrm>
          <a:prstGeom prst="rect">
            <a:avLst/>
          </a:prstGeom>
        </p:spPr>
        <p:txBody>
          <a:bodyPr>
            <a:spAutoFit/>
          </a:bodyPr>
          <a:lstStyle/>
          <a:p>
            <a:pPr marL="342900" lvl="1" indent="-342900" defTabSz="911225">
              <a:lnSpc>
                <a:spcPct val="90000"/>
              </a:lnSpc>
              <a:spcBef>
                <a:spcPct val="20000"/>
              </a:spcBef>
              <a:buClr>
                <a:srgbClr val="002060"/>
              </a:buClr>
              <a:buSzPct val="95000"/>
              <a:buFont typeface="Arial" pitchFamily="34" charset="0"/>
              <a:buChar char="•"/>
              <a:defRPr/>
            </a:pPr>
            <a:r>
              <a:rPr lang="en-US" sz="3200" i="1" dirty="0">
                <a:solidFill>
                  <a:srgbClr val="002060"/>
                </a:solidFill>
                <a:latin typeface="+mn-lt"/>
              </a:rPr>
              <a:t>Plan External Data Integration</a:t>
            </a:r>
          </a:p>
        </p:txBody>
      </p:sp>
      <p:pic>
        <p:nvPicPr>
          <p:cNvPr id="6" name="Picture 5" descr="External Data Integration.jpg"/>
          <p:cNvPicPr>
            <a:picLocks noChangeAspect="1"/>
          </p:cNvPicPr>
          <p:nvPr/>
        </p:nvPicPr>
        <p:blipFill>
          <a:blip r:embed="rId4"/>
          <a:stretch>
            <a:fillRect/>
          </a:stretch>
        </p:blipFill>
        <p:spPr>
          <a:xfrm>
            <a:off x="1011936" y="1066706"/>
            <a:ext cx="7120128" cy="5113381"/>
          </a:xfrm>
          <a:prstGeom prst="rect">
            <a:avLst/>
          </a:prstGeom>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4"/>
          <a:srcRect/>
          <a:stretch>
            <a:fillRect/>
          </a:stretch>
        </p:blipFill>
        <p:spPr bwMode="auto">
          <a:xfrm>
            <a:off x="0" y="0"/>
            <a:ext cx="9144000" cy="6858000"/>
          </a:xfrm>
          <a:prstGeom prst="rect">
            <a:avLst/>
          </a:prstGeom>
        </p:spPr>
      </p:pic>
      <p:sp>
        <p:nvSpPr>
          <p:cNvPr id="30722" name="Rectangle 2"/>
          <p:cNvSpPr>
            <a:spLocks noGrp="1" noChangeArrowheads="1"/>
          </p:cNvSpPr>
          <p:nvPr>
            <p:ph type="title"/>
          </p:nvPr>
        </p:nvSpPr>
        <p:spPr>
          <a:xfrm>
            <a:off x="382588" y="19050"/>
            <a:ext cx="8380412" cy="533400"/>
          </a:xfrm>
        </p:spPr>
        <p:txBody>
          <a:bodyPr>
            <a:normAutofit fontScale="90000"/>
          </a:bodyPr>
          <a:lstStyle/>
          <a:p>
            <a:pPr eaLnBrk="1" hangingPunct="1"/>
            <a:r>
              <a:rPr lang="en-US" sz="4000" b="1" dirty="0" smtClean="0">
                <a:solidFill>
                  <a:srgbClr val="002060"/>
                </a:solidFill>
              </a:rPr>
              <a:t> Building Architecture</a:t>
            </a:r>
          </a:p>
        </p:txBody>
      </p:sp>
      <p:sp>
        <p:nvSpPr>
          <p:cNvPr id="43" name="Rounded Rectangle 42"/>
          <p:cNvSpPr/>
          <p:nvPr/>
        </p:nvSpPr>
        <p:spPr>
          <a:xfrm>
            <a:off x="2585542" y="5297212"/>
            <a:ext cx="1828800" cy="551793"/>
          </a:xfrm>
          <a:prstGeom prst="roundRect">
            <a:avLst/>
          </a:prstGeom>
          <a:solidFill>
            <a:srgbClr val="7030A0"/>
          </a:solidFill>
          <a:effectLst>
            <a:glow rad="1397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relaxedInse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solidFill>
                  <a:schemeClr val="accent4">
                    <a:lumMod val="20000"/>
                    <a:lumOff val="80000"/>
                  </a:schemeClr>
                </a:solidFill>
              </a:rPr>
              <a:t>Plan     Taxonomy</a:t>
            </a:r>
            <a:endParaRPr lang="en-US" b="1" dirty="0">
              <a:solidFill>
                <a:schemeClr val="accent4">
                  <a:lumMod val="20000"/>
                  <a:lumOff val="80000"/>
                </a:schemeClr>
              </a:solidFill>
            </a:endParaRPr>
          </a:p>
        </p:txBody>
      </p:sp>
      <p:sp>
        <p:nvSpPr>
          <p:cNvPr id="44" name="Rounded Rectangle 43"/>
          <p:cNvSpPr/>
          <p:nvPr/>
        </p:nvSpPr>
        <p:spPr>
          <a:xfrm>
            <a:off x="4540469" y="5297212"/>
            <a:ext cx="1828800" cy="551793"/>
          </a:xfrm>
          <a:prstGeom prst="roundRect">
            <a:avLst/>
          </a:prstGeom>
          <a:solidFill>
            <a:srgbClr val="7030A0"/>
          </a:solidFill>
          <a:effectLst>
            <a:glow rad="1397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relaxedInse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solidFill>
                  <a:schemeClr val="accent4">
                    <a:lumMod val="20000"/>
                    <a:lumOff val="80000"/>
                  </a:schemeClr>
                </a:solidFill>
              </a:rPr>
              <a:t>Plan         Security</a:t>
            </a:r>
            <a:endParaRPr lang="en-US" b="1" dirty="0">
              <a:solidFill>
                <a:schemeClr val="accent4">
                  <a:lumMod val="20000"/>
                  <a:lumOff val="80000"/>
                </a:schemeClr>
              </a:solidFill>
            </a:endParaRPr>
          </a:p>
        </p:txBody>
      </p:sp>
      <p:sp>
        <p:nvSpPr>
          <p:cNvPr id="45" name="Rounded Rectangle 44"/>
          <p:cNvSpPr/>
          <p:nvPr/>
        </p:nvSpPr>
        <p:spPr>
          <a:xfrm>
            <a:off x="630615" y="5312978"/>
            <a:ext cx="1828800" cy="551793"/>
          </a:xfrm>
          <a:prstGeom prst="roundRect">
            <a:avLst/>
          </a:prstGeom>
          <a:solidFill>
            <a:srgbClr val="7030A0"/>
          </a:solidFill>
          <a:effectLst>
            <a:glow rad="1397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relaxedInse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solidFill>
                  <a:schemeClr val="accent4">
                    <a:lumMod val="20000"/>
                    <a:lumOff val="80000"/>
                  </a:schemeClr>
                </a:solidFill>
              </a:rPr>
              <a:t>Plan Environment</a:t>
            </a:r>
            <a:endParaRPr lang="en-US" b="1" dirty="0">
              <a:solidFill>
                <a:schemeClr val="accent4">
                  <a:lumMod val="20000"/>
                  <a:lumOff val="80000"/>
                </a:schemeClr>
              </a:solidFill>
            </a:endParaRPr>
          </a:p>
        </p:txBody>
      </p:sp>
      <p:sp>
        <p:nvSpPr>
          <p:cNvPr id="48" name="Rounded Rectangle 47"/>
          <p:cNvSpPr/>
          <p:nvPr/>
        </p:nvSpPr>
        <p:spPr>
          <a:xfrm>
            <a:off x="6495395" y="5297212"/>
            <a:ext cx="1828800" cy="551793"/>
          </a:xfrm>
          <a:prstGeom prst="roundRect">
            <a:avLst/>
          </a:prstGeom>
          <a:solidFill>
            <a:srgbClr val="7030A0"/>
          </a:solidFill>
          <a:effectLst>
            <a:glow rad="1397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relaxedInse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solidFill>
                  <a:schemeClr val="accent4">
                    <a:lumMod val="20000"/>
                    <a:lumOff val="80000"/>
                  </a:schemeClr>
                </a:solidFill>
              </a:rPr>
              <a:t>Plan           Search</a:t>
            </a:r>
            <a:endParaRPr lang="en-US" b="1" dirty="0">
              <a:solidFill>
                <a:schemeClr val="accent4">
                  <a:lumMod val="20000"/>
                  <a:lumOff val="80000"/>
                </a:schemeClr>
              </a:solidFill>
            </a:endParaRPr>
          </a:p>
        </p:txBody>
      </p:sp>
      <p:sp>
        <p:nvSpPr>
          <p:cNvPr id="49" name="Rounded Rectangle 48"/>
          <p:cNvSpPr/>
          <p:nvPr/>
        </p:nvSpPr>
        <p:spPr>
          <a:xfrm>
            <a:off x="1371594" y="4508938"/>
            <a:ext cx="1923400" cy="55179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smtClean="0">
                <a:solidFill>
                  <a:srgbClr val="002060"/>
                </a:solidFill>
              </a:rPr>
              <a:t>Select Site Template</a:t>
            </a:r>
            <a:endParaRPr lang="en-US" b="1" dirty="0">
              <a:solidFill>
                <a:srgbClr val="002060"/>
              </a:solidFill>
            </a:endParaRPr>
          </a:p>
        </p:txBody>
      </p:sp>
      <p:sp>
        <p:nvSpPr>
          <p:cNvPr id="50" name="Rounded Rectangle 49"/>
          <p:cNvSpPr/>
          <p:nvPr/>
        </p:nvSpPr>
        <p:spPr>
          <a:xfrm>
            <a:off x="3515701" y="4524703"/>
            <a:ext cx="1860339" cy="55179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smtClean="0">
                <a:solidFill>
                  <a:srgbClr val="002060"/>
                </a:solidFill>
              </a:rPr>
              <a:t>Plan Site Structure</a:t>
            </a:r>
            <a:endParaRPr lang="en-US" b="1" dirty="0">
              <a:solidFill>
                <a:srgbClr val="002060"/>
              </a:solidFill>
            </a:endParaRPr>
          </a:p>
        </p:txBody>
      </p:sp>
      <p:sp>
        <p:nvSpPr>
          <p:cNvPr id="51" name="Rounded Rectangle 50"/>
          <p:cNvSpPr/>
          <p:nvPr/>
        </p:nvSpPr>
        <p:spPr>
          <a:xfrm>
            <a:off x="5628285" y="4524703"/>
            <a:ext cx="1828805" cy="55179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smtClean="0">
                <a:solidFill>
                  <a:srgbClr val="002060"/>
                </a:solidFill>
              </a:rPr>
              <a:t>Plan Authentication</a:t>
            </a:r>
            <a:endParaRPr lang="en-US" b="1" dirty="0">
              <a:solidFill>
                <a:srgbClr val="002060"/>
              </a:solidFill>
            </a:endParaRPr>
          </a:p>
        </p:txBody>
      </p:sp>
      <p:sp>
        <p:nvSpPr>
          <p:cNvPr id="52" name="Rounded Rectangle 51"/>
          <p:cNvSpPr/>
          <p:nvPr/>
        </p:nvSpPr>
        <p:spPr>
          <a:xfrm>
            <a:off x="2128362" y="3815250"/>
            <a:ext cx="2049517" cy="55179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smtClean="0">
                <a:solidFill>
                  <a:srgbClr val="002060"/>
                </a:solidFill>
              </a:rPr>
              <a:t>Plan Content Structure</a:t>
            </a:r>
            <a:endParaRPr lang="en-US" b="1" dirty="0">
              <a:solidFill>
                <a:srgbClr val="002060"/>
              </a:solidFill>
            </a:endParaRPr>
          </a:p>
        </p:txBody>
      </p:sp>
      <p:sp>
        <p:nvSpPr>
          <p:cNvPr id="53" name="Rounded Rectangle 52"/>
          <p:cNvSpPr/>
          <p:nvPr/>
        </p:nvSpPr>
        <p:spPr>
          <a:xfrm>
            <a:off x="4713914" y="3831015"/>
            <a:ext cx="2049517" cy="55179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smtClean="0">
                <a:solidFill>
                  <a:srgbClr val="002060"/>
                </a:solidFill>
              </a:rPr>
              <a:t>Plan Page           Blocks</a:t>
            </a:r>
            <a:endParaRPr lang="en-US" b="1" dirty="0">
              <a:solidFill>
                <a:srgbClr val="002060"/>
              </a:solidFill>
            </a:endParaRPr>
          </a:p>
        </p:txBody>
      </p:sp>
      <p:sp>
        <p:nvSpPr>
          <p:cNvPr id="55" name="Rounded Rectangle 54"/>
          <p:cNvSpPr/>
          <p:nvPr/>
        </p:nvSpPr>
        <p:spPr>
          <a:xfrm>
            <a:off x="2522485" y="3153093"/>
            <a:ext cx="1860338" cy="55179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smtClean="0">
                <a:solidFill>
                  <a:srgbClr val="002060"/>
                </a:solidFill>
              </a:rPr>
              <a:t>Plan Content Creation</a:t>
            </a:r>
            <a:endParaRPr lang="en-US" b="1" dirty="0">
              <a:solidFill>
                <a:srgbClr val="002060"/>
              </a:solidFill>
            </a:endParaRPr>
          </a:p>
        </p:txBody>
      </p:sp>
      <p:sp>
        <p:nvSpPr>
          <p:cNvPr id="57" name="Rounded Rectangle 56"/>
          <p:cNvSpPr/>
          <p:nvPr/>
        </p:nvSpPr>
        <p:spPr>
          <a:xfrm>
            <a:off x="4524711" y="3153097"/>
            <a:ext cx="1813025" cy="55179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smtClean="0">
                <a:solidFill>
                  <a:srgbClr val="002060"/>
                </a:solidFill>
              </a:rPr>
              <a:t>Plan Content Presentation</a:t>
            </a:r>
            <a:endParaRPr lang="en-US" b="1" dirty="0">
              <a:solidFill>
                <a:srgbClr val="002060"/>
              </a:solidFill>
            </a:endParaRPr>
          </a:p>
        </p:txBody>
      </p:sp>
      <p:sp>
        <p:nvSpPr>
          <p:cNvPr id="58" name="Rounded Rectangle 57"/>
          <p:cNvSpPr/>
          <p:nvPr/>
        </p:nvSpPr>
        <p:spPr>
          <a:xfrm>
            <a:off x="3421120" y="2506711"/>
            <a:ext cx="2128344" cy="55179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smtClean="0">
                <a:solidFill>
                  <a:srgbClr val="002060"/>
                </a:solidFill>
              </a:rPr>
              <a:t>Plan Workflows</a:t>
            </a:r>
            <a:endParaRPr lang="en-US" b="1" dirty="0">
              <a:solidFill>
                <a:srgbClr val="002060"/>
              </a:solidFill>
            </a:endParaRPr>
          </a:p>
        </p:txBody>
      </p:sp>
      <p:sp>
        <p:nvSpPr>
          <p:cNvPr id="59" name="Rounded Rectangle 58"/>
          <p:cNvSpPr/>
          <p:nvPr/>
        </p:nvSpPr>
        <p:spPr>
          <a:xfrm>
            <a:off x="3578779" y="1860325"/>
            <a:ext cx="1797267" cy="55179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smtClean="0">
                <a:solidFill>
                  <a:srgbClr val="002060"/>
                </a:solidFill>
              </a:rPr>
              <a:t>Plan External Integration</a:t>
            </a:r>
            <a:endParaRPr lang="en-US" b="1" dirty="0">
              <a:solidFill>
                <a:srgbClr val="002060"/>
              </a:solidFill>
            </a:endParaRPr>
          </a:p>
        </p:txBody>
      </p:sp>
      <p:sp>
        <p:nvSpPr>
          <p:cNvPr id="18" name="Isosceles Triangle 17"/>
          <p:cNvSpPr/>
          <p:nvPr/>
        </p:nvSpPr>
        <p:spPr>
          <a:xfrm>
            <a:off x="599090" y="819807"/>
            <a:ext cx="7709338" cy="4319752"/>
          </a:xfrm>
          <a:prstGeom prst="triangle">
            <a:avLst>
              <a:gd name="adj" fmla="val 50001"/>
            </a:avLst>
          </a:prstGeom>
          <a:solidFill>
            <a:schemeClr val="accent1">
              <a:alpha val="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83323" y="5171090"/>
            <a:ext cx="7756635" cy="851338"/>
          </a:xfrm>
          <a:prstGeom prst="rect">
            <a:avLst/>
          </a:prstGeom>
          <a:solidFill>
            <a:schemeClr val="accent1">
              <a:alpha val="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20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20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20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20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slide(fromBottom)">
                                      <p:cBhvr>
                                        <p:cTn id="21" dur="500"/>
                                        <p:tgtEl>
                                          <p:spTgt spid="49"/>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slide(fromBottom)">
                                      <p:cBhvr>
                                        <p:cTn id="24" dur="500"/>
                                        <p:tgtEl>
                                          <p:spTgt spid="50"/>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slide(fromBottom)">
                                      <p:cBhvr>
                                        <p:cTn id="27" dur="500"/>
                                        <p:tgtEl>
                                          <p:spTgt spid="51"/>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slide(fromBottom)">
                                      <p:cBhvr>
                                        <p:cTn id="30" dur="500"/>
                                        <p:tgtEl>
                                          <p:spTgt spid="52"/>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slide(fromBottom)">
                                      <p:cBhvr>
                                        <p:cTn id="33" dur="500"/>
                                        <p:tgtEl>
                                          <p:spTgt spid="53"/>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slide(fromBottom)">
                                      <p:cBhvr>
                                        <p:cTn id="36" dur="500"/>
                                        <p:tgtEl>
                                          <p:spTgt spid="55"/>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slide(fromBottom)">
                                      <p:cBhvr>
                                        <p:cTn id="39" dur="500"/>
                                        <p:tgtEl>
                                          <p:spTgt spid="57"/>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slide(fromBottom)">
                                      <p:cBhvr>
                                        <p:cTn id="42" dur="500"/>
                                        <p:tgtEl>
                                          <p:spTgt spid="58"/>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slide(fromBottom)">
                                      <p:cBhvr>
                                        <p:cTn id="4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8" grpId="0" animBg="1"/>
      <p:bldP spid="49" grpId="0" animBg="1"/>
      <p:bldP spid="50" grpId="0" animBg="1"/>
      <p:bldP spid="51" grpId="0" animBg="1"/>
      <p:bldP spid="52" grpId="0" animBg="1"/>
      <p:bldP spid="53" grpId="0" animBg="1"/>
      <p:bldP spid="55" grpId="0" animBg="1"/>
      <p:bldP spid="57" grpId="0" animBg="1"/>
      <p:bldP spid="58" grpId="0" animBg="1"/>
      <p:bldP spid="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32770" name="Rectangle 2"/>
          <p:cNvSpPr>
            <a:spLocks noGrp="1" noChangeArrowheads="1"/>
          </p:cNvSpPr>
          <p:nvPr>
            <p:ph type="title"/>
          </p:nvPr>
        </p:nvSpPr>
        <p:spPr>
          <a:xfrm>
            <a:off x="367598" y="49030"/>
            <a:ext cx="8380412" cy="533400"/>
          </a:xfrm>
        </p:spPr>
        <p:txBody>
          <a:bodyPr>
            <a:normAutofit fontScale="90000"/>
          </a:bodyPr>
          <a:lstStyle/>
          <a:p>
            <a:pPr eaLnBrk="1" hangingPunct="1"/>
            <a:r>
              <a:rPr lang="en-US" sz="4000" b="1" dirty="0" smtClean="0">
                <a:solidFill>
                  <a:srgbClr val="002060"/>
                </a:solidFill>
              </a:rPr>
              <a:t> Case Study</a:t>
            </a:r>
          </a:p>
        </p:txBody>
      </p:sp>
      <p:sp>
        <p:nvSpPr>
          <p:cNvPr id="5" name="Rectangle 3"/>
          <p:cNvSpPr txBox="1">
            <a:spLocks noChangeArrowheads="1"/>
          </p:cNvSpPr>
          <p:nvPr/>
        </p:nvSpPr>
        <p:spPr bwMode="auto">
          <a:xfrm>
            <a:off x="479685" y="780503"/>
            <a:ext cx="8354753" cy="3711785"/>
          </a:xfrm>
          <a:prstGeom prst="rect">
            <a:avLst/>
          </a:prstGeom>
          <a:noFill/>
          <a:ln w="9525">
            <a:noFill/>
            <a:miter lim="800000"/>
            <a:headEnd/>
            <a:tailEnd/>
          </a:ln>
        </p:spPr>
        <p:txBody>
          <a:bodyPr wrap="square" lIns="0" tIns="0" rIns="0" bIns="0">
            <a:spAutoFit/>
          </a:bodyPr>
          <a:lstStyle/>
          <a:p>
            <a:pPr marL="342900" lvl="1" indent="-342900" defTabSz="911225">
              <a:lnSpc>
                <a:spcPct val="90000"/>
              </a:lnSpc>
              <a:spcBef>
                <a:spcPct val="20000"/>
              </a:spcBef>
              <a:buClr>
                <a:srgbClr val="002060"/>
              </a:buClr>
              <a:buSzPct val="95000"/>
              <a:buFont typeface="Arial" pitchFamily="34" charset="0"/>
              <a:buChar char="•"/>
              <a:defRPr/>
            </a:pPr>
            <a:r>
              <a:rPr lang="en-US" sz="2800" i="1" dirty="0">
                <a:solidFill>
                  <a:srgbClr val="002060"/>
                </a:solidFill>
                <a:latin typeface="+mn-lt"/>
              </a:rPr>
              <a:t>Problem </a:t>
            </a:r>
            <a:r>
              <a:rPr lang="en-US" sz="2800" i="1" dirty="0" smtClean="0">
                <a:solidFill>
                  <a:srgbClr val="002060"/>
                </a:solidFill>
                <a:latin typeface="+mn-lt"/>
              </a:rPr>
              <a:t>Statement</a:t>
            </a:r>
          </a:p>
          <a:p>
            <a:pPr marL="360363"/>
            <a:r>
              <a:rPr lang="en-US" dirty="0" smtClean="0">
                <a:solidFill>
                  <a:srgbClr val="002060"/>
                </a:solidFill>
                <a:latin typeface="+mn-lt"/>
              </a:rPr>
              <a:t>The  Company, udanairways.com, is a large and one of the fastest growing  airline company servicing multiple </a:t>
            </a:r>
            <a:r>
              <a:rPr lang="en-US" i="1" dirty="0" smtClean="0">
                <a:solidFill>
                  <a:srgbClr val="002060"/>
                </a:solidFill>
                <a:latin typeface="+mn-lt"/>
              </a:rPr>
              <a:t>geographies and continents.  The company</a:t>
            </a:r>
            <a:r>
              <a:rPr lang="en-US" dirty="0" smtClean="0">
                <a:solidFill>
                  <a:srgbClr val="002060"/>
                </a:solidFill>
                <a:latin typeface="+mn-lt"/>
              </a:rPr>
              <a:t> treats customers as their own guests and wants to excel in all aspects from big things like flights to small things like what movies they watch. Content on the Site and online Ticket booking is one of key elements of their success as they derive close to 25% of their revenue through online booking.  There is a constant content refresh that happens in the site across the 12 languages it supports and they needed a robust WCM Solution which can integrate well with the ticketing/transaction system as well</a:t>
            </a:r>
            <a:r>
              <a:rPr lang="en-US" sz="1600" dirty="0" smtClean="0">
                <a:solidFill>
                  <a:schemeClr val="bg2"/>
                </a:solidFill>
              </a:rPr>
              <a:t>. </a:t>
            </a:r>
          </a:p>
          <a:p>
            <a:endParaRPr lang="en-US" sz="1600" dirty="0" smtClean="0">
              <a:solidFill>
                <a:schemeClr val="bg2"/>
              </a:solidFill>
            </a:endParaRPr>
          </a:p>
          <a:p>
            <a:pPr marL="360363"/>
            <a:r>
              <a:rPr lang="en-US" b="1" dirty="0" smtClean="0">
                <a:solidFill>
                  <a:srgbClr val="002060"/>
                </a:solidFill>
                <a:latin typeface="+mn-lt"/>
              </a:rPr>
              <a:t>Challenges faced</a:t>
            </a:r>
            <a:r>
              <a:rPr lang="en-US" sz="2000" b="1" dirty="0" smtClean="0">
                <a:solidFill>
                  <a:srgbClr val="002060"/>
                </a:solidFill>
                <a:latin typeface="+mn-lt"/>
              </a:rPr>
              <a:t>:</a:t>
            </a:r>
            <a:r>
              <a:rPr lang="en-US" sz="2000" dirty="0" smtClean="0">
                <a:solidFill>
                  <a:srgbClr val="002060"/>
                </a:solidFill>
                <a:latin typeface="+mn-lt"/>
              </a:rPr>
              <a:t> </a:t>
            </a:r>
          </a:p>
          <a:p>
            <a:pPr marL="360363" lvl="0"/>
            <a:r>
              <a:rPr lang="en-US" dirty="0" smtClean="0">
                <a:solidFill>
                  <a:srgbClr val="002060"/>
                </a:solidFill>
                <a:latin typeface="+mn-lt"/>
              </a:rPr>
              <a:t>Information base and churn is overwhelming to manage</a:t>
            </a:r>
            <a:br>
              <a:rPr lang="en-US" dirty="0" smtClean="0">
                <a:solidFill>
                  <a:srgbClr val="002060"/>
                </a:solidFill>
                <a:latin typeface="+mn-lt"/>
              </a:rPr>
            </a:br>
            <a:r>
              <a:rPr lang="en-US" dirty="0" smtClean="0">
                <a:solidFill>
                  <a:srgbClr val="002060"/>
                </a:solidFill>
                <a:latin typeface="+mn-lt"/>
              </a:rPr>
              <a:t>Highly dynamic project teams – composition, skill base, work locations</a:t>
            </a:r>
            <a:endParaRPr lang="en-US" dirty="0">
              <a:solidFill>
                <a:srgbClr val="002060"/>
              </a:solidFill>
              <a:latin typeface="+mn-lt"/>
            </a:endParaRPr>
          </a:p>
        </p:txBody>
      </p:sp>
      <p:sp>
        <p:nvSpPr>
          <p:cNvPr id="6" name="Rectangle 3"/>
          <p:cNvSpPr txBox="1">
            <a:spLocks noChangeArrowheads="1"/>
          </p:cNvSpPr>
          <p:nvPr/>
        </p:nvSpPr>
        <p:spPr bwMode="auto">
          <a:xfrm>
            <a:off x="789247" y="5692804"/>
            <a:ext cx="7872153" cy="387798"/>
          </a:xfrm>
          <a:prstGeom prst="rect">
            <a:avLst/>
          </a:prstGeom>
          <a:noFill/>
          <a:ln w="9525">
            <a:noFill/>
            <a:miter lim="800000"/>
            <a:headEnd/>
            <a:tailEnd/>
          </a:ln>
        </p:spPr>
        <p:txBody>
          <a:bodyPr wrap="square" lIns="0" tIns="0" rIns="0" bIns="0">
            <a:spAutoFit/>
          </a:bodyPr>
          <a:lstStyle/>
          <a:p>
            <a:pPr marL="0" lvl="1" defTabSz="911225">
              <a:lnSpc>
                <a:spcPct val="90000"/>
              </a:lnSpc>
              <a:spcBef>
                <a:spcPct val="20000"/>
              </a:spcBef>
              <a:buClr>
                <a:srgbClr val="002060"/>
              </a:buClr>
              <a:buSzPct val="95000"/>
              <a:defRPr/>
            </a:pPr>
            <a:r>
              <a:rPr lang="en-US" sz="1400" i="1" dirty="0" smtClean="0">
                <a:solidFill>
                  <a:srgbClr val="002060"/>
                </a:solidFill>
                <a:latin typeface="+mn-lt"/>
              </a:rPr>
              <a:t>Disclaimer : This company name and problem statement is a work of fiction. Any resemblance to any company with the same name is unintentional and purely coincidental. </a:t>
            </a:r>
            <a:r>
              <a:rPr lang="en-US" sz="1400" i="1" dirty="0" smtClean="0">
                <a:solidFill>
                  <a:srgbClr val="002060"/>
                </a:solidFill>
                <a:latin typeface="+mn-lt"/>
                <a:sym typeface="Wingdings" pitchFamily="2" charset="2"/>
              </a:rPr>
              <a:t> </a:t>
            </a:r>
            <a:endParaRPr lang="en-US" sz="1400" i="1" dirty="0">
              <a:solidFill>
                <a:srgbClr val="002060"/>
              </a:solidFill>
              <a:latin typeface="+mn-lt"/>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pic>
        <p:nvPicPr>
          <p:cNvPr id="2050" name="Picture 2" descr="C:\Users\sachin_sancheti\Desktop\FarmTopology.gif"/>
          <p:cNvPicPr>
            <a:picLocks noChangeAspect="1" noChangeArrowheads="1"/>
          </p:cNvPicPr>
          <p:nvPr/>
        </p:nvPicPr>
        <p:blipFill>
          <a:blip r:embed="rId4"/>
          <a:srcRect/>
          <a:stretch>
            <a:fillRect/>
          </a:stretch>
        </p:blipFill>
        <p:spPr bwMode="auto">
          <a:xfrm>
            <a:off x="901700" y="1235075"/>
            <a:ext cx="7477125" cy="48037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
        <p:nvSpPr>
          <p:cNvPr id="33795" name="Rectangle 2"/>
          <p:cNvSpPr>
            <a:spLocks noGrp="1" noChangeArrowheads="1"/>
          </p:cNvSpPr>
          <p:nvPr>
            <p:ph type="title"/>
          </p:nvPr>
        </p:nvSpPr>
        <p:spPr>
          <a:xfrm>
            <a:off x="382588" y="0"/>
            <a:ext cx="8380412" cy="554038"/>
          </a:xfrm>
        </p:spPr>
        <p:txBody>
          <a:bodyPr>
            <a:normAutofit fontScale="90000"/>
          </a:bodyPr>
          <a:lstStyle/>
          <a:p>
            <a:pPr eaLnBrk="1" hangingPunct="1"/>
            <a:r>
              <a:rPr lang="en-US" sz="4000" b="1" smtClean="0">
                <a:solidFill>
                  <a:srgbClr val="002060"/>
                </a:solidFill>
              </a:rPr>
              <a:t> Case Study</a:t>
            </a:r>
          </a:p>
        </p:txBody>
      </p:sp>
      <p:sp>
        <p:nvSpPr>
          <p:cNvPr id="4" name="Rectangle 2"/>
          <p:cNvSpPr txBox="1">
            <a:spLocks noChangeArrowheads="1"/>
          </p:cNvSpPr>
          <p:nvPr/>
        </p:nvSpPr>
        <p:spPr>
          <a:xfrm>
            <a:off x="896938" y="628650"/>
            <a:ext cx="7161212" cy="554038"/>
          </a:xfrm>
          <a:prstGeom prst="rect">
            <a:avLst/>
          </a:prstGeom>
        </p:spPr>
        <p:txBody>
          <a:bodyPr anchor="ctr"/>
          <a:lstStyle/>
          <a:p>
            <a:pPr fontAlgn="auto">
              <a:spcAft>
                <a:spcPts val="0"/>
              </a:spcAft>
              <a:defRPr/>
            </a:pPr>
            <a:r>
              <a:rPr lang="en-US" sz="4000" b="1" dirty="0">
                <a:solidFill>
                  <a:srgbClr val="002060"/>
                </a:solidFill>
                <a:latin typeface="+mj-lt"/>
                <a:ea typeface="+mj-ea"/>
                <a:cs typeface="+mj-cs"/>
              </a:rPr>
              <a:t> </a:t>
            </a:r>
            <a:r>
              <a:rPr lang="en-US" sz="3200" b="1" dirty="0">
                <a:solidFill>
                  <a:srgbClr val="002060"/>
                </a:solidFill>
                <a:latin typeface="+mn-lt"/>
                <a:ea typeface="+mj-ea"/>
                <a:cs typeface="+mj-cs"/>
              </a:rPr>
              <a:t>Deployment Architecture</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34818" name="Rectangle 2"/>
          <p:cNvSpPr>
            <a:spLocks noGrp="1" noChangeArrowheads="1"/>
          </p:cNvSpPr>
          <p:nvPr>
            <p:ph type="title"/>
          </p:nvPr>
        </p:nvSpPr>
        <p:spPr>
          <a:xfrm>
            <a:off x="382588" y="190500"/>
            <a:ext cx="8380412" cy="554038"/>
          </a:xfrm>
        </p:spPr>
        <p:txBody>
          <a:bodyPr>
            <a:normAutofit fontScale="90000"/>
          </a:bodyPr>
          <a:lstStyle/>
          <a:p>
            <a:pPr eaLnBrk="1" hangingPunct="1"/>
            <a:r>
              <a:rPr lang="en-US" sz="4000" b="1" dirty="0" smtClean="0">
                <a:solidFill>
                  <a:srgbClr val="002060"/>
                </a:solidFill>
              </a:rPr>
              <a:t> Case Study</a:t>
            </a:r>
          </a:p>
        </p:txBody>
      </p:sp>
      <p:sp>
        <p:nvSpPr>
          <p:cNvPr id="5" name="Rectangle 3"/>
          <p:cNvSpPr txBox="1">
            <a:spLocks noChangeArrowheads="1"/>
          </p:cNvSpPr>
          <p:nvPr/>
        </p:nvSpPr>
        <p:spPr bwMode="auto">
          <a:xfrm>
            <a:off x="271463" y="741363"/>
            <a:ext cx="8415337" cy="5453801"/>
          </a:xfrm>
          <a:prstGeom prst="rect">
            <a:avLst/>
          </a:prstGeom>
          <a:noFill/>
          <a:ln w="9525">
            <a:noFill/>
            <a:miter lim="800000"/>
            <a:headEnd/>
            <a:tailEnd/>
          </a:ln>
        </p:spPr>
        <p:txBody>
          <a:bodyPr wrap="square" lIns="0" tIns="0" rIns="0" bIns="0">
            <a:spAutoFit/>
          </a:bodyPr>
          <a:lstStyle/>
          <a:p>
            <a:pPr marL="342900" lvl="1"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Site Structure</a:t>
            </a:r>
          </a:p>
          <a:p>
            <a:pPr marL="800100" lvl="2" indent="-342900" defTabSz="911225">
              <a:lnSpc>
                <a:spcPct val="90000"/>
              </a:lnSpc>
              <a:spcBef>
                <a:spcPct val="20000"/>
              </a:spcBef>
              <a:buClr>
                <a:srgbClr val="002060"/>
              </a:buClr>
              <a:buSzPct val="95000"/>
              <a:buFont typeface="Arial" pitchFamily="34" charset="0"/>
              <a:buChar char="•"/>
              <a:defRPr/>
            </a:pPr>
            <a:r>
              <a:rPr lang="en-US" sz="2400" dirty="0" smtClean="0">
                <a:solidFill>
                  <a:srgbClr val="002060"/>
                </a:solidFill>
                <a:latin typeface="+mn-lt"/>
                <a:hlinkClick r:id="rId4"/>
              </a:rPr>
              <a:t>www.UdanAirways.com</a:t>
            </a:r>
            <a:endParaRPr lang="en-US" sz="2400" dirty="0">
              <a:solidFill>
                <a:srgbClr val="002060"/>
              </a:solidFill>
              <a:latin typeface="+mn-lt"/>
            </a:endParaRPr>
          </a:p>
          <a:p>
            <a:pPr marL="1257300" lvl="3" indent="-342900" defTabSz="911225">
              <a:lnSpc>
                <a:spcPct val="90000"/>
              </a:lnSpc>
              <a:spcBef>
                <a:spcPct val="20000"/>
              </a:spcBef>
              <a:buClr>
                <a:srgbClr val="002060"/>
              </a:buClr>
              <a:buSzPct val="95000"/>
              <a:buFont typeface="Arial" pitchFamily="34" charset="0"/>
              <a:buChar char="•"/>
              <a:defRPr/>
            </a:pPr>
            <a:r>
              <a:rPr lang="en-US" sz="1600" dirty="0" smtClean="0">
                <a:solidFill>
                  <a:srgbClr val="002060"/>
                </a:solidFill>
                <a:latin typeface="+mn-lt"/>
              </a:rPr>
              <a:t>Global</a:t>
            </a:r>
          </a:p>
          <a:p>
            <a:pPr marL="1714500" lvl="4" indent="-342900" defTabSz="911225">
              <a:lnSpc>
                <a:spcPct val="90000"/>
              </a:lnSpc>
              <a:spcBef>
                <a:spcPct val="20000"/>
              </a:spcBef>
              <a:buClr>
                <a:srgbClr val="002060"/>
              </a:buClr>
              <a:buSzPct val="95000"/>
              <a:buFont typeface="Arial" pitchFamily="34" charset="0"/>
              <a:buChar char="•"/>
              <a:defRPr/>
            </a:pPr>
            <a:r>
              <a:rPr lang="en-US" sz="1600" dirty="0" smtClean="0">
                <a:solidFill>
                  <a:srgbClr val="002060"/>
                </a:solidFill>
                <a:latin typeface="+mn-lt"/>
              </a:rPr>
              <a:t>Contents</a:t>
            </a:r>
          </a:p>
          <a:p>
            <a:pPr marL="2171700" lvl="5" indent="-342900" defTabSz="911225">
              <a:lnSpc>
                <a:spcPct val="90000"/>
              </a:lnSpc>
              <a:spcBef>
                <a:spcPct val="20000"/>
              </a:spcBef>
              <a:buClr>
                <a:srgbClr val="002060"/>
              </a:buClr>
              <a:buSzPct val="95000"/>
              <a:buFont typeface="Arial" pitchFamily="34" charset="0"/>
              <a:buChar char="•"/>
              <a:defRPr/>
            </a:pPr>
            <a:r>
              <a:rPr lang="en-US" sz="1600" dirty="0" smtClean="0">
                <a:solidFill>
                  <a:srgbClr val="002060"/>
                </a:solidFill>
                <a:latin typeface="+mn-lt"/>
              </a:rPr>
              <a:t>Press-Releases</a:t>
            </a:r>
          </a:p>
          <a:p>
            <a:pPr marL="2171700" lvl="5" indent="-342900" defTabSz="911225">
              <a:lnSpc>
                <a:spcPct val="90000"/>
              </a:lnSpc>
              <a:spcBef>
                <a:spcPct val="20000"/>
              </a:spcBef>
              <a:buClr>
                <a:srgbClr val="002060"/>
              </a:buClr>
              <a:buSzPct val="95000"/>
              <a:buFont typeface="Arial" pitchFamily="34" charset="0"/>
              <a:buChar char="•"/>
              <a:defRPr/>
            </a:pPr>
            <a:r>
              <a:rPr lang="en-US" sz="1600" dirty="0" smtClean="0">
                <a:solidFill>
                  <a:srgbClr val="002060"/>
                </a:solidFill>
                <a:latin typeface="+mn-lt"/>
              </a:rPr>
              <a:t>Events</a:t>
            </a:r>
            <a:endParaRPr lang="en-US" sz="1600" dirty="0">
              <a:solidFill>
                <a:srgbClr val="002060"/>
              </a:solidFill>
              <a:latin typeface="+mn-lt"/>
            </a:endParaRPr>
          </a:p>
          <a:p>
            <a:pPr marL="1714500" lvl="4" indent="-342900" defTabSz="911225">
              <a:lnSpc>
                <a:spcPct val="90000"/>
              </a:lnSpc>
              <a:spcBef>
                <a:spcPct val="20000"/>
              </a:spcBef>
              <a:buClr>
                <a:srgbClr val="002060"/>
              </a:buClr>
              <a:buSzPct val="95000"/>
              <a:buFont typeface="Arial" pitchFamily="34" charset="0"/>
              <a:buChar char="•"/>
              <a:defRPr/>
            </a:pPr>
            <a:r>
              <a:rPr lang="en-US" sz="1600" dirty="0" smtClean="0">
                <a:solidFill>
                  <a:srgbClr val="002060"/>
                </a:solidFill>
                <a:latin typeface="+mn-lt"/>
              </a:rPr>
              <a:t>Transactions</a:t>
            </a:r>
          </a:p>
          <a:p>
            <a:pPr marL="1257300" lvl="3" indent="-342900" defTabSz="911225">
              <a:lnSpc>
                <a:spcPct val="90000"/>
              </a:lnSpc>
              <a:spcBef>
                <a:spcPct val="20000"/>
              </a:spcBef>
              <a:buClr>
                <a:srgbClr val="002060"/>
              </a:buClr>
              <a:buSzPct val="95000"/>
              <a:buFont typeface="Arial" pitchFamily="34" charset="0"/>
              <a:buChar char="•"/>
              <a:defRPr/>
            </a:pPr>
            <a:r>
              <a:rPr lang="en-US" sz="1600" dirty="0" smtClean="0">
                <a:solidFill>
                  <a:srgbClr val="002060"/>
                </a:solidFill>
                <a:latin typeface="+mn-lt"/>
              </a:rPr>
              <a:t>China</a:t>
            </a:r>
          </a:p>
          <a:p>
            <a:pPr marL="1714500" lvl="4" indent="-342900" defTabSz="911225">
              <a:lnSpc>
                <a:spcPct val="90000"/>
              </a:lnSpc>
              <a:spcBef>
                <a:spcPct val="20000"/>
              </a:spcBef>
              <a:buClr>
                <a:srgbClr val="002060"/>
              </a:buClr>
              <a:buSzPct val="95000"/>
              <a:buFont typeface="Arial" pitchFamily="34" charset="0"/>
              <a:buChar char="•"/>
              <a:defRPr/>
            </a:pPr>
            <a:r>
              <a:rPr lang="en-US" sz="1600" dirty="0" smtClean="0">
                <a:solidFill>
                  <a:srgbClr val="002060"/>
                </a:solidFill>
                <a:latin typeface="+mn-lt"/>
              </a:rPr>
              <a:t>Contents</a:t>
            </a:r>
          </a:p>
          <a:p>
            <a:pPr marL="1714500" lvl="4" indent="-342900" defTabSz="911225">
              <a:lnSpc>
                <a:spcPct val="90000"/>
              </a:lnSpc>
              <a:spcBef>
                <a:spcPct val="20000"/>
              </a:spcBef>
              <a:buClr>
                <a:srgbClr val="002060"/>
              </a:buClr>
              <a:buSzPct val="95000"/>
              <a:buFont typeface="Arial" pitchFamily="34" charset="0"/>
              <a:buChar char="•"/>
              <a:defRPr/>
            </a:pPr>
            <a:r>
              <a:rPr lang="en-US" sz="1600" dirty="0" smtClean="0">
                <a:solidFill>
                  <a:srgbClr val="002060"/>
                </a:solidFill>
                <a:latin typeface="+mn-lt"/>
              </a:rPr>
              <a:t>Transactions</a:t>
            </a:r>
          </a:p>
          <a:p>
            <a:pPr marL="1257300" lvl="3" indent="-342900" defTabSz="911225">
              <a:lnSpc>
                <a:spcPct val="90000"/>
              </a:lnSpc>
              <a:spcBef>
                <a:spcPct val="20000"/>
              </a:spcBef>
              <a:buClr>
                <a:srgbClr val="002060"/>
              </a:buClr>
              <a:buSzPct val="95000"/>
              <a:buFont typeface="Arial" pitchFamily="34" charset="0"/>
              <a:buChar char="•"/>
              <a:defRPr/>
            </a:pPr>
            <a:r>
              <a:rPr lang="en-US" sz="1600" dirty="0" smtClean="0">
                <a:solidFill>
                  <a:srgbClr val="002060"/>
                </a:solidFill>
                <a:latin typeface="+mn-lt"/>
              </a:rPr>
              <a:t>France</a:t>
            </a:r>
          </a:p>
          <a:p>
            <a:pPr marL="1714500" lvl="4" indent="-342900" defTabSz="911225">
              <a:lnSpc>
                <a:spcPct val="90000"/>
              </a:lnSpc>
              <a:spcBef>
                <a:spcPct val="20000"/>
              </a:spcBef>
              <a:buClr>
                <a:srgbClr val="002060"/>
              </a:buClr>
              <a:buSzPct val="95000"/>
              <a:buFont typeface="Arial" pitchFamily="34" charset="0"/>
              <a:buChar char="•"/>
              <a:defRPr/>
            </a:pPr>
            <a:r>
              <a:rPr lang="en-US" sz="1600" dirty="0" smtClean="0">
                <a:solidFill>
                  <a:srgbClr val="002060"/>
                </a:solidFill>
                <a:latin typeface="+mn-lt"/>
              </a:rPr>
              <a:t>Contents </a:t>
            </a:r>
          </a:p>
          <a:p>
            <a:pPr marL="1714500" lvl="4" indent="-342900" defTabSz="911225">
              <a:lnSpc>
                <a:spcPct val="90000"/>
              </a:lnSpc>
              <a:spcBef>
                <a:spcPct val="20000"/>
              </a:spcBef>
              <a:buClr>
                <a:srgbClr val="002060"/>
              </a:buClr>
              <a:buSzPct val="95000"/>
              <a:buFont typeface="Arial" pitchFamily="34" charset="0"/>
              <a:buChar char="•"/>
              <a:defRPr/>
            </a:pPr>
            <a:r>
              <a:rPr lang="en-US" sz="1600" dirty="0" smtClean="0">
                <a:solidFill>
                  <a:srgbClr val="002060"/>
                </a:solidFill>
                <a:latin typeface="+mn-lt"/>
              </a:rPr>
              <a:t>Transactions</a:t>
            </a:r>
          </a:p>
          <a:p>
            <a:pPr marL="1257300" lvl="3" indent="-342900" defTabSz="911225">
              <a:lnSpc>
                <a:spcPct val="90000"/>
              </a:lnSpc>
              <a:spcBef>
                <a:spcPct val="20000"/>
              </a:spcBef>
              <a:buClr>
                <a:srgbClr val="002060"/>
              </a:buClr>
              <a:buSzPct val="95000"/>
              <a:buFont typeface="Arial" pitchFamily="34" charset="0"/>
              <a:buChar char="•"/>
              <a:defRPr/>
            </a:pPr>
            <a:r>
              <a:rPr lang="en-US" sz="1600" dirty="0" smtClean="0">
                <a:solidFill>
                  <a:srgbClr val="002060"/>
                </a:solidFill>
                <a:latin typeface="+mn-lt"/>
              </a:rPr>
              <a:t>…….</a:t>
            </a:r>
            <a:endParaRPr lang="en-US" sz="2800" dirty="0" smtClean="0">
              <a:solidFill>
                <a:srgbClr val="002060"/>
              </a:solidFill>
              <a:latin typeface="+mn-lt"/>
            </a:endParaRPr>
          </a:p>
          <a:p>
            <a:pPr marL="342900" lvl="1" indent="-342900" defTabSz="911225">
              <a:lnSpc>
                <a:spcPct val="90000"/>
              </a:lnSpc>
              <a:spcBef>
                <a:spcPct val="20000"/>
              </a:spcBef>
              <a:buClr>
                <a:srgbClr val="002060"/>
              </a:buClr>
              <a:buSzPct val="95000"/>
              <a:buFont typeface="Arial" pitchFamily="34" charset="0"/>
              <a:buChar char="•"/>
              <a:defRPr/>
            </a:pPr>
            <a:r>
              <a:rPr lang="en-US" sz="2800" dirty="0" smtClean="0">
                <a:solidFill>
                  <a:srgbClr val="002060"/>
                </a:solidFill>
                <a:latin typeface="+mn-lt"/>
              </a:rPr>
              <a:t>Master Pages</a:t>
            </a:r>
          </a:p>
          <a:p>
            <a:pPr marL="800100" lvl="2" indent="-342900" defTabSz="911225">
              <a:lnSpc>
                <a:spcPct val="90000"/>
              </a:lnSpc>
              <a:spcBef>
                <a:spcPct val="20000"/>
              </a:spcBef>
              <a:buClr>
                <a:srgbClr val="002060"/>
              </a:buClr>
              <a:buSzPct val="95000"/>
              <a:buFont typeface="Arial" pitchFamily="34" charset="0"/>
              <a:buChar char="•"/>
              <a:defRPr/>
            </a:pPr>
            <a:r>
              <a:rPr lang="en-US" sz="2400" dirty="0" smtClean="0">
                <a:solidFill>
                  <a:srgbClr val="002060"/>
                </a:solidFill>
                <a:latin typeface="+mn-lt"/>
              </a:rPr>
              <a:t>Master </a:t>
            </a:r>
            <a:r>
              <a:rPr lang="en-US" sz="2400" dirty="0">
                <a:solidFill>
                  <a:srgbClr val="002060"/>
                </a:solidFill>
                <a:latin typeface="+mn-lt"/>
              </a:rPr>
              <a:t>pages Home Site and sub sites</a:t>
            </a:r>
          </a:p>
          <a:p>
            <a:pPr marL="800100" lvl="2" indent="-342900" defTabSz="911225">
              <a:lnSpc>
                <a:spcPct val="90000"/>
              </a:lnSpc>
              <a:spcBef>
                <a:spcPct val="20000"/>
              </a:spcBef>
              <a:buClr>
                <a:srgbClr val="002060"/>
              </a:buClr>
              <a:buSzPct val="95000"/>
              <a:buFont typeface="Arial" pitchFamily="34" charset="0"/>
              <a:buChar char="•"/>
              <a:defRPr/>
            </a:pPr>
            <a:r>
              <a:rPr lang="en-US" sz="2400" dirty="0">
                <a:solidFill>
                  <a:srgbClr val="002060"/>
                </a:solidFill>
                <a:latin typeface="+mn-lt"/>
              </a:rPr>
              <a:t>Custom bread crumb </a:t>
            </a:r>
            <a:r>
              <a:rPr lang="en-US" sz="2400" dirty="0" smtClean="0">
                <a:solidFill>
                  <a:srgbClr val="002060"/>
                </a:solidFill>
                <a:latin typeface="+mn-lt"/>
              </a:rPr>
              <a:t>Control</a:t>
            </a:r>
            <a:endParaRPr lang="en-US" sz="2400" kern="0" dirty="0">
              <a:latin typeface="+mn-lt"/>
              <a:cs typeface="+mn-cs"/>
            </a:endParaRPr>
          </a:p>
        </p:txBody>
      </p:sp>
      <p:pic>
        <p:nvPicPr>
          <p:cNvPr id="1027" name="Picture 3"/>
          <p:cNvPicPr>
            <a:picLocks noChangeAspect="1" noChangeArrowheads="1"/>
          </p:cNvPicPr>
          <p:nvPr/>
        </p:nvPicPr>
        <p:blipFill>
          <a:blip r:embed="rId5"/>
          <a:srcRect/>
          <a:stretch>
            <a:fillRect/>
          </a:stretch>
        </p:blipFill>
        <p:spPr bwMode="auto">
          <a:xfrm>
            <a:off x="6678508" y="31532"/>
            <a:ext cx="2219325" cy="6334762"/>
          </a:xfrm>
          <a:prstGeom prst="rect">
            <a:avLst/>
          </a:prstGeom>
          <a:noFill/>
          <a:ln w="9525">
            <a:noFill/>
            <a:miter lim="800000"/>
            <a:headEnd/>
            <a:tailEnd/>
          </a:ln>
          <a:effectLst/>
        </p:spPr>
      </p:pic>
      <p:sp>
        <p:nvSpPr>
          <p:cNvPr id="7" name="TextBox 6"/>
          <p:cNvSpPr txBox="1"/>
          <p:nvPr/>
        </p:nvSpPr>
        <p:spPr>
          <a:xfrm>
            <a:off x="7058025" y="41275"/>
            <a:ext cx="936625" cy="200055"/>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b="1" dirty="0" smtClean="0">
                <a:solidFill>
                  <a:srgbClr val="002060"/>
                </a:solidFill>
              </a:rPr>
              <a:t>Udanairways.com</a:t>
            </a:r>
            <a:endParaRPr lang="en-IN" sz="700" b="1"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35842" name="Rectangle 2"/>
          <p:cNvSpPr>
            <a:spLocks noGrp="1" noChangeArrowheads="1"/>
          </p:cNvSpPr>
          <p:nvPr>
            <p:ph type="title"/>
          </p:nvPr>
        </p:nvSpPr>
        <p:spPr>
          <a:xfrm>
            <a:off x="382588" y="19050"/>
            <a:ext cx="8380412" cy="554038"/>
          </a:xfrm>
        </p:spPr>
        <p:txBody>
          <a:bodyPr>
            <a:normAutofit fontScale="90000"/>
          </a:bodyPr>
          <a:lstStyle/>
          <a:p>
            <a:pPr eaLnBrk="1" hangingPunct="1"/>
            <a:r>
              <a:rPr lang="en-US" sz="4000" b="1" smtClean="0">
                <a:solidFill>
                  <a:srgbClr val="002060"/>
                </a:solidFill>
              </a:rPr>
              <a:t>Case Study</a:t>
            </a:r>
          </a:p>
        </p:txBody>
      </p:sp>
      <p:sp>
        <p:nvSpPr>
          <p:cNvPr id="5" name="Rectangle 3"/>
          <p:cNvSpPr txBox="1">
            <a:spLocks noChangeArrowheads="1"/>
          </p:cNvSpPr>
          <p:nvPr/>
        </p:nvSpPr>
        <p:spPr bwMode="auto">
          <a:xfrm>
            <a:off x="290513" y="684213"/>
            <a:ext cx="8467725" cy="984250"/>
          </a:xfrm>
          <a:prstGeom prst="rect">
            <a:avLst/>
          </a:prstGeom>
          <a:noFill/>
          <a:ln w="9525">
            <a:noFill/>
            <a:miter lim="800000"/>
            <a:headEnd/>
            <a:tailEnd/>
          </a:ln>
        </p:spPr>
        <p:txBody>
          <a:bodyPr lIns="0" tIns="0" rIns="0" bIns="0">
            <a:spAutoFit/>
          </a:bodyPr>
          <a:lstStyle/>
          <a:p>
            <a:pPr marL="342900" lvl="1" indent="-342900" defTabSz="911225">
              <a:lnSpc>
                <a:spcPct val="90000"/>
              </a:lnSpc>
              <a:spcBef>
                <a:spcPct val="20000"/>
              </a:spcBef>
              <a:buClr>
                <a:srgbClr val="002060"/>
              </a:buClr>
              <a:buSzPct val="95000"/>
              <a:buFont typeface="Arial" pitchFamily="34" charset="0"/>
              <a:buChar char="•"/>
              <a:defRPr/>
            </a:pPr>
            <a:r>
              <a:rPr lang="en-US" sz="3200" dirty="0" smtClean="0">
                <a:solidFill>
                  <a:srgbClr val="002060"/>
                </a:solidFill>
                <a:latin typeface="+mn-lt"/>
              </a:rPr>
              <a:t>Site Content </a:t>
            </a:r>
            <a:r>
              <a:rPr lang="en-US" sz="3200" dirty="0">
                <a:solidFill>
                  <a:srgbClr val="002060"/>
                </a:solidFill>
                <a:latin typeface="+mn-lt"/>
              </a:rPr>
              <a:t>Types</a:t>
            </a:r>
          </a:p>
          <a:p>
            <a:pPr marL="342900" lvl="1" indent="-342900" defTabSz="911225">
              <a:lnSpc>
                <a:spcPct val="90000"/>
              </a:lnSpc>
              <a:spcBef>
                <a:spcPct val="20000"/>
              </a:spcBef>
              <a:buClr>
                <a:srgbClr val="002060"/>
              </a:buClr>
              <a:buSzPct val="95000"/>
              <a:defRPr/>
            </a:pPr>
            <a:endParaRPr lang="en-US" sz="3200" dirty="0">
              <a:solidFill>
                <a:srgbClr val="002060"/>
              </a:solidFill>
              <a:latin typeface="+mn-lt"/>
            </a:endParaRPr>
          </a:p>
        </p:txBody>
      </p:sp>
      <p:graphicFrame>
        <p:nvGraphicFramePr>
          <p:cNvPr id="4" name="Table 3"/>
          <p:cNvGraphicFramePr>
            <a:graphicFrameLocks noGrp="1"/>
          </p:cNvGraphicFramePr>
          <p:nvPr/>
        </p:nvGraphicFramePr>
        <p:xfrm>
          <a:off x="133350" y="1482594"/>
          <a:ext cx="8801100" cy="4204382"/>
        </p:xfrm>
        <a:graphic>
          <a:graphicData uri="http://schemas.openxmlformats.org/drawingml/2006/table">
            <a:tbl>
              <a:tblPr>
                <a:tableStyleId>{3C2FFA5D-87B4-456A-9821-1D502468CF0F}</a:tableStyleId>
              </a:tblPr>
              <a:tblGrid>
                <a:gridCol w="4953000"/>
                <a:gridCol w="3848100"/>
              </a:tblGrid>
              <a:tr h="600626">
                <a:tc>
                  <a:txBody>
                    <a:bodyPr/>
                    <a:lstStyle/>
                    <a:p>
                      <a:pPr marL="0" marR="0">
                        <a:lnSpc>
                          <a:spcPct val="115000"/>
                        </a:lnSpc>
                        <a:spcBef>
                          <a:spcPts val="0"/>
                        </a:spcBef>
                        <a:spcAft>
                          <a:spcPts val="0"/>
                        </a:spcAft>
                      </a:pPr>
                      <a:r>
                        <a:rPr lang="en-US" sz="2000" b="1" dirty="0" smtClean="0">
                          <a:solidFill>
                            <a:srgbClr val="002060"/>
                          </a:solidFill>
                          <a:latin typeface="+mn-lt"/>
                          <a:ea typeface="Calibri"/>
                          <a:cs typeface="Times New Roman"/>
                        </a:rPr>
                        <a:t>Content</a:t>
                      </a:r>
                      <a:r>
                        <a:rPr lang="en-US" sz="2000" b="1" baseline="0" dirty="0" smtClean="0">
                          <a:solidFill>
                            <a:srgbClr val="002060"/>
                          </a:solidFill>
                          <a:latin typeface="+mn-lt"/>
                          <a:ea typeface="Calibri"/>
                          <a:cs typeface="Times New Roman"/>
                        </a:rPr>
                        <a:t> </a:t>
                      </a:r>
                      <a:r>
                        <a:rPr lang="en-US" sz="2000" b="1" dirty="0" smtClean="0">
                          <a:solidFill>
                            <a:srgbClr val="002060"/>
                          </a:solidFill>
                          <a:latin typeface="+mn-lt"/>
                          <a:ea typeface="Calibri"/>
                          <a:cs typeface="Times New Roman"/>
                        </a:rPr>
                        <a:t>Title</a:t>
                      </a:r>
                      <a:endParaRPr lang="en-US" sz="2000" b="1" dirty="0">
                        <a:solidFill>
                          <a:srgbClr val="002060"/>
                        </a:solidFill>
                        <a:latin typeface="+mn-lt"/>
                        <a:ea typeface="Calibri"/>
                        <a:cs typeface="Times New Roman"/>
                      </a:endParaRPr>
                    </a:p>
                  </a:txBody>
                  <a:tcPr marL="62975" marR="62975" marT="23616" marB="31488"/>
                </a:tc>
                <a:tc>
                  <a:txBody>
                    <a:bodyPr/>
                    <a:lstStyle/>
                    <a:p>
                      <a:pPr marL="0" marR="0">
                        <a:lnSpc>
                          <a:spcPct val="115000"/>
                        </a:lnSpc>
                        <a:spcBef>
                          <a:spcPts val="0"/>
                        </a:spcBef>
                        <a:spcAft>
                          <a:spcPts val="0"/>
                        </a:spcAft>
                      </a:pPr>
                      <a:r>
                        <a:rPr lang="en-US" sz="2000" b="1" dirty="0" smtClean="0">
                          <a:solidFill>
                            <a:srgbClr val="002060"/>
                          </a:solidFill>
                          <a:latin typeface="+mn-lt"/>
                          <a:ea typeface="Calibri"/>
                          <a:cs typeface="Times New Roman"/>
                        </a:rPr>
                        <a:t>Inherite</a:t>
                      </a:r>
                      <a:r>
                        <a:rPr lang="en-US" sz="2000" b="1" baseline="0" dirty="0" smtClean="0">
                          <a:solidFill>
                            <a:srgbClr val="002060"/>
                          </a:solidFill>
                          <a:latin typeface="+mn-lt"/>
                          <a:ea typeface="Calibri"/>
                          <a:cs typeface="Times New Roman"/>
                        </a:rPr>
                        <a:t>d From</a:t>
                      </a:r>
                      <a:endParaRPr lang="en-US" sz="2000" b="1" dirty="0">
                        <a:solidFill>
                          <a:srgbClr val="002060"/>
                        </a:solidFill>
                        <a:latin typeface="+mn-lt"/>
                        <a:ea typeface="Calibri"/>
                        <a:cs typeface="Times New Roman"/>
                      </a:endParaRPr>
                    </a:p>
                  </a:txBody>
                  <a:tcPr marL="62975" marR="62975" marT="23616" marB="31488"/>
                </a:tc>
              </a:tr>
              <a:tr h="600626">
                <a:tc>
                  <a:txBody>
                    <a:bodyPr/>
                    <a:lstStyle/>
                    <a:p>
                      <a:pPr marL="0" marR="0">
                        <a:lnSpc>
                          <a:spcPct val="115000"/>
                        </a:lnSpc>
                        <a:spcBef>
                          <a:spcPts val="0"/>
                        </a:spcBef>
                        <a:spcAft>
                          <a:spcPts val="0"/>
                        </a:spcAft>
                      </a:pPr>
                      <a:r>
                        <a:rPr lang="en-US" sz="2000" b="0" u="none" strike="noStrike" dirty="0" smtClean="0">
                          <a:solidFill>
                            <a:srgbClr val="002060"/>
                          </a:solidFill>
                        </a:rPr>
                        <a:t>CASESTUDY_ROOT_PAGE_CONTENT</a:t>
                      </a:r>
                      <a:endParaRPr lang="en-US" sz="2000" b="0" dirty="0">
                        <a:solidFill>
                          <a:srgbClr val="002060"/>
                        </a:solidFill>
                        <a:latin typeface="Calibri"/>
                        <a:ea typeface="Calibri"/>
                        <a:cs typeface="Times New Roman"/>
                      </a:endParaRPr>
                    </a:p>
                  </a:txBody>
                  <a:tcPr marL="62975" marR="62975" marT="23616" marB="31488"/>
                </a:tc>
                <a:tc>
                  <a:txBody>
                    <a:bodyPr/>
                    <a:lstStyle/>
                    <a:p>
                      <a:pPr marL="0" marR="0">
                        <a:lnSpc>
                          <a:spcPct val="115000"/>
                        </a:lnSpc>
                        <a:spcBef>
                          <a:spcPts val="0"/>
                        </a:spcBef>
                        <a:spcAft>
                          <a:spcPts val="0"/>
                        </a:spcAft>
                      </a:pPr>
                      <a:r>
                        <a:rPr lang="en-US" sz="2000" b="0" dirty="0">
                          <a:solidFill>
                            <a:srgbClr val="002060"/>
                          </a:solidFill>
                        </a:rPr>
                        <a:t>Page</a:t>
                      </a:r>
                      <a:endParaRPr lang="en-US" sz="2000" b="0" dirty="0">
                        <a:solidFill>
                          <a:srgbClr val="002060"/>
                        </a:solidFill>
                        <a:latin typeface="Calibri"/>
                        <a:ea typeface="Calibri"/>
                        <a:cs typeface="Times New Roman"/>
                      </a:endParaRPr>
                    </a:p>
                  </a:txBody>
                  <a:tcPr marL="62975" marR="62975" marT="23616" marB="31488"/>
                </a:tc>
              </a:tr>
              <a:tr h="600626">
                <a:tc>
                  <a:txBody>
                    <a:bodyPr/>
                    <a:lstStyle/>
                    <a:p>
                      <a:pPr marL="0" marR="0">
                        <a:lnSpc>
                          <a:spcPct val="115000"/>
                        </a:lnSpc>
                        <a:spcBef>
                          <a:spcPts val="0"/>
                        </a:spcBef>
                        <a:spcAft>
                          <a:spcPts val="0"/>
                        </a:spcAft>
                      </a:pPr>
                      <a:r>
                        <a:rPr lang="en-US" sz="2000" b="0" u="none" strike="noStrike" dirty="0" smtClean="0">
                          <a:solidFill>
                            <a:srgbClr val="002060"/>
                          </a:solidFill>
                        </a:rPr>
                        <a:t>CASESTUDY_PRESS_RELEASE_PAGE_CONTENT</a:t>
                      </a:r>
                      <a:endParaRPr lang="en-US" sz="2000" b="0" dirty="0">
                        <a:solidFill>
                          <a:srgbClr val="002060"/>
                        </a:solidFill>
                        <a:latin typeface="Calibri"/>
                        <a:ea typeface="Calibri"/>
                        <a:cs typeface="Times New Roman"/>
                      </a:endParaRPr>
                    </a:p>
                  </a:txBody>
                  <a:tcPr marL="62975" marR="62975" marT="23616" marB="31488"/>
                </a:tc>
                <a:tc>
                  <a:txBody>
                    <a:bodyPr/>
                    <a:lstStyle/>
                    <a:p>
                      <a:pPr marL="0" marR="0">
                        <a:lnSpc>
                          <a:spcPct val="115000"/>
                        </a:lnSpc>
                        <a:spcBef>
                          <a:spcPts val="0"/>
                        </a:spcBef>
                        <a:spcAft>
                          <a:spcPts val="0"/>
                        </a:spcAft>
                      </a:pPr>
                      <a:r>
                        <a:rPr lang="en-US" sz="2000" b="0" u="none" strike="noStrike">
                          <a:solidFill>
                            <a:srgbClr val="002060"/>
                          </a:solidFill>
                        </a:rPr>
                        <a:t>CASESTUDY_ROOT_PAGE_CONTENT</a:t>
                      </a:r>
                      <a:endParaRPr lang="en-US" sz="2000" b="0">
                        <a:solidFill>
                          <a:srgbClr val="002060"/>
                        </a:solidFill>
                        <a:latin typeface="Calibri"/>
                        <a:ea typeface="Calibri"/>
                        <a:cs typeface="Times New Roman"/>
                      </a:endParaRPr>
                    </a:p>
                  </a:txBody>
                  <a:tcPr marL="62975" marR="62975" marT="23616" marB="31488"/>
                </a:tc>
              </a:tr>
              <a:tr h="600626">
                <a:tc>
                  <a:txBody>
                    <a:bodyPr/>
                    <a:lstStyle/>
                    <a:p>
                      <a:pPr marL="0" marR="0">
                        <a:lnSpc>
                          <a:spcPct val="115000"/>
                        </a:lnSpc>
                        <a:spcBef>
                          <a:spcPts val="0"/>
                        </a:spcBef>
                        <a:spcAft>
                          <a:spcPts val="0"/>
                        </a:spcAft>
                      </a:pPr>
                      <a:r>
                        <a:rPr lang="en-US" sz="2000" b="0" u="none" strike="noStrike" dirty="0" smtClean="0">
                          <a:solidFill>
                            <a:srgbClr val="002060"/>
                          </a:solidFill>
                        </a:rPr>
                        <a:t>CASESTUDY_EVENT_PAGE_CONTENT</a:t>
                      </a:r>
                      <a:endParaRPr lang="en-US" sz="2000" b="0" dirty="0">
                        <a:solidFill>
                          <a:srgbClr val="002060"/>
                        </a:solidFill>
                        <a:latin typeface="Calibri"/>
                        <a:ea typeface="Calibri"/>
                        <a:cs typeface="Times New Roman"/>
                      </a:endParaRPr>
                    </a:p>
                  </a:txBody>
                  <a:tcPr marL="62975" marR="62975" marT="23616" marB="31488"/>
                </a:tc>
                <a:tc>
                  <a:txBody>
                    <a:bodyPr/>
                    <a:lstStyle/>
                    <a:p>
                      <a:pPr marL="0" marR="0">
                        <a:lnSpc>
                          <a:spcPct val="115000"/>
                        </a:lnSpc>
                        <a:spcBef>
                          <a:spcPts val="0"/>
                        </a:spcBef>
                        <a:spcAft>
                          <a:spcPts val="0"/>
                        </a:spcAft>
                      </a:pPr>
                      <a:r>
                        <a:rPr lang="en-US" sz="2000" b="0" u="none" strike="noStrike" dirty="0">
                          <a:solidFill>
                            <a:srgbClr val="002060"/>
                          </a:solidFill>
                        </a:rPr>
                        <a:t>CASESTUDY_ROOT_PAGE_CONTENT</a:t>
                      </a:r>
                      <a:endParaRPr lang="en-US" sz="2000" b="0" dirty="0">
                        <a:solidFill>
                          <a:srgbClr val="002060"/>
                        </a:solidFill>
                        <a:latin typeface="Calibri"/>
                        <a:ea typeface="Calibri"/>
                        <a:cs typeface="Times New Roman"/>
                      </a:endParaRPr>
                    </a:p>
                  </a:txBody>
                  <a:tcPr marL="62975" marR="62975" marT="23616" marB="31488"/>
                </a:tc>
              </a:tr>
              <a:tr h="600626">
                <a:tc>
                  <a:txBody>
                    <a:bodyPr/>
                    <a:lstStyle/>
                    <a:p>
                      <a:pPr marL="0" marR="0">
                        <a:lnSpc>
                          <a:spcPct val="115000"/>
                        </a:lnSpc>
                        <a:spcBef>
                          <a:spcPts val="0"/>
                        </a:spcBef>
                        <a:spcAft>
                          <a:spcPts val="0"/>
                        </a:spcAft>
                      </a:pPr>
                      <a:r>
                        <a:rPr lang="en-US" sz="2000" b="0" u="none" strike="noStrike" dirty="0" smtClean="0">
                          <a:solidFill>
                            <a:srgbClr val="002060"/>
                          </a:solidFill>
                        </a:rPr>
                        <a:t>CASESTUDY_DOCUMENT</a:t>
                      </a:r>
                      <a:endParaRPr lang="en-US" sz="2000" b="0" dirty="0">
                        <a:solidFill>
                          <a:srgbClr val="002060"/>
                        </a:solidFill>
                        <a:latin typeface="Calibri"/>
                        <a:ea typeface="Calibri"/>
                        <a:cs typeface="Times New Roman"/>
                      </a:endParaRPr>
                    </a:p>
                  </a:txBody>
                  <a:tcPr marL="62975" marR="62975" marT="23616" marB="31488"/>
                </a:tc>
                <a:tc>
                  <a:txBody>
                    <a:bodyPr/>
                    <a:lstStyle/>
                    <a:p>
                      <a:pPr marL="0" marR="0">
                        <a:lnSpc>
                          <a:spcPct val="115000"/>
                        </a:lnSpc>
                        <a:spcBef>
                          <a:spcPts val="0"/>
                        </a:spcBef>
                        <a:spcAft>
                          <a:spcPts val="0"/>
                        </a:spcAft>
                      </a:pPr>
                      <a:r>
                        <a:rPr lang="en-US" sz="2000" b="0" dirty="0">
                          <a:solidFill>
                            <a:srgbClr val="002060"/>
                          </a:solidFill>
                        </a:rPr>
                        <a:t>Document</a:t>
                      </a:r>
                      <a:endParaRPr lang="en-US" sz="2000" b="0" dirty="0">
                        <a:solidFill>
                          <a:srgbClr val="002060"/>
                        </a:solidFill>
                        <a:latin typeface="Calibri"/>
                        <a:ea typeface="Calibri"/>
                        <a:cs typeface="Times New Roman"/>
                      </a:endParaRPr>
                    </a:p>
                  </a:txBody>
                  <a:tcPr marL="62975" marR="62975" marT="23616" marB="31488"/>
                </a:tc>
              </a:tr>
              <a:tr h="600626">
                <a:tc>
                  <a:txBody>
                    <a:bodyPr/>
                    <a:lstStyle/>
                    <a:p>
                      <a:pPr marL="0" marR="0">
                        <a:lnSpc>
                          <a:spcPct val="115000"/>
                        </a:lnSpc>
                        <a:spcBef>
                          <a:spcPts val="0"/>
                        </a:spcBef>
                        <a:spcAft>
                          <a:spcPts val="0"/>
                        </a:spcAft>
                      </a:pPr>
                      <a:r>
                        <a:rPr lang="en-US" sz="2000" b="0" u="none" strike="noStrike" dirty="0" smtClean="0">
                          <a:solidFill>
                            <a:srgbClr val="002060"/>
                          </a:solidFill>
                        </a:rPr>
                        <a:t>CASESTUDY_LIST_ITEM</a:t>
                      </a:r>
                      <a:endParaRPr lang="en-US" sz="2000" b="0" dirty="0">
                        <a:solidFill>
                          <a:srgbClr val="002060"/>
                        </a:solidFill>
                        <a:latin typeface="Calibri"/>
                        <a:ea typeface="Calibri"/>
                        <a:cs typeface="Times New Roman"/>
                      </a:endParaRPr>
                    </a:p>
                  </a:txBody>
                  <a:tcPr marL="62975" marR="62975" marT="23616" marB="31488"/>
                </a:tc>
                <a:tc>
                  <a:txBody>
                    <a:bodyPr/>
                    <a:lstStyle/>
                    <a:p>
                      <a:pPr marL="0" marR="0">
                        <a:lnSpc>
                          <a:spcPct val="115000"/>
                        </a:lnSpc>
                        <a:spcBef>
                          <a:spcPts val="0"/>
                        </a:spcBef>
                        <a:spcAft>
                          <a:spcPts val="0"/>
                        </a:spcAft>
                      </a:pPr>
                      <a:r>
                        <a:rPr lang="en-US" sz="2000" b="0" dirty="0">
                          <a:solidFill>
                            <a:srgbClr val="002060"/>
                          </a:solidFill>
                        </a:rPr>
                        <a:t>Item</a:t>
                      </a:r>
                      <a:endParaRPr lang="en-US" sz="2000" b="0" dirty="0">
                        <a:solidFill>
                          <a:srgbClr val="002060"/>
                        </a:solidFill>
                        <a:latin typeface="Calibri"/>
                        <a:ea typeface="Calibri"/>
                        <a:cs typeface="Times New Roman"/>
                      </a:endParaRPr>
                    </a:p>
                  </a:txBody>
                  <a:tcPr marL="62975" marR="62975" marT="23616" marB="31488"/>
                </a:tc>
              </a:tr>
              <a:tr h="600626">
                <a:tc>
                  <a:txBody>
                    <a:bodyPr/>
                    <a:lstStyle/>
                    <a:p>
                      <a:pPr marL="0" marR="0">
                        <a:lnSpc>
                          <a:spcPct val="115000"/>
                        </a:lnSpc>
                        <a:spcBef>
                          <a:spcPts val="0"/>
                        </a:spcBef>
                        <a:spcAft>
                          <a:spcPts val="0"/>
                        </a:spcAft>
                      </a:pPr>
                      <a:r>
                        <a:rPr lang="en-US" sz="2000" b="0" u="none" strike="noStrike" dirty="0" smtClean="0">
                          <a:solidFill>
                            <a:srgbClr val="002060"/>
                          </a:solidFill>
                        </a:rPr>
                        <a:t>CASESTUDY_EDITORIAL_ITEM</a:t>
                      </a:r>
                      <a:endParaRPr lang="en-US" sz="2000" b="0" dirty="0">
                        <a:solidFill>
                          <a:srgbClr val="002060"/>
                        </a:solidFill>
                        <a:latin typeface="Calibri"/>
                        <a:ea typeface="Calibri"/>
                        <a:cs typeface="Times New Roman"/>
                      </a:endParaRPr>
                    </a:p>
                  </a:txBody>
                  <a:tcPr marL="62975" marR="62975" marT="23616" marB="31488"/>
                </a:tc>
                <a:tc>
                  <a:txBody>
                    <a:bodyPr/>
                    <a:lstStyle/>
                    <a:p>
                      <a:pPr marL="0" marR="0">
                        <a:lnSpc>
                          <a:spcPct val="115000"/>
                        </a:lnSpc>
                        <a:spcBef>
                          <a:spcPts val="0"/>
                        </a:spcBef>
                        <a:spcAft>
                          <a:spcPts val="0"/>
                        </a:spcAft>
                      </a:pPr>
                      <a:r>
                        <a:rPr lang="en-US" sz="2000" b="0" dirty="0">
                          <a:solidFill>
                            <a:srgbClr val="002060"/>
                          </a:solidFill>
                        </a:rPr>
                        <a:t>Item</a:t>
                      </a:r>
                      <a:endParaRPr lang="en-US" sz="2000" b="0" dirty="0">
                        <a:solidFill>
                          <a:srgbClr val="002060"/>
                        </a:solidFill>
                        <a:latin typeface="Calibri"/>
                        <a:ea typeface="Calibri"/>
                        <a:cs typeface="Times New Roman"/>
                      </a:endParaRPr>
                    </a:p>
                  </a:txBody>
                  <a:tcPr marL="62975" marR="62975" marT="23616" marB="31488"/>
                </a:tc>
              </a:tr>
            </a:tbl>
          </a:graphicData>
        </a:graphic>
      </p:graphicFrame>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38914" name="Rectangle 2"/>
          <p:cNvSpPr>
            <a:spLocks noGrp="1" noChangeArrowheads="1"/>
          </p:cNvSpPr>
          <p:nvPr>
            <p:ph type="title"/>
          </p:nvPr>
        </p:nvSpPr>
        <p:spPr>
          <a:xfrm>
            <a:off x="382588" y="0"/>
            <a:ext cx="8380412" cy="554038"/>
          </a:xfrm>
        </p:spPr>
        <p:txBody>
          <a:bodyPr>
            <a:normAutofit fontScale="90000"/>
          </a:bodyPr>
          <a:lstStyle/>
          <a:p>
            <a:pPr eaLnBrk="1" hangingPunct="1"/>
            <a:r>
              <a:rPr lang="en-US" sz="4000" b="1" smtClean="0">
                <a:solidFill>
                  <a:srgbClr val="002060"/>
                </a:solidFill>
              </a:rPr>
              <a:t>Case Study</a:t>
            </a:r>
          </a:p>
        </p:txBody>
      </p:sp>
      <p:sp>
        <p:nvSpPr>
          <p:cNvPr id="5" name="Rectangle 3"/>
          <p:cNvSpPr txBox="1">
            <a:spLocks noChangeArrowheads="1"/>
          </p:cNvSpPr>
          <p:nvPr/>
        </p:nvSpPr>
        <p:spPr bwMode="auto">
          <a:xfrm>
            <a:off x="290513" y="684213"/>
            <a:ext cx="8467725" cy="3524042"/>
          </a:xfrm>
          <a:prstGeom prst="rect">
            <a:avLst/>
          </a:prstGeom>
          <a:noFill/>
          <a:ln w="9525">
            <a:noFill/>
            <a:miter lim="800000"/>
            <a:headEnd/>
            <a:tailEnd/>
          </a:ln>
        </p:spPr>
        <p:txBody>
          <a:bodyPr lIns="0" tIns="0" rIns="0" bIns="0">
            <a:spAutoFit/>
          </a:bodyPr>
          <a:lstStyle/>
          <a:p>
            <a:pPr marL="342900" lvl="1" indent="-342900" defTabSz="911225">
              <a:lnSpc>
                <a:spcPct val="90000"/>
              </a:lnSpc>
              <a:spcBef>
                <a:spcPct val="20000"/>
              </a:spcBef>
              <a:buClr>
                <a:srgbClr val="002060"/>
              </a:buClr>
              <a:buSzPct val="95000"/>
              <a:buFont typeface="Arial" pitchFamily="34" charset="0"/>
              <a:buChar char="•"/>
              <a:defRPr/>
            </a:pPr>
            <a:r>
              <a:rPr lang="en-US" sz="3200" dirty="0">
                <a:solidFill>
                  <a:srgbClr val="002060"/>
                </a:solidFill>
                <a:latin typeface="+mn-lt"/>
              </a:rPr>
              <a:t>Page Layouts</a:t>
            </a:r>
          </a:p>
          <a:p>
            <a:pPr marL="800100" lvl="2" indent="-342900" defTabSz="911225">
              <a:lnSpc>
                <a:spcPct val="90000"/>
              </a:lnSpc>
              <a:spcBef>
                <a:spcPct val="20000"/>
              </a:spcBef>
              <a:buClr>
                <a:srgbClr val="002060"/>
              </a:buClr>
              <a:buSzPct val="95000"/>
              <a:buFont typeface="Arial" pitchFamily="34" charset="0"/>
              <a:buChar char="•"/>
              <a:defRPr/>
            </a:pPr>
            <a:r>
              <a:rPr lang="en-US" sz="2600" kern="0" dirty="0">
                <a:solidFill>
                  <a:srgbClr val="002060"/>
                </a:solidFill>
                <a:latin typeface="+mn-lt"/>
                <a:cs typeface="+mn-cs"/>
              </a:rPr>
              <a:t>Main Home</a:t>
            </a:r>
          </a:p>
          <a:p>
            <a:pPr marL="800100" lvl="2" indent="-342900" defTabSz="911225">
              <a:lnSpc>
                <a:spcPct val="90000"/>
              </a:lnSpc>
              <a:spcBef>
                <a:spcPct val="20000"/>
              </a:spcBef>
              <a:buClr>
                <a:srgbClr val="002060"/>
              </a:buClr>
              <a:buSzPct val="95000"/>
              <a:buFont typeface="Arial" pitchFamily="34" charset="0"/>
              <a:buChar char="•"/>
              <a:defRPr/>
            </a:pPr>
            <a:r>
              <a:rPr lang="en-US" sz="2600" kern="0" dirty="0">
                <a:solidFill>
                  <a:srgbClr val="002060"/>
                </a:solidFill>
                <a:latin typeface="+mn-lt"/>
                <a:cs typeface="+mn-cs"/>
              </a:rPr>
              <a:t>Sub Site Home</a:t>
            </a:r>
          </a:p>
          <a:p>
            <a:pPr marL="800100" lvl="2" indent="-342900" defTabSz="911225">
              <a:lnSpc>
                <a:spcPct val="90000"/>
              </a:lnSpc>
              <a:spcBef>
                <a:spcPct val="20000"/>
              </a:spcBef>
              <a:buClr>
                <a:srgbClr val="002060"/>
              </a:buClr>
              <a:buSzPct val="95000"/>
              <a:buFont typeface="Arial" pitchFamily="34" charset="0"/>
              <a:buChar char="•"/>
              <a:defRPr/>
            </a:pPr>
            <a:r>
              <a:rPr lang="en-US" sz="2600" kern="0" dirty="0">
                <a:solidFill>
                  <a:srgbClr val="002060"/>
                </a:solidFill>
                <a:latin typeface="+mn-lt"/>
                <a:cs typeface="+mn-cs"/>
              </a:rPr>
              <a:t>Single Column HTML</a:t>
            </a:r>
          </a:p>
          <a:p>
            <a:pPr marL="800100" lvl="2" indent="-342900" defTabSz="911225">
              <a:lnSpc>
                <a:spcPct val="90000"/>
              </a:lnSpc>
              <a:spcBef>
                <a:spcPct val="20000"/>
              </a:spcBef>
              <a:buClr>
                <a:srgbClr val="002060"/>
              </a:buClr>
              <a:buSzPct val="95000"/>
              <a:buFont typeface="Arial" pitchFamily="34" charset="0"/>
              <a:buChar char="•"/>
              <a:defRPr/>
            </a:pPr>
            <a:r>
              <a:rPr lang="en-US" sz="2600" kern="0" dirty="0">
                <a:solidFill>
                  <a:srgbClr val="002060"/>
                </a:solidFill>
                <a:latin typeface="+mn-lt"/>
                <a:cs typeface="+mn-cs"/>
              </a:rPr>
              <a:t>Single Column HTML </a:t>
            </a:r>
            <a:r>
              <a:rPr lang="en-US" sz="2600" kern="0" dirty="0" smtClean="0">
                <a:solidFill>
                  <a:srgbClr val="002060"/>
                </a:solidFill>
                <a:latin typeface="+mn-lt"/>
                <a:cs typeface="+mn-cs"/>
              </a:rPr>
              <a:t>Zone</a:t>
            </a:r>
          </a:p>
          <a:p>
            <a:pPr marL="800100" lvl="2" indent="-342900" defTabSz="911225">
              <a:lnSpc>
                <a:spcPct val="90000"/>
              </a:lnSpc>
              <a:spcBef>
                <a:spcPct val="20000"/>
              </a:spcBef>
              <a:buClr>
                <a:srgbClr val="002060"/>
              </a:buClr>
              <a:buSzPct val="95000"/>
              <a:buFont typeface="Arial" pitchFamily="34" charset="0"/>
              <a:buChar char="•"/>
              <a:defRPr/>
            </a:pPr>
            <a:r>
              <a:rPr lang="en-US" sz="2600" kern="0" dirty="0" smtClean="0">
                <a:solidFill>
                  <a:srgbClr val="002060"/>
                </a:solidFill>
                <a:latin typeface="+mn-lt"/>
                <a:cs typeface="+mn-cs"/>
              </a:rPr>
              <a:t>Press Release Page Layout</a:t>
            </a:r>
          </a:p>
          <a:p>
            <a:pPr marL="800100" lvl="2" indent="-342900" defTabSz="911225">
              <a:lnSpc>
                <a:spcPct val="90000"/>
              </a:lnSpc>
              <a:spcBef>
                <a:spcPct val="20000"/>
              </a:spcBef>
              <a:buClr>
                <a:srgbClr val="002060"/>
              </a:buClr>
              <a:buSzPct val="95000"/>
              <a:buFont typeface="Arial" pitchFamily="34" charset="0"/>
              <a:buChar char="•"/>
              <a:defRPr/>
            </a:pPr>
            <a:r>
              <a:rPr lang="en-US" sz="2600" kern="0" dirty="0" smtClean="0">
                <a:solidFill>
                  <a:srgbClr val="002060"/>
                </a:solidFill>
                <a:latin typeface="+mn-lt"/>
                <a:cs typeface="+mn-cs"/>
              </a:rPr>
              <a:t>Event Page Layout</a:t>
            </a:r>
            <a:endParaRPr lang="en-US" sz="2600" kern="0" dirty="0">
              <a:solidFill>
                <a:srgbClr val="002060"/>
              </a:solidFill>
              <a:latin typeface="+mn-lt"/>
              <a:cs typeface="+mn-cs"/>
            </a:endParaRPr>
          </a:p>
          <a:p>
            <a:pPr marL="800100" lvl="2" indent="-342900" defTabSz="911225">
              <a:lnSpc>
                <a:spcPct val="90000"/>
              </a:lnSpc>
              <a:spcBef>
                <a:spcPct val="20000"/>
              </a:spcBef>
              <a:buClr>
                <a:srgbClr val="002060"/>
              </a:buClr>
              <a:buSzPct val="95000"/>
              <a:defRPr/>
            </a:pPr>
            <a:endParaRPr lang="en-US" sz="2600" kern="0" dirty="0">
              <a:solidFill>
                <a:srgbClr val="002060"/>
              </a:solidFill>
              <a:latin typeface="+mn-lt"/>
              <a:cs typeface="+mn-cs"/>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36866" name="Rectangle 2"/>
          <p:cNvSpPr>
            <a:spLocks noGrp="1" noChangeArrowheads="1"/>
          </p:cNvSpPr>
          <p:nvPr>
            <p:ph type="title"/>
          </p:nvPr>
        </p:nvSpPr>
        <p:spPr>
          <a:xfrm>
            <a:off x="382588" y="0"/>
            <a:ext cx="8380412" cy="554038"/>
          </a:xfrm>
        </p:spPr>
        <p:txBody>
          <a:bodyPr>
            <a:normAutofit fontScale="90000"/>
          </a:bodyPr>
          <a:lstStyle/>
          <a:p>
            <a:pPr eaLnBrk="1" hangingPunct="1"/>
            <a:r>
              <a:rPr lang="en-US" sz="4000" b="1" smtClean="0">
                <a:solidFill>
                  <a:srgbClr val="002060"/>
                </a:solidFill>
              </a:rPr>
              <a:t>Case Study</a:t>
            </a:r>
          </a:p>
        </p:txBody>
      </p:sp>
      <p:sp>
        <p:nvSpPr>
          <p:cNvPr id="5" name="Rectangle 3"/>
          <p:cNvSpPr txBox="1">
            <a:spLocks noChangeArrowheads="1"/>
          </p:cNvSpPr>
          <p:nvPr/>
        </p:nvSpPr>
        <p:spPr bwMode="auto">
          <a:xfrm>
            <a:off x="290513" y="684213"/>
            <a:ext cx="8467725" cy="6272486"/>
          </a:xfrm>
          <a:prstGeom prst="rect">
            <a:avLst/>
          </a:prstGeom>
          <a:noFill/>
          <a:ln w="9525">
            <a:noFill/>
            <a:miter lim="800000"/>
            <a:headEnd/>
            <a:tailEnd/>
          </a:ln>
        </p:spPr>
        <p:txBody>
          <a:bodyPr lIns="0" tIns="0" rIns="0" bIns="0">
            <a:spAutoFit/>
          </a:bodyPr>
          <a:lstStyle/>
          <a:p>
            <a:pPr marL="342900" lvl="1" indent="-342900" defTabSz="911225">
              <a:lnSpc>
                <a:spcPct val="90000"/>
              </a:lnSpc>
              <a:spcBef>
                <a:spcPct val="20000"/>
              </a:spcBef>
              <a:buClr>
                <a:srgbClr val="002060"/>
              </a:buClr>
              <a:buSzPct val="95000"/>
              <a:buFont typeface="Arial" pitchFamily="34" charset="0"/>
              <a:buChar char="•"/>
              <a:defRPr/>
            </a:pPr>
            <a:r>
              <a:rPr lang="en-US" sz="3200" dirty="0" smtClean="0">
                <a:solidFill>
                  <a:srgbClr val="002060"/>
                </a:solidFill>
                <a:latin typeface="+mn-lt"/>
              </a:rPr>
              <a:t>Lists</a:t>
            </a:r>
            <a:endParaRPr lang="en-US" sz="3200" dirty="0">
              <a:solidFill>
                <a:srgbClr val="002060"/>
              </a:solidFill>
              <a:latin typeface="+mn-lt"/>
            </a:endParaRPr>
          </a:p>
          <a:p>
            <a:pPr marL="800100" lvl="2"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Editorially Controlled Contents</a:t>
            </a:r>
          </a:p>
          <a:p>
            <a:pPr marL="800100" lvl="2" indent="-342900" defTabSz="911225">
              <a:lnSpc>
                <a:spcPct val="90000"/>
              </a:lnSpc>
              <a:spcBef>
                <a:spcPct val="20000"/>
              </a:spcBef>
              <a:buClr>
                <a:srgbClr val="002060"/>
              </a:buClr>
              <a:buSzPct val="95000"/>
              <a:buFont typeface="Arial" pitchFamily="34" charset="0"/>
              <a:buChar char="•"/>
              <a:defRPr/>
            </a:pPr>
            <a:r>
              <a:rPr lang="en-US" sz="2800" dirty="0" smtClean="0">
                <a:solidFill>
                  <a:srgbClr val="002060"/>
                </a:solidFill>
                <a:latin typeface="+mn-lt"/>
              </a:rPr>
              <a:t>Configurations</a:t>
            </a:r>
            <a:endParaRPr lang="en-US" sz="2800" dirty="0">
              <a:solidFill>
                <a:srgbClr val="002060"/>
              </a:solidFill>
              <a:latin typeface="+mn-lt"/>
            </a:endParaRPr>
          </a:p>
          <a:p>
            <a:pPr marL="342900" lvl="1" indent="-342900" defTabSz="911225">
              <a:lnSpc>
                <a:spcPct val="90000"/>
              </a:lnSpc>
              <a:spcBef>
                <a:spcPct val="20000"/>
              </a:spcBef>
              <a:buClr>
                <a:srgbClr val="002060"/>
              </a:buClr>
              <a:buSzPct val="95000"/>
              <a:buFont typeface="Arial" pitchFamily="34" charset="0"/>
              <a:buChar char="•"/>
              <a:defRPr/>
            </a:pPr>
            <a:r>
              <a:rPr lang="en-US" sz="3200" dirty="0">
                <a:solidFill>
                  <a:srgbClr val="002060"/>
                </a:solidFill>
                <a:latin typeface="+mn-lt"/>
              </a:rPr>
              <a:t>Reusable Contents</a:t>
            </a:r>
          </a:p>
          <a:p>
            <a:pPr marL="800100" lvl="2"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Contact Addresses</a:t>
            </a:r>
          </a:p>
          <a:p>
            <a:pPr marL="800100" lvl="2"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About </a:t>
            </a:r>
            <a:r>
              <a:rPr lang="en-US" sz="2800" dirty="0" smtClean="0">
                <a:solidFill>
                  <a:srgbClr val="002060"/>
                </a:solidFill>
                <a:latin typeface="+mn-lt"/>
              </a:rPr>
              <a:t>information</a:t>
            </a:r>
          </a:p>
          <a:p>
            <a:pPr marL="342900" lvl="1" indent="-342900" defTabSz="911225">
              <a:lnSpc>
                <a:spcPct val="90000"/>
              </a:lnSpc>
              <a:spcBef>
                <a:spcPct val="20000"/>
              </a:spcBef>
              <a:buClr>
                <a:srgbClr val="002060"/>
              </a:buClr>
              <a:buSzPct val="95000"/>
              <a:buFont typeface="Arial" pitchFamily="34" charset="0"/>
              <a:buChar char="•"/>
              <a:defRPr/>
            </a:pPr>
            <a:r>
              <a:rPr lang="en-US" sz="3200" dirty="0" smtClean="0">
                <a:solidFill>
                  <a:srgbClr val="002060"/>
                </a:solidFill>
                <a:latin typeface="+mn-lt"/>
              </a:rPr>
              <a:t>Custom Field Controls</a:t>
            </a:r>
          </a:p>
          <a:p>
            <a:pPr marL="800100" lvl="2" indent="-342900" defTabSz="911225">
              <a:lnSpc>
                <a:spcPct val="90000"/>
              </a:lnSpc>
              <a:spcBef>
                <a:spcPct val="20000"/>
              </a:spcBef>
              <a:buClr>
                <a:srgbClr val="002060"/>
              </a:buClr>
              <a:buSzPct val="95000"/>
              <a:buFont typeface="Arial" pitchFamily="34" charset="0"/>
              <a:buChar char="•"/>
              <a:defRPr/>
            </a:pPr>
            <a:r>
              <a:rPr lang="en-US" sz="2800" dirty="0" smtClean="0">
                <a:solidFill>
                  <a:srgbClr val="002060"/>
                </a:solidFill>
                <a:latin typeface="+mn-lt"/>
              </a:rPr>
              <a:t>Header Meta Tags</a:t>
            </a:r>
          </a:p>
          <a:p>
            <a:pPr marL="1257300" lvl="3" indent="-342900" defTabSz="911225">
              <a:lnSpc>
                <a:spcPct val="90000"/>
              </a:lnSpc>
              <a:spcBef>
                <a:spcPct val="20000"/>
              </a:spcBef>
              <a:buClr>
                <a:srgbClr val="002060"/>
              </a:buClr>
              <a:buSzPct val="95000"/>
              <a:buFont typeface="Arial" pitchFamily="34" charset="0"/>
              <a:buChar char="•"/>
              <a:defRPr/>
            </a:pPr>
            <a:r>
              <a:rPr lang="en-US" sz="2000" dirty="0" smtClean="0">
                <a:solidFill>
                  <a:srgbClr val="002060"/>
                </a:solidFill>
              </a:rPr>
              <a:t>Description, Author and Keywords</a:t>
            </a:r>
          </a:p>
          <a:p>
            <a:pPr marL="800100" lvl="2" indent="-342900" defTabSz="911225">
              <a:lnSpc>
                <a:spcPct val="90000"/>
              </a:lnSpc>
              <a:spcBef>
                <a:spcPct val="20000"/>
              </a:spcBef>
              <a:buClr>
                <a:srgbClr val="002060"/>
              </a:buClr>
              <a:buSzPct val="95000"/>
              <a:buFont typeface="Arial" pitchFamily="34" charset="0"/>
              <a:buChar char="•"/>
              <a:defRPr/>
            </a:pPr>
            <a:r>
              <a:rPr lang="en-US" sz="2800" dirty="0" smtClean="0">
                <a:solidFill>
                  <a:srgbClr val="002060"/>
                </a:solidFill>
                <a:latin typeface="+mn-lt"/>
              </a:rPr>
              <a:t>Reference Link Control</a:t>
            </a:r>
          </a:p>
          <a:p>
            <a:pPr marL="342900" lvl="1" indent="-342900" defTabSz="911225">
              <a:lnSpc>
                <a:spcPct val="90000"/>
              </a:lnSpc>
              <a:spcBef>
                <a:spcPct val="20000"/>
              </a:spcBef>
              <a:buClr>
                <a:srgbClr val="002060"/>
              </a:buClr>
              <a:buSzPct val="95000"/>
              <a:buFont typeface="Arial" pitchFamily="34" charset="0"/>
              <a:buChar char="•"/>
              <a:defRPr/>
            </a:pPr>
            <a:r>
              <a:rPr lang="en-US" sz="3200" dirty="0" smtClean="0">
                <a:solidFill>
                  <a:srgbClr val="002060"/>
                </a:solidFill>
                <a:latin typeface="+mn-lt"/>
              </a:rPr>
              <a:t>Customize HTML Editor</a:t>
            </a:r>
          </a:p>
          <a:p>
            <a:pPr marL="342900" lvl="1" indent="-342900" defTabSz="911225">
              <a:lnSpc>
                <a:spcPct val="90000"/>
              </a:lnSpc>
              <a:spcBef>
                <a:spcPct val="20000"/>
              </a:spcBef>
              <a:buClr>
                <a:srgbClr val="002060"/>
              </a:buClr>
              <a:buSzPct val="95000"/>
              <a:buFont typeface="Arial" pitchFamily="34" charset="0"/>
              <a:buChar char="•"/>
              <a:defRPr/>
            </a:pPr>
            <a:endParaRPr lang="en-US" sz="2800" dirty="0">
              <a:solidFill>
                <a:srgbClr val="002060"/>
              </a:solidFill>
              <a:latin typeface="+mn-lt"/>
            </a:endParaRPr>
          </a:p>
          <a:p>
            <a:pPr marL="1295400" lvl="3" indent="-381000" defTabSz="911225">
              <a:lnSpc>
                <a:spcPct val="90000"/>
              </a:lnSpc>
              <a:spcBef>
                <a:spcPct val="30000"/>
              </a:spcBef>
              <a:buClr>
                <a:schemeClr val="tx2"/>
              </a:buClr>
              <a:buSzPct val="95000"/>
              <a:defRPr/>
            </a:pPr>
            <a:endParaRPr lang="en-US" sz="2600" kern="0" dirty="0">
              <a:latin typeface="+mn-lt"/>
              <a:cs typeface="+mn-cs"/>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39938" name="Rectangle 2"/>
          <p:cNvSpPr>
            <a:spLocks noGrp="1" noChangeArrowheads="1"/>
          </p:cNvSpPr>
          <p:nvPr>
            <p:ph type="title"/>
          </p:nvPr>
        </p:nvSpPr>
        <p:spPr>
          <a:xfrm>
            <a:off x="382588" y="0"/>
            <a:ext cx="8380412" cy="554038"/>
          </a:xfrm>
        </p:spPr>
        <p:txBody>
          <a:bodyPr>
            <a:normAutofit fontScale="90000"/>
          </a:bodyPr>
          <a:lstStyle/>
          <a:p>
            <a:pPr eaLnBrk="1" hangingPunct="1"/>
            <a:r>
              <a:rPr lang="en-US" sz="4000" b="1" smtClean="0">
                <a:solidFill>
                  <a:srgbClr val="002060"/>
                </a:solidFill>
              </a:rPr>
              <a:t>Case Study</a:t>
            </a:r>
          </a:p>
        </p:txBody>
      </p:sp>
      <p:sp>
        <p:nvSpPr>
          <p:cNvPr id="5" name="Rectangle 3"/>
          <p:cNvSpPr txBox="1">
            <a:spLocks noChangeArrowheads="1"/>
          </p:cNvSpPr>
          <p:nvPr/>
        </p:nvSpPr>
        <p:spPr bwMode="auto">
          <a:xfrm>
            <a:off x="290513" y="463550"/>
            <a:ext cx="8467725" cy="387350"/>
          </a:xfrm>
          <a:prstGeom prst="rect">
            <a:avLst/>
          </a:prstGeom>
          <a:noFill/>
          <a:ln w="9525">
            <a:noFill/>
            <a:miter lim="800000"/>
            <a:headEnd/>
            <a:tailEnd/>
          </a:ln>
        </p:spPr>
        <p:txBody>
          <a:bodyPr lIns="0" tIns="0" rIns="0" bIns="0">
            <a:spAutoFit/>
          </a:bodyPr>
          <a:lstStyle/>
          <a:p>
            <a:pPr marL="342900" lvl="1"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Sample Page Layout</a:t>
            </a:r>
            <a:endParaRPr lang="en-US" sz="2800" kern="0" dirty="0">
              <a:solidFill>
                <a:srgbClr val="002060"/>
              </a:solidFill>
              <a:latin typeface="+mn-lt"/>
              <a:cs typeface="+mn-cs"/>
            </a:endParaRPr>
          </a:p>
        </p:txBody>
      </p:sp>
      <p:pic>
        <p:nvPicPr>
          <p:cNvPr id="39940" name="Picture 3" descr="PageLayout.JPG"/>
          <p:cNvPicPr>
            <a:picLocks noChangeAspect="1"/>
          </p:cNvPicPr>
          <p:nvPr/>
        </p:nvPicPr>
        <p:blipFill>
          <a:blip r:embed="rId4"/>
          <a:srcRect/>
          <a:stretch>
            <a:fillRect/>
          </a:stretch>
        </p:blipFill>
        <p:spPr bwMode="auto">
          <a:xfrm>
            <a:off x="1466850" y="866775"/>
            <a:ext cx="6226175" cy="5911850"/>
          </a:xfrm>
          <a:prstGeom prst="rect">
            <a:avLst/>
          </a:prstGeom>
          <a:noFill/>
          <a:ln w="9525">
            <a:noFill/>
            <a:miter lim="800000"/>
            <a:headEnd/>
            <a:tailEnd/>
          </a:ln>
        </p:spPr>
      </p:pic>
      <p:sp>
        <p:nvSpPr>
          <p:cNvPr id="7" name="Rectangle 6"/>
          <p:cNvSpPr/>
          <p:nvPr/>
        </p:nvSpPr>
        <p:spPr>
          <a:xfrm>
            <a:off x="1466193" y="2175641"/>
            <a:ext cx="6180084" cy="3547242"/>
          </a:xfrm>
          <a:prstGeom prst="rect">
            <a:avLst/>
          </a:prstGeom>
          <a:solidFill>
            <a:schemeClr val="accent1">
              <a:alpha val="0"/>
            </a:schemeClr>
          </a:solidFill>
          <a:ln>
            <a:solidFill>
              <a:srgbClr val="D068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p:cNvSpPr/>
          <p:nvPr/>
        </p:nvSpPr>
        <p:spPr>
          <a:xfrm>
            <a:off x="7772400" y="2475187"/>
            <a:ext cx="1166648" cy="1213945"/>
          </a:xfrm>
          <a:prstGeom prst="wedgeEllipseCallout">
            <a:avLst>
              <a:gd name="adj1" fmla="val -60784"/>
              <a:gd name="adj2" fmla="val 74565"/>
            </a:avLst>
          </a:prstGeom>
          <a:gradFill>
            <a:gsLst>
              <a:gs pos="0">
                <a:schemeClr val="dk1">
                  <a:tint val="50000"/>
                  <a:satMod val="300000"/>
                  <a:alpha val="0"/>
                </a:schemeClr>
              </a:gs>
              <a:gs pos="35000">
                <a:schemeClr val="dk1">
                  <a:tint val="37000"/>
                  <a:satMod val="300000"/>
                </a:schemeClr>
              </a:gs>
              <a:gs pos="100000">
                <a:schemeClr val="dk1">
                  <a:tint val="15000"/>
                  <a:satMod val="350000"/>
                </a:schemeClr>
              </a:gs>
            </a:gsLst>
          </a:gradFill>
          <a:ln w="28575">
            <a:solidFill>
              <a:srgbClr val="D06800"/>
            </a:solidFill>
            <a:prstDash val="solid"/>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Within Edit Panel</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40962" name="Rectangle 2"/>
          <p:cNvSpPr>
            <a:spLocks noGrp="1" noChangeArrowheads="1"/>
          </p:cNvSpPr>
          <p:nvPr>
            <p:ph type="title"/>
          </p:nvPr>
        </p:nvSpPr>
        <p:spPr>
          <a:xfrm>
            <a:off x="382588" y="0"/>
            <a:ext cx="8380412" cy="554038"/>
          </a:xfrm>
        </p:spPr>
        <p:txBody>
          <a:bodyPr>
            <a:normAutofit fontScale="90000"/>
          </a:bodyPr>
          <a:lstStyle/>
          <a:p>
            <a:pPr eaLnBrk="1" hangingPunct="1"/>
            <a:r>
              <a:rPr lang="en-US" sz="4000" b="1" smtClean="0">
                <a:solidFill>
                  <a:srgbClr val="002060"/>
                </a:solidFill>
              </a:rPr>
              <a:t>Case Study</a:t>
            </a:r>
          </a:p>
        </p:txBody>
      </p:sp>
      <p:sp>
        <p:nvSpPr>
          <p:cNvPr id="5" name="Rectangle 3"/>
          <p:cNvSpPr txBox="1">
            <a:spLocks noChangeArrowheads="1"/>
          </p:cNvSpPr>
          <p:nvPr/>
        </p:nvSpPr>
        <p:spPr bwMode="auto">
          <a:xfrm>
            <a:off x="290513" y="463550"/>
            <a:ext cx="8467725" cy="387350"/>
          </a:xfrm>
          <a:prstGeom prst="rect">
            <a:avLst/>
          </a:prstGeom>
          <a:noFill/>
          <a:ln w="9525">
            <a:noFill/>
            <a:miter lim="800000"/>
            <a:headEnd/>
            <a:tailEnd/>
          </a:ln>
        </p:spPr>
        <p:txBody>
          <a:bodyPr lIns="0" tIns="0" rIns="0" bIns="0">
            <a:spAutoFit/>
          </a:bodyPr>
          <a:lstStyle/>
          <a:p>
            <a:pPr marL="342900" lvl="1"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Sample Page from Page Layout</a:t>
            </a:r>
            <a:endParaRPr lang="en-US" sz="2800" kern="0" dirty="0">
              <a:solidFill>
                <a:srgbClr val="002060"/>
              </a:solidFill>
              <a:latin typeface="+mn-lt"/>
              <a:cs typeface="+mn-cs"/>
            </a:endParaRPr>
          </a:p>
        </p:txBody>
      </p:sp>
      <p:pic>
        <p:nvPicPr>
          <p:cNvPr id="40964" name="Picture 5" descr="Page.JPG"/>
          <p:cNvPicPr>
            <a:picLocks noChangeAspect="1"/>
          </p:cNvPicPr>
          <p:nvPr/>
        </p:nvPicPr>
        <p:blipFill>
          <a:blip r:embed="rId4"/>
          <a:srcRect/>
          <a:stretch>
            <a:fillRect/>
          </a:stretch>
        </p:blipFill>
        <p:spPr bwMode="auto">
          <a:xfrm>
            <a:off x="1092200" y="971549"/>
            <a:ext cx="7317862" cy="51444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48130" name="Rectangle 2"/>
          <p:cNvSpPr>
            <a:spLocks noGrp="1" noChangeArrowheads="1"/>
          </p:cNvSpPr>
          <p:nvPr>
            <p:ph type="title"/>
          </p:nvPr>
        </p:nvSpPr>
        <p:spPr>
          <a:xfrm>
            <a:off x="249381" y="27725"/>
            <a:ext cx="8659091" cy="997383"/>
          </a:xfrm>
        </p:spPr>
        <p:txBody>
          <a:bodyPr>
            <a:noAutofit/>
          </a:bodyPr>
          <a:lstStyle/>
          <a:p>
            <a:pPr lvl="0" algn="l"/>
            <a:r>
              <a:rPr lang="en-US" sz="3400" b="1" dirty="0" smtClean="0">
                <a:solidFill>
                  <a:srgbClr val="002060"/>
                </a:solidFill>
              </a:rPr>
              <a:t>About Infosys Microsoft technology center</a:t>
            </a:r>
            <a:r>
              <a:rPr lang="en-US" sz="8800" b="1" dirty="0" smtClean="0"/>
              <a:t/>
            </a:r>
            <a:br>
              <a:rPr lang="en-US" sz="8800" b="1" dirty="0" smtClean="0"/>
            </a:br>
            <a:r>
              <a:rPr lang="en-US" sz="1400" b="1" i="1" dirty="0" smtClean="0">
                <a:solidFill>
                  <a:srgbClr val="C00000"/>
                </a:solidFill>
              </a:rPr>
              <a:t>We possess tools, assets, architecture and access to Microsoft that we bring to our clients to develop solutions on the Microsoft Platform</a:t>
            </a:r>
            <a:endParaRPr lang="en-US" sz="1300" b="1" dirty="0" smtClean="0">
              <a:solidFill>
                <a:srgbClr val="C00000"/>
              </a:solidFill>
            </a:endParaRPr>
          </a:p>
        </p:txBody>
      </p:sp>
      <p:sp>
        <p:nvSpPr>
          <p:cNvPr id="7" name="Rectangle 3"/>
          <p:cNvSpPr>
            <a:spLocks noChangeArrowheads="1"/>
          </p:cNvSpPr>
          <p:nvPr/>
        </p:nvSpPr>
        <p:spPr bwMode="auto">
          <a:xfrm>
            <a:off x="416256" y="1143000"/>
            <a:ext cx="8270544" cy="1981200"/>
          </a:xfrm>
          <a:prstGeom prst="rect">
            <a:avLst/>
          </a:prstGeom>
          <a:noFill/>
          <a:ln w="9525">
            <a:noFill/>
            <a:miter lim="800000"/>
            <a:headEnd/>
            <a:tailEnd/>
          </a:ln>
        </p:spPr>
        <p:txBody>
          <a:bodyPr lIns="0" tIns="0" rIns="0"/>
          <a:lstStyle/>
          <a:p>
            <a:pPr marL="346075" indent="-179388">
              <a:spcBef>
                <a:spcPts val="500"/>
              </a:spcBef>
              <a:spcAft>
                <a:spcPts val="0"/>
              </a:spcAft>
              <a:buClr>
                <a:schemeClr val="tx2"/>
              </a:buClr>
              <a:buFont typeface="Wingdings" pitchFamily="2" charset="2"/>
              <a:buChar char="§"/>
            </a:pPr>
            <a:r>
              <a:rPr lang="en-US" sz="1600" dirty="0" smtClean="0">
                <a:latin typeface="Arial" charset="0"/>
              </a:rPr>
              <a:t>Infosys Microsoft Technology Center (MTC) – our dedicated </a:t>
            </a:r>
            <a:r>
              <a:rPr lang="en-US" sz="1600" i="1" dirty="0" smtClean="0">
                <a:latin typeface="Arial" charset="0"/>
              </a:rPr>
              <a:t>Center Of Excellence </a:t>
            </a:r>
            <a:r>
              <a:rPr lang="en-US" sz="1600" dirty="0" smtClean="0">
                <a:latin typeface="Arial" charset="0"/>
              </a:rPr>
              <a:t>for </a:t>
            </a:r>
            <a:r>
              <a:rPr lang="en-US" sz="1600" dirty="0">
                <a:latin typeface="Arial" charset="0"/>
              </a:rPr>
              <a:t>Microsoft </a:t>
            </a:r>
            <a:r>
              <a:rPr lang="en-US" sz="1600" dirty="0" smtClean="0">
                <a:latin typeface="Arial" charset="0"/>
              </a:rPr>
              <a:t>technologies</a:t>
            </a:r>
          </a:p>
          <a:p>
            <a:pPr marL="346075" indent="-179388">
              <a:spcBef>
                <a:spcPts val="500"/>
              </a:spcBef>
              <a:spcAft>
                <a:spcPts val="0"/>
              </a:spcAft>
              <a:buClr>
                <a:schemeClr val="tx2"/>
              </a:buClr>
              <a:buFont typeface="Wingdings" pitchFamily="2" charset="2"/>
              <a:buChar char="§"/>
            </a:pPr>
            <a:r>
              <a:rPr lang="en-US" sz="1600" dirty="0" smtClean="0">
                <a:latin typeface="Arial" charset="0"/>
              </a:rPr>
              <a:t>Microsoft </a:t>
            </a:r>
            <a:r>
              <a:rPr lang="en-US" sz="1600" dirty="0">
                <a:latin typeface="Arial" charset="0"/>
              </a:rPr>
              <a:t>Product Competency Center to build competency on </a:t>
            </a:r>
            <a:r>
              <a:rPr lang="en-US" sz="1600" dirty="0" smtClean="0">
                <a:latin typeface="Arial" charset="0"/>
              </a:rPr>
              <a:t>latest </a:t>
            </a:r>
            <a:r>
              <a:rPr lang="en-US" sz="1600" dirty="0">
                <a:latin typeface="Arial" charset="0"/>
              </a:rPr>
              <a:t>Microsoft products &amp; build thought </a:t>
            </a:r>
            <a:r>
              <a:rPr lang="en-US" sz="1600" dirty="0" smtClean="0">
                <a:latin typeface="Arial" charset="0"/>
              </a:rPr>
              <a:t>leadership</a:t>
            </a:r>
          </a:p>
          <a:p>
            <a:pPr marL="346075" indent="-179388">
              <a:spcBef>
                <a:spcPts val="500"/>
              </a:spcBef>
              <a:spcAft>
                <a:spcPts val="0"/>
              </a:spcAft>
              <a:buClr>
                <a:schemeClr val="tx2"/>
              </a:buClr>
              <a:buFont typeface="Wingdings" pitchFamily="2" charset="2"/>
              <a:buChar char="§"/>
            </a:pPr>
            <a:r>
              <a:rPr lang="en-US" sz="1600" dirty="0" smtClean="0">
                <a:latin typeface="Arial" charset="0"/>
              </a:rPr>
              <a:t>Solution development using Microsoft technologies</a:t>
            </a:r>
          </a:p>
          <a:p>
            <a:pPr marL="346075" indent="-179388">
              <a:spcBef>
                <a:spcPts val="500"/>
              </a:spcBef>
              <a:spcAft>
                <a:spcPts val="0"/>
              </a:spcAft>
              <a:buClr>
                <a:schemeClr val="tx2"/>
              </a:buClr>
              <a:buFont typeface="Wingdings" pitchFamily="2" charset="2"/>
              <a:buChar char="§"/>
            </a:pPr>
            <a:r>
              <a:rPr lang="en-US" sz="1600" dirty="0" smtClean="0">
                <a:latin typeface="Arial" charset="0"/>
              </a:rPr>
              <a:t>Consulting on the latest bleeding edge technologies</a:t>
            </a:r>
          </a:p>
        </p:txBody>
      </p:sp>
      <p:sp>
        <p:nvSpPr>
          <p:cNvPr id="8" name="Rectangle 7"/>
          <p:cNvSpPr/>
          <p:nvPr/>
        </p:nvSpPr>
        <p:spPr>
          <a:xfrm>
            <a:off x="511175" y="3759530"/>
            <a:ext cx="2011363" cy="88741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7432"/>
          <a:lstStyle/>
          <a:p>
            <a:pPr marL="114300" indent="-114300" eaLnBrk="0" hangingPunct="0">
              <a:spcBef>
                <a:spcPct val="50000"/>
              </a:spcBef>
              <a:buFont typeface="Wingdings" pitchFamily="2" charset="2"/>
              <a:buChar char="§"/>
              <a:defRPr/>
            </a:pPr>
            <a:r>
              <a:rPr lang="en-US" sz="1000" dirty="0">
                <a:solidFill>
                  <a:schemeClr val="tx1"/>
                </a:solidFill>
              </a:rPr>
              <a:t>Over </a:t>
            </a:r>
            <a:r>
              <a:rPr lang="en-US" sz="1000" dirty="0" smtClean="0">
                <a:solidFill>
                  <a:schemeClr val="tx1"/>
                </a:solidFill>
              </a:rPr>
              <a:t>140 </a:t>
            </a:r>
            <a:r>
              <a:rPr lang="en-US" sz="1000" dirty="0">
                <a:solidFill>
                  <a:schemeClr val="tx1"/>
                </a:solidFill>
              </a:rPr>
              <a:t>professionals dedicated to research on Microsoft Technologies.</a:t>
            </a:r>
          </a:p>
          <a:p>
            <a:pPr marL="114300" indent="-114300" eaLnBrk="0" hangingPunct="0">
              <a:spcBef>
                <a:spcPct val="50000"/>
              </a:spcBef>
              <a:buFont typeface="Wingdings" pitchFamily="2" charset="2"/>
              <a:buChar char="§"/>
              <a:defRPr/>
            </a:pPr>
            <a:r>
              <a:rPr lang="en-US" sz="1000" dirty="0">
                <a:solidFill>
                  <a:schemeClr val="tx1"/>
                </a:solidFill>
              </a:rPr>
              <a:t>Technology watch on Microsoft related products.</a:t>
            </a:r>
          </a:p>
          <a:p>
            <a:pPr marL="169863" indent="-169863">
              <a:buClr>
                <a:schemeClr val="tx2">
                  <a:lumMod val="50000"/>
                </a:schemeClr>
              </a:buClr>
              <a:buSzPct val="80000"/>
              <a:buFont typeface="Wingdings" pitchFamily="2" charset="2"/>
              <a:buChar char="§"/>
              <a:defRPr/>
            </a:pPr>
            <a:endParaRPr lang="en-US" sz="1000" dirty="0">
              <a:solidFill>
                <a:schemeClr val="tx1"/>
              </a:solidFill>
            </a:endParaRPr>
          </a:p>
        </p:txBody>
      </p:sp>
      <p:sp>
        <p:nvSpPr>
          <p:cNvPr id="9" name="Rectangle 8"/>
          <p:cNvSpPr/>
          <p:nvPr/>
        </p:nvSpPr>
        <p:spPr>
          <a:xfrm>
            <a:off x="511175" y="3442855"/>
            <a:ext cx="2011363" cy="304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b="1" dirty="0"/>
              <a:t> Awareness &amp; Understanding</a:t>
            </a:r>
            <a:endParaRPr lang="en-US" sz="1200" dirty="0"/>
          </a:p>
        </p:txBody>
      </p:sp>
      <p:sp>
        <p:nvSpPr>
          <p:cNvPr id="10" name="Rectangle 9"/>
          <p:cNvSpPr/>
          <p:nvPr/>
        </p:nvSpPr>
        <p:spPr>
          <a:xfrm>
            <a:off x="2552700" y="3759530"/>
            <a:ext cx="2011363" cy="8874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Ins="27432"/>
          <a:lstStyle/>
          <a:p>
            <a:pPr marL="114300" indent="-114300" eaLnBrk="0" hangingPunct="0">
              <a:spcBef>
                <a:spcPct val="50000"/>
              </a:spcBef>
              <a:buFont typeface="Wingdings" pitchFamily="2" charset="2"/>
              <a:buChar char="§"/>
              <a:defRPr/>
            </a:pPr>
            <a:r>
              <a:rPr lang="en-US" sz="1000" dirty="0">
                <a:solidFill>
                  <a:schemeClr val="tx1"/>
                </a:solidFill>
              </a:rPr>
              <a:t>Working extensively with customers on Microsoft platform.</a:t>
            </a:r>
          </a:p>
          <a:p>
            <a:pPr marL="114300" indent="-114300" eaLnBrk="0" hangingPunct="0">
              <a:spcBef>
                <a:spcPct val="50000"/>
              </a:spcBef>
              <a:buFont typeface="Wingdings" pitchFamily="2" charset="2"/>
              <a:buChar char="§"/>
              <a:defRPr/>
            </a:pPr>
            <a:r>
              <a:rPr lang="en-US" sz="1000" b="1" i="1" dirty="0">
                <a:solidFill>
                  <a:schemeClr val="tx1"/>
                </a:solidFill>
              </a:rPr>
              <a:t>Proof Of Concept </a:t>
            </a:r>
            <a:r>
              <a:rPr lang="en-US" sz="1000" dirty="0">
                <a:solidFill>
                  <a:schemeClr val="tx1"/>
                </a:solidFill>
              </a:rPr>
              <a:t>with customers on Microsoft products.</a:t>
            </a:r>
          </a:p>
          <a:p>
            <a:pPr marL="169863" indent="-169863">
              <a:buClr>
                <a:schemeClr val="tx2">
                  <a:lumMod val="50000"/>
                </a:schemeClr>
              </a:buClr>
              <a:buSzPct val="80000"/>
              <a:buFont typeface="Wingdings" pitchFamily="2" charset="2"/>
              <a:buChar char="§"/>
              <a:defRPr/>
            </a:pPr>
            <a:endParaRPr lang="en-US" sz="1000" b="1" dirty="0">
              <a:solidFill>
                <a:schemeClr val="tx1"/>
              </a:solidFill>
            </a:endParaRPr>
          </a:p>
        </p:txBody>
      </p:sp>
      <p:sp>
        <p:nvSpPr>
          <p:cNvPr id="11" name="Rectangle 10"/>
          <p:cNvSpPr/>
          <p:nvPr/>
        </p:nvSpPr>
        <p:spPr>
          <a:xfrm>
            <a:off x="2552700" y="3442855"/>
            <a:ext cx="2011363" cy="304800"/>
          </a:xfrm>
          <a:prstGeom prst="rect">
            <a:avLst/>
          </a:prstGeom>
          <a:solidFill>
            <a:srgbClr val="195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69863" indent="-169863" algn="ctr">
              <a:buClr>
                <a:schemeClr val="tx2">
                  <a:lumMod val="50000"/>
                </a:schemeClr>
              </a:buClr>
              <a:buSzPct val="80000"/>
              <a:defRPr/>
            </a:pPr>
            <a:r>
              <a:rPr lang="en-US" sz="1200" b="1" dirty="0"/>
              <a:t> Experience</a:t>
            </a:r>
            <a:endParaRPr lang="en-US" sz="1200" dirty="0"/>
          </a:p>
        </p:txBody>
      </p:sp>
      <p:sp>
        <p:nvSpPr>
          <p:cNvPr id="12" name="Rectangle 11"/>
          <p:cNvSpPr/>
          <p:nvPr/>
        </p:nvSpPr>
        <p:spPr>
          <a:xfrm>
            <a:off x="4606925" y="3759530"/>
            <a:ext cx="2011363" cy="887412"/>
          </a:xfrm>
          <a:prstGeom prst="rect">
            <a:avLst/>
          </a:prstGeom>
          <a:solidFill>
            <a:srgbClr val="FEA2A0"/>
          </a:solidFill>
          <a:ln>
            <a:noFill/>
          </a:ln>
        </p:spPr>
        <p:style>
          <a:lnRef idx="2">
            <a:schemeClr val="accent1">
              <a:shade val="50000"/>
            </a:schemeClr>
          </a:lnRef>
          <a:fillRef idx="1">
            <a:schemeClr val="accent1"/>
          </a:fillRef>
          <a:effectRef idx="0">
            <a:schemeClr val="accent1"/>
          </a:effectRef>
          <a:fontRef idx="minor">
            <a:schemeClr val="lt1"/>
          </a:fontRef>
        </p:style>
        <p:txBody>
          <a:bodyPr rIns="27432"/>
          <a:lstStyle/>
          <a:p>
            <a:pPr marL="114300" indent="-114300" eaLnBrk="0" hangingPunct="0">
              <a:spcBef>
                <a:spcPct val="50000"/>
              </a:spcBef>
              <a:buFont typeface="Wingdings" pitchFamily="2" charset="2"/>
              <a:buChar char="§"/>
              <a:defRPr/>
            </a:pPr>
            <a:r>
              <a:rPr lang="en-US" sz="1000" dirty="0">
                <a:solidFill>
                  <a:schemeClr val="tx1"/>
                </a:solidFill>
              </a:rPr>
              <a:t>Creating horizontal solutions on Microsoft platform - </a:t>
            </a:r>
            <a:r>
              <a:rPr lang="en-US" sz="1000" b="1" i="1" dirty="0">
                <a:solidFill>
                  <a:schemeClr val="tx1"/>
                </a:solidFill>
              </a:rPr>
              <a:t>Collaboration, Business Intelligence, Mainframe Migration</a:t>
            </a:r>
            <a:r>
              <a:rPr lang="en-US" sz="1000" dirty="0">
                <a:solidFill>
                  <a:schemeClr val="tx1"/>
                </a:solidFill>
              </a:rPr>
              <a:t>.</a:t>
            </a:r>
          </a:p>
          <a:p>
            <a:pPr marL="114300" indent="-114300" eaLnBrk="0" hangingPunct="0">
              <a:spcBef>
                <a:spcPct val="50000"/>
              </a:spcBef>
              <a:buFont typeface="Wingdings" pitchFamily="2" charset="2"/>
              <a:buChar char="§"/>
              <a:defRPr/>
            </a:pPr>
            <a:r>
              <a:rPr lang="en-US" sz="1000" b="1" i="1" dirty="0" smtClean="0">
                <a:solidFill>
                  <a:schemeClr val="tx1"/>
                </a:solidFill>
              </a:rPr>
              <a:t>Creation of </a:t>
            </a:r>
            <a:r>
              <a:rPr lang="en-US" sz="1000" b="1" i="1" smtClean="0">
                <a:solidFill>
                  <a:schemeClr val="tx1"/>
                </a:solidFill>
              </a:rPr>
              <a:t>point solutions </a:t>
            </a:r>
            <a:endParaRPr lang="en-US" sz="1000" b="1" dirty="0">
              <a:solidFill>
                <a:schemeClr val="tx1"/>
              </a:solidFill>
            </a:endParaRPr>
          </a:p>
        </p:txBody>
      </p:sp>
      <p:sp>
        <p:nvSpPr>
          <p:cNvPr id="13" name="Rectangle 12"/>
          <p:cNvSpPr/>
          <p:nvPr/>
        </p:nvSpPr>
        <p:spPr>
          <a:xfrm>
            <a:off x="4606925" y="3442855"/>
            <a:ext cx="2011363"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b="1" dirty="0"/>
              <a:t> IP &amp; Solution creation</a:t>
            </a:r>
            <a:endParaRPr lang="en-US" sz="1200" dirty="0"/>
          </a:p>
        </p:txBody>
      </p:sp>
      <p:sp>
        <p:nvSpPr>
          <p:cNvPr id="14" name="Rectangle 13"/>
          <p:cNvSpPr/>
          <p:nvPr/>
        </p:nvSpPr>
        <p:spPr>
          <a:xfrm>
            <a:off x="6661150" y="3759530"/>
            <a:ext cx="2011363" cy="887412"/>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Ins="27432"/>
          <a:lstStyle/>
          <a:p>
            <a:pPr marL="169863" indent="-169863">
              <a:buClr>
                <a:schemeClr val="tx2">
                  <a:lumMod val="50000"/>
                </a:schemeClr>
              </a:buClr>
              <a:buSzPct val="80000"/>
              <a:buFont typeface="Wingdings" pitchFamily="2" charset="2"/>
              <a:buChar char="§"/>
              <a:defRPr/>
            </a:pPr>
            <a:r>
              <a:rPr lang="en-US" sz="1000" dirty="0">
                <a:solidFill>
                  <a:schemeClr val="tx1"/>
                </a:solidFill>
              </a:rPr>
              <a:t>Development of Frameworks, Reusable components and best practices for development and deployment on </a:t>
            </a:r>
            <a:r>
              <a:rPr lang="en-US" sz="1000" b="1" i="1" dirty="0">
                <a:solidFill>
                  <a:schemeClr val="tx1"/>
                </a:solidFill>
              </a:rPr>
              <a:t>Microsoft technologies</a:t>
            </a:r>
            <a:r>
              <a:rPr lang="en-US" sz="1000" dirty="0">
                <a:solidFill>
                  <a:schemeClr val="tx1"/>
                </a:solidFill>
              </a:rPr>
              <a:t>.</a:t>
            </a:r>
          </a:p>
          <a:p>
            <a:pPr marL="169863" indent="-169863">
              <a:buClr>
                <a:schemeClr val="tx2">
                  <a:lumMod val="50000"/>
                </a:schemeClr>
              </a:buClr>
              <a:buSzPct val="80000"/>
              <a:buFont typeface="Wingdings" pitchFamily="2" charset="2"/>
              <a:buChar char="§"/>
              <a:defRPr/>
            </a:pPr>
            <a:endParaRPr lang="en-US" sz="1000" b="1" dirty="0">
              <a:solidFill>
                <a:schemeClr val="tx1"/>
              </a:solidFill>
            </a:endParaRPr>
          </a:p>
        </p:txBody>
      </p:sp>
      <p:sp>
        <p:nvSpPr>
          <p:cNvPr id="15" name="Rectangle 14"/>
          <p:cNvSpPr/>
          <p:nvPr/>
        </p:nvSpPr>
        <p:spPr>
          <a:xfrm>
            <a:off x="6661150" y="3442855"/>
            <a:ext cx="2011363" cy="304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69863" indent="-169863" algn="ctr">
              <a:buClr>
                <a:schemeClr val="tx2">
                  <a:lumMod val="50000"/>
                </a:schemeClr>
              </a:buClr>
              <a:buSzPct val="80000"/>
              <a:defRPr/>
            </a:pPr>
            <a:r>
              <a:rPr lang="en-US" sz="1200" b="1" dirty="0">
                <a:solidFill>
                  <a:schemeClr val="tx1"/>
                </a:solidFill>
              </a:rPr>
              <a:t> Institutionalization</a:t>
            </a:r>
            <a:endParaRPr lang="en-US" sz="1200" dirty="0">
              <a:solidFill>
                <a:schemeClr val="tx1"/>
              </a:solidFill>
            </a:endParaRPr>
          </a:p>
        </p:txBody>
      </p:sp>
      <p:sp>
        <p:nvSpPr>
          <p:cNvPr id="16" name="Rectangle 15"/>
          <p:cNvSpPr/>
          <p:nvPr/>
        </p:nvSpPr>
        <p:spPr>
          <a:xfrm>
            <a:off x="3033713" y="3127438"/>
            <a:ext cx="3124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lumMod val="95000"/>
                    <a:lumOff val="5000"/>
                  </a:schemeClr>
                </a:solidFill>
              </a:rPr>
              <a:t>Key focus </a:t>
            </a:r>
            <a:r>
              <a:rPr lang="en-US" b="1" dirty="0" smtClean="0">
                <a:solidFill>
                  <a:schemeClr val="tx1">
                    <a:lumMod val="95000"/>
                    <a:lumOff val="5000"/>
                  </a:schemeClr>
                </a:solidFill>
              </a:rPr>
              <a:t>of </a:t>
            </a:r>
            <a:r>
              <a:rPr lang="en-US" b="1" dirty="0">
                <a:solidFill>
                  <a:schemeClr val="tx1">
                    <a:lumMod val="95000"/>
                    <a:lumOff val="5000"/>
                  </a:schemeClr>
                </a:solidFill>
              </a:rPr>
              <a:t>MTC</a:t>
            </a:r>
          </a:p>
        </p:txBody>
      </p:sp>
      <p:sp>
        <p:nvSpPr>
          <p:cNvPr id="17" name="Flowchart: Merge 9223"/>
          <p:cNvSpPr>
            <a:spLocks noChangeArrowheads="1"/>
          </p:cNvSpPr>
          <p:nvPr/>
        </p:nvSpPr>
        <p:spPr bwMode="auto">
          <a:xfrm>
            <a:off x="435592" y="4662055"/>
            <a:ext cx="8305800" cy="304800"/>
          </a:xfrm>
          <a:prstGeom prst="flowChartMerge">
            <a:avLst/>
          </a:prstGeom>
          <a:solidFill>
            <a:srgbClr val="BC5E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eaLnBrk="0" hangingPunct="0">
              <a:defRPr/>
            </a:pPr>
            <a:endParaRPr lang="en-US" sz="1200" b="1" dirty="0">
              <a:latin typeface="+mj-lt"/>
            </a:endParaRPr>
          </a:p>
          <a:p>
            <a:pPr algn="ctr" eaLnBrk="0" hangingPunct="0">
              <a:defRPr/>
            </a:pPr>
            <a:r>
              <a:rPr lang="en-US" sz="1200" b="1" dirty="0">
                <a:latin typeface="+mj-lt"/>
              </a:rPr>
              <a:t>Outputs of MTC</a:t>
            </a:r>
          </a:p>
        </p:txBody>
      </p:sp>
      <p:sp>
        <p:nvSpPr>
          <p:cNvPr id="18" name="Rectangle 17"/>
          <p:cNvSpPr/>
          <p:nvPr/>
        </p:nvSpPr>
        <p:spPr>
          <a:xfrm>
            <a:off x="892409" y="5007430"/>
            <a:ext cx="2452048" cy="228600"/>
          </a:xfrm>
          <a:prstGeom prst="rect">
            <a:avLst/>
          </a:prstGeom>
          <a:gradFill flip="none" rotWithShape="1">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lin ang="0" scaled="1"/>
            <a:tileRect/>
          </a:gradFill>
          <a:ln>
            <a:headEnd/>
            <a:tailEnd/>
          </a:ln>
        </p:spPr>
        <p:style>
          <a:lnRef idx="0">
            <a:schemeClr val="accent2"/>
          </a:lnRef>
          <a:fillRef idx="3">
            <a:schemeClr val="accent2"/>
          </a:fillRef>
          <a:effectRef idx="3">
            <a:schemeClr val="accent2"/>
          </a:effectRef>
          <a:fontRef idx="minor">
            <a:schemeClr val="lt1"/>
          </a:fontRef>
        </p:style>
        <p:txBody>
          <a:bodyPr wrap="none" lIns="0" rIns="0" anchor="ctr">
            <a:noAutofit/>
          </a:bodyPr>
          <a:lstStyle/>
          <a:p>
            <a:pPr algn="ctr" eaLnBrk="0" hangingPunct="0">
              <a:defRPr/>
            </a:pPr>
            <a:r>
              <a:rPr lang="en-US" sz="1200" b="1" dirty="0" smtClean="0">
                <a:solidFill>
                  <a:srgbClr val="002060"/>
                </a:solidFill>
              </a:rPr>
              <a:t>Product </a:t>
            </a:r>
            <a:r>
              <a:rPr lang="en-US" sz="1200" b="1" dirty="0">
                <a:solidFill>
                  <a:srgbClr val="002060"/>
                </a:solidFill>
              </a:rPr>
              <a:t>Competency </a:t>
            </a:r>
            <a:r>
              <a:rPr lang="en-US" sz="1200" b="1" dirty="0" smtClean="0">
                <a:solidFill>
                  <a:srgbClr val="002060"/>
                </a:solidFill>
              </a:rPr>
              <a:t>Centre (PCC)</a:t>
            </a:r>
            <a:endParaRPr lang="en-US" sz="1200" b="1" dirty="0">
              <a:solidFill>
                <a:srgbClr val="002060"/>
              </a:solidFill>
            </a:endParaRPr>
          </a:p>
        </p:txBody>
      </p:sp>
      <p:sp>
        <p:nvSpPr>
          <p:cNvPr id="19" name="Rectangle 18"/>
          <p:cNvSpPr/>
          <p:nvPr/>
        </p:nvSpPr>
        <p:spPr>
          <a:xfrm>
            <a:off x="3487454" y="5007430"/>
            <a:ext cx="2280004" cy="228600"/>
          </a:xfrm>
          <a:prstGeom prst="rect">
            <a:avLst/>
          </a:prstGeom>
          <a:gradFill flip="none" rotWithShape="1">
            <a:gsLst>
              <a:gs pos="0">
                <a:schemeClr val="accent5">
                  <a:lumMod val="25000"/>
                  <a:tint val="66000"/>
                  <a:satMod val="160000"/>
                </a:schemeClr>
              </a:gs>
              <a:gs pos="50000">
                <a:schemeClr val="accent5">
                  <a:lumMod val="25000"/>
                  <a:tint val="44500"/>
                  <a:satMod val="160000"/>
                </a:schemeClr>
              </a:gs>
              <a:gs pos="100000">
                <a:schemeClr val="accent5">
                  <a:lumMod val="25000"/>
                  <a:tint val="23500"/>
                  <a:satMod val="160000"/>
                </a:schemeClr>
              </a:gs>
            </a:gsLst>
            <a:lin ang="0" scaled="1"/>
            <a:tileRect/>
          </a:gra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169863" indent="-169863" algn="ctr" eaLnBrk="0" hangingPunct="0">
              <a:buClr>
                <a:schemeClr val="tx2">
                  <a:lumMod val="50000"/>
                </a:schemeClr>
              </a:buClr>
              <a:buSzPct val="80000"/>
              <a:defRPr/>
            </a:pPr>
            <a:r>
              <a:rPr lang="en-US" sz="1200" b="1">
                <a:solidFill>
                  <a:srgbClr val="C00000"/>
                </a:solidFill>
              </a:rPr>
              <a:t>Solutions </a:t>
            </a:r>
            <a:endParaRPr lang="en-US" sz="1200" b="1" dirty="0">
              <a:solidFill>
                <a:srgbClr val="C00000"/>
              </a:solidFill>
            </a:endParaRPr>
          </a:p>
        </p:txBody>
      </p:sp>
      <p:sp>
        <p:nvSpPr>
          <p:cNvPr id="20" name="Rectangle 19"/>
          <p:cNvSpPr/>
          <p:nvPr/>
        </p:nvSpPr>
        <p:spPr>
          <a:xfrm>
            <a:off x="5901247" y="5007430"/>
            <a:ext cx="2280004" cy="228600"/>
          </a:xfrm>
          <a:prstGeom prst="rect">
            <a:avLst/>
          </a:prstGeom>
          <a:gradFill flip="none" rotWithShape="1">
            <a:gsLst>
              <a:gs pos="0">
                <a:srgbClr val="006600">
                  <a:tint val="66000"/>
                  <a:satMod val="160000"/>
                </a:srgbClr>
              </a:gs>
              <a:gs pos="50000">
                <a:srgbClr val="006600">
                  <a:tint val="44500"/>
                  <a:satMod val="160000"/>
                </a:srgbClr>
              </a:gs>
              <a:gs pos="100000">
                <a:srgbClr val="006600">
                  <a:tint val="23500"/>
                  <a:satMod val="160000"/>
                </a:srgbClr>
              </a:gs>
            </a:gsLst>
            <a:lin ang="0" scaled="1"/>
            <a:tileRect/>
          </a:gra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169863" indent="-169863" algn="ctr" eaLnBrk="0" hangingPunct="0">
              <a:buClr>
                <a:schemeClr val="tx2">
                  <a:lumMod val="50000"/>
                </a:schemeClr>
              </a:buClr>
              <a:buSzPct val="80000"/>
              <a:defRPr/>
            </a:pPr>
            <a:r>
              <a:rPr lang="en-US" sz="1200" b="1" dirty="0">
                <a:solidFill>
                  <a:srgbClr val="006600"/>
                </a:solidFill>
              </a:rPr>
              <a:t>MTC Consulting</a:t>
            </a:r>
          </a:p>
        </p:txBody>
      </p:sp>
      <p:sp>
        <p:nvSpPr>
          <p:cNvPr id="21" name="Rectangle 33">
            <a:hlinkClick r:id="" action="ppaction://noaction"/>
          </p:cNvPr>
          <p:cNvSpPr>
            <a:spLocks noChangeArrowheads="1"/>
          </p:cNvSpPr>
          <p:nvPr/>
        </p:nvSpPr>
        <p:spPr bwMode="auto">
          <a:xfrm>
            <a:off x="860316" y="5245926"/>
            <a:ext cx="2492484" cy="822960"/>
          </a:xfrm>
          <a:prstGeom prst="rect">
            <a:avLst/>
          </a:prstGeom>
          <a:solidFill>
            <a:schemeClr val="accent2">
              <a:lumMod val="50000"/>
            </a:schemeClr>
          </a:solidFill>
          <a:ln w="9525" algn="ctr">
            <a:noFill/>
            <a:miter lim="800000"/>
            <a:headEnd/>
            <a:tailEnd/>
          </a:ln>
        </p:spPr>
        <p:txBody>
          <a:bodyPr lIns="45720" rIns="45720" anchor="t"/>
          <a:lstStyle/>
          <a:p>
            <a:pPr marL="166688" indent="-166688">
              <a:lnSpc>
                <a:spcPct val="90000"/>
              </a:lnSpc>
              <a:spcBef>
                <a:spcPts val="200"/>
              </a:spcBef>
              <a:buFont typeface="Wingdings" pitchFamily="2" charset="2"/>
              <a:buChar char="§"/>
              <a:defRPr/>
            </a:pPr>
            <a:r>
              <a:rPr lang="en-US" sz="900" b="1" dirty="0">
                <a:solidFill>
                  <a:schemeClr val="bg1"/>
                </a:solidFill>
                <a:latin typeface="Calibri" pitchFamily="34" charset="0"/>
              </a:rPr>
              <a:t>Software Factory + </a:t>
            </a:r>
            <a:r>
              <a:rPr lang="en-US" sz="900" b="1" dirty="0" smtClean="0">
                <a:solidFill>
                  <a:schemeClr val="bg1"/>
                </a:solidFill>
                <a:latin typeface="Calibri" pitchFamily="34" charset="0"/>
              </a:rPr>
              <a:t>Speed</a:t>
            </a:r>
          </a:p>
          <a:p>
            <a:pPr marL="166688" indent="-166688">
              <a:lnSpc>
                <a:spcPct val="90000"/>
              </a:lnSpc>
              <a:spcBef>
                <a:spcPts val="200"/>
              </a:spcBef>
              <a:buFont typeface="Wingdings" pitchFamily="2" charset="2"/>
              <a:buChar char="§"/>
              <a:defRPr/>
            </a:pPr>
            <a:r>
              <a:rPr lang="en-US" sz="900" b="1" dirty="0" smtClean="0">
                <a:solidFill>
                  <a:schemeClr val="bg1"/>
                </a:solidFill>
                <a:latin typeface="Calibri" pitchFamily="34" charset="0"/>
              </a:rPr>
              <a:t>.NET 3.0/VSTS</a:t>
            </a:r>
          </a:p>
          <a:p>
            <a:pPr marL="166688" indent="-166688">
              <a:lnSpc>
                <a:spcPct val="90000"/>
              </a:lnSpc>
              <a:spcBef>
                <a:spcPts val="200"/>
              </a:spcBef>
              <a:buFont typeface="Wingdings" pitchFamily="2" charset="2"/>
              <a:buChar char="§"/>
              <a:defRPr/>
            </a:pPr>
            <a:r>
              <a:rPr lang="en-US" sz="900" b="1" dirty="0" smtClean="0">
                <a:solidFill>
                  <a:schemeClr val="bg1"/>
                </a:solidFill>
                <a:latin typeface="Calibri" pitchFamily="34" charset="0"/>
              </a:rPr>
              <a:t>UI / UX Tech</a:t>
            </a:r>
          </a:p>
          <a:p>
            <a:pPr marL="166688" indent="-166688">
              <a:lnSpc>
                <a:spcPct val="90000"/>
              </a:lnSpc>
              <a:spcBef>
                <a:spcPts val="200"/>
              </a:spcBef>
              <a:buFont typeface="Wingdings" pitchFamily="2" charset="2"/>
              <a:buChar char="§"/>
              <a:defRPr/>
            </a:pPr>
            <a:r>
              <a:rPr lang="en-US" sz="900" b="1" dirty="0" smtClean="0">
                <a:solidFill>
                  <a:schemeClr val="bg1"/>
                </a:solidFill>
                <a:latin typeface="Calibri" pitchFamily="34" charset="0"/>
              </a:rPr>
              <a:t>MOSS</a:t>
            </a:r>
          </a:p>
          <a:p>
            <a:pPr marL="166688" indent="-166688">
              <a:lnSpc>
                <a:spcPct val="90000"/>
              </a:lnSpc>
              <a:spcBef>
                <a:spcPts val="200"/>
              </a:spcBef>
              <a:buFont typeface="Wingdings" pitchFamily="2" charset="2"/>
              <a:buChar char="§"/>
              <a:defRPr/>
            </a:pPr>
            <a:r>
              <a:rPr lang="en-US" sz="900" b="1" dirty="0" smtClean="0">
                <a:solidFill>
                  <a:schemeClr val="bg1"/>
                </a:solidFill>
                <a:latin typeface="Calibri" pitchFamily="34" charset="0"/>
              </a:rPr>
              <a:t>SQL Server</a:t>
            </a:r>
          </a:p>
          <a:p>
            <a:pPr>
              <a:lnSpc>
                <a:spcPct val="90000"/>
              </a:lnSpc>
              <a:spcBef>
                <a:spcPts val="200"/>
              </a:spcBef>
              <a:buFont typeface="Wingdings" pitchFamily="2" charset="2"/>
              <a:buChar char="§"/>
              <a:defRPr/>
            </a:pPr>
            <a:endParaRPr lang="en-US" sz="900" b="1" dirty="0">
              <a:solidFill>
                <a:schemeClr val="bg1"/>
              </a:solidFill>
              <a:latin typeface="Calibri" pitchFamily="34" charset="0"/>
            </a:endParaRPr>
          </a:p>
        </p:txBody>
      </p:sp>
      <p:sp>
        <p:nvSpPr>
          <p:cNvPr id="22" name="Rectangle 33"/>
          <p:cNvSpPr>
            <a:spLocks noChangeArrowheads="1"/>
          </p:cNvSpPr>
          <p:nvPr/>
        </p:nvSpPr>
        <p:spPr bwMode="auto">
          <a:xfrm>
            <a:off x="3453607" y="5245925"/>
            <a:ext cx="2323949" cy="822960"/>
          </a:xfrm>
          <a:prstGeom prst="rect">
            <a:avLst/>
          </a:prstGeom>
          <a:solidFill>
            <a:schemeClr val="accent1">
              <a:lumMod val="50000"/>
            </a:schemeClr>
          </a:solidFill>
          <a:ln w="9525" algn="ctr">
            <a:noFill/>
            <a:miter lim="800000"/>
            <a:headEnd/>
            <a:tailEnd/>
          </a:ln>
        </p:spPr>
        <p:txBody>
          <a:bodyPr lIns="45720" rIns="45720" anchor="t"/>
          <a:lstStyle/>
          <a:p>
            <a:pPr marL="166688" indent="-166688">
              <a:lnSpc>
                <a:spcPct val="90000"/>
              </a:lnSpc>
              <a:spcBef>
                <a:spcPts val="200"/>
              </a:spcBef>
              <a:buFont typeface="Wingdings" pitchFamily="2" charset="2"/>
              <a:buChar char="§"/>
              <a:defRPr/>
            </a:pPr>
            <a:r>
              <a:rPr lang="en-US" sz="900" b="1" dirty="0">
                <a:solidFill>
                  <a:schemeClr val="bg1"/>
                </a:solidFill>
                <a:latin typeface="Calibri" pitchFamily="34" charset="0"/>
              </a:rPr>
              <a:t>Cloud </a:t>
            </a:r>
            <a:r>
              <a:rPr lang="en-US" sz="900" b="1" dirty="0" smtClean="0">
                <a:solidFill>
                  <a:schemeClr val="bg1"/>
                </a:solidFill>
                <a:latin typeface="Calibri" pitchFamily="34" charset="0"/>
              </a:rPr>
              <a:t>Computing</a:t>
            </a:r>
          </a:p>
          <a:p>
            <a:pPr marL="166688" indent="-166688">
              <a:lnSpc>
                <a:spcPct val="90000"/>
              </a:lnSpc>
              <a:spcBef>
                <a:spcPts val="200"/>
              </a:spcBef>
              <a:buFont typeface="Wingdings" pitchFamily="2" charset="2"/>
              <a:buChar char="§"/>
              <a:defRPr/>
            </a:pPr>
            <a:r>
              <a:rPr lang="en-US" sz="900" b="1" dirty="0" smtClean="0">
                <a:solidFill>
                  <a:schemeClr val="bg1"/>
                </a:solidFill>
                <a:latin typeface="Calibri" pitchFamily="34" charset="0"/>
              </a:rPr>
              <a:t>Collaboration</a:t>
            </a:r>
          </a:p>
          <a:p>
            <a:pPr marL="166688" indent="-166688">
              <a:lnSpc>
                <a:spcPct val="90000"/>
              </a:lnSpc>
              <a:spcBef>
                <a:spcPts val="200"/>
              </a:spcBef>
              <a:buFont typeface="Wingdings" pitchFamily="2" charset="2"/>
              <a:buChar char="§"/>
              <a:defRPr/>
            </a:pPr>
            <a:r>
              <a:rPr lang="en-US" sz="900" b="1" dirty="0" smtClean="0">
                <a:solidFill>
                  <a:schemeClr val="bg1"/>
                </a:solidFill>
                <a:latin typeface="Calibri" pitchFamily="34" charset="0"/>
              </a:rPr>
              <a:t>Active Desk</a:t>
            </a:r>
          </a:p>
          <a:p>
            <a:pPr marL="166688" indent="-166688">
              <a:lnSpc>
                <a:spcPct val="90000"/>
              </a:lnSpc>
              <a:spcBef>
                <a:spcPts val="200"/>
              </a:spcBef>
              <a:buFont typeface="Wingdings" pitchFamily="2" charset="2"/>
              <a:buChar char="§"/>
              <a:defRPr/>
            </a:pPr>
            <a:r>
              <a:rPr lang="en-US" sz="900" b="1" dirty="0" smtClean="0">
                <a:solidFill>
                  <a:schemeClr val="bg1"/>
                </a:solidFill>
                <a:latin typeface="Calibri" pitchFamily="34" charset="0"/>
              </a:rPr>
              <a:t>Legacy Modernization</a:t>
            </a:r>
            <a:endParaRPr lang="en-US" sz="900" b="1" dirty="0">
              <a:solidFill>
                <a:schemeClr val="bg1"/>
              </a:solidFill>
              <a:latin typeface="Calibri" pitchFamily="34" charset="0"/>
            </a:endParaRPr>
          </a:p>
        </p:txBody>
      </p:sp>
      <p:sp>
        <p:nvSpPr>
          <p:cNvPr id="23" name="Rectangle 22"/>
          <p:cNvSpPr>
            <a:spLocks noChangeArrowheads="1"/>
          </p:cNvSpPr>
          <p:nvPr/>
        </p:nvSpPr>
        <p:spPr bwMode="auto">
          <a:xfrm>
            <a:off x="5867400" y="5245925"/>
            <a:ext cx="2323948" cy="822960"/>
          </a:xfrm>
          <a:prstGeom prst="rect">
            <a:avLst/>
          </a:prstGeom>
          <a:solidFill>
            <a:srgbClr val="006600"/>
          </a:solidFill>
          <a:ln w="9525" algn="ctr">
            <a:noFill/>
            <a:miter lim="800000"/>
            <a:headEnd/>
            <a:tailEnd/>
          </a:ln>
        </p:spPr>
        <p:txBody>
          <a:bodyPr lIns="45720" rIns="45720" anchor="t"/>
          <a:lstStyle/>
          <a:p>
            <a:pPr marL="166688" indent="-166688">
              <a:lnSpc>
                <a:spcPct val="90000"/>
              </a:lnSpc>
              <a:spcBef>
                <a:spcPts val="200"/>
              </a:spcBef>
              <a:buFont typeface="Wingdings" pitchFamily="2" charset="2"/>
              <a:buChar char="§"/>
            </a:pPr>
            <a:r>
              <a:rPr lang="en-US" sz="900" b="1" dirty="0">
                <a:solidFill>
                  <a:schemeClr val="bg1"/>
                </a:solidFill>
                <a:latin typeface="Calibri" pitchFamily="34" charset="0"/>
              </a:rPr>
              <a:t>Technology </a:t>
            </a:r>
            <a:r>
              <a:rPr lang="en-US" sz="900" b="1" dirty="0" smtClean="0">
                <a:solidFill>
                  <a:schemeClr val="bg1"/>
                </a:solidFill>
                <a:latin typeface="Calibri" pitchFamily="34" charset="0"/>
              </a:rPr>
              <a:t>Direction</a:t>
            </a:r>
          </a:p>
          <a:p>
            <a:pPr marL="166688" indent="-166688">
              <a:lnSpc>
                <a:spcPct val="90000"/>
              </a:lnSpc>
              <a:spcBef>
                <a:spcPts val="200"/>
              </a:spcBef>
              <a:buFont typeface="Wingdings" pitchFamily="2" charset="2"/>
              <a:buChar char="§"/>
            </a:pPr>
            <a:r>
              <a:rPr lang="en-US" sz="900" b="1" dirty="0" smtClean="0">
                <a:solidFill>
                  <a:schemeClr val="bg1"/>
                </a:solidFill>
                <a:latin typeface="Calibri" pitchFamily="34" charset="0"/>
              </a:rPr>
              <a:t>Presales &amp; Proposal support</a:t>
            </a:r>
          </a:p>
          <a:p>
            <a:pPr marL="166688" indent="-166688">
              <a:lnSpc>
                <a:spcPct val="90000"/>
              </a:lnSpc>
              <a:spcBef>
                <a:spcPts val="200"/>
              </a:spcBef>
              <a:buFont typeface="Wingdings" pitchFamily="2" charset="2"/>
              <a:buChar char="§"/>
            </a:pPr>
            <a:r>
              <a:rPr lang="en-US" sz="900" b="1" dirty="0" smtClean="0">
                <a:solidFill>
                  <a:schemeClr val="bg1"/>
                </a:solidFill>
                <a:latin typeface="Calibri" pitchFamily="34" charset="0"/>
              </a:rPr>
              <a:t>Engagement Consultancy</a:t>
            </a:r>
          </a:p>
          <a:p>
            <a:pPr marL="166688" indent="-166688">
              <a:lnSpc>
                <a:spcPct val="90000"/>
              </a:lnSpc>
              <a:spcBef>
                <a:spcPts val="200"/>
              </a:spcBef>
              <a:buFont typeface="Wingdings" pitchFamily="2" charset="2"/>
              <a:buChar char="§"/>
            </a:pPr>
            <a:r>
              <a:rPr lang="en-US" sz="900" b="1" dirty="0" smtClean="0">
                <a:solidFill>
                  <a:schemeClr val="bg1"/>
                </a:solidFill>
                <a:latin typeface="Calibri" pitchFamily="34" charset="0"/>
              </a:rPr>
              <a:t>Critical Project Support</a:t>
            </a:r>
            <a:endParaRPr lang="en-US" sz="900" b="1" dirty="0">
              <a:solidFill>
                <a:schemeClr val="bg1"/>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41986" name="Rectangle 2"/>
          <p:cNvSpPr>
            <a:spLocks noGrp="1" noChangeArrowheads="1"/>
          </p:cNvSpPr>
          <p:nvPr>
            <p:ph type="title"/>
          </p:nvPr>
        </p:nvSpPr>
        <p:spPr>
          <a:xfrm>
            <a:off x="382588" y="0"/>
            <a:ext cx="8380412" cy="554038"/>
          </a:xfrm>
        </p:spPr>
        <p:txBody>
          <a:bodyPr>
            <a:normAutofit fontScale="90000"/>
          </a:bodyPr>
          <a:lstStyle/>
          <a:p>
            <a:pPr eaLnBrk="1" hangingPunct="1"/>
            <a:r>
              <a:rPr lang="en-US" sz="4000" b="1" smtClean="0">
                <a:solidFill>
                  <a:srgbClr val="002060"/>
                </a:solidFill>
              </a:rPr>
              <a:t>Case Study</a:t>
            </a:r>
          </a:p>
        </p:txBody>
      </p:sp>
      <p:sp>
        <p:nvSpPr>
          <p:cNvPr id="5" name="Rectangle 3"/>
          <p:cNvSpPr txBox="1">
            <a:spLocks noChangeArrowheads="1"/>
          </p:cNvSpPr>
          <p:nvPr/>
        </p:nvSpPr>
        <p:spPr bwMode="auto">
          <a:xfrm>
            <a:off x="290513" y="834113"/>
            <a:ext cx="8467725" cy="4524375"/>
          </a:xfrm>
          <a:prstGeom prst="rect">
            <a:avLst/>
          </a:prstGeom>
          <a:noFill/>
          <a:ln w="9525">
            <a:noFill/>
            <a:miter lim="800000"/>
            <a:headEnd/>
            <a:tailEnd/>
          </a:ln>
        </p:spPr>
        <p:txBody>
          <a:bodyPr lIns="0" tIns="0" rIns="0" bIns="0">
            <a:spAutoFit/>
          </a:bodyPr>
          <a:lstStyle/>
          <a:p>
            <a:pPr marL="342900" lvl="1" indent="-342900" defTabSz="911225">
              <a:lnSpc>
                <a:spcPct val="90000"/>
              </a:lnSpc>
              <a:spcBef>
                <a:spcPct val="20000"/>
              </a:spcBef>
              <a:buClr>
                <a:srgbClr val="002060"/>
              </a:buClr>
              <a:buSzPct val="95000"/>
              <a:buFont typeface="Arial" pitchFamily="34" charset="0"/>
              <a:buChar char="•"/>
              <a:defRPr/>
            </a:pPr>
            <a:r>
              <a:rPr lang="en-US" sz="3200" dirty="0">
                <a:solidFill>
                  <a:srgbClr val="002060"/>
                </a:solidFill>
                <a:latin typeface="+mn-lt"/>
              </a:rPr>
              <a:t>Web Parts</a:t>
            </a:r>
          </a:p>
          <a:p>
            <a:pPr marL="800100" lvl="2"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Content Query Web Part </a:t>
            </a:r>
            <a:r>
              <a:rPr lang="en-US" sz="3200" dirty="0">
                <a:solidFill>
                  <a:srgbClr val="002060"/>
                </a:solidFill>
                <a:latin typeface="+mn-lt"/>
              </a:rPr>
              <a:t>: </a:t>
            </a:r>
            <a:r>
              <a:rPr lang="en-US" sz="2000" dirty="0">
                <a:solidFill>
                  <a:srgbClr val="002060"/>
                </a:solidFill>
                <a:latin typeface="+mn-lt"/>
              </a:rPr>
              <a:t>This is being used as a Swiss knife</a:t>
            </a:r>
          </a:p>
          <a:p>
            <a:pPr marL="800100" lvl="2" indent="-342900" defTabSz="911225">
              <a:lnSpc>
                <a:spcPct val="90000"/>
              </a:lnSpc>
              <a:spcBef>
                <a:spcPct val="20000"/>
              </a:spcBef>
              <a:buClr>
                <a:srgbClr val="002060"/>
              </a:buClr>
              <a:buSzPct val="95000"/>
              <a:defRPr/>
            </a:pPr>
            <a:r>
              <a:rPr lang="en-US" sz="2000" dirty="0">
                <a:solidFill>
                  <a:srgbClr val="002060"/>
                </a:solidFill>
                <a:latin typeface="+mn-lt"/>
              </a:rPr>
              <a:t> </a:t>
            </a:r>
          </a:p>
          <a:p>
            <a:pPr marL="342900" lvl="1" indent="-342900" defTabSz="911225">
              <a:lnSpc>
                <a:spcPct val="90000"/>
              </a:lnSpc>
              <a:spcBef>
                <a:spcPct val="20000"/>
              </a:spcBef>
              <a:buClr>
                <a:srgbClr val="002060"/>
              </a:buClr>
              <a:buSzPct val="95000"/>
              <a:buFont typeface="Arial" pitchFamily="34" charset="0"/>
              <a:buChar char="•"/>
              <a:defRPr/>
            </a:pPr>
            <a:r>
              <a:rPr lang="en-US" sz="3200" dirty="0">
                <a:solidFill>
                  <a:srgbClr val="002060"/>
                </a:solidFill>
                <a:latin typeface="+mn-lt"/>
              </a:rPr>
              <a:t>Custom Web Parts</a:t>
            </a:r>
          </a:p>
          <a:p>
            <a:pPr marL="1257300" lvl="3"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Contextual Contents </a:t>
            </a:r>
            <a:r>
              <a:rPr lang="en-US" sz="2000" dirty="0">
                <a:solidFill>
                  <a:srgbClr val="002060"/>
                </a:solidFill>
                <a:latin typeface="+mn-lt"/>
              </a:rPr>
              <a:t>: This web part is present on almost every page. It shows information as per the current URL and is controlled from a list</a:t>
            </a:r>
          </a:p>
          <a:p>
            <a:pPr marL="1257300" lvl="3"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Custom Database Transactions : </a:t>
            </a:r>
            <a:r>
              <a:rPr lang="en-US" sz="2000" dirty="0">
                <a:solidFill>
                  <a:srgbClr val="002060"/>
                </a:solidFill>
                <a:latin typeface="+mn-lt"/>
              </a:rPr>
              <a:t>Mostly dealing with custom database, feedback ,  service requests etc.</a:t>
            </a:r>
          </a:p>
          <a:p>
            <a:pPr marL="800100" lvl="2" indent="-342900" defTabSz="911225">
              <a:lnSpc>
                <a:spcPct val="90000"/>
              </a:lnSpc>
              <a:spcBef>
                <a:spcPct val="20000"/>
              </a:spcBef>
              <a:buClr>
                <a:srgbClr val="002060"/>
              </a:buClr>
              <a:buSzPct val="95000"/>
              <a:buFont typeface="Arial" pitchFamily="34" charset="0"/>
              <a:buChar char="•"/>
              <a:defRPr/>
            </a:pPr>
            <a:endParaRPr lang="en-US" sz="2600" kern="0" dirty="0">
              <a:solidFill>
                <a:srgbClr val="002060"/>
              </a:solidFill>
              <a:latin typeface="+mn-lt"/>
              <a:cs typeface="+mn-cs"/>
            </a:endParaRPr>
          </a:p>
          <a:p>
            <a:pPr marL="800100" lvl="2" indent="-342900" defTabSz="911225">
              <a:lnSpc>
                <a:spcPct val="90000"/>
              </a:lnSpc>
              <a:spcBef>
                <a:spcPct val="20000"/>
              </a:spcBef>
              <a:buClr>
                <a:srgbClr val="002060"/>
              </a:buClr>
              <a:buSzPct val="95000"/>
              <a:defRPr/>
            </a:pPr>
            <a:endParaRPr lang="en-US" sz="2600" kern="0" dirty="0">
              <a:solidFill>
                <a:srgbClr val="002060"/>
              </a:solidFill>
              <a:latin typeface="+mn-lt"/>
              <a:cs typeface="+mn-cs"/>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44034" name="Rectangle 2"/>
          <p:cNvSpPr>
            <a:spLocks noGrp="1" noChangeArrowheads="1"/>
          </p:cNvSpPr>
          <p:nvPr>
            <p:ph type="title"/>
          </p:nvPr>
        </p:nvSpPr>
        <p:spPr>
          <a:xfrm>
            <a:off x="382588" y="-19050"/>
            <a:ext cx="8380412" cy="554038"/>
          </a:xfrm>
        </p:spPr>
        <p:txBody>
          <a:bodyPr>
            <a:normAutofit fontScale="90000"/>
          </a:bodyPr>
          <a:lstStyle/>
          <a:p>
            <a:pPr eaLnBrk="1" hangingPunct="1"/>
            <a:r>
              <a:rPr lang="en-US" sz="4000" b="1" smtClean="0">
                <a:solidFill>
                  <a:srgbClr val="002060"/>
                </a:solidFill>
              </a:rPr>
              <a:t>Development</a:t>
            </a:r>
          </a:p>
        </p:txBody>
      </p:sp>
      <p:sp>
        <p:nvSpPr>
          <p:cNvPr id="5" name="Rectangle 3"/>
          <p:cNvSpPr txBox="1">
            <a:spLocks noChangeArrowheads="1"/>
          </p:cNvSpPr>
          <p:nvPr/>
        </p:nvSpPr>
        <p:spPr bwMode="auto">
          <a:xfrm>
            <a:off x="290513" y="677863"/>
            <a:ext cx="8467725" cy="5318125"/>
          </a:xfrm>
          <a:prstGeom prst="rect">
            <a:avLst/>
          </a:prstGeom>
          <a:noFill/>
          <a:ln w="9525">
            <a:noFill/>
            <a:miter lim="800000"/>
            <a:headEnd/>
            <a:tailEnd/>
          </a:ln>
        </p:spPr>
        <p:txBody>
          <a:bodyPr lIns="0" tIns="0" rIns="0" bIns="0">
            <a:spAutoFit/>
          </a:bodyPr>
          <a:lstStyle/>
          <a:p>
            <a:pPr marL="342900" lvl="1" indent="-342900" defTabSz="911225">
              <a:lnSpc>
                <a:spcPct val="90000"/>
              </a:lnSpc>
              <a:spcBef>
                <a:spcPct val="20000"/>
              </a:spcBef>
              <a:buClr>
                <a:srgbClr val="002060"/>
              </a:buClr>
              <a:buSzPct val="95000"/>
              <a:buFont typeface="Arial" pitchFamily="34" charset="0"/>
              <a:buChar char="•"/>
              <a:defRPr/>
            </a:pPr>
            <a:r>
              <a:rPr lang="en-US" sz="3200" dirty="0">
                <a:solidFill>
                  <a:srgbClr val="002060"/>
                </a:solidFill>
                <a:latin typeface="+mn-lt"/>
              </a:rPr>
              <a:t>Assembly based Components</a:t>
            </a:r>
          </a:p>
          <a:p>
            <a:pPr marL="800100" lvl="2"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Web Parts</a:t>
            </a:r>
          </a:p>
          <a:p>
            <a:pPr marL="800100" lvl="2"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Event Handlers</a:t>
            </a:r>
          </a:p>
          <a:p>
            <a:pPr marL="800100" lvl="2"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Workflows</a:t>
            </a:r>
          </a:p>
          <a:p>
            <a:pPr marL="800100" lvl="2"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Custom .NET components </a:t>
            </a:r>
          </a:p>
          <a:p>
            <a:pPr marL="342900" lvl="1" indent="-342900" defTabSz="911225">
              <a:lnSpc>
                <a:spcPct val="90000"/>
              </a:lnSpc>
              <a:spcBef>
                <a:spcPct val="20000"/>
              </a:spcBef>
              <a:buClr>
                <a:srgbClr val="002060"/>
              </a:buClr>
              <a:buSzPct val="95000"/>
              <a:buFont typeface="Arial" pitchFamily="34" charset="0"/>
              <a:buChar char="•"/>
              <a:defRPr/>
            </a:pPr>
            <a:r>
              <a:rPr lang="en-US" sz="3200" dirty="0">
                <a:solidFill>
                  <a:srgbClr val="002060"/>
                </a:solidFill>
                <a:latin typeface="+mn-lt"/>
              </a:rPr>
              <a:t>Non Assembly Components (Artifacts)</a:t>
            </a:r>
          </a:p>
          <a:p>
            <a:pPr marL="800100" lvl="2"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Master Pages</a:t>
            </a:r>
          </a:p>
          <a:p>
            <a:pPr marL="800100" lvl="2"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Page Layouts</a:t>
            </a:r>
          </a:p>
          <a:p>
            <a:pPr marL="800100" lvl="2"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CSS Styles</a:t>
            </a:r>
          </a:p>
          <a:p>
            <a:pPr marL="342900" lvl="1" indent="-342900" defTabSz="911225">
              <a:lnSpc>
                <a:spcPct val="90000"/>
              </a:lnSpc>
              <a:spcBef>
                <a:spcPct val="20000"/>
              </a:spcBef>
              <a:buClr>
                <a:srgbClr val="002060"/>
              </a:buClr>
              <a:buSzPct val="95000"/>
              <a:buFont typeface="Arial" pitchFamily="34" charset="0"/>
              <a:buChar char="•"/>
              <a:defRPr/>
            </a:pPr>
            <a:r>
              <a:rPr lang="en-US" sz="3200" dirty="0">
                <a:solidFill>
                  <a:srgbClr val="002060"/>
                </a:solidFill>
                <a:latin typeface="+mn-lt"/>
              </a:rPr>
              <a:t>Features &amp; Solution Package (WSP)</a:t>
            </a:r>
          </a:p>
          <a:p>
            <a:pPr marL="800100" lvl="2"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Logically group Solution Packages </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45058" name="Rectangle 2"/>
          <p:cNvSpPr>
            <a:spLocks noGrp="1" noChangeArrowheads="1"/>
          </p:cNvSpPr>
          <p:nvPr>
            <p:ph type="title"/>
          </p:nvPr>
        </p:nvSpPr>
        <p:spPr>
          <a:xfrm>
            <a:off x="382588" y="0"/>
            <a:ext cx="8380412" cy="554038"/>
          </a:xfrm>
        </p:spPr>
        <p:txBody>
          <a:bodyPr>
            <a:normAutofit fontScale="90000"/>
          </a:bodyPr>
          <a:lstStyle/>
          <a:p>
            <a:pPr eaLnBrk="1" hangingPunct="1"/>
            <a:r>
              <a:rPr lang="en-US" sz="4000" b="1" smtClean="0">
                <a:solidFill>
                  <a:srgbClr val="002060"/>
                </a:solidFill>
              </a:rPr>
              <a:t> Development</a:t>
            </a:r>
          </a:p>
        </p:txBody>
      </p:sp>
      <p:sp>
        <p:nvSpPr>
          <p:cNvPr id="5" name="Rectangle 3"/>
          <p:cNvSpPr txBox="1">
            <a:spLocks noChangeArrowheads="1"/>
          </p:cNvSpPr>
          <p:nvPr/>
        </p:nvSpPr>
        <p:spPr bwMode="auto">
          <a:xfrm>
            <a:off x="290513" y="684213"/>
            <a:ext cx="8467725" cy="277812"/>
          </a:xfrm>
          <a:prstGeom prst="rect">
            <a:avLst/>
          </a:prstGeom>
          <a:noFill/>
          <a:ln w="9525">
            <a:noFill/>
            <a:miter lim="800000"/>
            <a:headEnd/>
            <a:tailEnd/>
          </a:ln>
        </p:spPr>
        <p:txBody>
          <a:bodyPr lIns="0" tIns="0" rIns="0" bIns="0">
            <a:spAutoFit/>
          </a:bodyPr>
          <a:lstStyle/>
          <a:p>
            <a:pPr marL="381000" lvl="1" indent="-381000" defTabSz="911225">
              <a:lnSpc>
                <a:spcPct val="90000"/>
              </a:lnSpc>
              <a:spcBef>
                <a:spcPct val="30000"/>
              </a:spcBef>
              <a:buClr>
                <a:schemeClr val="tx2"/>
              </a:buClr>
              <a:buSzPct val="95000"/>
              <a:buFont typeface="Arial" pitchFamily="34" charset="0"/>
              <a:buChar char="•"/>
              <a:defRPr/>
            </a:pPr>
            <a:r>
              <a:rPr lang="en-US" sz="2000" dirty="0">
                <a:solidFill>
                  <a:srgbClr val="002060"/>
                </a:solidFill>
                <a:latin typeface="+mn-lt"/>
              </a:rPr>
              <a:t>Development and Integration  Environment Synchronization</a:t>
            </a:r>
          </a:p>
        </p:txBody>
      </p:sp>
      <p:grpSp>
        <p:nvGrpSpPr>
          <p:cNvPr id="2" name="Group 17"/>
          <p:cNvGrpSpPr>
            <a:grpSpLocks/>
          </p:cNvGrpSpPr>
          <p:nvPr/>
        </p:nvGrpSpPr>
        <p:grpSpPr bwMode="auto">
          <a:xfrm>
            <a:off x="46038" y="1036638"/>
            <a:ext cx="8234362" cy="5489575"/>
            <a:chOff x="46461" y="1483360"/>
            <a:chExt cx="8233286" cy="5489972"/>
          </a:xfrm>
        </p:grpSpPr>
        <p:pic>
          <p:nvPicPr>
            <p:cNvPr id="45061" name="Picture 4"/>
            <p:cNvPicPr>
              <a:picLocks noChangeAspect="1" noChangeArrowheads="1"/>
            </p:cNvPicPr>
            <p:nvPr/>
          </p:nvPicPr>
          <p:blipFill>
            <a:blip r:embed="rId4"/>
            <a:srcRect/>
            <a:stretch>
              <a:fillRect/>
            </a:stretch>
          </p:blipFill>
          <p:spPr bwMode="auto">
            <a:xfrm>
              <a:off x="5599748" y="4333874"/>
              <a:ext cx="2679999" cy="2258568"/>
            </a:xfrm>
            <a:prstGeom prst="rect">
              <a:avLst/>
            </a:prstGeom>
            <a:noFill/>
            <a:ln w="9525">
              <a:noFill/>
              <a:miter lim="800000"/>
              <a:headEnd/>
              <a:tailEnd/>
            </a:ln>
          </p:spPr>
        </p:pic>
        <p:pic>
          <p:nvPicPr>
            <p:cNvPr id="45062" name="Picture 3"/>
            <p:cNvPicPr>
              <a:picLocks noChangeAspect="1" noChangeArrowheads="1"/>
            </p:cNvPicPr>
            <p:nvPr/>
          </p:nvPicPr>
          <p:blipFill>
            <a:blip r:embed="rId5"/>
            <a:srcRect/>
            <a:stretch>
              <a:fillRect/>
            </a:stretch>
          </p:blipFill>
          <p:spPr bwMode="auto">
            <a:xfrm>
              <a:off x="3054034" y="1905635"/>
              <a:ext cx="2287228" cy="1995805"/>
            </a:xfrm>
            <a:prstGeom prst="rect">
              <a:avLst/>
            </a:prstGeom>
            <a:noFill/>
            <a:ln w="9525">
              <a:noFill/>
              <a:miter lim="800000"/>
              <a:headEnd/>
              <a:tailEnd/>
            </a:ln>
          </p:spPr>
        </p:pic>
        <p:pic>
          <p:nvPicPr>
            <p:cNvPr id="45063" name="Picture 4"/>
            <p:cNvPicPr>
              <a:picLocks noChangeAspect="1" noChangeArrowheads="1"/>
            </p:cNvPicPr>
            <p:nvPr/>
          </p:nvPicPr>
          <p:blipFill>
            <a:blip r:embed="rId4"/>
            <a:srcRect/>
            <a:stretch>
              <a:fillRect/>
            </a:stretch>
          </p:blipFill>
          <p:spPr bwMode="auto">
            <a:xfrm>
              <a:off x="46461" y="4333876"/>
              <a:ext cx="2679999" cy="2258568"/>
            </a:xfrm>
            <a:prstGeom prst="rect">
              <a:avLst/>
            </a:prstGeom>
            <a:noFill/>
            <a:ln w="9525">
              <a:noFill/>
              <a:miter lim="800000"/>
              <a:headEnd/>
              <a:tailEnd/>
            </a:ln>
          </p:spPr>
        </p:pic>
        <p:pic>
          <p:nvPicPr>
            <p:cNvPr id="45064" name="Picture 4"/>
            <p:cNvPicPr>
              <a:picLocks noChangeAspect="1" noChangeArrowheads="1"/>
            </p:cNvPicPr>
            <p:nvPr/>
          </p:nvPicPr>
          <p:blipFill>
            <a:blip r:embed="rId4"/>
            <a:srcRect/>
            <a:stretch>
              <a:fillRect/>
            </a:stretch>
          </p:blipFill>
          <p:spPr bwMode="auto">
            <a:xfrm>
              <a:off x="2856548" y="4354195"/>
              <a:ext cx="2679999" cy="2258568"/>
            </a:xfrm>
            <a:prstGeom prst="rect">
              <a:avLst/>
            </a:prstGeom>
            <a:noFill/>
            <a:ln w="9525">
              <a:noFill/>
              <a:miter lim="800000"/>
              <a:headEnd/>
              <a:tailEnd/>
            </a:ln>
          </p:spPr>
        </p:pic>
        <p:sp>
          <p:nvSpPr>
            <p:cNvPr id="10" name="Right Arrow 9"/>
            <p:cNvSpPr/>
            <p:nvPr/>
          </p:nvSpPr>
          <p:spPr bwMode="auto">
            <a:xfrm rot="16200000">
              <a:off x="1508942" y="2463770"/>
              <a:ext cx="2062312" cy="568251"/>
            </a:xfrm>
            <a:prstGeom prst="rightArrow">
              <a:avLst>
                <a:gd name="adj1" fmla="val 50000"/>
                <a:gd name="adj2" fmla="val 50000"/>
              </a:avLst>
            </a:prstGeom>
            <a:solidFill>
              <a:srgbClr val="00B050"/>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109728" tIns="54864" rIns="109728" bIns="54864" anchor="ctr"/>
            <a:lstStyle/>
            <a:p>
              <a:pPr algn="ctr" defTabSz="1096963">
                <a:defRPr/>
              </a:pPr>
              <a:endParaRPr lang="en-US" sz="2900" dirty="0">
                <a:solidFill>
                  <a:schemeClr val="tx1"/>
                </a:solidFill>
                <a:latin typeface="Segoe" pitchFamily="34" charset="0"/>
              </a:endParaRPr>
            </a:p>
          </p:txBody>
        </p:sp>
        <p:sp>
          <p:nvSpPr>
            <p:cNvPr id="11" name="Right Arrow 10"/>
            <p:cNvSpPr/>
            <p:nvPr/>
          </p:nvSpPr>
          <p:spPr bwMode="auto">
            <a:xfrm rot="5400000">
              <a:off x="4790668" y="2474088"/>
              <a:ext cx="2082951" cy="568251"/>
            </a:xfrm>
            <a:prstGeom prst="rightArrow">
              <a:avLst/>
            </a:prstGeom>
            <a:solidFill>
              <a:schemeClr val="accent6">
                <a:lumMod val="40000"/>
                <a:lumOff val="6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109728" tIns="54864" rIns="109728" bIns="54864" anchor="ctr"/>
            <a:lstStyle/>
            <a:p>
              <a:pPr algn="ctr" defTabSz="1096963">
                <a:defRPr/>
              </a:pPr>
              <a:endParaRPr lang="en-US" sz="2900" dirty="0">
                <a:solidFill>
                  <a:schemeClr val="tx1"/>
                </a:solidFill>
                <a:latin typeface="Segoe" pitchFamily="34" charset="0"/>
              </a:endParaRPr>
            </a:p>
          </p:txBody>
        </p:sp>
        <p:sp>
          <p:nvSpPr>
            <p:cNvPr id="45067" name="TextBox 11"/>
            <p:cNvSpPr txBox="1">
              <a:spLocks noChangeArrowheads="1"/>
            </p:cNvSpPr>
            <p:nvPr/>
          </p:nvSpPr>
          <p:spPr bwMode="auto">
            <a:xfrm>
              <a:off x="406400" y="2397760"/>
              <a:ext cx="1828800" cy="923330"/>
            </a:xfrm>
            <a:prstGeom prst="rect">
              <a:avLst/>
            </a:prstGeom>
            <a:noFill/>
            <a:ln w="9525">
              <a:noFill/>
              <a:miter lim="800000"/>
              <a:headEnd/>
              <a:tailEnd/>
            </a:ln>
          </p:spPr>
          <p:txBody>
            <a:bodyPr>
              <a:spAutoFit/>
            </a:bodyPr>
            <a:lstStyle/>
            <a:p>
              <a:r>
                <a:rPr lang="en-US" b="1">
                  <a:latin typeface="Segoe"/>
                </a:rPr>
                <a:t>Features/WSP Deployment. Batch files </a:t>
              </a:r>
            </a:p>
          </p:txBody>
        </p:sp>
        <p:sp>
          <p:nvSpPr>
            <p:cNvPr id="45068" name="TextBox 12"/>
            <p:cNvSpPr txBox="1">
              <a:spLocks noChangeArrowheads="1"/>
            </p:cNvSpPr>
            <p:nvPr/>
          </p:nvSpPr>
          <p:spPr bwMode="auto">
            <a:xfrm>
              <a:off x="6339840" y="2377440"/>
              <a:ext cx="1828800" cy="923330"/>
            </a:xfrm>
            <a:prstGeom prst="rect">
              <a:avLst/>
            </a:prstGeom>
            <a:noFill/>
            <a:ln w="9525">
              <a:noFill/>
              <a:miter lim="800000"/>
              <a:headEnd/>
              <a:tailEnd/>
            </a:ln>
          </p:spPr>
          <p:txBody>
            <a:bodyPr>
              <a:spAutoFit/>
            </a:bodyPr>
            <a:lstStyle/>
            <a:p>
              <a:r>
                <a:rPr lang="en-US" b="1">
                  <a:latin typeface="Segoe"/>
                </a:rPr>
                <a:t>Content  Deployment Jobs</a:t>
              </a:r>
            </a:p>
          </p:txBody>
        </p:sp>
        <p:sp>
          <p:nvSpPr>
            <p:cNvPr id="45069" name="TextBox 13"/>
            <p:cNvSpPr txBox="1">
              <a:spLocks noChangeArrowheads="1"/>
            </p:cNvSpPr>
            <p:nvPr/>
          </p:nvSpPr>
          <p:spPr bwMode="auto">
            <a:xfrm>
              <a:off x="1259840" y="6604000"/>
              <a:ext cx="6482080" cy="369332"/>
            </a:xfrm>
            <a:prstGeom prst="rect">
              <a:avLst/>
            </a:prstGeom>
            <a:noFill/>
            <a:ln w="9525">
              <a:noFill/>
              <a:miter lim="800000"/>
              <a:headEnd/>
              <a:tailEnd/>
            </a:ln>
          </p:spPr>
          <p:txBody>
            <a:bodyPr>
              <a:spAutoFit/>
            </a:bodyPr>
            <a:lstStyle/>
            <a:p>
              <a:pPr algn="ctr"/>
              <a:r>
                <a:rPr lang="en-US" b="1">
                  <a:latin typeface="Segoe"/>
                </a:rPr>
                <a:t>Development Servers</a:t>
              </a:r>
            </a:p>
          </p:txBody>
        </p:sp>
        <p:sp>
          <p:nvSpPr>
            <p:cNvPr id="45070" name="TextBox 14"/>
            <p:cNvSpPr txBox="1">
              <a:spLocks noChangeArrowheads="1"/>
            </p:cNvSpPr>
            <p:nvPr/>
          </p:nvSpPr>
          <p:spPr bwMode="auto">
            <a:xfrm>
              <a:off x="914400" y="1483360"/>
              <a:ext cx="6482080" cy="369332"/>
            </a:xfrm>
            <a:prstGeom prst="rect">
              <a:avLst/>
            </a:prstGeom>
            <a:noFill/>
            <a:ln w="9525">
              <a:noFill/>
              <a:miter lim="800000"/>
              <a:headEnd/>
              <a:tailEnd/>
            </a:ln>
          </p:spPr>
          <p:txBody>
            <a:bodyPr>
              <a:spAutoFit/>
            </a:bodyPr>
            <a:lstStyle/>
            <a:p>
              <a:pPr algn="ctr"/>
              <a:r>
                <a:rPr lang="en-US" b="1">
                  <a:latin typeface="Segoe"/>
                </a:rPr>
                <a:t>Integration Server</a:t>
              </a:r>
            </a:p>
          </p:txBody>
        </p:sp>
        <p:sp>
          <p:nvSpPr>
            <p:cNvPr id="16" name="Right Arrow 15"/>
            <p:cNvSpPr/>
            <p:nvPr/>
          </p:nvSpPr>
          <p:spPr bwMode="auto">
            <a:xfrm>
              <a:off x="776616" y="3804453"/>
              <a:ext cx="7147578" cy="569953"/>
            </a:xfrm>
            <a:prstGeom prst="rightArrow">
              <a:avLst>
                <a:gd name="adj1" fmla="val 50000"/>
                <a:gd name="adj2" fmla="val 50000"/>
              </a:avLst>
            </a:prstGeom>
            <a:solidFill>
              <a:srgbClr val="00B050"/>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109728" tIns="54864" rIns="109728" bIns="54864" anchor="ctr"/>
            <a:lstStyle/>
            <a:p>
              <a:pPr algn="ctr" defTabSz="1096963">
                <a:defRPr/>
              </a:pPr>
              <a:endParaRPr lang="en-US" sz="2900" dirty="0">
                <a:solidFill>
                  <a:schemeClr val="tx1"/>
                </a:solidFill>
                <a:latin typeface="Segoe" pitchFamily="34" charset="0"/>
              </a:endParaRPr>
            </a:p>
          </p:txBody>
        </p:sp>
      </p:gr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46082" name="Rectangle 2"/>
          <p:cNvSpPr>
            <a:spLocks noGrp="1" noChangeArrowheads="1"/>
          </p:cNvSpPr>
          <p:nvPr>
            <p:ph type="title"/>
          </p:nvPr>
        </p:nvSpPr>
        <p:spPr>
          <a:xfrm>
            <a:off x="382588" y="0"/>
            <a:ext cx="8380412" cy="554038"/>
          </a:xfrm>
        </p:spPr>
        <p:txBody>
          <a:bodyPr>
            <a:normAutofit fontScale="90000"/>
          </a:bodyPr>
          <a:lstStyle/>
          <a:p>
            <a:pPr eaLnBrk="1" hangingPunct="1"/>
            <a:r>
              <a:rPr lang="en-US" sz="4000" b="1" dirty="0" smtClean="0">
                <a:solidFill>
                  <a:srgbClr val="002060"/>
                </a:solidFill>
              </a:rPr>
              <a:t> Deployment</a:t>
            </a:r>
          </a:p>
        </p:txBody>
      </p:sp>
      <p:sp>
        <p:nvSpPr>
          <p:cNvPr id="5" name="Rectangle 3"/>
          <p:cNvSpPr txBox="1">
            <a:spLocks noChangeArrowheads="1"/>
          </p:cNvSpPr>
          <p:nvPr/>
        </p:nvSpPr>
        <p:spPr bwMode="auto">
          <a:xfrm>
            <a:off x="290513" y="556388"/>
            <a:ext cx="8467725" cy="5666167"/>
          </a:xfrm>
          <a:prstGeom prst="rect">
            <a:avLst/>
          </a:prstGeom>
          <a:noFill/>
          <a:ln w="9525">
            <a:noFill/>
            <a:miter lim="800000"/>
            <a:headEnd/>
            <a:tailEnd/>
          </a:ln>
        </p:spPr>
        <p:txBody>
          <a:bodyPr lIns="0" tIns="0" rIns="0" bIns="0">
            <a:spAutoFit/>
          </a:bodyPr>
          <a:lstStyle/>
          <a:p>
            <a:pPr marL="342900" lvl="1" indent="-342900" defTabSz="911225">
              <a:lnSpc>
                <a:spcPct val="90000"/>
              </a:lnSpc>
              <a:spcBef>
                <a:spcPct val="20000"/>
              </a:spcBef>
              <a:buClr>
                <a:srgbClr val="002060"/>
              </a:buClr>
              <a:buSzPct val="95000"/>
              <a:buFont typeface="Arial" pitchFamily="34" charset="0"/>
              <a:buChar char="•"/>
              <a:defRPr/>
            </a:pPr>
            <a:r>
              <a:rPr lang="en-US" sz="3200" dirty="0">
                <a:solidFill>
                  <a:srgbClr val="002060"/>
                </a:solidFill>
                <a:latin typeface="+mn-lt"/>
              </a:rPr>
              <a:t>Setup environment strictly follow msdn guidelines of least privileged account</a:t>
            </a:r>
          </a:p>
          <a:p>
            <a:pPr marL="800100" lvl="2"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Farm Configurations</a:t>
            </a:r>
          </a:p>
          <a:p>
            <a:pPr marL="1257300" lvl="3" indent="-342900" defTabSz="911225">
              <a:lnSpc>
                <a:spcPct val="90000"/>
              </a:lnSpc>
              <a:spcBef>
                <a:spcPct val="20000"/>
              </a:spcBef>
              <a:buClr>
                <a:srgbClr val="002060"/>
              </a:buClr>
              <a:buSzPct val="95000"/>
              <a:buFont typeface="Arial" pitchFamily="34" charset="0"/>
              <a:buChar char="•"/>
              <a:defRPr/>
            </a:pPr>
            <a:r>
              <a:rPr lang="en-US" sz="2000" dirty="0">
                <a:solidFill>
                  <a:srgbClr val="002060"/>
                </a:solidFill>
                <a:latin typeface="+mn-lt"/>
              </a:rPr>
              <a:t>Diagnostic </a:t>
            </a:r>
            <a:r>
              <a:rPr lang="en-US" sz="2000" dirty="0" smtClean="0">
                <a:solidFill>
                  <a:srgbClr val="002060"/>
                </a:solidFill>
                <a:latin typeface="+mn-lt"/>
              </a:rPr>
              <a:t>Logging, SSP, Search , Other </a:t>
            </a:r>
            <a:r>
              <a:rPr lang="en-US" sz="2000" dirty="0">
                <a:solidFill>
                  <a:srgbClr val="002060"/>
                </a:solidFill>
                <a:latin typeface="+mn-lt"/>
              </a:rPr>
              <a:t>Services if any</a:t>
            </a:r>
          </a:p>
          <a:p>
            <a:pPr marL="800100" lvl="2"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Web Application Deployment</a:t>
            </a:r>
          </a:p>
          <a:p>
            <a:pPr marL="1257300" lvl="3" indent="-342900" defTabSz="911225">
              <a:lnSpc>
                <a:spcPct val="90000"/>
              </a:lnSpc>
              <a:spcBef>
                <a:spcPct val="20000"/>
              </a:spcBef>
              <a:buClr>
                <a:srgbClr val="002060"/>
              </a:buClr>
              <a:buSzPct val="95000"/>
              <a:buFont typeface="Arial" pitchFamily="34" charset="0"/>
              <a:buChar char="•"/>
              <a:defRPr/>
            </a:pPr>
            <a:r>
              <a:rPr lang="en-US" sz="2000" dirty="0" smtClean="0">
                <a:solidFill>
                  <a:srgbClr val="002060"/>
                </a:solidFill>
                <a:latin typeface="+mn-lt"/>
              </a:rPr>
              <a:t>Utility, Custom Features, Export/Import </a:t>
            </a:r>
            <a:endParaRPr lang="en-US" sz="2000" dirty="0">
              <a:solidFill>
                <a:srgbClr val="002060"/>
              </a:solidFill>
              <a:latin typeface="+mn-lt"/>
            </a:endParaRPr>
          </a:p>
          <a:p>
            <a:pPr marL="342900" lvl="1" indent="-342900" defTabSz="911225">
              <a:lnSpc>
                <a:spcPct val="90000"/>
              </a:lnSpc>
              <a:spcBef>
                <a:spcPct val="20000"/>
              </a:spcBef>
              <a:buClr>
                <a:srgbClr val="002060"/>
              </a:buClr>
              <a:buSzPct val="95000"/>
              <a:buFont typeface="Arial" pitchFamily="34" charset="0"/>
              <a:buChar char="•"/>
              <a:defRPr/>
            </a:pPr>
            <a:r>
              <a:rPr lang="en-US" sz="3200" dirty="0">
                <a:solidFill>
                  <a:srgbClr val="002060"/>
                </a:solidFill>
                <a:latin typeface="+mn-lt"/>
              </a:rPr>
              <a:t>Extend Web Application</a:t>
            </a:r>
          </a:p>
          <a:p>
            <a:pPr marL="800100" lvl="2"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Crawling</a:t>
            </a:r>
          </a:p>
          <a:p>
            <a:pPr marL="800100" lvl="2"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Anonymous Access</a:t>
            </a:r>
          </a:p>
          <a:p>
            <a:pPr marL="342900" lvl="1" indent="-342900" defTabSz="911225">
              <a:lnSpc>
                <a:spcPct val="90000"/>
              </a:lnSpc>
              <a:spcBef>
                <a:spcPct val="20000"/>
              </a:spcBef>
              <a:buClr>
                <a:srgbClr val="002060"/>
              </a:buClr>
              <a:buSzPct val="95000"/>
              <a:buFont typeface="Arial" pitchFamily="34" charset="0"/>
              <a:buChar char="•"/>
              <a:defRPr/>
            </a:pPr>
            <a:r>
              <a:rPr lang="en-US" sz="3200" dirty="0">
                <a:solidFill>
                  <a:srgbClr val="002060"/>
                </a:solidFill>
                <a:latin typeface="+mn-lt"/>
              </a:rPr>
              <a:t>Alternate Access Mapping</a:t>
            </a:r>
          </a:p>
          <a:p>
            <a:pPr marL="342900" lvl="1" indent="-342900" defTabSz="911225">
              <a:lnSpc>
                <a:spcPct val="90000"/>
              </a:lnSpc>
              <a:spcBef>
                <a:spcPct val="20000"/>
              </a:spcBef>
              <a:buClr>
                <a:srgbClr val="002060"/>
              </a:buClr>
              <a:buSzPct val="95000"/>
              <a:buFont typeface="Arial" pitchFamily="34" charset="0"/>
              <a:buChar char="•"/>
              <a:defRPr/>
            </a:pPr>
            <a:r>
              <a:rPr lang="en-US" sz="3200" dirty="0">
                <a:solidFill>
                  <a:srgbClr val="002060"/>
                </a:solidFill>
                <a:latin typeface="+mn-lt"/>
              </a:rPr>
              <a:t>Lock down </a:t>
            </a:r>
            <a:r>
              <a:rPr lang="en-US" sz="3200" dirty="0" smtClean="0">
                <a:solidFill>
                  <a:srgbClr val="002060"/>
                </a:solidFill>
                <a:latin typeface="+mn-lt"/>
              </a:rPr>
              <a:t>feature</a:t>
            </a:r>
          </a:p>
          <a:p>
            <a:pPr marL="800100" lvl="2" indent="-342900" defTabSz="911225">
              <a:lnSpc>
                <a:spcPct val="90000"/>
              </a:lnSpc>
              <a:spcBef>
                <a:spcPct val="20000"/>
              </a:spcBef>
              <a:buClr>
                <a:srgbClr val="002060"/>
              </a:buClr>
              <a:buSzPct val="95000"/>
              <a:buFont typeface="Arial" pitchFamily="34" charset="0"/>
              <a:buChar char="•"/>
              <a:defRPr/>
            </a:pPr>
            <a:r>
              <a:rPr lang="en-US" dirty="0">
                <a:solidFill>
                  <a:srgbClr val="002060"/>
                </a:solidFill>
                <a:latin typeface="+mn-lt"/>
              </a:rPr>
              <a:t>This system library was created by the Publishing feature to store pages that are created in this </a:t>
            </a:r>
            <a:r>
              <a:rPr lang="en-US" dirty="0" smtClean="0">
                <a:solidFill>
                  <a:srgbClr val="002060"/>
                </a:solidFill>
                <a:latin typeface="+mn-lt"/>
              </a:rPr>
              <a:t>site</a:t>
            </a:r>
            <a:endParaRPr lang="en-US" sz="2000"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48130" name="Rectangle 2"/>
          <p:cNvSpPr>
            <a:spLocks noGrp="1" noChangeArrowheads="1"/>
          </p:cNvSpPr>
          <p:nvPr>
            <p:ph type="title"/>
          </p:nvPr>
        </p:nvSpPr>
        <p:spPr>
          <a:xfrm>
            <a:off x="382588" y="0"/>
            <a:ext cx="8380412" cy="554038"/>
          </a:xfrm>
        </p:spPr>
        <p:txBody>
          <a:bodyPr>
            <a:normAutofit fontScale="90000"/>
          </a:bodyPr>
          <a:lstStyle/>
          <a:p>
            <a:pPr eaLnBrk="1" hangingPunct="1"/>
            <a:r>
              <a:rPr lang="en-US" sz="4000" b="1" dirty="0" smtClean="0">
                <a:solidFill>
                  <a:srgbClr val="002060"/>
                </a:solidFill>
              </a:rPr>
              <a:t> Deployment</a:t>
            </a:r>
          </a:p>
        </p:txBody>
      </p:sp>
      <p:sp>
        <p:nvSpPr>
          <p:cNvPr id="5" name="Rectangle 3"/>
          <p:cNvSpPr txBox="1">
            <a:spLocks noChangeArrowheads="1"/>
          </p:cNvSpPr>
          <p:nvPr/>
        </p:nvSpPr>
        <p:spPr bwMode="auto">
          <a:xfrm>
            <a:off x="290513" y="684213"/>
            <a:ext cx="8467725" cy="5311775"/>
          </a:xfrm>
          <a:prstGeom prst="rect">
            <a:avLst/>
          </a:prstGeom>
          <a:noFill/>
          <a:ln w="9525">
            <a:noFill/>
            <a:miter lim="800000"/>
            <a:headEnd/>
            <a:tailEnd/>
          </a:ln>
        </p:spPr>
        <p:txBody>
          <a:bodyPr lIns="0" tIns="0" rIns="0" bIns="0">
            <a:spAutoFit/>
          </a:bodyPr>
          <a:lstStyle/>
          <a:p>
            <a:pPr marL="342900" lvl="1" indent="-342900" defTabSz="911225">
              <a:lnSpc>
                <a:spcPct val="90000"/>
              </a:lnSpc>
              <a:spcBef>
                <a:spcPct val="20000"/>
              </a:spcBef>
              <a:buClr>
                <a:srgbClr val="002060"/>
              </a:buClr>
              <a:buSzPct val="95000"/>
              <a:buFont typeface="Arial" pitchFamily="34" charset="0"/>
              <a:buChar char="•"/>
              <a:defRPr/>
            </a:pPr>
            <a:r>
              <a:rPr lang="en-US" sz="3200" dirty="0">
                <a:solidFill>
                  <a:srgbClr val="002060"/>
                </a:solidFill>
                <a:latin typeface="+mn-lt"/>
              </a:rPr>
              <a:t>Code Deployment</a:t>
            </a:r>
          </a:p>
          <a:p>
            <a:pPr marL="800100" lvl="2"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Features</a:t>
            </a:r>
          </a:p>
          <a:p>
            <a:pPr marL="800100" lvl="2"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Solution Package Deployment </a:t>
            </a:r>
          </a:p>
          <a:p>
            <a:pPr marL="800100" lvl="2" indent="-342900" defTabSz="911225">
              <a:lnSpc>
                <a:spcPct val="90000"/>
              </a:lnSpc>
              <a:spcBef>
                <a:spcPct val="20000"/>
              </a:spcBef>
              <a:buClr>
                <a:srgbClr val="002060"/>
              </a:buClr>
              <a:buSzPct val="95000"/>
              <a:defRPr/>
            </a:pPr>
            <a:endParaRPr lang="en-US" sz="2800" dirty="0">
              <a:solidFill>
                <a:srgbClr val="002060"/>
              </a:solidFill>
              <a:latin typeface="+mn-lt"/>
            </a:endParaRPr>
          </a:p>
          <a:p>
            <a:pPr marL="342900" lvl="1" indent="-342900" defTabSz="911225">
              <a:lnSpc>
                <a:spcPct val="90000"/>
              </a:lnSpc>
              <a:spcBef>
                <a:spcPct val="20000"/>
              </a:spcBef>
              <a:buClr>
                <a:srgbClr val="002060"/>
              </a:buClr>
              <a:buSzPct val="95000"/>
              <a:buFont typeface="Arial" pitchFamily="34" charset="0"/>
              <a:buChar char="•"/>
              <a:defRPr/>
            </a:pPr>
            <a:r>
              <a:rPr lang="en-US" sz="3200" dirty="0">
                <a:solidFill>
                  <a:srgbClr val="002060"/>
                </a:solidFill>
                <a:latin typeface="+mn-lt"/>
              </a:rPr>
              <a:t>Content Deployment - Authoring to Publishing</a:t>
            </a:r>
          </a:p>
          <a:p>
            <a:pPr marL="800100" lvl="2"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Content Deployment Path</a:t>
            </a:r>
          </a:p>
          <a:p>
            <a:pPr marL="800100" lvl="2"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Export/Import</a:t>
            </a:r>
          </a:p>
          <a:p>
            <a:pPr marL="800100" lvl="2"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WAN - Custom Utility using Content Migration (PRIME) API</a:t>
            </a:r>
          </a:p>
          <a:p>
            <a:pPr marL="1257300" lvl="3" indent="-342900" defTabSz="911225">
              <a:lnSpc>
                <a:spcPct val="90000"/>
              </a:lnSpc>
              <a:spcBef>
                <a:spcPct val="20000"/>
              </a:spcBef>
              <a:buClr>
                <a:srgbClr val="002060"/>
              </a:buClr>
              <a:buSzPct val="95000"/>
              <a:buFont typeface="Arial" pitchFamily="34" charset="0"/>
              <a:buChar char="•"/>
              <a:defRPr/>
            </a:pPr>
            <a:r>
              <a:rPr lang="en-US" sz="2000" dirty="0">
                <a:solidFill>
                  <a:srgbClr val="002060"/>
                </a:solidFill>
                <a:latin typeface="+mn-lt"/>
              </a:rPr>
              <a:t>PRIME APIs are Content Deployment APIs (SPImport, SPExport objects)</a:t>
            </a:r>
          </a:p>
          <a:p>
            <a:pPr marL="1295400" lvl="3" indent="-381000" defTabSz="911225">
              <a:lnSpc>
                <a:spcPct val="90000"/>
              </a:lnSpc>
              <a:spcBef>
                <a:spcPct val="30000"/>
              </a:spcBef>
              <a:buClr>
                <a:schemeClr val="tx2"/>
              </a:buClr>
              <a:buSzPct val="95000"/>
              <a:defRPr/>
            </a:pPr>
            <a:endParaRPr lang="en-US" sz="2600" kern="0" dirty="0">
              <a:latin typeface="+mn-lt"/>
              <a:cs typeface="+mn-cs"/>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49154" name="Rectangle 2"/>
          <p:cNvSpPr>
            <a:spLocks noGrp="1" noChangeArrowheads="1"/>
          </p:cNvSpPr>
          <p:nvPr>
            <p:ph type="title"/>
          </p:nvPr>
        </p:nvSpPr>
        <p:spPr>
          <a:xfrm>
            <a:off x="382588" y="0"/>
            <a:ext cx="8380412" cy="554038"/>
          </a:xfrm>
        </p:spPr>
        <p:txBody>
          <a:bodyPr>
            <a:normAutofit fontScale="90000"/>
          </a:bodyPr>
          <a:lstStyle/>
          <a:p>
            <a:pPr eaLnBrk="1" hangingPunct="1"/>
            <a:r>
              <a:rPr lang="en-US" sz="4000" b="1" dirty="0" smtClean="0">
                <a:solidFill>
                  <a:srgbClr val="002060"/>
                </a:solidFill>
              </a:rPr>
              <a:t>Search Engine Optimization Tips</a:t>
            </a:r>
          </a:p>
        </p:txBody>
      </p:sp>
      <p:sp>
        <p:nvSpPr>
          <p:cNvPr id="5" name="Rectangle 3"/>
          <p:cNvSpPr txBox="1">
            <a:spLocks noChangeArrowheads="1"/>
          </p:cNvSpPr>
          <p:nvPr/>
        </p:nvSpPr>
        <p:spPr bwMode="auto">
          <a:xfrm>
            <a:off x="352425" y="677863"/>
            <a:ext cx="8466138" cy="5256824"/>
          </a:xfrm>
          <a:prstGeom prst="rect">
            <a:avLst/>
          </a:prstGeom>
          <a:noFill/>
          <a:ln w="9525">
            <a:noFill/>
            <a:miter lim="800000"/>
            <a:headEnd/>
            <a:tailEnd/>
          </a:ln>
        </p:spPr>
        <p:txBody>
          <a:bodyPr lIns="0" tIns="0" rIns="0" bIns="0">
            <a:spAutoFit/>
          </a:bodyPr>
          <a:lstStyle/>
          <a:p>
            <a:pPr marL="342900" lvl="1" indent="-342900" defTabSz="911225">
              <a:lnSpc>
                <a:spcPct val="90000"/>
              </a:lnSpc>
              <a:spcBef>
                <a:spcPct val="20000"/>
              </a:spcBef>
              <a:buClr>
                <a:srgbClr val="002060"/>
              </a:buClr>
              <a:buSzPct val="95000"/>
              <a:buFont typeface="Arial" pitchFamily="34" charset="0"/>
              <a:buChar char="•"/>
              <a:defRPr/>
            </a:pPr>
            <a:r>
              <a:rPr lang="en-US" sz="3200" i="1" dirty="0" smtClean="0">
                <a:solidFill>
                  <a:srgbClr val="002060"/>
                </a:solidFill>
                <a:latin typeface="+mn-lt"/>
              </a:rPr>
              <a:t>What is SEO</a:t>
            </a:r>
          </a:p>
          <a:p>
            <a:pPr marL="800100" lvl="2" indent="-342900" defTabSz="911225">
              <a:lnSpc>
                <a:spcPct val="90000"/>
              </a:lnSpc>
              <a:spcBef>
                <a:spcPct val="20000"/>
              </a:spcBef>
              <a:buClr>
                <a:srgbClr val="002060"/>
              </a:buClr>
              <a:buSzPct val="95000"/>
              <a:buFont typeface="Arial" pitchFamily="34" charset="0"/>
              <a:buChar char="•"/>
              <a:defRPr/>
            </a:pPr>
            <a:r>
              <a:rPr lang="en-US" sz="2400" dirty="0" smtClean="0">
                <a:solidFill>
                  <a:srgbClr val="002060"/>
                </a:solidFill>
                <a:latin typeface="+mn-lt"/>
              </a:rPr>
              <a:t>Search engine optimization is the process of optimizing sites and pages for search engines to result in better relevance and ranking for the site</a:t>
            </a:r>
          </a:p>
          <a:p>
            <a:pPr marL="800100" lvl="2" indent="-342900" defTabSz="911225">
              <a:lnSpc>
                <a:spcPct val="90000"/>
              </a:lnSpc>
              <a:spcBef>
                <a:spcPct val="20000"/>
              </a:spcBef>
              <a:buClr>
                <a:srgbClr val="002060"/>
              </a:buClr>
              <a:buSzPct val="95000"/>
              <a:defRPr/>
            </a:pPr>
            <a:endParaRPr lang="en-US" sz="2400" dirty="0" smtClean="0">
              <a:solidFill>
                <a:srgbClr val="002060"/>
              </a:solidFill>
              <a:latin typeface="+mn-lt"/>
            </a:endParaRPr>
          </a:p>
          <a:p>
            <a:pPr marL="342900" lvl="1" indent="-342900" defTabSz="911225">
              <a:lnSpc>
                <a:spcPct val="90000"/>
              </a:lnSpc>
              <a:spcBef>
                <a:spcPct val="20000"/>
              </a:spcBef>
              <a:buClr>
                <a:srgbClr val="002060"/>
              </a:buClr>
              <a:buSzPct val="95000"/>
              <a:buFont typeface="Arial" pitchFamily="34" charset="0"/>
              <a:buChar char="•"/>
              <a:defRPr/>
            </a:pPr>
            <a:r>
              <a:rPr lang="en-US" sz="3200" dirty="0" smtClean="0">
                <a:solidFill>
                  <a:srgbClr val="002060"/>
                </a:solidFill>
                <a:latin typeface="+mn-lt"/>
              </a:rPr>
              <a:t>SEO Considerations</a:t>
            </a:r>
          </a:p>
          <a:p>
            <a:pPr marL="800100" lvl="2" indent="-342900" defTabSz="911225">
              <a:lnSpc>
                <a:spcPct val="90000"/>
              </a:lnSpc>
              <a:spcBef>
                <a:spcPct val="20000"/>
              </a:spcBef>
              <a:buClr>
                <a:srgbClr val="002060"/>
              </a:buClr>
              <a:buSzPct val="95000"/>
              <a:buFont typeface="Arial" pitchFamily="34" charset="0"/>
              <a:buChar char="•"/>
              <a:defRPr/>
            </a:pPr>
            <a:r>
              <a:rPr lang="en-US" sz="2400" b="1" dirty="0" smtClean="0">
                <a:solidFill>
                  <a:srgbClr val="002060"/>
                </a:solidFill>
                <a:latin typeface="+mn-lt"/>
              </a:rPr>
              <a:t>SiteMap.xml</a:t>
            </a:r>
            <a:r>
              <a:rPr lang="en-US" sz="2400" dirty="0" smtClean="0">
                <a:solidFill>
                  <a:srgbClr val="002060"/>
                </a:solidFill>
                <a:latin typeface="+mn-lt"/>
              </a:rPr>
              <a:t> : </a:t>
            </a:r>
            <a:r>
              <a:rPr lang="en-US" sz="2000" dirty="0" smtClean="0">
                <a:solidFill>
                  <a:srgbClr val="002060"/>
                </a:solidFill>
                <a:latin typeface="+mn-lt"/>
              </a:rPr>
              <a:t>Needs to be generated and submitted to the search engines. Custom utility or feature to generate it</a:t>
            </a:r>
          </a:p>
          <a:p>
            <a:pPr marL="800100" lvl="2" indent="-342900" defTabSz="911225">
              <a:lnSpc>
                <a:spcPct val="90000"/>
              </a:lnSpc>
              <a:spcBef>
                <a:spcPct val="20000"/>
              </a:spcBef>
              <a:buClr>
                <a:srgbClr val="002060"/>
              </a:buClr>
              <a:buSzPct val="95000"/>
              <a:defRPr/>
            </a:pPr>
            <a:r>
              <a:rPr lang="en-US" sz="2000" dirty="0" smtClean="0">
                <a:solidFill>
                  <a:srgbClr val="002060"/>
                </a:solidFill>
                <a:latin typeface="+mn-lt"/>
              </a:rPr>
              <a:t>	 Refer </a:t>
            </a:r>
            <a:r>
              <a:rPr lang="en-US" sz="2000" dirty="0" smtClean="0">
                <a:latin typeface="+mn-lt"/>
                <a:hlinkClick r:id="rId4"/>
              </a:rPr>
              <a:t>http://www.sitemaps.org/</a:t>
            </a:r>
            <a:r>
              <a:rPr lang="en-US" sz="2000" dirty="0" smtClean="0">
                <a:latin typeface="+mn-lt"/>
              </a:rPr>
              <a:t> </a:t>
            </a:r>
          </a:p>
          <a:p>
            <a:pPr marL="800100" lvl="2" indent="-342900" defTabSz="911225">
              <a:lnSpc>
                <a:spcPct val="90000"/>
              </a:lnSpc>
              <a:spcBef>
                <a:spcPct val="20000"/>
              </a:spcBef>
              <a:buClr>
                <a:srgbClr val="002060"/>
              </a:buClr>
              <a:buSzPct val="95000"/>
              <a:defRPr/>
            </a:pPr>
            <a:endParaRPr lang="en-US" sz="2000" dirty="0" smtClean="0">
              <a:solidFill>
                <a:srgbClr val="002060"/>
              </a:solidFill>
              <a:latin typeface="+mn-lt"/>
            </a:endParaRPr>
          </a:p>
          <a:p>
            <a:pPr marL="800100" lvl="2" indent="-342900" defTabSz="911225">
              <a:lnSpc>
                <a:spcPct val="90000"/>
              </a:lnSpc>
              <a:spcBef>
                <a:spcPct val="20000"/>
              </a:spcBef>
              <a:buClr>
                <a:srgbClr val="002060"/>
              </a:buClr>
              <a:buSzPct val="95000"/>
              <a:buFont typeface="Arial" pitchFamily="34" charset="0"/>
              <a:buChar char="•"/>
              <a:defRPr/>
            </a:pPr>
            <a:r>
              <a:rPr lang="en-US" sz="2400" dirty="0" smtClean="0">
                <a:solidFill>
                  <a:srgbClr val="002060"/>
                </a:solidFill>
                <a:latin typeface="+mn-lt"/>
              </a:rPr>
              <a:t> </a:t>
            </a:r>
            <a:r>
              <a:rPr lang="en-US" sz="2400" b="1" dirty="0" smtClean="0">
                <a:solidFill>
                  <a:srgbClr val="002060"/>
                </a:solidFill>
                <a:latin typeface="+mn-lt"/>
              </a:rPr>
              <a:t>Welcome Page is 302 Redirect</a:t>
            </a:r>
            <a:r>
              <a:rPr lang="en-US" sz="2400" dirty="0" smtClean="0">
                <a:solidFill>
                  <a:srgbClr val="002060"/>
                </a:solidFill>
                <a:latin typeface="+mn-lt"/>
              </a:rPr>
              <a:t>: </a:t>
            </a:r>
            <a:r>
              <a:rPr lang="en-US" sz="2000" dirty="0" smtClean="0">
                <a:solidFill>
                  <a:srgbClr val="002060"/>
                </a:solidFill>
                <a:latin typeface="+mn-lt"/>
              </a:rPr>
              <a:t>Temporary redirects can affect the page’s ranking adversely. you could develop a custom http module to trap a temporary redirect (302) and make it permanent redirect (301)</a:t>
            </a:r>
          </a:p>
          <a:p>
            <a:pPr marL="800100" lvl="2" indent="-342900" defTabSz="911225">
              <a:lnSpc>
                <a:spcPct val="90000"/>
              </a:lnSpc>
              <a:spcBef>
                <a:spcPct val="20000"/>
              </a:spcBef>
              <a:buClr>
                <a:srgbClr val="002060"/>
              </a:buClr>
              <a:buSzPct val="95000"/>
              <a:buFont typeface="Arial" pitchFamily="34" charset="0"/>
              <a:buChar char="•"/>
              <a:defRPr/>
            </a:pPr>
            <a:endParaRPr lang="en-US" sz="2800" dirty="0">
              <a:solidFill>
                <a:srgbClr val="002060"/>
              </a:solidFill>
              <a:latin typeface="+mn-lt"/>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49154" name="Rectangle 2"/>
          <p:cNvSpPr>
            <a:spLocks noGrp="1" noChangeArrowheads="1"/>
          </p:cNvSpPr>
          <p:nvPr>
            <p:ph type="title"/>
          </p:nvPr>
        </p:nvSpPr>
        <p:spPr>
          <a:xfrm>
            <a:off x="382588" y="0"/>
            <a:ext cx="8380412" cy="554038"/>
          </a:xfrm>
        </p:spPr>
        <p:txBody>
          <a:bodyPr>
            <a:normAutofit fontScale="90000"/>
          </a:bodyPr>
          <a:lstStyle/>
          <a:p>
            <a:pPr eaLnBrk="1" hangingPunct="1"/>
            <a:r>
              <a:rPr lang="en-US" sz="4000" b="1" dirty="0" smtClean="0">
                <a:solidFill>
                  <a:srgbClr val="002060"/>
                </a:solidFill>
              </a:rPr>
              <a:t>Search Engine Optimization Tips</a:t>
            </a:r>
          </a:p>
        </p:txBody>
      </p:sp>
      <p:sp>
        <p:nvSpPr>
          <p:cNvPr id="5" name="Rectangle 3"/>
          <p:cNvSpPr txBox="1">
            <a:spLocks noChangeArrowheads="1"/>
          </p:cNvSpPr>
          <p:nvPr/>
        </p:nvSpPr>
        <p:spPr bwMode="auto">
          <a:xfrm>
            <a:off x="352425" y="677863"/>
            <a:ext cx="8466138" cy="5170646"/>
          </a:xfrm>
          <a:prstGeom prst="rect">
            <a:avLst/>
          </a:prstGeom>
          <a:noFill/>
          <a:ln w="9525">
            <a:noFill/>
            <a:miter lim="800000"/>
            <a:headEnd/>
            <a:tailEnd/>
          </a:ln>
        </p:spPr>
        <p:txBody>
          <a:bodyPr lIns="0" tIns="0" rIns="0" bIns="0">
            <a:spAutoFit/>
          </a:bodyPr>
          <a:lstStyle/>
          <a:p>
            <a:pPr marL="342900" lvl="1" indent="-342900" defTabSz="911225">
              <a:lnSpc>
                <a:spcPct val="90000"/>
              </a:lnSpc>
              <a:spcBef>
                <a:spcPct val="20000"/>
              </a:spcBef>
              <a:buClr>
                <a:srgbClr val="002060"/>
              </a:buClr>
              <a:buSzPct val="95000"/>
              <a:buFont typeface="Arial" pitchFamily="34" charset="0"/>
              <a:buChar char="•"/>
              <a:defRPr/>
            </a:pPr>
            <a:r>
              <a:rPr lang="en-US" sz="3200" dirty="0" smtClean="0">
                <a:solidFill>
                  <a:srgbClr val="002060"/>
                </a:solidFill>
                <a:latin typeface="+mn-lt"/>
              </a:rPr>
              <a:t>SEO Considerations</a:t>
            </a:r>
          </a:p>
          <a:p>
            <a:pPr marL="800100" lvl="2" indent="-342900" defTabSz="911225">
              <a:lnSpc>
                <a:spcPct val="90000"/>
              </a:lnSpc>
              <a:spcBef>
                <a:spcPct val="20000"/>
              </a:spcBef>
              <a:buClr>
                <a:srgbClr val="002060"/>
              </a:buClr>
              <a:buSzPct val="95000"/>
              <a:buFont typeface="Arial" pitchFamily="34" charset="0"/>
              <a:buChar char="•"/>
              <a:defRPr/>
            </a:pPr>
            <a:r>
              <a:rPr lang="en-US" sz="2400" b="1" dirty="0" smtClean="0">
                <a:solidFill>
                  <a:srgbClr val="002060"/>
                </a:solidFill>
                <a:latin typeface="+mn-lt"/>
              </a:rPr>
              <a:t>Search Settings </a:t>
            </a:r>
            <a:r>
              <a:rPr lang="en-US" sz="2400" dirty="0" smtClean="0">
                <a:solidFill>
                  <a:srgbClr val="002060"/>
                </a:solidFill>
                <a:latin typeface="+mn-lt"/>
              </a:rPr>
              <a:t>: </a:t>
            </a:r>
            <a:r>
              <a:rPr lang="en-US" sz="2000" dirty="0" smtClean="0">
                <a:solidFill>
                  <a:srgbClr val="002060"/>
                </a:solidFill>
                <a:latin typeface="+mn-lt"/>
              </a:rPr>
              <a:t>Set up a content source to an Internet-facing site (accessed by using http://www.</a:t>
            </a:r>
            <a:r>
              <a:rPr lang="en-US" sz="2000" i="1" dirty="0" smtClean="0">
                <a:solidFill>
                  <a:srgbClr val="002060"/>
                </a:solidFill>
                <a:latin typeface="+mn-lt"/>
              </a:rPr>
              <a:t>yoursite</a:t>
            </a:r>
            <a:r>
              <a:rPr lang="en-US" sz="2000" dirty="0" smtClean="0">
                <a:solidFill>
                  <a:srgbClr val="002060"/>
                </a:solidFill>
                <a:latin typeface="+mn-lt"/>
              </a:rPr>
              <a:t>.com), you should add a rule to crawl the SharePoint site as a normal HTTP site</a:t>
            </a:r>
          </a:p>
          <a:p>
            <a:pPr marL="800100" lvl="2" indent="-342900" defTabSz="911225">
              <a:lnSpc>
                <a:spcPct val="90000"/>
              </a:lnSpc>
              <a:spcBef>
                <a:spcPct val="20000"/>
              </a:spcBef>
              <a:buClr>
                <a:srgbClr val="002060"/>
              </a:buClr>
              <a:buSzPct val="95000"/>
              <a:defRPr/>
            </a:pPr>
            <a:endParaRPr lang="en-US" sz="2000" dirty="0" smtClean="0">
              <a:solidFill>
                <a:srgbClr val="002060"/>
              </a:solidFill>
              <a:latin typeface="+mn-lt"/>
            </a:endParaRPr>
          </a:p>
          <a:p>
            <a:pPr marL="800100" lvl="2" indent="-342900" defTabSz="911225">
              <a:lnSpc>
                <a:spcPct val="90000"/>
              </a:lnSpc>
              <a:spcBef>
                <a:spcPct val="20000"/>
              </a:spcBef>
              <a:buClr>
                <a:srgbClr val="002060"/>
              </a:buClr>
              <a:buSzPct val="95000"/>
              <a:buFont typeface="Arial" pitchFamily="34" charset="0"/>
              <a:buChar char="•"/>
              <a:defRPr/>
            </a:pPr>
            <a:r>
              <a:rPr lang="en-US" sz="2400" b="1" dirty="0" smtClean="0">
                <a:solidFill>
                  <a:srgbClr val="002060"/>
                </a:solidFill>
                <a:latin typeface="+mn-lt"/>
              </a:rPr>
              <a:t>Robots.txt</a:t>
            </a:r>
            <a:r>
              <a:rPr lang="en-US" sz="2000" dirty="0" smtClean="0">
                <a:solidFill>
                  <a:srgbClr val="002060"/>
                </a:solidFill>
                <a:latin typeface="+mn-lt"/>
              </a:rPr>
              <a:t> : Robots.txt is a text file which needs to be placed in web application folder at root level. Should be accessible by </a:t>
            </a:r>
            <a:r>
              <a:rPr lang="en-US" sz="2000" u="sng" dirty="0" smtClean="0">
                <a:solidFill>
                  <a:srgbClr val="002060"/>
                </a:solidFill>
                <a:latin typeface="+mn-lt"/>
                <a:hlinkClick r:id="rId4"/>
              </a:rPr>
              <a:t>http://yoursite.com/robots.txt</a:t>
            </a:r>
            <a:r>
              <a:rPr lang="en-US" sz="2000" dirty="0" smtClean="0">
                <a:solidFill>
                  <a:srgbClr val="002060"/>
                </a:solidFill>
                <a:latin typeface="+mn-lt"/>
              </a:rPr>
              <a:t>. Web site owners use the /robots.txt file to give instructions about their site to web robots; this is called </a:t>
            </a:r>
            <a:r>
              <a:rPr lang="en-US" sz="2000" i="1" dirty="0" smtClean="0">
                <a:solidFill>
                  <a:srgbClr val="002060"/>
                </a:solidFill>
                <a:latin typeface="+mn-lt"/>
              </a:rPr>
              <a:t>The Robots Exclusion Protocol</a:t>
            </a:r>
            <a:r>
              <a:rPr lang="en-US" sz="2000" dirty="0" smtClean="0">
                <a:solidFill>
                  <a:srgbClr val="002060"/>
                </a:solidFill>
                <a:latin typeface="+mn-lt"/>
              </a:rPr>
              <a:t>. Generation of Sitemap.xml should abide to the robots.txt file. For more information about robots.txt check here </a:t>
            </a:r>
            <a:r>
              <a:rPr lang="en-US" sz="2000" u="sng" dirty="0" smtClean="0">
                <a:solidFill>
                  <a:srgbClr val="002060"/>
                </a:solidFill>
                <a:latin typeface="+mn-lt"/>
                <a:hlinkClick r:id="rId5"/>
              </a:rPr>
              <a:t>http://www.robotstxt.org/robotstxt.html</a:t>
            </a:r>
            <a:r>
              <a:rPr lang="en-US" sz="2000" dirty="0" smtClean="0">
                <a:solidFill>
                  <a:srgbClr val="002060"/>
                </a:solidFill>
                <a:latin typeface="+mn-lt"/>
              </a:rPr>
              <a:t> </a:t>
            </a:r>
          </a:p>
          <a:p>
            <a:pPr marL="800100" lvl="2" indent="-342900" defTabSz="911225">
              <a:lnSpc>
                <a:spcPct val="90000"/>
              </a:lnSpc>
              <a:spcBef>
                <a:spcPct val="20000"/>
              </a:spcBef>
              <a:buClr>
                <a:srgbClr val="002060"/>
              </a:buClr>
              <a:buSzPct val="95000"/>
              <a:defRPr/>
            </a:pPr>
            <a:endParaRPr lang="en-US" sz="2000" dirty="0" smtClean="0">
              <a:solidFill>
                <a:srgbClr val="002060"/>
              </a:solidFill>
              <a:latin typeface="+mn-lt"/>
            </a:endParaRPr>
          </a:p>
          <a:p>
            <a:pPr marL="800100" lvl="2" indent="-342900" defTabSz="911225">
              <a:lnSpc>
                <a:spcPct val="90000"/>
              </a:lnSpc>
              <a:spcBef>
                <a:spcPct val="20000"/>
              </a:spcBef>
              <a:buClr>
                <a:srgbClr val="002060"/>
              </a:buClr>
              <a:buSzPct val="95000"/>
              <a:buFont typeface="Arial" pitchFamily="34" charset="0"/>
              <a:buChar char="•"/>
              <a:defRPr/>
            </a:pPr>
            <a:r>
              <a:rPr lang="en-US" sz="2400" b="1" dirty="0" smtClean="0">
                <a:solidFill>
                  <a:srgbClr val="002060"/>
                </a:solidFill>
                <a:latin typeface="+mn-lt"/>
              </a:rPr>
              <a:t>Header Meta Tags :  </a:t>
            </a:r>
            <a:r>
              <a:rPr lang="en-US" sz="2000" dirty="0" smtClean="0">
                <a:solidFill>
                  <a:srgbClr val="002060"/>
                </a:solidFill>
                <a:latin typeface="+mn-lt"/>
              </a:rPr>
              <a:t>Pages should have Author, Description, Keywords and other meta tags. Custom Field control is used to address this</a:t>
            </a:r>
          </a:p>
          <a:p>
            <a:pPr marL="800100" lvl="2" indent="-342900" defTabSz="911225">
              <a:lnSpc>
                <a:spcPct val="90000"/>
              </a:lnSpc>
              <a:spcBef>
                <a:spcPct val="20000"/>
              </a:spcBef>
              <a:buClr>
                <a:srgbClr val="002060"/>
              </a:buClr>
              <a:buSzPct val="95000"/>
              <a:buFont typeface="Arial" pitchFamily="34" charset="0"/>
              <a:buChar char="•"/>
              <a:defRPr/>
            </a:pPr>
            <a:endParaRPr lang="en-US" sz="2000" dirty="0">
              <a:solidFill>
                <a:srgbClr val="002060"/>
              </a:solidFill>
              <a:latin typeface="+mn-lt"/>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49154" name="Rectangle 2"/>
          <p:cNvSpPr>
            <a:spLocks noGrp="1" noChangeArrowheads="1"/>
          </p:cNvSpPr>
          <p:nvPr>
            <p:ph type="title"/>
          </p:nvPr>
        </p:nvSpPr>
        <p:spPr>
          <a:xfrm>
            <a:off x="382588" y="0"/>
            <a:ext cx="8380412" cy="554038"/>
          </a:xfrm>
        </p:spPr>
        <p:txBody>
          <a:bodyPr>
            <a:normAutofit fontScale="90000"/>
          </a:bodyPr>
          <a:lstStyle/>
          <a:p>
            <a:pPr eaLnBrk="1" hangingPunct="1"/>
            <a:r>
              <a:rPr lang="en-US" sz="4000" b="1" dirty="0" smtClean="0">
                <a:solidFill>
                  <a:srgbClr val="002060"/>
                </a:solidFill>
              </a:rPr>
              <a:t>Tips &amp; Best Practices</a:t>
            </a:r>
          </a:p>
        </p:txBody>
      </p:sp>
      <p:sp>
        <p:nvSpPr>
          <p:cNvPr id="5" name="Rectangle 3"/>
          <p:cNvSpPr txBox="1">
            <a:spLocks noChangeArrowheads="1"/>
          </p:cNvSpPr>
          <p:nvPr/>
        </p:nvSpPr>
        <p:spPr bwMode="auto">
          <a:xfrm>
            <a:off x="352425" y="677863"/>
            <a:ext cx="8466138" cy="4194995"/>
          </a:xfrm>
          <a:prstGeom prst="rect">
            <a:avLst/>
          </a:prstGeom>
          <a:noFill/>
          <a:ln w="9525">
            <a:noFill/>
            <a:miter lim="800000"/>
            <a:headEnd/>
            <a:tailEnd/>
          </a:ln>
        </p:spPr>
        <p:txBody>
          <a:bodyPr lIns="0" tIns="0" rIns="0" bIns="0">
            <a:spAutoFit/>
          </a:bodyPr>
          <a:lstStyle/>
          <a:p>
            <a:pPr marL="342900" lvl="1"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Prefer Customization over Custom Development</a:t>
            </a:r>
          </a:p>
          <a:p>
            <a:pPr marL="342900" lvl="1" indent="-342900" defTabSz="911225">
              <a:lnSpc>
                <a:spcPct val="90000"/>
              </a:lnSpc>
              <a:spcBef>
                <a:spcPct val="20000"/>
              </a:spcBef>
              <a:buClr>
                <a:srgbClr val="002060"/>
              </a:buClr>
              <a:buSzPct val="95000"/>
              <a:buFont typeface="Arial" pitchFamily="34" charset="0"/>
              <a:buChar char="•"/>
              <a:defRPr/>
            </a:pPr>
            <a:r>
              <a:rPr lang="en-US" sz="2800" dirty="0" smtClean="0">
                <a:solidFill>
                  <a:srgbClr val="002060"/>
                </a:solidFill>
                <a:latin typeface="+mn-lt"/>
              </a:rPr>
              <a:t>Prefer </a:t>
            </a:r>
            <a:r>
              <a:rPr lang="en-US" sz="2800" dirty="0">
                <a:solidFill>
                  <a:srgbClr val="002060"/>
                </a:solidFill>
                <a:latin typeface="+mn-lt"/>
              </a:rPr>
              <a:t>“Configuration List” over Config settings</a:t>
            </a:r>
          </a:p>
          <a:p>
            <a:pPr marL="342900" lvl="1"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Use Features and Solutions for deployment</a:t>
            </a:r>
          </a:p>
          <a:p>
            <a:pPr marL="342900" lvl="1"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Prefer to create a separate database instead of using the </a:t>
            </a:r>
            <a:r>
              <a:rPr lang="en-US" sz="2800" b="1" dirty="0">
                <a:solidFill>
                  <a:srgbClr val="002060"/>
                </a:solidFill>
                <a:latin typeface="+mn-lt"/>
              </a:rPr>
              <a:t>Content Database </a:t>
            </a:r>
            <a:r>
              <a:rPr lang="en-US" sz="2800" dirty="0">
                <a:solidFill>
                  <a:srgbClr val="002060"/>
                </a:solidFill>
                <a:latin typeface="+mn-lt"/>
              </a:rPr>
              <a:t>for custom storage</a:t>
            </a:r>
          </a:p>
          <a:p>
            <a:pPr marL="342900" lvl="1"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Lazy Load Core.CS  for anonymous users </a:t>
            </a:r>
          </a:p>
          <a:p>
            <a:pPr marL="800100" lvl="2" indent="-342900" defTabSz="911225">
              <a:lnSpc>
                <a:spcPct val="90000"/>
              </a:lnSpc>
              <a:spcBef>
                <a:spcPct val="20000"/>
              </a:spcBef>
              <a:buClr>
                <a:srgbClr val="002060"/>
              </a:buClr>
              <a:buSzPct val="95000"/>
              <a:buFont typeface="Arial" pitchFamily="34" charset="0"/>
              <a:buChar char="•"/>
              <a:defRPr/>
            </a:pPr>
            <a:r>
              <a:rPr lang="en-US" sz="2200" dirty="0">
                <a:solidFill>
                  <a:srgbClr val="002060"/>
                </a:solidFill>
                <a:latin typeface="+mn-lt"/>
                <a:hlinkClick r:id="rId4"/>
              </a:rPr>
              <a:t>http://support.microsoft.com/kb/933823</a:t>
            </a:r>
            <a:r>
              <a:rPr lang="en-US" sz="2200" dirty="0">
                <a:solidFill>
                  <a:srgbClr val="002060"/>
                </a:solidFill>
                <a:latin typeface="+mn-lt"/>
              </a:rPr>
              <a:t> </a:t>
            </a:r>
          </a:p>
          <a:p>
            <a:pPr marL="342900" lvl="1" indent="-342900" defTabSz="911225">
              <a:lnSpc>
                <a:spcPct val="90000"/>
              </a:lnSpc>
              <a:spcBef>
                <a:spcPct val="20000"/>
              </a:spcBef>
              <a:buClr>
                <a:srgbClr val="002060"/>
              </a:buClr>
              <a:buSzPct val="95000"/>
              <a:buFont typeface="Arial" pitchFamily="34" charset="0"/>
              <a:buChar char="•"/>
              <a:defRPr/>
            </a:pPr>
            <a:r>
              <a:rPr lang="en-US" sz="2800" dirty="0">
                <a:solidFill>
                  <a:srgbClr val="002060"/>
                </a:solidFill>
                <a:latin typeface="+mn-lt"/>
              </a:rPr>
              <a:t>Enable Feature ViewFormPagesLockdown</a:t>
            </a:r>
          </a:p>
          <a:p>
            <a:pPr marL="800100" lvl="2" indent="-342900" defTabSz="911225">
              <a:lnSpc>
                <a:spcPct val="90000"/>
              </a:lnSpc>
              <a:spcBef>
                <a:spcPct val="20000"/>
              </a:spcBef>
              <a:buClr>
                <a:srgbClr val="002060"/>
              </a:buClr>
              <a:buSzPct val="95000"/>
              <a:buFont typeface="Arial" pitchFamily="34" charset="0"/>
              <a:buChar char="•"/>
              <a:defRPr/>
            </a:pPr>
            <a:r>
              <a:rPr lang="en-US" sz="2200" dirty="0">
                <a:solidFill>
                  <a:srgbClr val="002060"/>
                </a:solidFill>
                <a:latin typeface="+mn-lt"/>
              </a:rPr>
              <a:t>Sometimes need to deactivate and reactivate anonymous access on the portal</a:t>
            </a:r>
            <a:endParaRPr lang="en-US" sz="2600" kern="0" dirty="0">
              <a:latin typeface="+mn-lt"/>
              <a:cs typeface="+mn-cs"/>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50178" name="Rectangle 2"/>
          <p:cNvSpPr>
            <a:spLocks noGrp="1" noChangeArrowheads="1"/>
          </p:cNvSpPr>
          <p:nvPr>
            <p:ph type="title"/>
          </p:nvPr>
        </p:nvSpPr>
        <p:spPr>
          <a:xfrm>
            <a:off x="382588" y="0"/>
            <a:ext cx="8380412" cy="554038"/>
          </a:xfrm>
        </p:spPr>
        <p:txBody>
          <a:bodyPr>
            <a:normAutofit fontScale="90000"/>
          </a:bodyPr>
          <a:lstStyle/>
          <a:p>
            <a:pPr eaLnBrk="1" hangingPunct="1"/>
            <a:r>
              <a:rPr lang="en-US" sz="4000" b="1" dirty="0" smtClean="0">
                <a:solidFill>
                  <a:srgbClr val="002060"/>
                </a:solidFill>
              </a:rPr>
              <a:t>Tips &amp; Best Practices</a:t>
            </a:r>
          </a:p>
        </p:txBody>
      </p:sp>
      <p:sp>
        <p:nvSpPr>
          <p:cNvPr id="5" name="Rectangle 3"/>
          <p:cNvSpPr txBox="1">
            <a:spLocks noChangeArrowheads="1"/>
          </p:cNvSpPr>
          <p:nvPr/>
        </p:nvSpPr>
        <p:spPr bwMode="auto">
          <a:xfrm>
            <a:off x="352425" y="669925"/>
            <a:ext cx="8466138" cy="5170646"/>
          </a:xfrm>
          <a:prstGeom prst="rect">
            <a:avLst/>
          </a:prstGeom>
          <a:noFill/>
          <a:ln w="9525">
            <a:noFill/>
            <a:miter lim="800000"/>
            <a:headEnd/>
            <a:tailEnd/>
          </a:ln>
        </p:spPr>
        <p:txBody>
          <a:bodyPr lIns="0" tIns="0" rIns="0" bIns="0">
            <a:spAutoFit/>
          </a:bodyPr>
          <a:lstStyle/>
          <a:p>
            <a:pPr marL="342900" lvl="1" indent="-342900" defTabSz="911225">
              <a:lnSpc>
                <a:spcPct val="90000"/>
              </a:lnSpc>
              <a:spcBef>
                <a:spcPct val="20000"/>
              </a:spcBef>
              <a:buClr>
                <a:srgbClr val="002060"/>
              </a:buClr>
              <a:buSzPct val="95000"/>
              <a:buFont typeface="Arial" pitchFamily="34" charset="0"/>
              <a:buChar char="•"/>
              <a:defRPr/>
            </a:pPr>
            <a:r>
              <a:rPr lang="en-US" sz="2400" dirty="0" smtClean="0">
                <a:solidFill>
                  <a:srgbClr val="002060"/>
                </a:solidFill>
                <a:latin typeface="+mn-lt"/>
              </a:rPr>
              <a:t>Field </a:t>
            </a:r>
            <a:r>
              <a:rPr lang="en-US" sz="2400" dirty="0">
                <a:solidFill>
                  <a:srgbClr val="002060"/>
                </a:solidFill>
                <a:latin typeface="+mn-lt"/>
              </a:rPr>
              <a:t>Control  or Web Part</a:t>
            </a:r>
          </a:p>
          <a:p>
            <a:pPr marL="838200" lvl="1" indent="-381000" defTabSz="911225">
              <a:lnSpc>
                <a:spcPct val="90000"/>
              </a:lnSpc>
              <a:spcBef>
                <a:spcPct val="30000"/>
              </a:spcBef>
              <a:spcAft>
                <a:spcPct val="25000"/>
              </a:spcAft>
              <a:buClr>
                <a:schemeClr val="tx2"/>
              </a:buClr>
              <a:buSzPct val="95000"/>
              <a:buFont typeface="Arial" pitchFamily="34" charset="0"/>
              <a:buChar char="•"/>
              <a:defRPr/>
            </a:pPr>
            <a:r>
              <a:rPr lang="en-US" sz="2000" kern="0" dirty="0">
                <a:solidFill>
                  <a:srgbClr val="002060"/>
                </a:solidFill>
                <a:latin typeface="+mn-lt"/>
                <a:cs typeface="+mn-cs"/>
              </a:rPr>
              <a:t>Versioning is available for the site column </a:t>
            </a:r>
            <a:r>
              <a:rPr lang="en-US" sz="2000" kern="0" dirty="0" smtClean="0">
                <a:solidFill>
                  <a:srgbClr val="002060"/>
                </a:solidFill>
                <a:latin typeface="+mn-lt"/>
                <a:cs typeface="+mn-cs"/>
              </a:rPr>
              <a:t>field</a:t>
            </a:r>
          </a:p>
          <a:p>
            <a:pPr marL="838200" lvl="1" indent="-381000" defTabSz="911225">
              <a:lnSpc>
                <a:spcPct val="90000"/>
              </a:lnSpc>
              <a:spcBef>
                <a:spcPct val="30000"/>
              </a:spcBef>
              <a:spcAft>
                <a:spcPct val="25000"/>
              </a:spcAft>
              <a:buClr>
                <a:schemeClr val="tx2"/>
              </a:buClr>
              <a:buSzPct val="95000"/>
              <a:buFont typeface="Arial" pitchFamily="34" charset="0"/>
              <a:buChar char="•"/>
              <a:defRPr/>
            </a:pPr>
            <a:r>
              <a:rPr lang="en-US" sz="2000" kern="0" dirty="0" smtClean="0">
                <a:solidFill>
                  <a:srgbClr val="002060"/>
                </a:solidFill>
                <a:latin typeface="+mn-lt"/>
                <a:cs typeface="+mn-cs"/>
              </a:rPr>
              <a:t>It is easily programmable </a:t>
            </a:r>
          </a:p>
          <a:p>
            <a:pPr marL="838200" lvl="1" indent="-381000" defTabSz="911225">
              <a:lnSpc>
                <a:spcPct val="90000"/>
              </a:lnSpc>
              <a:spcBef>
                <a:spcPct val="30000"/>
              </a:spcBef>
              <a:spcAft>
                <a:spcPct val="25000"/>
              </a:spcAft>
              <a:buClr>
                <a:schemeClr val="tx2"/>
              </a:buClr>
              <a:buSzPct val="95000"/>
              <a:buFont typeface="Arial" pitchFamily="34" charset="0"/>
              <a:buChar char="•"/>
              <a:defRPr/>
            </a:pPr>
            <a:r>
              <a:rPr lang="en-US" sz="2000" kern="0" dirty="0" smtClean="0">
                <a:solidFill>
                  <a:srgbClr val="002060"/>
                </a:solidFill>
                <a:latin typeface="+mn-lt"/>
                <a:cs typeface="+mn-cs"/>
              </a:rPr>
              <a:t>Avoid </a:t>
            </a:r>
            <a:r>
              <a:rPr lang="en-US" sz="2000" kern="0" dirty="0">
                <a:solidFill>
                  <a:srgbClr val="002060"/>
                </a:solidFill>
                <a:latin typeface="+mn-lt"/>
                <a:cs typeface="+mn-cs"/>
              </a:rPr>
              <a:t>Content Editor Web Part (CEWP) in Publishing environment</a:t>
            </a:r>
          </a:p>
          <a:p>
            <a:pPr marL="342900" lvl="1" indent="-342900" defTabSz="911225">
              <a:lnSpc>
                <a:spcPct val="90000"/>
              </a:lnSpc>
              <a:spcBef>
                <a:spcPct val="20000"/>
              </a:spcBef>
              <a:buClr>
                <a:srgbClr val="002060"/>
              </a:buClr>
              <a:buSzPct val="95000"/>
              <a:buFont typeface="Arial" pitchFamily="34" charset="0"/>
              <a:buChar char="•"/>
              <a:defRPr/>
            </a:pPr>
            <a:r>
              <a:rPr lang="en-US" sz="2400" dirty="0">
                <a:solidFill>
                  <a:srgbClr val="002060"/>
                </a:solidFill>
                <a:latin typeface="+mn-lt"/>
              </a:rPr>
              <a:t>Avoid creating SPWeb or SPSite objects in custom code individually. Instead propose “List Access Component</a:t>
            </a:r>
            <a:r>
              <a:rPr lang="en-US" sz="2400" dirty="0" smtClean="0">
                <a:solidFill>
                  <a:srgbClr val="002060"/>
                </a:solidFill>
                <a:latin typeface="+mn-lt"/>
              </a:rPr>
              <a:t>”</a:t>
            </a:r>
          </a:p>
          <a:p>
            <a:pPr marL="342900" lvl="1" indent="-342900" defTabSz="911225">
              <a:lnSpc>
                <a:spcPct val="90000"/>
              </a:lnSpc>
              <a:spcBef>
                <a:spcPct val="20000"/>
              </a:spcBef>
              <a:buClr>
                <a:srgbClr val="002060"/>
              </a:buClr>
              <a:buSzPct val="95000"/>
              <a:buFont typeface="Arial" pitchFamily="34" charset="0"/>
              <a:buChar char="•"/>
              <a:defRPr/>
            </a:pPr>
            <a:r>
              <a:rPr lang="en-US" sz="2400" dirty="0" smtClean="0">
                <a:solidFill>
                  <a:srgbClr val="002060"/>
                </a:solidFill>
                <a:latin typeface="+mn-lt"/>
              </a:rPr>
              <a:t>Application Pool Settings</a:t>
            </a:r>
          </a:p>
          <a:p>
            <a:pPr marL="838200" lvl="1" indent="-381000" defTabSz="911225">
              <a:lnSpc>
                <a:spcPct val="90000"/>
              </a:lnSpc>
              <a:spcBef>
                <a:spcPct val="30000"/>
              </a:spcBef>
              <a:spcAft>
                <a:spcPct val="25000"/>
              </a:spcAft>
              <a:buClr>
                <a:schemeClr val="tx2"/>
              </a:buClr>
              <a:buSzPct val="95000"/>
              <a:buFont typeface="Arial" pitchFamily="34" charset="0"/>
              <a:buChar char="•"/>
              <a:defRPr/>
            </a:pPr>
            <a:r>
              <a:rPr lang="en-US" sz="2000" kern="0" dirty="0" smtClean="0">
                <a:solidFill>
                  <a:srgbClr val="002060"/>
                </a:solidFill>
                <a:latin typeface="+mn-lt"/>
              </a:rPr>
              <a:t>Recycle the application pool once every day</a:t>
            </a:r>
          </a:p>
          <a:p>
            <a:pPr marL="838200" lvl="1" indent="-381000" defTabSz="911225">
              <a:lnSpc>
                <a:spcPct val="90000"/>
              </a:lnSpc>
              <a:spcBef>
                <a:spcPct val="30000"/>
              </a:spcBef>
              <a:spcAft>
                <a:spcPct val="25000"/>
              </a:spcAft>
              <a:buClr>
                <a:schemeClr val="tx2"/>
              </a:buClr>
              <a:buSzPct val="95000"/>
              <a:buFont typeface="Arial" pitchFamily="34" charset="0"/>
              <a:buChar char="•"/>
              <a:defRPr/>
            </a:pPr>
            <a:r>
              <a:rPr lang="en-US" sz="2000" kern="0" dirty="0" smtClean="0">
                <a:solidFill>
                  <a:srgbClr val="002060"/>
                </a:solidFill>
                <a:latin typeface="+mn-lt"/>
              </a:rPr>
              <a:t>Shutdown the application pool if idle for more than 10 minutes</a:t>
            </a:r>
          </a:p>
          <a:p>
            <a:pPr marL="838200" lvl="1" indent="-381000" defTabSz="911225">
              <a:lnSpc>
                <a:spcPct val="90000"/>
              </a:lnSpc>
              <a:spcBef>
                <a:spcPct val="30000"/>
              </a:spcBef>
              <a:spcAft>
                <a:spcPct val="25000"/>
              </a:spcAft>
              <a:buClr>
                <a:schemeClr val="tx2"/>
              </a:buClr>
              <a:buSzPct val="95000"/>
              <a:buFont typeface="Arial" pitchFamily="34" charset="0"/>
              <a:buChar char="•"/>
              <a:defRPr/>
            </a:pPr>
            <a:r>
              <a:rPr lang="en-US" sz="2000" kern="0" dirty="0" smtClean="0">
                <a:solidFill>
                  <a:srgbClr val="002060"/>
                </a:solidFill>
                <a:latin typeface="+mn-lt"/>
              </a:rPr>
              <a:t>Ensure the number of Application Pools are not more than 8 as each Application Pool uses a minimum memory of ~150MB</a:t>
            </a:r>
          </a:p>
          <a:p>
            <a:pPr marL="342900" lvl="1" indent="-342900" defTabSz="911225">
              <a:lnSpc>
                <a:spcPct val="90000"/>
              </a:lnSpc>
              <a:spcBef>
                <a:spcPct val="20000"/>
              </a:spcBef>
              <a:buClr>
                <a:srgbClr val="002060"/>
              </a:buClr>
              <a:buSzPct val="95000"/>
              <a:buFont typeface="Arial" pitchFamily="34" charset="0"/>
              <a:buChar char="•"/>
              <a:defRPr/>
            </a:pPr>
            <a:r>
              <a:rPr lang="en-US" sz="2400" dirty="0" smtClean="0">
                <a:solidFill>
                  <a:srgbClr val="002060"/>
                </a:solidFill>
                <a:latin typeface="+mn-lt"/>
              </a:rPr>
              <a:t>Configure Diagnostic logging as that comes handy during debugging of configuration/authentication issues</a:t>
            </a:r>
            <a:endParaRPr lang="en-US" sz="2400" dirty="0">
              <a:solidFill>
                <a:srgbClr val="002060"/>
              </a:solidFill>
              <a:latin typeface="+mn-lt"/>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51202" name="Rectangle 2"/>
          <p:cNvSpPr>
            <a:spLocks noGrp="1" noChangeArrowheads="1"/>
          </p:cNvSpPr>
          <p:nvPr>
            <p:ph type="title"/>
          </p:nvPr>
        </p:nvSpPr>
        <p:spPr>
          <a:xfrm>
            <a:off x="382588" y="0"/>
            <a:ext cx="8380412" cy="554038"/>
          </a:xfrm>
        </p:spPr>
        <p:txBody>
          <a:bodyPr>
            <a:normAutofit fontScale="90000"/>
          </a:bodyPr>
          <a:lstStyle/>
          <a:p>
            <a:pPr eaLnBrk="1" hangingPunct="1"/>
            <a:r>
              <a:rPr lang="en-US" sz="4000" b="1" dirty="0" smtClean="0">
                <a:solidFill>
                  <a:srgbClr val="002060"/>
                </a:solidFill>
              </a:rPr>
              <a:t>Summary</a:t>
            </a:r>
          </a:p>
        </p:txBody>
      </p:sp>
      <p:sp>
        <p:nvSpPr>
          <p:cNvPr id="5" name="Rectangle 3"/>
          <p:cNvSpPr txBox="1">
            <a:spLocks noChangeArrowheads="1"/>
          </p:cNvSpPr>
          <p:nvPr/>
        </p:nvSpPr>
        <p:spPr bwMode="auto">
          <a:xfrm>
            <a:off x="352425" y="669925"/>
            <a:ext cx="8466138" cy="7029617"/>
          </a:xfrm>
          <a:prstGeom prst="rect">
            <a:avLst/>
          </a:prstGeom>
          <a:noFill/>
          <a:ln w="9525">
            <a:noFill/>
            <a:miter lim="800000"/>
            <a:headEnd/>
            <a:tailEnd/>
          </a:ln>
        </p:spPr>
        <p:txBody>
          <a:bodyPr lIns="0" tIns="0" rIns="0" bIns="0">
            <a:spAutoFit/>
          </a:bodyPr>
          <a:lstStyle/>
          <a:p>
            <a:pPr marL="342900" lvl="1" indent="-342900" defTabSz="911225">
              <a:lnSpc>
                <a:spcPct val="90000"/>
              </a:lnSpc>
              <a:spcBef>
                <a:spcPct val="20000"/>
              </a:spcBef>
              <a:buClr>
                <a:srgbClr val="002060"/>
              </a:buClr>
              <a:buSzPct val="95000"/>
              <a:buFont typeface="Arial" pitchFamily="34" charset="0"/>
              <a:buChar char="•"/>
              <a:defRPr/>
            </a:pPr>
            <a:r>
              <a:rPr lang="en-US" sz="2800" dirty="0" smtClean="0">
                <a:solidFill>
                  <a:srgbClr val="002060"/>
                </a:solidFill>
                <a:latin typeface="+mn-lt"/>
              </a:rPr>
              <a:t>Need of Content Management</a:t>
            </a:r>
          </a:p>
          <a:p>
            <a:pPr marL="342900" lvl="1" indent="-342900" defTabSz="911225">
              <a:lnSpc>
                <a:spcPct val="90000"/>
              </a:lnSpc>
              <a:spcBef>
                <a:spcPct val="20000"/>
              </a:spcBef>
              <a:buClr>
                <a:srgbClr val="002060"/>
              </a:buClr>
              <a:buSzPct val="95000"/>
              <a:buFont typeface="Arial" pitchFamily="34" charset="0"/>
              <a:buChar char="•"/>
              <a:defRPr/>
            </a:pPr>
            <a:r>
              <a:rPr lang="en-US" sz="2800" dirty="0" smtClean="0">
                <a:solidFill>
                  <a:srgbClr val="002060"/>
                </a:solidFill>
                <a:latin typeface="+mn-lt"/>
              </a:rPr>
              <a:t>MOSS Web Content Management </a:t>
            </a:r>
          </a:p>
          <a:p>
            <a:pPr marL="342900" lvl="1" indent="-342900" defTabSz="911225">
              <a:lnSpc>
                <a:spcPct val="90000"/>
              </a:lnSpc>
              <a:spcBef>
                <a:spcPct val="20000"/>
              </a:spcBef>
              <a:buClr>
                <a:srgbClr val="002060"/>
              </a:buClr>
              <a:buSzPct val="95000"/>
              <a:buFont typeface="Arial" pitchFamily="34" charset="0"/>
              <a:buChar char="•"/>
              <a:defRPr/>
            </a:pPr>
            <a:r>
              <a:rPr lang="en-US" sz="2800" dirty="0" smtClean="0">
                <a:solidFill>
                  <a:srgbClr val="002060"/>
                </a:solidFill>
                <a:latin typeface="+mn-lt"/>
              </a:rPr>
              <a:t>Foundation of Architecture</a:t>
            </a:r>
          </a:p>
          <a:p>
            <a:pPr marL="800100" lvl="2" indent="-342900" defTabSz="911225">
              <a:lnSpc>
                <a:spcPct val="90000"/>
              </a:lnSpc>
              <a:spcBef>
                <a:spcPct val="20000"/>
              </a:spcBef>
              <a:buClr>
                <a:srgbClr val="002060"/>
              </a:buClr>
              <a:buSzPct val="95000"/>
              <a:buFont typeface="Arial" pitchFamily="34" charset="0"/>
              <a:buChar char="•"/>
              <a:defRPr/>
            </a:pPr>
            <a:r>
              <a:rPr lang="en-US" sz="2800" dirty="0" smtClean="0">
                <a:solidFill>
                  <a:srgbClr val="002060"/>
                </a:solidFill>
                <a:latin typeface="+mn-lt"/>
              </a:rPr>
              <a:t>Plan Environment</a:t>
            </a:r>
          </a:p>
          <a:p>
            <a:pPr marL="800100" lvl="2" indent="-342900" defTabSz="911225">
              <a:lnSpc>
                <a:spcPct val="90000"/>
              </a:lnSpc>
              <a:spcBef>
                <a:spcPct val="20000"/>
              </a:spcBef>
              <a:buClr>
                <a:srgbClr val="002060"/>
              </a:buClr>
              <a:buSzPct val="95000"/>
              <a:buFont typeface="Arial" pitchFamily="34" charset="0"/>
              <a:buChar char="•"/>
              <a:defRPr/>
            </a:pPr>
            <a:r>
              <a:rPr lang="en-US" sz="2800" dirty="0" smtClean="0">
                <a:solidFill>
                  <a:srgbClr val="002060"/>
                </a:solidFill>
                <a:latin typeface="+mn-lt"/>
              </a:rPr>
              <a:t>Plan Taxonomy</a:t>
            </a:r>
          </a:p>
          <a:p>
            <a:pPr marL="800100" lvl="2" indent="-342900" defTabSz="911225">
              <a:lnSpc>
                <a:spcPct val="90000"/>
              </a:lnSpc>
              <a:spcBef>
                <a:spcPct val="20000"/>
              </a:spcBef>
              <a:buClr>
                <a:srgbClr val="002060"/>
              </a:buClr>
              <a:buSzPct val="95000"/>
              <a:buFont typeface="Arial" pitchFamily="34" charset="0"/>
              <a:buChar char="•"/>
              <a:defRPr/>
            </a:pPr>
            <a:r>
              <a:rPr lang="en-US" sz="2800" dirty="0" smtClean="0">
                <a:solidFill>
                  <a:srgbClr val="002060"/>
                </a:solidFill>
                <a:latin typeface="+mn-lt"/>
              </a:rPr>
              <a:t>Plan Security</a:t>
            </a:r>
          </a:p>
          <a:p>
            <a:pPr marL="800100" lvl="2" indent="-342900" defTabSz="911225">
              <a:lnSpc>
                <a:spcPct val="90000"/>
              </a:lnSpc>
              <a:spcBef>
                <a:spcPct val="20000"/>
              </a:spcBef>
              <a:buClr>
                <a:srgbClr val="002060"/>
              </a:buClr>
              <a:buSzPct val="95000"/>
              <a:buFont typeface="Arial" pitchFamily="34" charset="0"/>
              <a:buChar char="•"/>
              <a:defRPr/>
            </a:pPr>
            <a:r>
              <a:rPr lang="en-US" sz="2800" dirty="0" smtClean="0">
                <a:solidFill>
                  <a:srgbClr val="002060"/>
                </a:solidFill>
                <a:latin typeface="+mn-lt"/>
              </a:rPr>
              <a:t>Plan Search</a:t>
            </a:r>
          </a:p>
          <a:p>
            <a:pPr marL="342900" lvl="1" indent="-342900" defTabSz="911225">
              <a:lnSpc>
                <a:spcPct val="90000"/>
              </a:lnSpc>
              <a:spcBef>
                <a:spcPct val="20000"/>
              </a:spcBef>
              <a:buClr>
                <a:srgbClr val="002060"/>
              </a:buClr>
              <a:buSzPct val="95000"/>
              <a:buFont typeface="Arial" pitchFamily="34" charset="0"/>
              <a:buChar char="•"/>
              <a:defRPr/>
            </a:pPr>
            <a:r>
              <a:rPr lang="en-US" sz="2800" dirty="0" smtClean="0">
                <a:solidFill>
                  <a:srgbClr val="002060"/>
                </a:solidFill>
                <a:latin typeface="+mn-lt"/>
              </a:rPr>
              <a:t>Architecture and Design Decisions</a:t>
            </a:r>
          </a:p>
          <a:p>
            <a:pPr marL="800100" lvl="2" indent="-342900" defTabSz="911225">
              <a:lnSpc>
                <a:spcPct val="90000"/>
              </a:lnSpc>
              <a:spcBef>
                <a:spcPct val="20000"/>
              </a:spcBef>
              <a:buClr>
                <a:srgbClr val="002060"/>
              </a:buClr>
              <a:buSzPct val="95000"/>
              <a:buFont typeface="Arial" pitchFamily="34" charset="0"/>
              <a:buChar char="•"/>
              <a:defRPr/>
            </a:pPr>
            <a:r>
              <a:rPr lang="en-US" sz="2800" dirty="0" smtClean="0">
                <a:solidFill>
                  <a:srgbClr val="002060"/>
                </a:solidFill>
                <a:latin typeface="+mn-lt"/>
              </a:rPr>
              <a:t>Site Templates, Site Structure &amp; Navigation</a:t>
            </a:r>
          </a:p>
          <a:p>
            <a:pPr marL="800100" lvl="2" indent="-342900" defTabSz="911225">
              <a:lnSpc>
                <a:spcPct val="90000"/>
              </a:lnSpc>
              <a:spcBef>
                <a:spcPct val="20000"/>
              </a:spcBef>
              <a:buClr>
                <a:srgbClr val="002060"/>
              </a:buClr>
              <a:buSzPct val="95000"/>
              <a:buFont typeface="Arial" pitchFamily="34" charset="0"/>
              <a:buChar char="•"/>
              <a:defRPr/>
            </a:pPr>
            <a:r>
              <a:rPr lang="en-US" sz="2800" dirty="0" smtClean="0">
                <a:solidFill>
                  <a:srgbClr val="002060"/>
                </a:solidFill>
                <a:latin typeface="+mn-lt"/>
              </a:rPr>
              <a:t>Content – Structure, Creation, Presentation</a:t>
            </a:r>
          </a:p>
          <a:p>
            <a:pPr marL="800100" lvl="2" indent="-342900" defTabSz="911225">
              <a:lnSpc>
                <a:spcPct val="90000"/>
              </a:lnSpc>
              <a:spcBef>
                <a:spcPct val="20000"/>
              </a:spcBef>
              <a:buClr>
                <a:srgbClr val="002060"/>
              </a:buClr>
              <a:buSzPct val="95000"/>
              <a:buFont typeface="Arial" pitchFamily="34" charset="0"/>
              <a:buChar char="•"/>
              <a:defRPr/>
            </a:pPr>
            <a:r>
              <a:rPr lang="en-US" sz="2800" dirty="0" smtClean="0">
                <a:solidFill>
                  <a:srgbClr val="002060"/>
                </a:solidFill>
                <a:latin typeface="+mn-lt"/>
              </a:rPr>
              <a:t>Workflows</a:t>
            </a:r>
          </a:p>
          <a:p>
            <a:pPr marL="800100" lvl="2" indent="-342900" defTabSz="911225">
              <a:lnSpc>
                <a:spcPct val="90000"/>
              </a:lnSpc>
              <a:spcBef>
                <a:spcPct val="20000"/>
              </a:spcBef>
              <a:buClr>
                <a:srgbClr val="002060"/>
              </a:buClr>
              <a:buSzPct val="95000"/>
              <a:buFont typeface="Arial" pitchFamily="34" charset="0"/>
              <a:buChar char="•"/>
              <a:defRPr/>
            </a:pPr>
            <a:r>
              <a:rPr lang="en-US" sz="2800" dirty="0" smtClean="0">
                <a:solidFill>
                  <a:srgbClr val="002060"/>
                </a:solidFill>
                <a:latin typeface="+mn-lt"/>
              </a:rPr>
              <a:t>External Data Integration</a:t>
            </a:r>
          </a:p>
          <a:p>
            <a:pPr marL="800100" lvl="2" indent="-342900" defTabSz="911225">
              <a:lnSpc>
                <a:spcPct val="90000"/>
              </a:lnSpc>
              <a:spcBef>
                <a:spcPct val="20000"/>
              </a:spcBef>
              <a:buClr>
                <a:srgbClr val="002060"/>
              </a:buClr>
              <a:buSzPct val="95000"/>
              <a:buFont typeface="Arial" pitchFamily="34" charset="0"/>
              <a:buChar char="•"/>
              <a:defRPr/>
            </a:pPr>
            <a:endParaRPr lang="en-US" sz="2800" dirty="0" smtClean="0">
              <a:solidFill>
                <a:srgbClr val="002060"/>
              </a:solidFill>
              <a:latin typeface="+mn-lt"/>
            </a:endParaRPr>
          </a:p>
          <a:p>
            <a:pPr marL="800100" lvl="2" indent="-342900" defTabSz="911225">
              <a:lnSpc>
                <a:spcPct val="90000"/>
              </a:lnSpc>
              <a:spcBef>
                <a:spcPct val="20000"/>
              </a:spcBef>
              <a:buClr>
                <a:srgbClr val="002060"/>
              </a:buClr>
              <a:buSzPct val="95000"/>
              <a:buFont typeface="Arial" pitchFamily="34" charset="0"/>
              <a:buChar char="•"/>
              <a:defRPr/>
            </a:pPr>
            <a:endParaRPr lang="en-US" sz="2800" dirty="0" smtClean="0">
              <a:solidFill>
                <a:srgbClr val="002060"/>
              </a:solidFill>
              <a:latin typeface="+mn-lt"/>
            </a:endParaRPr>
          </a:p>
          <a:p>
            <a:pPr marL="381000" indent="-381000" defTabSz="911225">
              <a:lnSpc>
                <a:spcPct val="90000"/>
              </a:lnSpc>
              <a:spcBef>
                <a:spcPct val="30000"/>
              </a:spcBef>
              <a:spcAft>
                <a:spcPct val="25000"/>
              </a:spcAft>
              <a:buClr>
                <a:schemeClr val="tx2"/>
              </a:buClr>
              <a:buSzPct val="95000"/>
              <a:buFontTx/>
              <a:buBlip>
                <a:blip r:embed="rId4"/>
              </a:buBlip>
              <a:defRPr/>
            </a:pPr>
            <a:endParaRPr lang="en-US" sz="2600" kern="0" dirty="0">
              <a:latin typeface="+mn-lt"/>
              <a:cs typeface="+mn-cs"/>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5122" name="Rectangle 2"/>
          <p:cNvSpPr>
            <a:spLocks noGrp="1" noChangeArrowheads="1"/>
          </p:cNvSpPr>
          <p:nvPr>
            <p:ph type="title"/>
          </p:nvPr>
        </p:nvSpPr>
        <p:spPr>
          <a:xfrm>
            <a:off x="382588" y="47298"/>
            <a:ext cx="8380412" cy="549275"/>
          </a:xfrm>
        </p:spPr>
        <p:txBody>
          <a:bodyPr>
            <a:normAutofit fontScale="90000"/>
          </a:bodyPr>
          <a:lstStyle/>
          <a:p>
            <a:pPr eaLnBrk="1" hangingPunct="1"/>
            <a:r>
              <a:rPr lang="en-US" sz="4000" b="1" dirty="0" smtClean="0">
                <a:solidFill>
                  <a:srgbClr val="002060"/>
                </a:solidFill>
              </a:rPr>
              <a:t>Agenda</a:t>
            </a:r>
          </a:p>
        </p:txBody>
      </p:sp>
      <p:sp>
        <p:nvSpPr>
          <p:cNvPr id="9219" name="Rectangle 3"/>
          <p:cNvSpPr>
            <a:spLocks noGrp="1" noChangeArrowheads="1"/>
          </p:cNvSpPr>
          <p:nvPr>
            <p:ph idx="1"/>
          </p:nvPr>
        </p:nvSpPr>
        <p:spPr>
          <a:xfrm>
            <a:off x="322263" y="770871"/>
            <a:ext cx="8380412" cy="5457825"/>
          </a:xfrm>
        </p:spPr>
        <p:txBody>
          <a:bodyPr rtlCol="0">
            <a:normAutofit fontScale="92500" lnSpcReduction="20000"/>
          </a:bodyPr>
          <a:lstStyle/>
          <a:p>
            <a:pPr>
              <a:defRPr/>
            </a:pPr>
            <a:r>
              <a:rPr lang="en-US" dirty="0" smtClean="0">
                <a:solidFill>
                  <a:srgbClr val="002060"/>
                </a:solidFill>
              </a:rPr>
              <a:t>Enterprise Content Management - Overview </a:t>
            </a:r>
          </a:p>
          <a:p>
            <a:pPr eaLnBrk="1" fontAlgn="auto" hangingPunct="1">
              <a:spcAft>
                <a:spcPts val="0"/>
              </a:spcAft>
              <a:defRPr/>
            </a:pPr>
            <a:r>
              <a:rPr lang="en-US" dirty="0" smtClean="0">
                <a:solidFill>
                  <a:srgbClr val="002060"/>
                </a:solidFill>
              </a:rPr>
              <a:t>Web Content Management Drill Down</a:t>
            </a:r>
          </a:p>
          <a:p>
            <a:pPr eaLnBrk="1" fontAlgn="auto" hangingPunct="1">
              <a:spcAft>
                <a:spcPts val="0"/>
              </a:spcAft>
              <a:defRPr/>
            </a:pPr>
            <a:r>
              <a:rPr lang="en-US" dirty="0" smtClean="0">
                <a:solidFill>
                  <a:srgbClr val="002060"/>
                </a:solidFill>
              </a:rPr>
              <a:t>Architecture of Publishing Site</a:t>
            </a:r>
          </a:p>
          <a:p>
            <a:pPr eaLnBrk="1" fontAlgn="auto" hangingPunct="1">
              <a:spcAft>
                <a:spcPts val="0"/>
              </a:spcAft>
              <a:defRPr/>
            </a:pPr>
            <a:r>
              <a:rPr lang="en-US" dirty="0" smtClean="0">
                <a:solidFill>
                  <a:srgbClr val="002060"/>
                </a:solidFill>
              </a:rPr>
              <a:t>Requirement Buckets</a:t>
            </a:r>
          </a:p>
          <a:p>
            <a:pPr eaLnBrk="1" fontAlgn="auto" hangingPunct="1">
              <a:spcAft>
                <a:spcPts val="0"/>
              </a:spcAft>
              <a:defRPr/>
            </a:pPr>
            <a:r>
              <a:rPr lang="en-US" dirty="0" smtClean="0">
                <a:solidFill>
                  <a:srgbClr val="002060"/>
                </a:solidFill>
              </a:rPr>
              <a:t>Foundation of Architecture  </a:t>
            </a:r>
          </a:p>
          <a:p>
            <a:pPr eaLnBrk="1" fontAlgn="auto" hangingPunct="1">
              <a:spcAft>
                <a:spcPts val="0"/>
              </a:spcAft>
              <a:defRPr/>
            </a:pPr>
            <a:r>
              <a:rPr lang="en-US" dirty="0" smtClean="0">
                <a:solidFill>
                  <a:srgbClr val="002060"/>
                </a:solidFill>
              </a:rPr>
              <a:t>Architecture and Design Decisions</a:t>
            </a:r>
          </a:p>
          <a:p>
            <a:pPr eaLnBrk="1" fontAlgn="auto" hangingPunct="1">
              <a:spcAft>
                <a:spcPts val="0"/>
              </a:spcAft>
              <a:defRPr/>
            </a:pPr>
            <a:r>
              <a:rPr lang="en-US" dirty="0" smtClean="0">
                <a:solidFill>
                  <a:srgbClr val="002060"/>
                </a:solidFill>
              </a:rPr>
              <a:t>Case Study</a:t>
            </a:r>
          </a:p>
          <a:p>
            <a:pPr eaLnBrk="1" fontAlgn="auto" hangingPunct="1">
              <a:spcAft>
                <a:spcPts val="0"/>
              </a:spcAft>
              <a:defRPr/>
            </a:pPr>
            <a:r>
              <a:rPr lang="en-US" dirty="0" smtClean="0">
                <a:solidFill>
                  <a:srgbClr val="002060"/>
                </a:solidFill>
              </a:rPr>
              <a:t>Development</a:t>
            </a:r>
          </a:p>
          <a:p>
            <a:pPr eaLnBrk="1" fontAlgn="auto" hangingPunct="1">
              <a:spcAft>
                <a:spcPts val="0"/>
              </a:spcAft>
              <a:defRPr/>
            </a:pPr>
            <a:r>
              <a:rPr lang="en-US" dirty="0" smtClean="0">
                <a:solidFill>
                  <a:srgbClr val="002060"/>
                </a:solidFill>
              </a:rPr>
              <a:t>Deployment</a:t>
            </a:r>
          </a:p>
          <a:p>
            <a:pPr eaLnBrk="1" fontAlgn="auto" hangingPunct="1">
              <a:spcAft>
                <a:spcPts val="0"/>
              </a:spcAft>
              <a:defRPr/>
            </a:pPr>
            <a:r>
              <a:rPr lang="en-US" dirty="0" smtClean="0">
                <a:solidFill>
                  <a:srgbClr val="002060"/>
                </a:solidFill>
              </a:rPr>
              <a:t>Search Engine Optimization Tips</a:t>
            </a:r>
          </a:p>
          <a:p>
            <a:pPr eaLnBrk="1" fontAlgn="auto" hangingPunct="1">
              <a:spcAft>
                <a:spcPts val="0"/>
              </a:spcAft>
              <a:defRPr/>
            </a:pPr>
            <a:r>
              <a:rPr lang="en-US" dirty="0" smtClean="0">
                <a:solidFill>
                  <a:srgbClr val="002060"/>
                </a:solidFill>
              </a:rPr>
              <a:t>Tips &amp; Best Practices</a:t>
            </a:r>
          </a:p>
          <a:p>
            <a:pPr eaLnBrk="1" fontAlgn="auto" hangingPunct="1">
              <a:spcAft>
                <a:spcPts val="0"/>
              </a:spcAft>
              <a:buFont typeface="Arial" pitchFamily="34" charset="0"/>
              <a:buNone/>
              <a:defRPr/>
            </a:pPr>
            <a:endParaRPr lang="en-US" sz="2400" dirty="0" smtClean="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51202" name="Rectangle 2"/>
          <p:cNvSpPr>
            <a:spLocks noGrp="1" noChangeArrowheads="1"/>
          </p:cNvSpPr>
          <p:nvPr>
            <p:ph type="title"/>
          </p:nvPr>
        </p:nvSpPr>
        <p:spPr>
          <a:xfrm>
            <a:off x="382588" y="0"/>
            <a:ext cx="8380412" cy="554038"/>
          </a:xfrm>
        </p:spPr>
        <p:txBody>
          <a:bodyPr>
            <a:normAutofit fontScale="90000"/>
          </a:bodyPr>
          <a:lstStyle/>
          <a:p>
            <a:pPr eaLnBrk="1" hangingPunct="1"/>
            <a:r>
              <a:rPr lang="en-US" sz="4000" b="1" dirty="0" smtClean="0">
                <a:solidFill>
                  <a:srgbClr val="002060"/>
                </a:solidFill>
                <a:cs typeface="Arial" pitchFamily="34" charset="0"/>
              </a:rPr>
              <a:t>References</a:t>
            </a:r>
            <a:endParaRPr lang="en-US" sz="4000" b="1" dirty="0" smtClean="0">
              <a:solidFill>
                <a:srgbClr val="002060"/>
              </a:solidFill>
            </a:endParaRPr>
          </a:p>
        </p:txBody>
      </p:sp>
      <p:sp>
        <p:nvSpPr>
          <p:cNvPr id="5" name="Rectangle 3"/>
          <p:cNvSpPr txBox="1">
            <a:spLocks noChangeArrowheads="1"/>
          </p:cNvSpPr>
          <p:nvPr/>
        </p:nvSpPr>
        <p:spPr bwMode="auto">
          <a:xfrm>
            <a:off x="352425" y="669925"/>
            <a:ext cx="8466138" cy="2911566"/>
          </a:xfrm>
          <a:prstGeom prst="rect">
            <a:avLst/>
          </a:prstGeom>
          <a:noFill/>
          <a:ln w="9525">
            <a:noFill/>
            <a:miter lim="800000"/>
            <a:headEnd/>
            <a:tailEnd/>
          </a:ln>
        </p:spPr>
        <p:txBody>
          <a:bodyPr lIns="0" tIns="0" rIns="0" bIns="0">
            <a:spAutoFit/>
          </a:bodyPr>
          <a:lstStyle/>
          <a:p>
            <a:pPr marL="800100" lvl="2" indent="-342900" defTabSz="911225">
              <a:lnSpc>
                <a:spcPct val="90000"/>
              </a:lnSpc>
              <a:spcBef>
                <a:spcPct val="20000"/>
              </a:spcBef>
              <a:buClr>
                <a:srgbClr val="002060"/>
              </a:buClr>
              <a:buSzPct val="95000"/>
              <a:buFont typeface="Arial" pitchFamily="34" charset="0"/>
              <a:buChar char="•"/>
              <a:defRPr/>
            </a:pPr>
            <a:r>
              <a:rPr lang="en-US" sz="2400" dirty="0" smtClean="0">
                <a:solidFill>
                  <a:srgbClr val="002060"/>
                </a:solidFill>
                <a:latin typeface="+mn-lt"/>
                <a:hlinkClick r:id="rId4"/>
              </a:rPr>
              <a:t>www.msdn.com</a:t>
            </a:r>
            <a:endParaRPr lang="en-US" sz="2400" dirty="0" smtClean="0">
              <a:solidFill>
                <a:srgbClr val="002060"/>
              </a:solidFill>
              <a:latin typeface="+mn-lt"/>
            </a:endParaRPr>
          </a:p>
          <a:p>
            <a:pPr marL="800100" lvl="2" indent="-342900" defTabSz="911225">
              <a:lnSpc>
                <a:spcPct val="90000"/>
              </a:lnSpc>
              <a:spcBef>
                <a:spcPct val="20000"/>
              </a:spcBef>
              <a:buClr>
                <a:srgbClr val="002060"/>
              </a:buClr>
              <a:buSzPct val="95000"/>
              <a:defRPr/>
            </a:pPr>
            <a:endParaRPr lang="en-US" sz="2400" dirty="0" smtClean="0">
              <a:solidFill>
                <a:srgbClr val="002060"/>
              </a:solidFill>
              <a:latin typeface="+mn-lt"/>
            </a:endParaRPr>
          </a:p>
          <a:p>
            <a:pPr marL="800100" lvl="2" indent="-342900" defTabSz="911225">
              <a:lnSpc>
                <a:spcPct val="90000"/>
              </a:lnSpc>
              <a:spcBef>
                <a:spcPct val="20000"/>
              </a:spcBef>
              <a:buClr>
                <a:srgbClr val="002060"/>
              </a:buClr>
              <a:buSzPct val="95000"/>
              <a:buFont typeface="Arial" pitchFamily="34" charset="0"/>
              <a:buChar char="•"/>
              <a:defRPr/>
            </a:pPr>
            <a:r>
              <a:rPr lang="en-US" sz="2400" dirty="0" smtClean="0">
                <a:solidFill>
                  <a:srgbClr val="002060"/>
                </a:solidFill>
                <a:latin typeface="+mn-lt"/>
                <a:hlinkClick r:id="rId5"/>
              </a:rPr>
              <a:t>http://blogs.msdn.com/sharepoint/</a:t>
            </a:r>
            <a:r>
              <a:rPr lang="en-US" sz="2400" dirty="0" smtClean="0">
                <a:solidFill>
                  <a:srgbClr val="002060"/>
                </a:solidFill>
                <a:latin typeface="+mn-lt"/>
              </a:rPr>
              <a:t> </a:t>
            </a:r>
          </a:p>
          <a:p>
            <a:pPr marL="800100" lvl="2" indent="-342900" defTabSz="911225">
              <a:lnSpc>
                <a:spcPct val="90000"/>
              </a:lnSpc>
              <a:spcBef>
                <a:spcPct val="20000"/>
              </a:spcBef>
              <a:buClr>
                <a:srgbClr val="002060"/>
              </a:buClr>
              <a:buSzPct val="95000"/>
              <a:defRPr/>
            </a:pPr>
            <a:endParaRPr lang="en-US" sz="2400" dirty="0" smtClean="0">
              <a:solidFill>
                <a:srgbClr val="002060"/>
              </a:solidFill>
              <a:latin typeface="+mn-lt"/>
            </a:endParaRPr>
          </a:p>
          <a:p>
            <a:pPr marL="800100" lvl="2" indent="-342900" defTabSz="911225">
              <a:lnSpc>
                <a:spcPct val="90000"/>
              </a:lnSpc>
              <a:spcBef>
                <a:spcPct val="20000"/>
              </a:spcBef>
              <a:buClr>
                <a:srgbClr val="002060"/>
              </a:buClr>
              <a:buSzPct val="95000"/>
              <a:buFont typeface="Arial" pitchFamily="34" charset="0"/>
              <a:buChar char="•"/>
              <a:defRPr/>
            </a:pPr>
            <a:r>
              <a:rPr lang="en-IN" sz="2400" u="sng" dirty="0" smtClean="0">
                <a:latin typeface="+mn-lt"/>
                <a:hlinkClick r:id="rId6"/>
              </a:rPr>
              <a:t>http://andrewconnell.com/blog/articles/Speaking.aspx</a:t>
            </a:r>
            <a:endParaRPr lang="en-US" sz="2400" dirty="0" smtClean="0">
              <a:solidFill>
                <a:srgbClr val="002060"/>
              </a:solidFill>
              <a:latin typeface="+mn-lt"/>
            </a:endParaRPr>
          </a:p>
          <a:p>
            <a:pPr marL="800100" lvl="2" indent="-342900" defTabSz="911225">
              <a:lnSpc>
                <a:spcPct val="90000"/>
              </a:lnSpc>
              <a:spcBef>
                <a:spcPct val="20000"/>
              </a:spcBef>
              <a:buClr>
                <a:srgbClr val="002060"/>
              </a:buClr>
              <a:buSzPct val="95000"/>
              <a:buFont typeface="Arial" pitchFamily="34" charset="0"/>
              <a:buChar char="•"/>
              <a:defRPr/>
            </a:pPr>
            <a:endParaRPr lang="en-US" sz="2800" dirty="0" smtClean="0">
              <a:solidFill>
                <a:srgbClr val="002060"/>
              </a:solidFill>
              <a:latin typeface="+mn-lt"/>
            </a:endParaRPr>
          </a:p>
          <a:p>
            <a:pPr marL="381000" indent="-381000" defTabSz="911225">
              <a:lnSpc>
                <a:spcPct val="90000"/>
              </a:lnSpc>
              <a:spcBef>
                <a:spcPct val="30000"/>
              </a:spcBef>
              <a:spcAft>
                <a:spcPct val="25000"/>
              </a:spcAft>
              <a:buClr>
                <a:schemeClr val="tx2"/>
              </a:buClr>
              <a:buSzPct val="95000"/>
              <a:buFontTx/>
              <a:buBlip>
                <a:blip r:embed="rId7"/>
              </a:buBlip>
              <a:defRPr/>
            </a:pPr>
            <a:endParaRPr lang="en-US" sz="2600" kern="0" dirty="0">
              <a:latin typeface="+mn-lt"/>
              <a:cs typeface="+mn-cs"/>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533400" y="2590800"/>
            <a:ext cx="8229600" cy="1371600"/>
          </a:xfrm>
        </p:spPr>
        <p:txBody>
          <a:bodyPr>
            <a:normAutofit fontScale="90000"/>
          </a:bodyPr>
          <a:lstStyle/>
          <a:p>
            <a:r>
              <a:rPr lang="en-US" b="1" dirty="0" smtClean="0">
                <a:solidFill>
                  <a:srgbClr val="002060"/>
                </a:solidFill>
              </a:rPr>
              <a:t>Thank You</a:t>
            </a:r>
            <a:br>
              <a:rPr lang="en-US" b="1" dirty="0" smtClean="0">
                <a:solidFill>
                  <a:srgbClr val="002060"/>
                </a:solidFill>
              </a:rPr>
            </a:br>
            <a:r>
              <a:rPr lang="en-US" b="1" dirty="0" smtClean="0">
                <a:solidFill>
                  <a:srgbClr val="002060"/>
                </a:solidFill>
              </a:rPr>
              <a:t/>
            </a:r>
            <a:br>
              <a:rPr lang="en-US" b="1" dirty="0" smtClean="0">
                <a:solidFill>
                  <a:srgbClr val="002060"/>
                </a:solidFill>
              </a:rPr>
            </a:br>
            <a:endParaRPr lang="en-US" dirty="0"/>
          </a:p>
        </p:txBody>
      </p:sp>
      <p:sp>
        <p:nvSpPr>
          <p:cNvPr id="4" name="Title 1"/>
          <p:cNvSpPr txBox="1">
            <a:spLocks/>
          </p:cNvSpPr>
          <p:nvPr/>
        </p:nvSpPr>
        <p:spPr>
          <a:xfrm>
            <a:off x="381000" y="5334000"/>
            <a:ext cx="8229600" cy="1143000"/>
          </a:xfrm>
          <a:prstGeom prst="rect">
            <a:avLst/>
          </a:prstGeom>
        </p:spPr>
        <p:txBody>
          <a:bodyPr vert="horz" lIns="91440" tIns="45720" rIns="91440" bIns="45720" rtlCol="0" anchor="t">
            <a:normAutofit/>
          </a:bodyPr>
          <a:lstStyle/>
          <a:p>
            <a:pPr lvl="0" algn="just">
              <a:spcBef>
                <a:spcPct val="0"/>
              </a:spcBef>
            </a:pPr>
            <a:r>
              <a:rPr lang="en-US" i="1" dirty="0" smtClean="0">
                <a:solidFill>
                  <a:srgbClr val="002060"/>
                </a:solidFill>
              </a:rPr>
              <a:t>Take part in our contest and you stand to win an HTC Diamond phone. Go to </a:t>
            </a:r>
            <a:r>
              <a:rPr lang="en-US" i="1" dirty="0" smtClean="0">
                <a:solidFill>
                  <a:srgbClr val="002060"/>
                </a:solidFill>
                <a:hlinkClick r:id="rId4"/>
              </a:rPr>
              <a:t>http://www.microsoftasap.com</a:t>
            </a:r>
            <a:r>
              <a:rPr lang="en-US" i="1" dirty="0" smtClean="0">
                <a:solidFill>
                  <a:srgbClr val="002060"/>
                </a:solidFill>
              </a:rPr>
              <a:t> for more details. </a:t>
            </a:r>
            <a:endParaRPr kumimoji="0" lang="en-US" i="1" u="none" strike="noStrike" kern="1200" cap="none" spc="0" normalizeH="0" baseline="0" noProof="0" dirty="0" smtClean="0">
              <a:ln>
                <a:noFill/>
              </a:ln>
              <a:solidFill>
                <a:srgbClr val="002060"/>
              </a:solidFill>
              <a:effectLst/>
              <a:uLnTx/>
              <a:uFillTx/>
              <a:latin typeface="+mj-lt"/>
              <a:ea typeface="+mj-ea"/>
              <a:cs typeface="+mj-cs"/>
            </a:endParaRPr>
          </a:p>
        </p:txBody>
      </p:sp>
      <p:pic>
        <p:nvPicPr>
          <p:cNvPr id="5" name="Rectangle 60417"/>
          <p:cNvPicPr>
            <a:picLocks noChangeAspect="1" noChangeArrowheads="1"/>
          </p:cNvPicPr>
          <p:nvPr/>
        </p:nvPicPr>
        <p:blipFill>
          <a:blip r:embed="rId5">
            <a:lum bright="32000"/>
          </a:blip>
          <a:srcRect/>
          <a:stretch>
            <a:fillRect/>
          </a:stretch>
        </p:blipFill>
        <p:spPr bwMode="black">
          <a:xfrm>
            <a:off x="1542610" y="3682453"/>
            <a:ext cx="6253163" cy="13493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7170" name="Rectangle 2"/>
          <p:cNvSpPr>
            <a:spLocks noGrp="1" noChangeArrowheads="1"/>
          </p:cNvSpPr>
          <p:nvPr>
            <p:ph type="title"/>
          </p:nvPr>
        </p:nvSpPr>
        <p:spPr>
          <a:xfrm>
            <a:off x="0" y="31532"/>
            <a:ext cx="9144000" cy="615950"/>
          </a:xfrm>
        </p:spPr>
        <p:txBody>
          <a:bodyPr>
            <a:normAutofit fontScale="90000"/>
          </a:bodyPr>
          <a:lstStyle/>
          <a:p>
            <a:pPr eaLnBrk="1" hangingPunct="1"/>
            <a:r>
              <a:rPr lang="en-US" sz="4000" b="1" dirty="0" smtClean="0">
                <a:solidFill>
                  <a:srgbClr val="002060"/>
                </a:solidFill>
              </a:rPr>
              <a:t>Enterprise Content Management</a:t>
            </a:r>
          </a:p>
        </p:txBody>
      </p:sp>
      <p:sp>
        <p:nvSpPr>
          <p:cNvPr id="7171" name="Rectangle 3"/>
          <p:cNvSpPr txBox="1">
            <a:spLocks noChangeArrowheads="1"/>
          </p:cNvSpPr>
          <p:nvPr/>
        </p:nvSpPr>
        <p:spPr bwMode="auto">
          <a:xfrm>
            <a:off x="392113" y="742950"/>
            <a:ext cx="8467725" cy="5626156"/>
          </a:xfrm>
          <a:prstGeom prst="rect">
            <a:avLst/>
          </a:prstGeom>
          <a:noFill/>
          <a:ln w="9525">
            <a:noFill/>
            <a:miter lim="800000"/>
            <a:headEnd/>
            <a:tailEnd/>
          </a:ln>
        </p:spPr>
        <p:txBody>
          <a:bodyPr lIns="0" tIns="0" rIns="0" bIns="0">
            <a:spAutoFit/>
          </a:bodyPr>
          <a:lstStyle/>
          <a:p>
            <a:pPr marL="0" lvl="1">
              <a:buFont typeface="Arial" pitchFamily="34" charset="0"/>
              <a:buChar char="•"/>
            </a:pPr>
            <a:r>
              <a:rPr lang="en-US" sz="3200" dirty="0">
                <a:solidFill>
                  <a:srgbClr val="002060"/>
                </a:solidFill>
                <a:latin typeface="Calibri" pitchFamily="34" charset="0"/>
              </a:rPr>
              <a:t> Enterprise Content Management (ECM)</a:t>
            </a:r>
            <a:endParaRPr lang="en-US" sz="1600" dirty="0"/>
          </a:p>
          <a:p>
            <a:pPr marL="268288">
              <a:tabLst>
                <a:tab pos="268288" algn="l"/>
              </a:tabLst>
            </a:pPr>
            <a:r>
              <a:rPr lang="en-US" sz="2000" dirty="0" smtClean="0">
                <a:solidFill>
                  <a:srgbClr val="002060"/>
                </a:solidFill>
                <a:latin typeface="Calibri" pitchFamily="34" charset="0"/>
              </a:rPr>
              <a:t>ECM </a:t>
            </a:r>
            <a:r>
              <a:rPr lang="en-US" sz="2000" dirty="0">
                <a:solidFill>
                  <a:srgbClr val="002060"/>
                </a:solidFill>
                <a:latin typeface="Calibri" pitchFamily="34" charset="0"/>
              </a:rPr>
              <a:t>refers to the creation, management, personalization, and distribution of an enterprise content, including documents, recorded discussions, e-mail, Web pages, rich media, or multimedia in support of business process.</a:t>
            </a:r>
          </a:p>
          <a:p>
            <a:endParaRPr lang="en-US" sz="2000" dirty="0" smtClean="0">
              <a:solidFill>
                <a:srgbClr val="002060"/>
              </a:solidFill>
              <a:latin typeface="Calibri" pitchFamily="34" charset="0"/>
            </a:endParaRPr>
          </a:p>
          <a:p>
            <a:pPr marL="268288"/>
            <a:r>
              <a:rPr lang="en-US" sz="2000" dirty="0" smtClean="0">
                <a:solidFill>
                  <a:srgbClr val="002060"/>
                </a:solidFill>
                <a:latin typeface="Calibri" pitchFamily="34" charset="0"/>
              </a:rPr>
              <a:t>ECM </a:t>
            </a:r>
            <a:r>
              <a:rPr lang="en-US" sz="2000" dirty="0">
                <a:solidFill>
                  <a:srgbClr val="002060"/>
                </a:solidFill>
                <a:latin typeface="Calibri" pitchFamily="34" charset="0"/>
              </a:rPr>
              <a:t>enables organizations to effectively create, manage and distribute content to stakeholders (Customers, Employee ) across and outside the enterprise irrespective of location and language</a:t>
            </a:r>
            <a:r>
              <a:rPr lang="en-US" sz="2000" dirty="0" smtClean="0">
                <a:solidFill>
                  <a:srgbClr val="002060"/>
                </a:solidFill>
                <a:latin typeface="Calibri" pitchFamily="34" charset="0"/>
              </a:rPr>
              <a:t>.</a:t>
            </a:r>
            <a:br>
              <a:rPr lang="en-US" sz="2000" dirty="0" smtClean="0">
                <a:solidFill>
                  <a:srgbClr val="002060"/>
                </a:solidFill>
                <a:latin typeface="Calibri" pitchFamily="34" charset="0"/>
              </a:rPr>
            </a:br>
            <a:endParaRPr lang="en-US" sz="800" dirty="0">
              <a:solidFill>
                <a:srgbClr val="002060"/>
              </a:solidFill>
              <a:latin typeface="Calibri" pitchFamily="34" charset="0"/>
            </a:endParaRPr>
          </a:p>
          <a:p>
            <a:pPr>
              <a:buFont typeface="Arial" pitchFamily="34" charset="0"/>
              <a:buChar char="•"/>
            </a:pPr>
            <a:r>
              <a:rPr lang="en-US" sz="3200" dirty="0">
                <a:solidFill>
                  <a:srgbClr val="002060"/>
                </a:solidFill>
                <a:latin typeface="Calibri" pitchFamily="34" charset="0"/>
              </a:rPr>
              <a:t> Content Management Includes</a:t>
            </a:r>
          </a:p>
          <a:p>
            <a:pPr marL="800100" lvl="2" indent="-342900" eaLnBrk="0" hangingPunct="0">
              <a:lnSpc>
                <a:spcPct val="90000"/>
              </a:lnSpc>
              <a:spcBef>
                <a:spcPct val="20000"/>
              </a:spcBef>
              <a:buClr>
                <a:schemeClr val="tx2"/>
              </a:buClr>
              <a:buSzPct val="95000"/>
              <a:buFont typeface="Arial" pitchFamily="34" charset="0"/>
              <a:buChar char="•"/>
            </a:pPr>
            <a:r>
              <a:rPr lang="en-US" sz="2400" dirty="0">
                <a:solidFill>
                  <a:srgbClr val="002060"/>
                </a:solidFill>
                <a:latin typeface="Calibri" pitchFamily="34" charset="0"/>
              </a:rPr>
              <a:t>Document Management </a:t>
            </a:r>
          </a:p>
          <a:p>
            <a:pPr marL="800100" lvl="2" indent="-342900">
              <a:spcBef>
                <a:spcPct val="20000"/>
              </a:spcBef>
              <a:buClr>
                <a:srgbClr val="002060"/>
              </a:buClr>
              <a:buSzPct val="95000"/>
              <a:buFont typeface="Arial" pitchFamily="34" charset="0"/>
              <a:buChar char="•"/>
            </a:pPr>
            <a:r>
              <a:rPr lang="en-US" sz="2400" dirty="0" smtClean="0">
                <a:solidFill>
                  <a:srgbClr val="002060"/>
                </a:solidFill>
                <a:latin typeface="Calibri" pitchFamily="34" charset="0"/>
              </a:rPr>
              <a:t>Records </a:t>
            </a:r>
            <a:r>
              <a:rPr lang="en-US" sz="2400" dirty="0">
                <a:solidFill>
                  <a:srgbClr val="002060"/>
                </a:solidFill>
                <a:latin typeface="Calibri" pitchFamily="34" charset="0"/>
              </a:rPr>
              <a:t>Management</a:t>
            </a:r>
          </a:p>
          <a:p>
            <a:pPr marL="800100" lvl="2" indent="-342900">
              <a:spcBef>
                <a:spcPct val="20000"/>
              </a:spcBef>
              <a:buClr>
                <a:srgbClr val="002060"/>
              </a:buClr>
              <a:buSzPct val="95000"/>
              <a:buFont typeface="Arial" pitchFamily="34" charset="0"/>
              <a:buChar char="•"/>
            </a:pPr>
            <a:r>
              <a:rPr lang="en-US" sz="2400" dirty="0" smtClean="0">
                <a:solidFill>
                  <a:srgbClr val="002060"/>
                </a:solidFill>
                <a:latin typeface="Calibri" pitchFamily="34" charset="0"/>
              </a:rPr>
              <a:t>Forms </a:t>
            </a:r>
            <a:r>
              <a:rPr lang="en-US" sz="2400" dirty="0">
                <a:solidFill>
                  <a:srgbClr val="002060"/>
                </a:solidFill>
                <a:latin typeface="Calibri" pitchFamily="34" charset="0"/>
              </a:rPr>
              <a:t>Solutions</a:t>
            </a:r>
          </a:p>
          <a:p>
            <a:pPr marL="800100" lvl="2" indent="-342900">
              <a:spcBef>
                <a:spcPct val="20000"/>
              </a:spcBef>
              <a:buClr>
                <a:srgbClr val="002060"/>
              </a:buClr>
              <a:buSzPct val="95000"/>
              <a:buFont typeface="Arial" pitchFamily="34" charset="0"/>
              <a:buChar char="•"/>
            </a:pPr>
            <a:r>
              <a:rPr lang="en-US" sz="2400" dirty="0" smtClean="0">
                <a:solidFill>
                  <a:srgbClr val="002060"/>
                </a:solidFill>
                <a:latin typeface="Calibri" pitchFamily="34" charset="0"/>
              </a:rPr>
              <a:t>Digital </a:t>
            </a:r>
            <a:r>
              <a:rPr lang="en-US" sz="2400" dirty="0">
                <a:solidFill>
                  <a:srgbClr val="002060"/>
                </a:solidFill>
                <a:latin typeface="Calibri" pitchFamily="34" charset="0"/>
              </a:rPr>
              <a:t>Asset Management </a:t>
            </a:r>
          </a:p>
          <a:p>
            <a:pPr marL="800100" lvl="2" indent="-342900">
              <a:spcBef>
                <a:spcPct val="20000"/>
              </a:spcBef>
              <a:buClr>
                <a:srgbClr val="002060"/>
              </a:buClr>
              <a:buSzPct val="95000"/>
              <a:buFont typeface="Arial" pitchFamily="34" charset="0"/>
              <a:buChar char="•"/>
            </a:pPr>
            <a:r>
              <a:rPr lang="en-US" sz="2400" dirty="0">
                <a:solidFill>
                  <a:srgbClr val="002060"/>
                </a:solidFill>
                <a:latin typeface="Calibri" pitchFamily="34" charset="0"/>
              </a:rPr>
              <a:t>Web Content Management (WCM)</a:t>
            </a:r>
            <a:endParaRPr lang="en-US" sz="2400"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867330" name="Rectangle 2"/>
          <p:cNvSpPr>
            <a:spLocks noGrp="1" noChangeArrowheads="1"/>
          </p:cNvSpPr>
          <p:nvPr>
            <p:ph type="title"/>
          </p:nvPr>
        </p:nvSpPr>
        <p:spPr>
          <a:xfrm>
            <a:off x="381000" y="228600"/>
            <a:ext cx="8393113" cy="585788"/>
          </a:xfrm>
        </p:spPr>
        <p:txBody>
          <a:bodyPr>
            <a:normAutofit fontScale="90000"/>
          </a:bodyPr>
          <a:lstStyle/>
          <a:p>
            <a:r>
              <a:rPr lang="en-US" sz="3600" b="1" dirty="0">
                <a:solidFill>
                  <a:srgbClr val="002060"/>
                </a:solidFill>
              </a:rPr>
              <a:t>What Drives the Need for ECM?</a:t>
            </a:r>
          </a:p>
        </p:txBody>
      </p:sp>
      <p:grpSp>
        <p:nvGrpSpPr>
          <p:cNvPr id="2" name="Group 3"/>
          <p:cNvGrpSpPr>
            <a:grpSpLocks/>
          </p:cNvGrpSpPr>
          <p:nvPr/>
        </p:nvGrpSpPr>
        <p:grpSpPr bwMode="auto">
          <a:xfrm>
            <a:off x="544513" y="4343400"/>
            <a:ext cx="1793875" cy="1292225"/>
            <a:chOff x="343" y="2736"/>
            <a:chExt cx="1130" cy="814"/>
          </a:xfrm>
        </p:grpSpPr>
        <p:pic>
          <p:nvPicPr>
            <p:cNvPr id="867332" name="Picture 4" descr="cooltools-shape"/>
            <p:cNvPicPr>
              <a:picLocks noChangeAspect="1" noChangeArrowheads="1"/>
            </p:cNvPicPr>
            <p:nvPr/>
          </p:nvPicPr>
          <p:blipFill>
            <a:blip r:embed="rId4"/>
            <a:srcRect/>
            <a:stretch>
              <a:fillRect/>
            </a:stretch>
          </p:blipFill>
          <p:spPr bwMode="auto">
            <a:xfrm>
              <a:off x="343" y="2736"/>
              <a:ext cx="1130" cy="814"/>
            </a:xfrm>
            <a:prstGeom prst="rect">
              <a:avLst/>
            </a:prstGeom>
            <a:noFill/>
            <a:ln w="12700">
              <a:noFill/>
              <a:miter lim="800000"/>
              <a:headEnd type="none" w="sm" len="sm"/>
              <a:tailEnd type="none" w="sm" len="sm"/>
            </a:ln>
            <a:effectLst/>
          </p:spPr>
        </p:pic>
        <p:pic>
          <p:nvPicPr>
            <p:cNvPr id="867333" name="Picture 5" descr="txt-4"/>
            <p:cNvPicPr>
              <a:picLocks noChangeAspect="1" noChangeArrowheads="1"/>
            </p:cNvPicPr>
            <p:nvPr/>
          </p:nvPicPr>
          <p:blipFill>
            <a:blip r:embed="rId5"/>
            <a:srcRect/>
            <a:stretch>
              <a:fillRect/>
            </a:stretch>
          </p:blipFill>
          <p:spPr bwMode="auto">
            <a:xfrm>
              <a:off x="822" y="2822"/>
              <a:ext cx="135" cy="168"/>
            </a:xfrm>
            <a:prstGeom prst="rect">
              <a:avLst/>
            </a:prstGeom>
            <a:noFill/>
          </p:spPr>
        </p:pic>
      </p:grpSp>
      <p:grpSp>
        <p:nvGrpSpPr>
          <p:cNvPr id="3" name="Group 6"/>
          <p:cNvGrpSpPr>
            <a:grpSpLocks/>
          </p:cNvGrpSpPr>
          <p:nvPr/>
        </p:nvGrpSpPr>
        <p:grpSpPr bwMode="auto">
          <a:xfrm>
            <a:off x="6769100" y="4343400"/>
            <a:ext cx="1793875" cy="1292225"/>
            <a:chOff x="4264" y="2736"/>
            <a:chExt cx="1130" cy="814"/>
          </a:xfrm>
        </p:grpSpPr>
        <p:pic>
          <p:nvPicPr>
            <p:cNvPr id="867335" name="Picture 7" descr="cooltools-shape"/>
            <p:cNvPicPr>
              <a:picLocks noChangeAspect="1" noChangeArrowheads="1"/>
            </p:cNvPicPr>
            <p:nvPr/>
          </p:nvPicPr>
          <p:blipFill>
            <a:blip r:embed="rId4"/>
            <a:srcRect/>
            <a:stretch>
              <a:fillRect/>
            </a:stretch>
          </p:blipFill>
          <p:spPr bwMode="auto">
            <a:xfrm>
              <a:off x="4264" y="2736"/>
              <a:ext cx="1130" cy="814"/>
            </a:xfrm>
            <a:prstGeom prst="rect">
              <a:avLst/>
            </a:prstGeom>
            <a:noFill/>
            <a:ln w="12700">
              <a:noFill/>
              <a:miter lim="800000"/>
              <a:headEnd type="none" w="sm" len="sm"/>
              <a:tailEnd type="none" w="sm" len="sm"/>
            </a:ln>
            <a:effectLst/>
          </p:spPr>
        </p:pic>
        <p:pic>
          <p:nvPicPr>
            <p:cNvPr id="867336" name="Picture 8" descr="txt-3"/>
            <p:cNvPicPr>
              <a:picLocks noChangeAspect="1" noChangeArrowheads="1"/>
            </p:cNvPicPr>
            <p:nvPr/>
          </p:nvPicPr>
          <p:blipFill>
            <a:blip r:embed="rId6"/>
            <a:srcRect/>
            <a:stretch>
              <a:fillRect/>
            </a:stretch>
          </p:blipFill>
          <p:spPr bwMode="auto">
            <a:xfrm>
              <a:off x="4747" y="2816"/>
              <a:ext cx="132" cy="174"/>
            </a:xfrm>
            <a:prstGeom prst="rect">
              <a:avLst/>
            </a:prstGeom>
            <a:noFill/>
          </p:spPr>
        </p:pic>
      </p:grpSp>
      <p:pic>
        <p:nvPicPr>
          <p:cNvPr id="867341" name="Picture 13" descr="4-arrows"/>
          <p:cNvPicPr>
            <a:picLocks noChangeAspect="1" noChangeArrowheads="1"/>
          </p:cNvPicPr>
          <p:nvPr/>
        </p:nvPicPr>
        <p:blipFill>
          <a:blip r:embed="rId7"/>
          <a:srcRect/>
          <a:stretch>
            <a:fillRect/>
          </a:stretch>
        </p:blipFill>
        <p:spPr bwMode="auto">
          <a:xfrm>
            <a:off x="2373313" y="2849563"/>
            <a:ext cx="4391025" cy="2019300"/>
          </a:xfrm>
          <a:prstGeom prst="rect">
            <a:avLst/>
          </a:prstGeom>
          <a:noFill/>
        </p:spPr>
      </p:pic>
      <p:pic>
        <p:nvPicPr>
          <p:cNvPr id="867342" name="Picture 14" descr="virtuous-cycle-green"/>
          <p:cNvPicPr>
            <a:picLocks noChangeAspect="1" noChangeArrowheads="1"/>
          </p:cNvPicPr>
          <p:nvPr/>
        </p:nvPicPr>
        <p:blipFill>
          <a:blip r:embed="rId8"/>
          <a:srcRect/>
          <a:stretch>
            <a:fillRect/>
          </a:stretch>
        </p:blipFill>
        <p:spPr bwMode="auto">
          <a:xfrm>
            <a:off x="3241675" y="2722563"/>
            <a:ext cx="2654300" cy="2244725"/>
          </a:xfrm>
          <a:prstGeom prst="rect">
            <a:avLst/>
          </a:prstGeom>
          <a:noFill/>
        </p:spPr>
      </p:pic>
      <p:sp>
        <p:nvSpPr>
          <p:cNvPr id="867343" name="Text Box 15"/>
          <p:cNvSpPr txBox="1">
            <a:spLocks noChangeArrowheads="1"/>
          </p:cNvSpPr>
          <p:nvPr/>
        </p:nvSpPr>
        <p:spPr bwMode="auto">
          <a:xfrm>
            <a:off x="3738563" y="3622675"/>
            <a:ext cx="1695450" cy="325438"/>
          </a:xfrm>
          <a:prstGeom prst="rect">
            <a:avLst/>
          </a:prstGeom>
          <a:noFill/>
          <a:ln w="12700">
            <a:noFill/>
            <a:miter lim="800000"/>
            <a:headEnd type="none" w="sm" len="sm"/>
            <a:tailEnd type="none" w="sm" len="sm"/>
          </a:ln>
          <a:effectLst/>
        </p:spPr>
        <p:txBody>
          <a:bodyPr>
            <a:spAutoFit/>
          </a:bodyPr>
          <a:lstStyle/>
          <a:p>
            <a:pPr eaLnBrk="0" hangingPunct="0">
              <a:lnSpc>
                <a:spcPct val="85000"/>
              </a:lnSpc>
              <a:spcBef>
                <a:spcPct val="50000"/>
              </a:spcBef>
              <a:buClrTx/>
              <a:buSzTx/>
              <a:buFontTx/>
              <a:buNone/>
            </a:pPr>
            <a:r>
              <a:rPr lang="en-US" sz="1800">
                <a:effectLst/>
                <a:latin typeface="Segoe" pitchFamily="34" charset="0"/>
              </a:rPr>
              <a:t>ECM</a:t>
            </a:r>
          </a:p>
        </p:txBody>
      </p:sp>
      <p:sp>
        <p:nvSpPr>
          <p:cNvPr id="867344" name="Text Box 16"/>
          <p:cNvSpPr txBox="1">
            <a:spLocks noChangeArrowheads="1"/>
          </p:cNvSpPr>
          <p:nvPr/>
        </p:nvSpPr>
        <p:spPr bwMode="auto">
          <a:xfrm>
            <a:off x="233363" y="1341743"/>
            <a:ext cx="3411537" cy="641714"/>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square">
            <a:spAutoFit/>
          </a:bodyPr>
          <a:lstStyle/>
          <a:p>
            <a:pPr marL="174625" indent="-174625" algn="l">
              <a:lnSpc>
                <a:spcPct val="85000"/>
              </a:lnSpc>
              <a:buSzPct val="80000"/>
              <a:buFont typeface="Wingdings" pitchFamily="2" charset="2"/>
              <a:buBlip>
                <a:blip r:embed="rId9"/>
              </a:buBlip>
            </a:pPr>
            <a:r>
              <a:rPr lang="en-US" sz="1400" b="0" dirty="0">
                <a:effectLst/>
              </a:rPr>
              <a:t>Reusing information is difficult</a:t>
            </a:r>
          </a:p>
          <a:p>
            <a:pPr marL="174625" indent="-174625" algn="l">
              <a:lnSpc>
                <a:spcPct val="85000"/>
              </a:lnSpc>
              <a:buSzPct val="80000"/>
              <a:buFont typeface="Wingdings" pitchFamily="2" charset="2"/>
              <a:buBlip>
                <a:blip r:embed="rId9"/>
              </a:buBlip>
            </a:pPr>
            <a:r>
              <a:rPr lang="en-US" sz="1400" b="0" dirty="0">
                <a:effectLst/>
              </a:rPr>
              <a:t>Inability to protect sensitive information </a:t>
            </a:r>
          </a:p>
          <a:p>
            <a:pPr marL="174625" indent="-174625" algn="l">
              <a:lnSpc>
                <a:spcPct val="85000"/>
              </a:lnSpc>
              <a:buSzPct val="80000"/>
              <a:buFont typeface="Wingdings" pitchFamily="2" charset="2"/>
              <a:buBlip>
                <a:blip r:embed="rId9"/>
              </a:buBlip>
            </a:pPr>
            <a:r>
              <a:rPr lang="en-US" sz="1400" b="0" dirty="0">
                <a:effectLst/>
              </a:rPr>
              <a:t>Efficiency in collaborative authoring</a:t>
            </a:r>
          </a:p>
        </p:txBody>
      </p:sp>
      <p:sp>
        <p:nvSpPr>
          <p:cNvPr id="867345" name="Text Box 17"/>
          <p:cNvSpPr txBox="1">
            <a:spLocks noChangeArrowheads="1"/>
          </p:cNvSpPr>
          <p:nvPr/>
        </p:nvSpPr>
        <p:spPr bwMode="auto">
          <a:xfrm>
            <a:off x="5422900" y="1264913"/>
            <a:ext cx="3389436" cy="643318"/>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square">
            <a:spAutoFit/>
          </a:bodyPr>
          <a:lstStyle/>
          <a:p>
            <a:pPr marL="174625" indent="-174625" algn="l">
              <a:lnSpc>
                <a:spcPct val="85000"/>
              </a:lnSpc>
              <a:buSzPct val="80000"/>
              <a:buFont typeface="Wingdings" pitchFamily="2" charset="2"/>
              <a:buBlip>
                <a:blip r:embed="rId9"/>
              </a:buBlip>
            </a:pPr>
            <a:r>
              <a:rPr lang="en-US" sz="1400" b="0" dirty="0" smtClean="0">
                <a:effectLst/>
              </a:rPr>
              <a:t>Risk of non-compliance with regulations</a:t>
            </a:r>
          </a:p>
          <a:p>
            <a:pPr marL="174625" indent="-174625" algn="l">
              <a:lnSpc>
                <a:spcPct val="85000"/>
              </a:lnSpc>
              <a:buSzPct val="80000"/>
              <a:buFont typeface="Wingdings" pitchFamily="2" charset="2"/>
              <a:buBlip>
                <a:blip r:embed="rId9"/>
              </a:buBlip>
            </a:pPr>
            <a:r>
              <a:rPr lang="en-US" sz="1400" b="0" dirty="0" smtClean="0">
                <a:effectLst/>
              </a:rPr>
              <a:t>Risk from improperly retaining content</a:t>
            </a:r>
          </a:p>
          <a:p>
            <a:pPr marL="174625" indent="-174625" algn="l">
              <a:lnSpc>
                <a:spcPct val="85000"/>
              </a:lnSpc>
              <a:buSzPct val="80000"/>
              <a:buFont typeface="Wingdings" pitchFamily="2" charset="2"/>
              <a:buBlip>
                <a:blip r:embed="rId9"/>
              </a:buBlip>
            </a:pPr>
            <a:r>
              <a:rPr lang="en-US" sz="1400" b="0" dirty="0" smtClean="0">
                <a:effectLst/>
              </a:rPr>
              <a:t>Retaining </a:t>
            </a:r>
            <a:r>
              <a:rPr lang="en-US" sz="1400" b="0" dirty="0">
                <a:effectLst/>
              </a:rPr>
              <a:t>records for business continuity</a:t>
            </a:r>
          </a:p>
        </p:txBody>
      </p:sp>
      <p:sp>
        <p:nvSpPr>
          <p:cNvPr id="867346" name="Text Box 18"/>
          <p:cNvSpPr txBox="1">
            <a:spLocks noChangeArrowheads="1"/>
          </p:cNvSpPr>
          <p:nvPr/>
        </p:nvSpPr>
        <p:spPr bwMode="auto">
          <a:xfrm>
            <a:off x="5675314" y="5643238"/>
            <a:ext cx="3303586" cy="641714"/>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square">
            <a:spAutoFit/>
          </a:bodyPr>
          <a:lstStyle/>
          <a:p>
            <a:pPr marL="174625" indent="-174625" algn="l">
              <a:lnSpc>
                <a:spcPct val="85000"/>
              </a:lnSpc>
              <a:buSzPct val="80000"/>
              <a:buFont typeface="Wingdings" pitchFamily="2" charset="2"/>
              <a:buBlip>
                <a:blip r:embed="rId9"/>
              </a:buBlip>
            </a:pPr>
            <a:r>
              <a:rPr lang="en-US" sz="1400" b="0" dirty="0">
                <a:effectLst/>
              </a:rPr>
              <a:t>Webmasters are a content bottleneck</a:t>
            </a:r>
          </a:p>
          <a:p>
            <a:pPr marL="174625" indent="-174625" algn="l">
              <a:lnSpc>
                <a:spcPct val="85000"/>
              </a:lnSpc>
              <a:buSzPct val="80000"/>
              <a:buFont typeface="Wingdings" pitchFamily="2" charset="2"/>
              <a:buBlip>
                <a:blip r:embed="rId9"/>
              </a:buBlip>
            </a:pPr>
            <a:r>
              <a:rPr lang="en-US" sz="1400" b="0" dirty="0">
                <a:effectLst/>
              </a:rPr>
              <a:t>Multiple site types increase mgmt. costs</a:t>
            </a:r>
          </a:p>
          <a:p>
            <a:pPr marL="174625" indent="-174625" algn="l">
              <a:lnSpc>
                <a:spcPct val="85000"/>
              </a:lnSpc>
              <a:buSzPct val="80000"/>
              <a:buFont typeface="Wingdings" pitchFamily="2" charset="2"/>
              <a:buBlip>
                <a:blip r:embed="rId9"/>
              </a:buBlip>
            </a:pPr>
            <a:r>
              <a:rPr lang="en-US" sz="1400" b="0" dirty="0">
                <a:effectLst/>
              </a:rPr>
              <a:t>Brand assets are improperly used</a:t>
            </a:r>
          </a:p>
        </p:txBody>
      </p:sp>
      <p:sp>
        <p:nvSpPr>
          <p:cNvPr id="867347" name="Text Box 19"/>
          <p:cNvSpPr txBox="1">
            <a:spLocks noChangeArrowheads="1"/>
          </p:cNvSpPr>
          <p:nvPr/>
        </p:nvSpPr>
        <p:spPr bwMode="auto">
          <a:xfrm>
            <a:off x="190500" y="5715000"/>
            <a:ext cx="3200400" cy="458587"/>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square">
            <a:spAutoFit/>
          </a:bodyPr>
          <a:lstStyle/>
          <a:p>
            <a:pPr marL="174625" indent="-174625" algn="l">
              <a:lnSpc>
                <a:spcPct val="85000"/>
              </a:lnSpc>
              <a:buSzPct val="80000"/>
              <a:buFont typeface="Wingdings" pitchFamily="2" charset="2"/>
              <a:buBlip>
                <a:blip r:embed="rId9"/>
              </a:buBlip>
            </a:pPr>
            <a:r>
              <a:rPr lang="en-US" sz="1400" b="0" dirty="0">
                <a:effectLst/>
              </a:rPr>
              <a:t>Automation of high volume processes</a:t>
            </a:r>
          </a:p>
          <a:p>
            <a:pPr marL="174625" indent="-174625" algn="l">
              <a:lnSpc>
                <a:spcPct val="85000"/>
              </a:lnSpc>
              <a:buSzPct val="80000"/>
              <a:buFont typeface="Wingdings" pitchFamily="2" charset="2"/>
              <a:buBlip>
                <a:blip r:embed="rId9"/>
              </a:buBlip>
            </a:pPr>
            <a:r>
              <a:rPr lang="en-US" sz="1400" b="0" dirty="0">
                <a:effectLst/>
              </a:rPr>
              <a:t>Integration of content and processes</a:t>
            </a:r>
          </a:p>
        </p:txBody>
      </p:sp>
      <p:sp>
        <p:nvSpPr>
          <p:cNvPr id="867348" name="Text Box 20"/>
          <p:cNvSpPr txBox="1">
            <a:spLocks noChangeArrowheads="1"/>
          </p:cNvSpPr>
          <p:nvPr/>
        </p:nvSpPr>
        <p:spPr bwMode="auto">
          <a:xfrm>
            <a:off x="846388" y="4764088"/>
            <a:ext cx="1828800" cy="558800"/>
          </a:xfrm>
          <a:prstGeom prst="rect">
            <a:avLst/>
          </a:prstGeom>
          <a:noFill/>
          <a:ln w="9525">
            <a:noFill/>
            <a:miter lim="800000"/>
            <a:headEnd/>
            <a:tailEnd/>
          </a:ln>
          <a:effectLst/>
        </p:spPr>
        <p:txBody>
          <a:bodyPr>
            <a:spAutoFit/>
          </a:bodyPr>
          <a:lstStyle/>
          <a:p>
            <a:pPr>
              <a:lnSpc>
                <a:spcPct val="85000"/>
              </a:lnSpc>
              <a:spcBef>
                <a:spcPct val="10000"/>
              </a:spcBef>
              <a:buClrTx/>
              <a:buSzTx/>
              <a:buFontTx/>
              <a:buNone/>
            </a:pPr>
            <a:r>
              <a:rPr lang="en-US" sz="1800" dirty="0">
                <a:effectLst/>
                <a:latin typeface="Segoe" pitchFamily="34" charset="0"/>
              </a:rPr>
              <a:t>Process Efficiencies</a:t>
            </a:r>
          </a:p>
        </p:txBody>
      </p:sp>
      <p:sp>
        <p:nvSpPr>
          <p:cNvPr id="867349" name="Text Box 21"/>
          <p:cNvSpPr txBox="1">
            <a:spLocks noChangeArrowheads="1"/>
          </p:cNvSpPr>
          <p:nvPr/>
        </p:nvSpPr>
        <p:spPr bwMode="auto">
          <a:xfrm>
            <a:off x="7057875" y="4667250"/>
            <a:ext cx="1984375" cy="792163"/>
          </a:xfrm>
          <a:prstGeom prst="rect">
            <a:avLst/>
          </a:prstGeom>
          <a:noFill/>
          <a:ln w="9525">
            <a:noFill/>
            <a:miter lim="800000"/>
            <a:headEnd/>
            <a:tailEnd/>
          </a:ln>
          <a:effectLst/>
        </p:spPr>
        <p:txBody>
          <a:bodyPr>
            <a:spAutoFit/>
          </a:bodyPr>
          <a:lstStyle/>
          <a:p>
            <a:pPr>
              <a:lnSpc>
                <a:spcPct val="85000"/>
              </a:lnSpc>
              <a:spcBef>
                <a:spcPct val="10000"/>
              </a:spcBef>
              <a:buClrTx/>
              <a:buSzTx/>
              <a:buFontTx/>
              <a:buNone/>
            </a:pPr>
            <a:r>
              <a:rPr lang="en-US" sz="1800" dirty="0">
                <a:effectLst/>
                <a:latin typeface="Segoe" pitchFamily="34" charset="0"/>
              </a:rPr>
              <a:t>Multiple Publishing Channels</a:t>
            </a:r>
          </a:p>
        </p:txBody>
      </p:sp>
      <p:grpSp>
        <p:nvGrpSpPr>
          <p:cNvPr id="4" name="Group 22"/>
          <p:cNvGrpSpPr>
            <a:grpSpLocks/>
          </p:cNvGrpSpPr>
          <p:nvPr/>
        </p:nvGrpSpPr>
        <p:grpSpPr bwMode="auto">
          <a:xfrm>
            <a:off x="544514" y="2063750"/>
            <a:ext cx="2130435" cy="1292225"/>
            <a:chOff x="343" y="1338"/>
            <a:chExt cx="1342" cy="814"/>
          </a:xfrm>
        </p:grpSpPr>
        <p:grpSp>
          <p:nvGrpSpPr>
            <p:cNvPr id="5" name="Group 23"/>
            <p:cNvGrpSpPr>
              <a:grpSpLocks/>
            </p:cNvGrpSpPr>
            <p:nvPr/>
          </p:nvGrpSpPr>
          <p:grpSpPr bwMode="auto">
            <a:xfrm>
              <a:off x="343" y="1338"/>
              <a:ext cx="1130" cy="814"/>
              <a:chOff x="343" y="1338"/>
              <a:chExt cx="1130" cy="814"/>
            </a:xfrm>
          </p:grpSpPr>
          <p:pic>
            <p:nvPicPr>
              <p:cNvPr id="867352" name="Picture 24" descr="cooltools-shape"/>
              <p:cNvPicPr>
                <a:picLocks noChangeAspect="1" noChangeArrowheads="1"/>
              </p:cNvPicPr>
              <p:nvPr/>
            </p:nvPicPr>
            <p:blipFill>
              <a:blip r:embed="rId4"/>
              <a:srcRect/>
              <a:stretch>
                <a:fillRect/>
              </a:stretch>
            </p:blipFill>
            <p:spPr bwMode="auto">
              <a:xfrm>
                <a:off x="343" y="1338"/>
                <a:ext cx="1130" cy="814"/>
              </a:xfrm>
              <a:prstGeom prst="rect">
                <a:avLst/>
              </a:prstGeom>
              <a:noFill/>
              <a:ln w="12700">
                <a:noFill/>
                <a:miter lim="800000"/>
                <a:headEnd type="none" w="sm" len="sm"/>
                <a:tailEnd type="none" w="sm" len="sm"/>
              </a:ln>
              <a:effectLst/>
            </p:spPr>
          </p:pic>
          <p:pic>
            <p:nvPicPr>
              <p:cNvPr id="867353" name="Picture 25" descr="txt-1"/>
              <p:cNvPicPr>
                <a:picLocks noChangeAspect="1" noChangeArrowheads="1"/>
              </p:cNvPicPr>
              <p:nvPr/>
            </p:nvPicPr>
            <p:blipFill>
              <a:blip r:embed="rId10"/>
              <a:srcRect/>
              <a:stretch>
                <a:fillRect/>
              </a:stretch>
            </p:blipFill>
            <p:spPr bwMode="auto">
              <a:xfrm>
                <a:off x="833" y="1407"/>
                <a:ext cx="113" cy="167"/>
              </a:xfrm>
              <a:prstGeom prst="rect">
                <a:avLst/>
              </a:prstGeom>
              <a:noFill/>
            </p:spPr>
          </p:pic>
        </p:grpSp>
        <p:sp>
          <p:nvSpPr>
            <p:cNvPr id="867354" name="Text Box 26"/>
            <p:cNvSpPr txBox="1">
              <a:spLocks noChangeArrowheads="1"/>
            </p:cNvSpPr>
            <p:nvPr/>
          </p:nvSpPr>
          <p:spPr bwMode="auto">
            <a:xfrm>
              <a:off x="533" y="1555"/>
              <a:ext cx="1152" cy="369"/>
            </a:xfrm>
            <a:prstGeom prst="rect">
              <a:avLst/>
            </a:prstGeom>
            <a:noFill/>
            <a:ln w="9525">
              <a:noFill/>
              <a:miter lim="800000"/>
              <a:headEnd/>
              <a:tailEnd/>
            </a:ln>
            <a:effectLst/>
          </p:spPr>
          <p:txBody>
            <a:bodyPr>
              <a:spAutoFit/>
            </a:bodyPr>
            <a:lstStyle/>
            <a:p>
              <a:pPr>
                <a:lnSpc>
                  <a:spcPct val="85000"/>
                </a:lnSpc>
                <a:spcBef>
                  <a:spcPct val="10000"/>
                </a:spcBef>
                <a:buClrTx/>
                <a:buSzTx/>
                <a:buFontTx/>
                <a:buNone/>
              </a:pPr>
              <a:r>
                <a:rPr lang="en-US" sz="1800" dirty="0">
                  <a:effectLst/>
                  <a:latin typeface="Segoe" pitchFamily="34" charset="0"/>
                </a:rPr>
                <a:t>Content </a:t>
              </a:r>
            </a:p>
            <a:p>
              <a:pPr>
                <a:lnSpc>
                  <a:spcPct val="85000"/>
                </a:lnSpc>
                <a:spcBef>
                  <a:spcPct val="10000"/>
                </a:spcBef>
                <a:buClrTx/>
                <a:buSzTx/>
                <a:buFontTx/>
                <a:buNone/>
              </a:pPr>
              <a:r>
                <a:rPr lang="en-US" sz="1800" dirty="0">
                  <a:effectLst/>
                  <a:latin typeface="Segoe" pitchFamily="34" charset="0"/>
                </a:rPr>
                <a:t>Chaos</a:t>
              </a:r>
            </a:p>
          </p:txBody>
        </p:sp>
      </p:grpSp>
      <p:grpSp>
        <p:nvGrpSpPr>
          <p:cNvPr id="6" name="Group 27"/>
          <p:cNvGrpSpPr>
            <a:grpSpLocks/>
          </p:cNvGrpSpPr>
          <p:nvPr/>
        </p:nvGrpSpPr>
        <p:grpSpPr bwMode="auto">
          <a:xfrm>
            <a:off x="6769128" y="2063750"/>
            <a:ext cx="2051057" cy="1292225"/>
            <a:chOff x="4264" y="1338"/>
            <a:chExt cx="1292" cy="814"/>
          </a:xfrm>
        </p:grpSpPr>
        <p:grpSp>
          <p:nvGrpSpPr>
            <p:cNvPr id="7" name="Group 28"/>
            <p:cNvGrpSpPr>
              <a:grpSpLocks/>
            </p:cNvGrpSpPr>
            <p:nvPr/>
          </p:nvGrpSpPr>
          <p:grpSpPr bwMode="auto">
            <a:xfrm>
              <a:off x="4264" y="1338"/>
              <a:ext cx="1130" cy="814"/>
              <a:chOff x="4264" y="1338"/>
              <a:chExt cx="1130" cy="814"/>
            </a:xfrm>
          </p:grpSpPr>
          <p:pic>
            <p:nvPicPr>
              <p:cNvPr id="867357" name="Picture 29" descr="cooltools-shape"/>
              <p:cNvPicPr>
                <a:picLocks noChangeAspect="1" noChangeArrowheads="1"/>
              </p:cNvPicPr>
              <p:nvPr/>
            </p:nvPicPr>
            <p:blipFill>
              <a:blip r:embed="rId4"/>
              <a:srcRect/>
              <a:stretch>
                <a:fillRect/>
              </a:stretch>
            </p:blipFill>
            <p:spPr bwMode="auto">
              <a:xfrm>
                <a:off x="4264" y="1338"/>
                <a:ext cx="1130" cy="814"/>
              </a:xfrm>
              <a:prstGeom prst="rect">
                <a:avLst/>
              </a:prstGeom>
              <a:noFill/>
              <a:ln w="12700">
                <a:noFill/>
                <a:miter lim="800000"/>
                <a:headEnd type="none" w="sm" len="sm"/>
                <a:tailEnd type="none" w="sm" len="sm"/>
              </a:ln>
              <a:effectLst/>
            </p:spPr>
          </p:pic>
          <p:pic>
            <p:nvPicPr>
              <p:cNvPr id="867358" name="Picture 30" descr="txt-2"/>
              <p:cNvPicPr>
                <a:picLocks noChangeAspect="1" noChangeArrowheads="1"/>
              </p:cNvPicPr>
              <p:nvPr/>
            </p:nvPicPr>
            <p:blipFill>
              <a:blip r:embed="rId11"/>
              <a:srcRect/>
              <a:stretch>
                <a:fillRect/>
              </a:stretch>
            </p:blipFill>
            <p:spPr bwMode="auto">
              <a:xfrm>
                <a:off x="4744" y="1403"/>
                <a:ext cx="138" cy="171"/>
              </a:xfrm>
              <a:prstGeom prst="rect">
                <a:avLst/>
              </a:prstGeom>
              <a:noFill/>
            </p:spPr>
          </p:pic>
        </p:grpSp>
        <p:sp>
          <p:nvSpPr>
            <p:cNvPr id="867359" name="Text Box 31"/>
            <p:cNvSpPr txBox="1">
              <a:spLocks noChangeArrowheads="1"/>
            </p:cNvSpPr>
            <p:nvPr/>
          </p:nvSpPr>
          <p:spPr bwMode="auto">
            <a:xfrm>
              <a:off x="4404" y="1545"/>
              <a:ext cx="1152" cy="352"/>
            </a:xfrm>
            <a:prstGeom prst="rect">
              <a:avLst/>
            </a:prstGeom>
            <a:noFill/>
            <a:ln w="9525">
              <a:noFill/>
              <a:miter lim="800000"/>
              <a:headEnd/>
              <a:tailEnd/>
            </a:ln>
            <a:effectLst/>
          </p:spPr>
          <p:txBody>
            <a:bodyPr>
              <a:spAutoFit/>
            </a:bodyPr>
            <a:lstStyle/>
            <a:p>
              <a:pPr>
                <a:lnSpc>
                  <a:spcPct val="85000"/>
                </a:lnSpc>
                <a:spcBef>
                  <a:spcPct val="10000"/>
                </a:spcBef>
                <a:buClrTx/>
                <a:buSzTx/>
                <a:buFontTx/>
                <a:buNone/>
              </a:pPr>
              <a:r>
                <a:rPr lang="en-US" sz="1800">
                  <a:effectLst/>
                  <a:latin typeface="Segoe" pitchFamily="34" charset="0"/>
                </a:rPr>
                <a:t>Regulatory Climate</a:t>
              </a:r>
            </a:p>
          </p:txBody>
        </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9218" name="Rectangle 2"/>
          <p:cNvSpPr>
            <a:spLocks noGrp="1" noChangeArrowheads="1"/>
          </p:cNvSpPr>
          <p:nvPr>
            <p:ph type="title"/>
          </p:nvPr>
        </p:nvSpPr>
        <p:spPr>
          <a:xfrm>
            <a:off x="382588" y="19050"/>
            <a:ext cx="8380412" cy="554038"/>
          </a:xfrm>
        </p:spPr>
        <p:txBody>
          <a:bodyPr rtlCol="0">
            <a:normAutofit fontScale="90000"/>
          </a:bodyPr>
          <a:lstStyle/>
          <a:p>
            <a:pPr eaLnBrk="1" fontAlgn="auto" hangingPunct="1">
              <a:spcAft>
                <a:spcPts val="0"/>
              </a:spcAft>
              <a:defRPr/>
            </a:pPr>
            <a:r>
              <a:rPr lang="en-US" sz="4000" b="1" dirty="0" smtClean="0">
                <a:solidFill>
                  <a:srgbClr val="002060"/>
                </a:solidFill>
              </a:rPr>
              <a:t>Web Content Management Drill Down</a:t>
            </a:r>
          </a:p>
        </p:txBody>
      </p:sp>
      <p:sp>
        <p:nvSpPr>
          <p:cNvPr id="9219" name="Rectangle 3"/>
          <p:cNvSpPr txBox="1">
            <a:spLocks noChangeArrowheads="1"/>
          </p:cNvSpPr>
          <p:nvPr/>
        </p:nvSpPr>
        <p:spPr bwMode="auto">
          <a:xfrm>
            <a:off x="295275" y="803275"/>
            <a:ext cx="8466138" cy="4099584"/>
          </a:xfrm>
          <a:prstGeom prst="rect">
            <a:avLst/>
          </a:prstGeom>
          <a:noFill/>
          <a:ln w="9525">
            <a:noFill/>
            <a:miter lim="800000"/>
            <a:headEnd/>
            <a:tailEnd/>
          </a:ln>
        </p:spPr>
        <p:txBody>
          <a:bodyPr lIns="0" tIns="0" rIns="0" bIns="0">
            <a:spAutoFit/>
          </a:bodyPr>
          <a:lstStyle/>
          <a:p>
            <a:pPr marL="342900" lvl="1" indent="-342900">
              <a:lnSpc>
                <a:spcPct val="90000"/>
              </a:lnSpc>
              <a:spcBef>
                <a:spcPct val="20000"/>
              </a:spcBef>
              <a:buClr>
                <a:schemeClr val="tx2"/>
              </a:buClr>
              <a:buSzPct val="95000"/>
              <a:buFont typeface="Arial" pitchFamily="34" charset="0"/>
              <a:buChar char="•"/>
            </a:pPr>
            <a:r>
              <a:rPr lang="en-US" sz="2800" dirty="0">
                <a:solidFill>
                  <a:srgbClr val="002060"/>
                </a:solidFill>
                <a:latin typeface="Calibri" pitchFamily="34" charset="0"/>
              </a:rPr>
              <a:t>Web Content Management: The ABC  </a:t>
            </a:r>
          </a:p>
          <a:p>
            <a:pPr marL="800100" lvl="2" indent="-342900">
              <a:lnSpc>
                <a:spcPct val="90000"/>
              </a:lnSpc>
              <a:spcBef>
                <a:spcPct val="20000"/>
              </a:spcBef>
              <a:buClr>
                <a:schemeClr val="tx2"/>
              </a:buClr>
              <a:buSzPct val="95000"/>
              <a:buFont typeface="Arial" pitchFamily="34" charset="0"/>
              <a:buChar char="•"/>
            </a:pPr>
            <a:r>
              <a:rPr lang="en-US" sz="2400" dirty="0">
                <a:solidFill>
                  <a:srgbClr val="002060"/>
                </a:solidFill>
                <a:latin typeface="Calibri" pitchFamily="34" charset="0"/>
              </a:rPr>
              <a:t>Authoring</a:t>
            </a:r>
          </a:p>
          <a:p>
            <a:pPr marL="1714500" lvl="4" indent="-342900">
              <a:spcBef>
                <a:spcPct val="20000"/>
              </a:spcBef>
              <a:buClr>
                <a:schemeClr val="tx2"/>
              </a:buClr>
              <a:buSzPct val="95000"/>
              <a:buFont typeface="Arial" pitchFamily="34" charset="0"/>
              <a:buChar char="•"/>
            </a:pPr>
            <a:r>
              <a:rPr lang="en-US" dirty="0">
                <a:solidFill>
                  <a:srgbClr val="002060"/>
                </a:solidFill>
                <a:latin typeface="Calibri" pitchFamily="34" charset="0"/>
              </a:rPr>
              <a:t>Web-based authoring experience</a:t>
            </a:r>
          </a:p>
          <a:p>
            <a:pPr marL="1714500" lvl="4" indent="-342900">
              <a:spcBef>
                <a:spcPct val="20000"/>
              </a:spcBef>
              <a:buClr>
                <a:schemeClr val="tx2"/>
              </a:buClr>
              <a:buSzPct val="95000"/>
              <a:buFont typeface="Arial" pitchFamily="34" charset="0"/>
              <a:buChar char="•"/>
            </a:pPr>
            <a:r>
              <a:rPr lang="en-US" dirty="0">
                <a:solidFill>
                  <a:srgbClr val="002060"/>
                </a:solidFill>
                <a:latin typeface="Calibri" pitchFamily="34" charset="0"/>
              </a:rPr>
              <a:t>Word / InfoPath authoring experience</a:t>
            </a:r>
            <a:endParaRPr lang="en-US" dirty="0"/>
          </a:p>
          <a:p>
            <a:pPr marL="800100" lvl="2" indent="-342900">
              <a:lnSpc>
                <a:spcPct val="90000"/>
              </a:lnSpc>
              <a:spcBef>
                <a:spcPct val="20000"/>
              </a:spcBef>
              <a:buClr>
                <a:schemeClr val="tx2"/>
              </a:buClr>
              <a:buSzPct val="95000"/>
              <a:buFont typeface="Arial" pitchFamily="34" charset="0"/>
              <a:buChar char="•"/>
            </a:pPr>
            <a:r>
              <a:rPr lang="en-US" sz="2400" dirty="0">
                <a:solidFill>
                  <a:srgbClr val="002060"/>
                </a:solidFill>
                <a:latin typeface="Calibri" pitchFamily="34" charset="0"/>
              </a:rPr>
              <a:t> Branding</a:t>
            </a:r>
          </a:p>
          <a:p>
            <a:pPr marL="1714500" lvl="4" indent="-342900">
              <a:spcBef>
                <a:spcPct val="20000"/>
              </a:spcBef>
              <a:buClr>
                <a:schemeClr val="tx2"/>
              </a:buClr>
              <a:buSzPct val="95000"/>
              <a:buFont typeface="Arial" pitchFamily="34" charset="0"/>
              <a:buChar char="•"/>
            </a:pPr>
            <a:r>
              <a:rPr lang="en-US" dirty="0">
                <a:solidFill>
                  <a:srgbClr val="002060"/>
                </a:solidFill>
                <a:latin typeface="Calibri" pitchFamily="34" charset="0"/>
              </a:rPr>
              <a:t> Enforcing consistent Look &amp; Feel</a:t>
            </a:r>
            <a:endParaRPr lang="en-US" dirty="0"/>
          </a:p>
          <a:p>
            <a:pPr marL="800100" lvl="2" indent="-342900">
              <a:lnSpc>
                <a:spcPct val="90000"/>
              </a:lnSpc>
              <a:spcBef>
                <a:spcPct val="20000"/>
              </a:spcBef>
              <a:buClr>
                <a:schemeClr val="tx2"/>
              </a:buClr>
              <a:buSzPct val="95000"/>
              <a:buFont typeface="Arial" pitchFamily="34" charset="0"/>
              <a:buChar char="•"/>
            </a:pPr>
            <a:r>
              <a:rPr lang="en-US" sz="2400" dirty="0">
                <a:solidFill>
                  <a:srgbClr val="002060"/>
                </a:solidFill>
                <a:latin typeface="Calibri" pitchFamily="34" charset="0"/>
              </a:rPr>
              <a:t> Controlled Publishing </a:t>
            </a:r>
          </a:p>
          <a:p>
            <a:pPr marL="1714500" lvl="4" indent="-342900">
              <a:lnSpc>
                <a:spcPct val="90000"/>
              </a:lnSpc>
              <a:spcBef>
                <a:spcPct val="20000"/>
              </a:spcBef>
              <a:buClr>
                <a:schemeClr val="tx2"/>
              </a:buClr>
              <a:buSzPct val="95000"/>
              <a:buFont typeface="Arial" pitchFamily="34" charset="0"/>
              <a:buChar char="•"/>
            </a:pPr>
            <a:r>
              <a:rPr lang="en-US" dirty="0">
                <a:solidFill>
                  <a:srgbClr val="002060"/>
                </a:solidFill>
                <a:latin typeface="Calibri" pitchFamily="34" charset="0"/>
              </a:rPr>
              <a:t>Enforcing rules &amp; policies</a:t>
            </a:r>
          </a:p>
          <a:p>
            <a:pPr marL="1714500" lvl="4" indent="-342900">
              <a:lnSpc>
                <a:spcPct val="90000"/>
              </a:lnSpc>
              <a:spcBef>
                <a:spcPct val="20000"/>
              </a:spcBef>
              <a:buClr>
                <a:schemeClr val="tx2"/>
              </a:buClr>
              <a:buSzPct val="95000"/>
              <a:buFont typeface="Arial" pitchFamily="34" charset="0"/>
              <a:buChar char="•"/>
            </a:pPr>
            <a:r>
              <a:rPr lang="en-US" dirty="0">
                <a:solidFill>
                  <a:srgbClr val="002060"/>
                </a:solidFill>
                <a:latin typeface="Calibri" pitchFamily="34" charset="0"/>
              </a:rPr>
              <a:t>Controlling the entire publishing process through workflow</a:t>
            </a:r>
          </a:p>
          <a:p>
            <a:pPr marL="1714500" lvl="4" indent="-342900">
              <a:lnSpc>
                <a:spcPct val="90000"/>
              </a:lnSpc>
              <a:spcBef>
                <a:spcPct val="20000"/>
              </a:spcBef>
              <a:buClr>
                <a:schemeClr val="tx2"/>
              </a:buClr>
              <a:buSzPct val="95000"/>
              <a:buFont typeface="Arial" pitchFamily="34" charset="0"/>
              <a:buChar char="•"/>
            </a:pPr>
            <a:r>
              <a:rPr lang="en-US" dirty="0">
                <a:solidFill>
                  <a:srgbClr val="002060"/>
                </a:solidFill>
                <a:latin typeface="Calibri" pitchFamily="34" charset="0"/>
              </a:rPr>
              <a:t>Content Deployment</a:t>
            </a:r>
          </a:p>
          <a:p>
            <a:pPr marL="381000" indent="-381000">
              <a:lnSpc>
                <a:spcPct val="90000"/>
              </a:lnSpc>
              <a:spcBef>
                <a:spcPct val="30000"/>
              </a:spcBef>
              <a:spcAft>
                <a:spcPct val="25000"/>
              </a:spcAft>
              <a:buClr>
                <a:schemeClr val="tx2"/>
              </a:buClr>
              <a:buSzPct val="95000"/>
            </a:pPr>
            <a:endParaRPr lang="en-US" sz="2400" dirty="0">
              <a:latin typeface="Calibri" pitchFamily="34" charset="0"/>
            </a:endParaRPr>
          </a:p>
        </p:txBody>
      </p:sp>
      <p:graphicFrame>
        <p:nvGraphicFramePr>
          <p:cNvPr id="6" name="Diagram 5"/>
          <p:cNvGraphicFramePr/>
          <p:nvPr/>
        </p:nvGraphicFramePr>
        <p:xfrm>
          <a:off x="342900" y="4933950"/>
          <a:ext cx="8591550" cy="13525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3048000" y="4605900"/>
            <a:ext cx="2724150" cy="400050"/>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US" sz="2000" b="1" dirty="0">
                <a:solidFill>
                  <a:srgbClr val="002060"/>
                </a:solidFill>
                <a:latin typeface="+mn-lt"/>
              </a:rPr>
              <a:t>Content Life Cycle</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10242" name="Rectangle 2"/>
          <p:cNvSpPr>
            <a:spLocks noGrp="1" noChangeArrowheads="1"/>
          </p:cNvSpPr>
          <p:nvPr>
            <p:ph type="title"/>
          </p:nvPr>
        </p:nvSpPr>
        <p:spPr>
          <a:xfrm>
            <a:off x="382588" y="0"/>
            <a:ext cx="8380412" cy="615950"/>
          </a:xfrm>
        </p:spPr>
        <p:txBody>
          <a:bodyPr lIns="0" tIns="0" rIns="0" bIns="0" anchor="t">
            <a:spAutoFit/>
          </a:bodyPr>
          <a:lstStyle/>
          <a:p>
            <a:pPr eaLnBrk="1" hangingPunct="1"/>
            <a:r>
              <a:rPr lang="en-US" sz="4000" b="1" smtClean="0">
                <a:solidFill>
                  <a:srgbClr val="002060"/>
                </a:solidFill>
              </a:rPr>
              <a:t>WCM Drill Down</a:t>
            </a:r>
          </a:p>
        </p:txBody>
      </p:sp>
      <p:sp>
        <p:nvSpPr>
          <p:cNvPr id="10243" name="Rectangle 3"/>
          <p:cNvSpPr>
            <a:spLocks noGrp="1" noChangeArrowheads="1"/>
          </p:cNvSpPr>
          <p:nvPr>
            <p:ph idx="1"/>
          </p:nvPr>
        </p:nvSpPr>
        <p:spPr>
          <a:xfrm>
            <a:off x="341313" y="677383"/>
            <a:ext cx="8380412" cy="5753100"/>
          </a:xfrm>
        </p:spPr>
        <p:txBody>
          <a:bodyPr>
            <a:normAutofit/>
          </a:bodyPr>
          <a:lstStyle/>
          <a:p>
            <a:pPr marL="342900" lvl="1" indent="-342900" eaLnBrk="1" hangingPunct="1">
              <a:buClr>
                <a:schemeClr val="tx2"/>
              </a:buClr>
              <a:buSzPct val="95000"/>
              <a:buFont typeface="Arial" pitchFamily="34" charset="0"/>
              <a:buChar char="•"/>
            </a:pPr>
            <a:r>
              <a:rPr lang="en-US" sz="3600" dirty="0" smtClean="0">
                <a:solidFill>
                  <a:srgbClr val="002060"/>
                </a:solidFill>
              </a:rPr>
              <a:t>Terminologies</a:t>
            </a:r>
          </a:p>
          <a:p>
            <a:pPr marL="800100" lvl="2" indent="-342900" eaLnBrk="1" hangingPunct="1">
              <a:buClr>
                <a:schemeClr val="tx2"/>
              </a:buClr>
              <a:buSzPct val="95000"/>
            </a:pPr>
            <a:r>
              <a:rPr lang="en-US" sz="2800" dirty="0" smtClean="0">
                <a:solidFill>
                  <a:srgbClr val="002060"/>
                </a:solidFill>
              </a:rPr>
              <a:t>Publishing Site </a:t>
            </a:r>
            <a:endParaRPr lang="en-US" sz="3200" dirty="0" smtClean="0">
              <a:solidFill>
                <a:srgbClr val="002060"/>
              </a:solidFill>
            </a:endParaRPr>
          </a:p>
          <a:p>
            <a:pPr marL="1257300" lvl="3" indent="-342900">
              <a:buClr>
                <a:schemeClr val="tx2"/>
              </a:buClr>
              <a:buSzPct val="95000"/>
            </a:pPr>
            <a:r>
              <a:rPr lang="en-US" dirty="0" smtClean="0">
                <a:solidFill>
                  <a:srgbClr val="002060"/>
                </a:solidFill>
              </a:rPr>
              <a:t>Site Template, Publishing Feature (Collection of features) </a:t>
            </a:r>
          </a:p>
          <a:p>
            <a:pPr marL="1257300" lvl="3" indent="-342900">
              <a:buClr>
                <a:schemeClr val="tx2"/>
              </a:buClr>
              <a:buSzPct val="95000"/>
            </a:pPr>
            <a:r>
              <a:rPr lang="en-US" dirty="0" smtClean="0">
                <a:solidFill>
                  <a:srgbClr val="002060"/>
                </a:solidFill>
              </a:rPr>
              <a:t>Includes master pages, page layouts, site definition and other cool things</a:t>
            </a:r>
          </a:p>
          <a:p>
            <a:pPr marL="800100" lvl="2" indent="-342900" eaLnBrk="1" hangingPunct="1">
              <a:lnSpc>
                <a:spcPct val="90000"/>
              </a:lnSpc>
              <a:buClr>
                <a:srgbClr val="002060"/>
              </a:buClr>
              <a:buSzPct val="95000"/>
            </a:pPr>
            <a:r>
              <a:rPr lang="en-US" sz="2800" dirty="0" smtClean="0">
                <a:solidFill>
                  <a:srgbClr val="002060"/>
                </a:solidFill>
              </a:rPr>
              <a:t>Site Content Type</a:t>
            </a:r>
            <a:endParaRPr lang="en-US" sz="3200" dirty="0" smtClean="0">
              <a:solidFill>
                <a:srgbClr val="002060"/>
              </a:solidFill>
            </a:endParaRPr>
          </a:p>
          <a:p>
            <a:pPr marL="1257300" lvl="3" indent="-342900">
              <a:lnSpc>
                <a:spcPct val="90000"/>
              </a:lnSpc>
              <a:buClr>
                <a:srgbClr val="002060"/>
              </a:buClr>
              <a:buSzPct val="95000"/>
            </a:pPr>
            <a:r>
              <a:rPr lang="en-US" dirty="0" smtClean="0">
                <a:solidFill>
                  <a:srgbClr val="002060"/>
                </a:solidFill>
              </a:rPr>
              <a:t>Logical grouping for a set of informational fields, workflow, template, information policy etc. that serve a common and specific purpose</a:t>
            </a:r>
            <a:endParaRPr lang="en-US" sz="2000" dirty="0" smtClean="0">
              <a:solidFill>
                <a:srgbClr val="002060"/>
              </a:solidFill>
            </a:endParaRPr>
          </a:p>
          <a:p>
            <a:pPr marL="800100" lvl="2" indent="-342900">
              <a:lnSpc>
                <a:spcPct val="90000"/>
              </a:lnSpc>
              <a:buClr>
                <a:srgbClr val="002060"/>
              </a:buClr>
              <a:buSzPct val="95000"/>
              <a:defRPr/>
            </a:pPr>
            <a:r>
              <a:rPr lang="en-US" sz="2800" dirty="0" smtClean="0">
                <a:solidFill>
                  <a:srgbClr val="002060"/>
                </a:solidFill>
              </a:rPr>
              <a:t>Page Layout </a:t>
            </a:r>
          </a:p>
          <a:p>
            <a:pPr marL="1200150" lvl="3" indent="-342900">
              <a:buClr>
                <a:schemeClr val="tx2"/>
              </a:buClr>
              <a:buSzPct val="95000"/>
              <a:defRPr/>
            </a:pPr>
            <a:r>
              <a:rPr lang="en-US" dirty="0" smtClean="0">
                <a:solidFill>
                  <a:srgbClr val="002060"/>
                </a:solidFill>
              </a:rPr>
              <a:t>Template for content pages</a:t>
            </a:r>
            <a:endParaRPr lang="en-US" sz="1600" dirty="0" smtClean="0">
              <a:solidFill>
                <a:srgbClr val="002060"/>
              </a:solidFill>
            </a:endParaRPr>
          </a:p>
          <a:p>
            <a:pPr marL="800100" lvl="2" indent="-342900">
              <a:lnSpc>
                <a:spcPct val="90000"/>
              </a:lnSpc>
              <a:buClr>
                <a:srgbClr val="002060"/>
              </a:buClr>
              <a:buSzPct val="95000"/>
              <a:defRPr/>
            </a:pPr>
            <a:r>
              <a:rPr lang="en-US" sz="2800" dirty="0" smtClean="0">
                <a:solidFill>
                  <a:srgbClr val="002060"/>
                </a:solidFill>
              </a:rPr>
              <a:t>Field Control </a:t>
            </a:r>
          </a:p>
          <a:p>
            <a:pPr marL="1200150" lvl="3" indent="-342900">
              <a:buClr>
                <a:schemeClr val="tx2"/>
              </a:buClr>
              <a:buSzPct val="95000"/>
              <a:defRPr/>
            </a:pPr>
            <a:r>
              <a:rPr lang="en-US" dirty="0" smtClean="0">
                <a:solidFill>
                  <a:srgbClr val="002060"/>
                </a:solidFill>
              </a:rPr>
              <a:t>Added to page layouts to manage content</a:t>
            </a:r>
            <a:endParaRPr lang="en-US" sz="1200" dirty="0" smtClean="0">
              <a:solidFill>
                <a:srgbClr val="002060"/>
              </a:solidFill>
            </a:endParaRPr>
          </a:p>
          <a:p>
            <a:pPr marL="742950" lvl="2" indent="-342900">
              <a:buClr>
                <a:schemeClr val="tx2"/>
              </a:buClr>
              <a:buSzPct val="95000"/>
              <a:buNone/>
              <a:defRPr/>
            </a:pPr>
            <a:endParaRPr lang="en-US" sz="1600" dirty="0" smtClean="0">
              <a:solidFill>
                <a:srgbClr val="002060"/>
              </a:solidFill>
            </a:endParaRPr>
          </a:p>
          <a:p>
            <a:pPr marL="1257300" lvl="3" indent="-342900">
              <a:lnSpc>
                <a:spcPct val="90000"/>
              </a:lnSpc>
              <a:buClr>
                <a:srgbClr val="002060"/>
              </a:buClr>
              <a:buSzPct val="95000"/>
            </a:pPr>
            <a:endParaRPr lang="en-US" sz="2000" dirty="0" smtClean="0">
              <a:solidFill>
                <a:srgbClr val="002060"/>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12291" name="Title 1"/>
          <p:cNvSpPr>
            <a:spLocks noGrp="1"/>
          </p:cNvSpPr>
          <p:nvPr>
            <p:ph type="title"/>
          </p:nvPr>
        </p:nvSpPr>
        <p:spPr>
          <a:xfrm>
            <a:off x="457200" y="7938"/>
            <a:ext cx="8229600" cy="615950"/>
          </a:xfrm>
        </p:spPr>
        <p:txBody>
          <a:bodyPr lIns="0" tIns="0" rIns="0" bIns="0" anchor="t">
            <a:spAutoFit/>
          </a:bodyPr>
          <a:lstStyle/>
          <a:p>
            <a:pPr eaLnBrk="1" hangingPunct="1"/>
            <a:r>
              <a:rPr lang="en-US" sz="4000" b="1" smtClean="0">
                <a:solidFill>
                  <a:srgbClr val="002060"/>
                </a:solidFill>
              </a:rPr>
              <a:t>Architecture of a Publishing Site</a:t>
            </a:r>
          </a:p>
        </p:txBody>
      </p:sp>
      <p:grpSp>
        <p:nvGrpSpPr>
          <p:cNvPr id="34" name="Group 33"/>
          <p:cNvGrpSpPr/>
          <p:nvPr/>
        </p:nvGrpSpPr>
        <p:grpSpPr>
          <a:xfrm>
            <a:off x="0" y="1014414"/>
            <a:ext cx="8676535" cy="2241550"/>
            <a:chOff x="559605" y="3757613"/>
            <a:chExt cx="8676535" cy="2241550"/>
          </a:xfrm>
        </p:grpSpPr>
        <p:grpSp>
          <p:nvGrpSpPr>
            <p:cNvPr id="5" name="Group 62"/>
            <p:cNvGrpSpPr>
              <a:grpSpLocks/>
            </p:cNvGrpSpPr>
            <p:nvPr/>
          </p:nvGrpSpPr>
          <p:grpSpPr bwMode="auto">
            <a:xfrm>
              <a:off x="559605" y="3757613"/>
              <a:ext cx="5022850" cy="2241550"/>
              <a:chOff x="1093" y="2327"/>
              <a:chExt cx="3164" cy="1412"/>
            </a:xfrm>
          </p:grpSpPr>
          <p:grpSp>
            <p:nvGrpSpPr>
              <p:cNvPr id="6" name="Group 61"/>
              <p:cNvGrpSpPr>
                <a:grpSpLocks/>
              </p:cNvGrpSpPr>
              <p:nvPr/>
            </p:nvGrpSpPr>
            <p:grpSpPr bwMode="auto">
              <a:xfrm>
                <a:off x="1093" y="2741"/>
                <a:ext cx="2741" cy="998"/>
                <a:chOff x="1093" y="2741"/>
                <a:chExt cx="2741" cy="998"/>
              </a:xfrm>
            </p:grpSpPr>
            <p:sp>
              <p:nvSpPr>
                <p:cNvPr id="21" name="Line 54"/>
                <p:cNvSpPr>
                  <a:spLocks noChangeShapeType="1"/>
                </p:cNvSpPr>
                <p:nvPr/>
              </p:nvSpPr>
              <p:spPr bwMode="auto">
                <a:xfrm>
                  <a:off x="2701" y="2741"/>
                  <a:ext cx="0" cy="253"/>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endParaRPr lang="en-IN"/>
                </a:p>
              </p:txBody>
            </p:sp>
            <p:sp>
              <p:nvSpPr>
                <p:cNvPr id="22" name="Line 55"/>
                <p:cNvSpPr>
                  <a:spLocks noChangeShapeType="1"/>
                </p:cNvSpPr>
                <p:nvPr/>
              </p:nvSpPr>
              <p:spPr bwMode="auto">
                <a:xfrm>
                  <a:off x="1604" y="2840"/>
                  <a:ext cx="0" cy="645"/>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endParaRPr lang="en-IN"/>
                </a:p>
              </p:txBody>
            </p:sp>
            <p:sp>
              <p:nvSpPr>
                <p:cNvPr id="23" name="Line 56"/>
                <p:cNvSpPr>
                  <a:spLocks noChangeShapeType="1"/>
                </p:cNvSpPr>
                <p:nvPr/>
              </p:nvSpPr>
              <p:spPr bwMode="auto">
                <a:xfrm>
                  <a:off x="3833" y="2845"/>
                  <a:ext cx="0" cy="829"/>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endParaRPr lang="en-IN"/>
                </a:p>
              </p:txBody>
            </p:sp>
            <p:sp>
              <p:nvSpPr>
                <p:cNvPr id="24" name="Line 57"/>
                <p:cNvSpPr>
                  <a:spLocks noChangeShapeType="1"/>
                </p:cNvSpPr>
                <p:nvPr/>
              </p:nvSpPr>
              <p:spPr bwMode="auto">
                <a:xfrm>
                  <a:off x="1097" y="3486"/>
                  <a:ext cx="0" cy="253"/>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endParaRPr lang="en-IN"/>
                </a:p>
              </p:txBody>
            </p:sp>
            <p:sp>
              <p:nvSpPr>
                <p:cNvPr id="25" name="Line 58"/>
                <p:cNvSpPr>
                  <a:spLocks noChangeShapeType="1"/>
                </p:cNvSpPr>
                <p:nvPr/>
              </p:nvSpPr>
              <p:spPr bwMode="auto">
                <a:xfrm>
                  <a:off x="2170" y="3481"/>
                  <a:ext cx="0" cy="253"/>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endParaRPr lang="en-IN"/>
                </a:p>
              </p:txBody>
            </p:sp>
            <p:sp>
              <p:nvSpPr>
                <p:cNvPr id="26" name="Line 59"/>
                <p:cNvSpPr>
                  <a:spLocks noChangeShapeType="1"/>
                </p:cNvSpPr>
                <p:nvPr/>
              </p:nvSpPr>
              <p:spPr bwMode="auto">
                <a:xfrm rot="-5400000">
                  <a:off x="1632" y="2947"/>
                  <a:ext cx="0" cy="1077"/>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endParaRPr lang="en-IN"/>
                </a:p>
              </p:txBody>
            </p:sp>
            <p:sp>
              <p:nvSpPr>
                <p:cNvPr id="27" name="Line 60"/>
                <p:cNvSpPr>
                  <a:spLocks noChangeShapeType="1"/>
                </p:cNvSpPr>
                <p:nvPr/>
              </p:nvSpPr>
              <p:spPr bwMode="auto">
                <a:xfrm rot="-5400000">
                  <a:off x="2720" y="1730"/>
                  <a:ext cx="0" cy="2229"/>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endParaRPr lang="en-IN"/>
                </a:p>
              </p:txBody>
            </p:sp>
          </p:grpSp>
          <p:sp>
            <p:nvSpPr>
              <p:cNvPr id="7" name="Rectangle 430085"/>
              <p:cNvSpPr>
                <a:spLocks noChangeArrowheads="1"/>
              </p:cNvSpPr>
              <p:nvPr/>
            </p:nvSpPr>
            <p:spPr bwMode="auto">
              <a:xfrm>
                <a:off x="2250" y="2327"/>
                <a:ext cx="905" cy="444"/>
              </a:xfrm>
              <a:prstGeom prst="roundRect">
                <a:avLst/>
              </a:prstGeom>
              <a:ln>
                <a:headEnd/>
                <a:tailEnd/>
              </a:ln>
            </p:spPr>
            <p:style>
              <a:lnRef idx="0">
                <a:schemeClr val="accent2"/>
              </a:lnRef>
              <a:fillRef idx="3">
                <a:schemeClr val="accent2"/>
              </a:fillRef>
              <a:effectRef idx="3">
                <a:schemeClr val="accent2"/>
              </a:effectRef>
              <a:fontRef idx="minor">
                <a:schemeClr val="lt1"/>
              </a:fontRef>
            </p:style>
            <p:txBody>
              <a:bodyPr lIns="0" rIns="45720" anchor="ctr"/>
              <a:lstStyle/>
              <a:p>
                <a:pPr algn="ctr">
                  <a:lnSpc>
                    <a:spcPct val="85000"/>
                  </a:lnSpc>
                  <a:spcBef>
                    <a:spcPct val="20000"/>
                  </a:spcBef>
                </a:pPr>
                <a:r>
                  <a:rPr lang="en-US" sz="1600" dirty="0" smtClean="0"/>
                  <a:t>mycompany</a:t>
                </a:r>
                <a:endParaRPr lang="en-US" sz="1600" dirty="0"/>
              </a:p>
              <a:p>
                <a:pPr algn="ctr">
                  <a:lnSpc>
                    <a:spcPct val="85000"/>
                  </a:lnSpc>
                  <a:spcBef>
                    <a:spcPct val="20000"/>
                  </a:spcBef>
                </a:pPr>
                <a:r>
                  <a:rPr lang="en-US" sz="1200" dirty="0" smtClean="0"/>
                  <a:t>    (pages library</a:t>
                </a:r>
                <a:r>
                  <a:rPr lang="en-US" sz="1200" dirty="0"/>
                  <a:t>)</a:t>
                </a:r>
              </a:p>
            </p:txBody>
          </p:sp>
          <p:sp>
            <p:nvSpPr>
              <p:cNvPr id="8" name="Rectangle 430085"/>
              <p:cNvSpPr>
                <a:spLocks noChangeArrowheads="1"/>
              </p:cNvSpPr>
              <p:nvPr/>
            </p:nvSpPr>
            <p:spPr bwMode="auto">
              <a:xfrm>
                <a:off x="1143" y="2943"/>
                <a:ext cx="961" cy="444"/>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lIns="0" rIns="45720" anchor="ctr"/>
              <a:lstStyle/>
              <a:p>
                <a:pPr algn="ctr">
                  <a:lnSpc>
                    <a:spcPct val="85000"/>
                  </a:lnSpc>
                  <a:spcBef>
                    <a:spcPct val="20000"/>
                  </a:spcBef>
                </a:pPr>
                <a:r>
                  <a:rPr lang="en-US" sz="1600" b="1" dirty="0" smtClean="0">
                    <a:solidFill>
                      <a:srgbClr val="FF9933"/>
                    </a:solidFill>
                  </a:rPr>
                  <a:t>Mydivision</a:t>
                </a:r>
                <a:endParaRPr lang="en-US" sz="1600" b="1" dirty="0">
                  <a:solidFill>
                    <a:srgbClr val="FF9933"/>
                  </a:solidFill>
                </a:endParaRPr>
              </a:p>
              <a:p>
                <a:pPr lvl="0" algn="ctr">
                  <a:lnSpc>
                    <a:spcPct val="85000"/>
                  </a:lnSpc>
                  <a:spcBef>
                    <a:spcPct val="20000"/>
                  </a:spcBef>
                </a:pPr>
                <a:r>
                  <a:rPr lang="en-US" sz="1200" dirty="0" smtClean="0">
                    <a:solidFill>
                      <a:prstClr val="white"/>
                    </a:solidFill>
                  </a:rPr>
                  <a:t>  (pages library)</a:t>
                </a:r>
                <a:endParaRPr lang="en-US" sz="1200" dirty="0">
                  <a:solidFill>
                    <a:prstClr val="white"/>
                  </a:solidFill>
                </a:endParaRPr>
              </a:p>
            </p:txBody>
          </p:sp>
          <p:sp>
            <p:nvSpPr>
              <p:cNvPr id="9" name="Rectangle 430085"/>
              <p:cNvSpPr>
                <a:spLocks noChangeArrowheads="1"/>
              </p:cNvSpPr>
              <p:nvPr/>
            </p:nvSpPr>
            <p:spPr bwMode="auto">
              <a:xfrm>
                <a:off x="2240" y="2943"/>
                <a:ext cx="905" cy="444"/>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lIns="0" rIns="45720" anchor="ctr"/>
              <a:lstStyle/>
              <a:p>
                <a:pPr algn="ctr">
                  <a:lnSpc>
                    <a:spcPct val="85000"/>
                  </a:lnSpc>
                  <a:spcBef>
                    <a:spcPct val="20000"/>
                  </a:spcBef>
                </a:pPr>
                <a:r>
                  <a:rPr lang="en-US" sz="1600" b="1" dirty="0" smtClean="0">
                    <a:solidFill>
                      <a:srgbClr val="FF9933"/>
                    </a:solidFill>
                  </a:rPr>
                  <a:t>Services</a:t>
                </a:r>
                <a:endParaRPr lang="en-US" sz="1600" b="1" dirty="0">
                  <a:solidFill>
                    <a:srgbClr val="FF9933"/>
                  </a:solidFill>
                </a:endParaRPr>
              </a:p>
              <a:p>
                <a:pPr algn="ctr">
                  <a:lnSpc>
                    <a:spcPct val="85000"/>
                  </a:lnSpc>
                  <a:spcBef>
                    <a:spcPct val="20000"/>
                  </a:spcBef>
                </a:pPr>
                <a:r>
                  <a:rPr lang="en-US" sz="1200" dirty="0" smtClean="0"/>
                  <a:t>    (pages library</a:t>
                </a:r>
                <a:r>
                  <a:rPr lang="en-US" sz="1200" dirty="0"/>
                  <a:t>)</a:t>
                </a:r>
              </a:p>
            </p:txBody>
          </p:sp>
          <p:sp>
            <p:nvSpPr>
              <p:cNvPr id="10" name="Rectangle 430085"/>
              <p:cNvSpPr>
                <a:spLocks noChangeArrowheads="1"/>
              </p:cNvSpPr>
              <p:nvPr/>
            </p:nvSpPr>
            <p:spPr bwMode="auto">
              <a:xfrm>
                <a:off x="3352" y="2943"/>
                <a:ext cx="905" cy="444"/>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lIns="0" rIns="45720" anchor="ctr"/>
              <a:lstStyle/>
              <a:p>
                <a:pPr algn="ctr">
                  <a:lnSpc>
                    <a:spcPct val="85000"/>
                  </a:lnSpc>
                  <a:spcBef>
                    <a:spcPct val="20000"/>
                  </a:spcBef>
                </a:pPr>
                <a:r>
                  <a:rPr lang="en-US" sz="1600" b="1" dirty="0">
                    <a:solidFill>
                      <a:srgbClr val="FF9933"/>
                    </a:solidFill>
                  </a:rPr>
                  <a:t>About Us </a:t>
                </a:r>
                <a:r>
                  <a:rPr lang="en-US" sz="1600" b="1" dirty="0" smtClean="0">
                    <a:solidFill>
                      <a:srgbClr val="FF9933"/>
                    </a:solidFill>
                  </a:rPr>
                  <a:t/>
                </a:r>
                <a:br>
                  <a:rPr lang="en-US" sz="1600" b="1" dirty="0" smtClean="0">
                    <a:solidFill>
                      <a:srgbClr val="FF9933"/>
                    </a:solidFill>
                  </a:rPr>
                </a:br>
                <a:r>
                  <a:rPr lang="en-US" sz="1600" dirty="0" smtClean="0"/>
                  <a:t>    </a:t>
                </a:r>
                <a:r>
                  <a:rPr lang="en-US" sz="1200" dirty="0" smtClean="0">
                    <a:solidFill>
                      <a:prstClr val="white"/>
                    </a:solidFill>
                  </a:rPr>
                  <a:t>(pages library)</a:t>
                </a:r>
                <a:endParaRPr lang="en-US" sz="1200" dirty="0">
                  <a:solidFill>
                    <a:prstClr val="white"/>
                  </a:solidFill>
                </a:endParaRPr>
              </a:p>
            </p:txBody>
          </p:sp>
          <p:pic>
            <p:nvPicPr>
              <p:cNvPr id="17" name="Picture 47" descr="XP icon closed folder"/>
              <p:cNvPicPr>
                <a:picLocks noChangeAspect="1" noChangeArrowheads="1"/>
              </p:cNvPicPr>
              <p:nvPr/>
            </p:nvPicPr>
            <p:blipFill>
              <a:blip r:embed="rId4" cstate="print"/>
              <a:srcRect/>
              <a:stretch>
                <a:fillRect/>
              </a:stretch>
            </p:blipFill>
            <p:spPr bwMode="auto">
              <a:xfrm>
                <a:off x="3379" y="3187"/>
                <a:ext cx="152" cy="152"/>
              </a:xfrm>
              <a:prstGeom prst="roundRect">
                <a:avLst/>
              </a:prstGeom>
            </p:spPr>
            <p:style>
              <a:lnRef idx="0">
                <a:schemeClr val="accent1"/>
              </a:lnRef>
              <a:fillRef idx="3">
                <a:schemeClr val="accent1"/>
              </a:fillRef>
              <a:effectRef idx="3">
                <a:schemeClr val="accent1"/>
              </a:effectRef>
              <a:fontRef idx="minor">
                <a:schemeClr val="lt1"/>
              </a:fontRef>
            </p:style>
          </p:pic>
          <p:pic>
            <p:nvPicPr>
              <p:cNvPr id="18" name="Picture 48" descr="XP icon closed folder"/>
              <p:cNvPicPr>
                <a:picLocks noChangeAspect="1" noChangeArrowheads="1"/>
              </p:cNvPicPr>
              <p:nvPr/>
            </p:nvPicPr>
            <p:blipFill>
              <a:blip r:embed="rId4" cstate="print"/>
              <a:srcRect/>
              <a:stretch>
                <a:fillRect/>
              </a:stretch>
            </p:blipFill>
            <p:spPr bwMode="auto">
              <a:xfrm>
                <a:off x="2267" y="3187"/>
                <a:ext cx="152" cy="152"/>
              </a:xfrm>
              <a:prstGeom prst="roundRect">
                <a:avLst/>
              </a:prstGeom>
            </p:spPr>
            <p:style>
              <a:lnRef idx="0">
                <a:schemeClr val="accent1"/>
              </a:lnRef>
              <a:fillRef idx="3">
                <a:schemeClr val="accent1"/>
              </a:fillRef>
              <a:effectRef idx="3">
                <a:schemeClr val="accent1"/>
              </a:effectRef>
              <a:fontRef idx="minor">
                <a:schemeClr val="lt1"/>
              </a:fontRef>
            </p:style>
          </p:pic>
          <p:pic>
            <p:nvPicPr>
              <p:cNvPr id="19" name="Picture 49" descr="XP icon closed folder"/>
              <p:cNvPicPr>
                <a:picLocks noChangeAspect="1" noChangeArrowheads="1"/>
              </p:cNvPicPr>
              <p:nvPr/>
            </p:nvPicPr>
            <p:blipFill>
              <a:blip r:embed="rId4" cstate="print"/>
              <a:srcRect/>
              <a:stretch>
                <a:fillRect/>
              </a:stretch>
            </p:blipFill>
            <p:spPr bwMode="auto">
              <a:xfrm>
                <a:off x="1185" y="3163"/>
                <a:ext cx="152" cy="152"/>
              </a:xfrm>
              <a:prstGeom prst="roundRect">
                <a:avLst/>
              </a:prstGeom>
            </p:spPr>
            <p:style>
              <a:lnRef idx="0">
                <a:schemeClr val="accent1"/>
              </a:lnRef>
              <a:fillRef idx="3">
                <a:schemeClr val="accent1"/>
              </a:fillRef>
              <a:effectRef idx="3">
                <a:schemeClr val="accent1"/>
              </a:effectRef>
              <a:fontRef idx="minor">
                <a:schemeClr val="lt1"/>
              </a:fontRef>
            </p:style>
          </p:pic>
          <p:pic>
            <p:nvPicPr>
              <p:cNvPr id="20" name="Picture 50" descr="XP icon closed folder"/>
              <p:cNvPicPr>
                <a:picLocks noChangeAspect="1" noChangeArrowheads="1"/>
              </p:cNvPicPr>
              <p:nvPr/>
            </p:nvPicPr>
            <p:blipFill>
              <a:blip r:embed="rId4" cstate="print"/>
              <a:srcRect/>
              <a:stretch>
                <a:fillRect/>
              </a:stretch>
            </p:blipFill>
            <p:spPr bwMode="auto">
              <a:xfrm>
                <a:off x="2277" y="2566"/>
                <a:ext cx="152" cy="152"/>
              </a:xfrm>
              <a:prstGeom prst="roundRect">
                <a:avLst/>
              </a:prstGeom>
              <a:solidFill>
                <a:schemeClr val="accent2">
                  <a:lumMod val="75000"/>
                </a:schemeClr>
              </a:solidFill>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pic>
        </p:grpSp>
        <p:sp>
          <p:nvSpPr>
            <p:cNvPr id="28" name="Left Arrow 27"/>
            <p:cNvSpPr/>
            <p:nvPr/>
          </p:nvSpPr>
          <p:spPr>
            <a:xfrm>
              <a:off x="5773480" y="3965943"/>
              <a:ext cx="723014" cy="170121"/>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9" name="Left Arrow 28"/>
            <p:cNvSpPr/>
            <p:nvPr/>
          </p:nvSpPr>
          <p:spPr>
            <a:xfrm>
              <a:off x="5766385" y="4788222"/>
              <a:ext cx="723014" cy="170121"/>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30" name="TextBox 29"/>
            <p:cNvSpPr txBox="1"/>
            <p:nvPr/>
          </p:nvSpPr>
          <p:spPr>
            <a:xfrm>
              <a:off x="6494281" y="3848986"/>
              <a:ext cx="2724150" cy="369332"/>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defRPr/>
              </a:pPr>
              <a:r>
                <a:rPr lang="en-US" b="1" dirty="0" smtClean="0">
                  <a:solidFill>
                    <a:srgbClr val="002060"/>
                  </a:solidFill>
                  <a:latin typeface="+mn-lt"/>
                </a:rPr>
                <a:t>Site Collection</a:t>
              </a:r>
              <a:endParaRPr lang="en-US" b="1" dirty="0">
                <a:solidFill>
                  <a:srgbClr val="002060"/>
                </a:solidFill>
                <a:latin typeface="+mn-lt"/>
              </a:endParaRPr>
            </a:p>
          </p:txBody>
        </p:sp>
        <p:sp>
          <p:nvSpPr>
            <p:cNvPr id="31" name="TextBox 30"/>
            <p:cNvSpPr txBox="1"/>
            <p:nvPr/>
          </p:nvSpPr>
          <p:spPr>
            <a:xfrm>
              <a:off x="6497819" y="4660632"/>
              <a:ext cx="2724150" cy="369332"/>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defRPr/>
              </a:pPr>
              <a:r>
                <a:rPr lang="en-US" b="1" dirty="0" smtClean="0">
                  <a:solidFill>
                    <a:srgbClr val="002060"/>
                  </a:solidFill>
                  <a:latin typeface="+mn-lt"/>
                </a:rPr>
                <a:t>Sites</a:t>
              </a:r>
              <a:endParaRPr lang="en-US" b="1" dirty="0">
                <a:solidFill>
                  <a:srgbClr val="002060"/>
                </a:solidFill>
                <a:latin typeface="+mn-lt"/>
              </a:endParaRPr>
            </a:p>
          </p:txBody>
        </p:sp>
        <p:sp>
          <p:nvSpPr>
            <p:cNvPr id="32" name="Left Arrow 31"/>
            <p:cNvSpPr/>
            <p:nvPr/>
          </p:nvSpPr>
          <p:spPr>
            <a:xfrm>
              <a:off x="5780556" y="5153282"/>
              <a:ext cx="723014" cy="170121"/>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33" name="TextBox 32"/>
            <p:cNvSpPr txBox="1"/>
            <p:nvPr/>
          </p:nvSpPr>
          <p:spPr>
            <a:xfrm>
              <a:off x="6511990" y="5025692"/>
              <a:ext cx="2724150" cy="369332"/>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defRPr/>
              </a:pPr>
              <a:r>
                <a:rPr lang="en-US" b="1" dirty="0" smtClean="0">
                  <a:solidFill>
                    <a:srgbClr val="002060"/>
                  </a:solidFill>
                  <a:latin typeface="+mn-lt"/>
                </a:rPr>
                <a:t>Pages library</a:t>
              </a:r>
              <a:endParaRPr lang="en-US" b="1" dirty="0">
                <a:solidFill>
                  <a:srgbClr val="002060"/>
                </a:solidFill>
                <a:latin typeface="+mn-lt"/>
              </a:endParaRPr>
            </a:p>
          </p:txBody>
        </p:sp>
      </p:grpSp>
      <p:sp>
        <p:nvSpPr>
          <p:cNvPr id="37" name="Content Placeholder 2"/>
          <p:cNvSpPr>
            <a:spLocks noGrp="1"/>
          </p:cNvSpPr>
          <p:nvPr>
            <p:ph type="body" sz="quarter" idx="10"/>
          </p:nvPr>
        </p:nvSpPr>
        <p:spPr>
          <a:xfrm>
            <a:off x="317938" y="3113307"/>
            <a:ext cx="5862145" cy="2987948"/>
          </a:xfrm>
        </p:spPr>
        <p:txBody>
          <a:bodyPr>
            <a:normAutofit fontScale="85000" lnSpcReduction="10000"/>
          </a:bodyPr>
          <a:lstStyle/>
          <a:p>
            <a:r>
              <a:rPr lang="en-US" sz="2800" dirty="0" smtClean="0">
                <a:solidFill>
                  <a:srgbClr val="002060"/>
                </a:solidFill>
              </a:rPr>
              <a:t>Each site can have unique permissions</a:t>
            </a:r>
          </a:p>
          <a:p>
            <a:r>
              <a:rPr lang="en-US" sz="2800" dirty="0" smtClean="0">
                <a:solidFill>
                  <a:srgbClr val="002060"/>
                </a:solidFill>
              </a:rPr>
              <a:t>Each site has content galleries</a:t>
            </a:r>
          </a:p>
          <a:p>
            <a:pPr lvl="1"/>
            <a:r>
              <a:rPr lang="en-US" sz="2000" dirty="0" smtClean="0">
                <a:solidFill>
                  <a:srgbClr val="002060"/>
                </a:solidFill>
              </a:rPr>
              <a:t>Documents, Images &amp; Pages</a:t>
            </a:r>
          </a:p>
          <a:p>
            <a:r>
              <a:rPr lang="en-US" sz="2800" dirty="0" smtClean="0">
                <a:solidFill>
                  <a:srgbClr val="002060"/>
                </a:solidFill>
              </a:rPr>
              <a:t>Root site has special galleries</a:t>
            </a:r>
          </a:p>
          <a:p>
            <a:pPr lvl="1"/>
            <a:r>
              <a:rPr lang="en-US" sz="2000" dirty="0" smtClean="0">
                <a:solidFill>
                  <a:srgbClr val="002060"/>
                </a:solidFill>
              </a:rPr>
              <a:t>Master Page Gallery</a:t>
            </a:r>
          </a:p>
          <a:p>
            <a:pPr lvl="1"/>
            <a:r>
              <a:rPr lang="en-US" sz="2000" dirty="0" smtClean="0">
                <a:solidFill>
                  <a:srgbClr val="002060"/>
                </a:solidFill>
              </a:rPr>
              <a:t>Reports</a:t>
            </a:r>
          </a:p>
          <a:p>
            <a:pPr lvl="1"/>
            <a:r>
              <a:rPr lang="en-US" sz="2000" dirty="0" smtClean="0">
                <a:solidFill>
                  <a:srgbClr val="002060"/>
                </a:solidFill>
              </a:rPr>
              <a:t>Reusable Content</a:t>
            </a:r>
          </a:p>
          <a:p>
            <a:pPr lvl="1"/>
            <a:r>
              <a:rPr lang="en-US" sz="2000" dirty="0" smtClean="0">
                <a:solidFill>
                  <a:srgbClr val="002060"/>
                </a:solidFill>
              </a:rPr>
              <a:t>Site Collection Documents &amp; Images</a:t>
            </a:r>
          </a:p>
          <a:p>
            <a:r>
              <a:rPr lang="en-US" sz="2800" dirty="0" smtClean="0">
                <a:solidFill>
                  <a:srgbClr val="002060"/>
                </a:solidFill>
              </a:rPr>
              <a:t>Sites can support multilingual publishing</a:t>
            </a:r>
          </a:p>
          <a:p>
            <a:pPr lvl="1"/>
            <a:endParaRPr lang="en-US" sz="2400" b="1" dirty="0" smtClean="0">
              <a:solidFill>
                <a:schemeClr val="accent6">
                  <a:lumMod val="75000"/>
                </a:schemeClr>
              </a:solidFill>
            </a:endParaRPr>
          </a:p>
        </p:txBody>
      </p:sp>
      <p:pic>
        <p:nvPicPr>
          <p:cNvPr id="38" name="Picture 1"/>
          <p:cNvPicPr>
            <a:picLocks noChangeAspect="1" noChangeArrowheads="1"/>
          </p:cNvPicPr>
          <p:nvPr/>
        </p:nvPicPr>
        <p:blipFill>
          <a:blip r:embed="rId5"/>
          <a:srcRect/>
          <a:stretch>
            <a:fillRect/>
          </a:stretch>
        </p:blipFill>
        <p:spPr bwMode="auto">
          <a:xfrm>
            <a:off x="6337740" y="2932388"/>
            <a:ext cx="2472724" cy="316887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2/7/2007 4:58:54 PM&quot;&gt;&lt;Slide id=&quot;373&quot; dur=&quot;.765625&quot; bld=&quot;INVLD&quot;/&gt;&lt;Slide id=&quot;257&quot; dur=&quot;405.0938&quot;/&gt;&lt;Slide id=&quot;295&quot; dur=&quot;98.64063&quot;/&gt;&lt;Slide id=&quot;298&quot; dur=&quot;57.95313&quot;/&gt;&lt;Slide id=&quot;299&quot; dur=&quot;140.7813&quot; bld=&quot;|.1|38.3|15.3|64.3&quot;/&gt;&lt;Slide id=&quot;300&quot; dur=&quot;124&quot; bld=&quot;|34.9|53.2|2|.5|.5|.5|.5|.5&quot;/&gt;&lt;Slide id=&quot;301&quot; dur=&quot;65.125&quot;/&gt;&lt;Slide id=&quot;304&quot; dur=&quot;80.92188&quot; bld=&quot;|2.5|29.4|26.6&quot;/&gt;&lt;Slide id=&quot;305&quot; dur=&quot;143.7188&quot; bld=&quot;|.1|85.8|18.9&quot;/&gt;&lt;Slide id=&quot;307&quot; dur=&quot;130.3594&quot; bld=&quot;|3.3|53.4|27.3&quot;/&gt;&lt;Slide id=&quot;308&quot; dur=&quot;134.6406&quot; bld=&quot;|1.4|.5|0|.5|0|.5|0|.5|.5|26.2|.5|.5|0|0|.5|17.6|0|.5|.5|16.4|2.7|17.9|21.9|21.1&quot;/&gt;&lt;Slide id=&quot;309&quot; dur=&quot;122.6094&quot; bld=&quot;|.1|.5|.5|22.5|.5|.5|58.7|.5|.5&quot;/&gt;&lt;Slide id=&quot;311&quot; dur=&quot;182.7031&quot; bld=&quot;|64.8|4.3|4.6|23.9|48.5&quot;/&gt;&lt;Slide id=&quot;369&quot; dur=&quot;388.625&quot;/&gt;&lt;Slide id=&quot;312&quot; dur=&quot;2.421875&quot;/&gt;&lt;Slide id=&quot;313&quot; dur=&quot;18&quot; bld=&quot;|4.4&quot;/&gt;&lt;Slide id=&quot;314&quot; dur=&quot;58.875&quot;/&gt;&lt;Slide id=&quot;315&quot; dur=&quot;46.75&quot; bld=&quot;|24.3|20.8&quot;/&gt;&lt;Slide id=&quot;317&quot; dur=&quot;1.265625&quot;/&gt;&lt;Slide id=&quot;318&quot; dur=&quot;62.03125&quot;/&gt;&lt;Slide id=&quot;319&quot; dur=&quot;49&quot;/&gt;&lt;Slide id=&quot;320&quot; dur=&quot;2.828125&quot;/&gt;&lt;Slide id=&quot;319&quot; dur=&quot;30.48438&quot;/&gt;&lt;Slide id=&quot;320&quot; dur=&quot;43.9375&quot;/&gt;&lt;Slide id=&quot;321&quot; dur=&quot;47.3125&quot;/&gt;&lt;Slide id=&quot;322&quot; dur=&quot;16.64063&quot;/&gt;&lt;Slide id=&quot;324&quot; dur=&quot;34.8125&quot;/&gt;&lt;Slide id=&quot;325&quot; dur=&quot;61.6875&quot; bld=&quot;|1.5|.4|.2|0|.2|0|.5|0|.2|0|.5|.4|.2|0|.1|0|.1|0|.4|0|.5|0|2.7|0&quot;/&gt;&lt;Slide id=&quot;326&quot; dur=&quot;46.17188&quot; bld=&quot;|2.8|0|.2|0|.2|0|.2|0|.5|0|.3|0|.2|0|.5|0&quot;/&gt;&lt;Slide id=&quot;327&quot; dur=&quot;53.20313&quot;/&gt;&lt;Slide id=&quot;328&quot; dur=&quot;56.875&quot; bld=&quot;|.3|.5|.5|.5|.5|1.1|.5|.5|.5|.5|.5|.5|.5|.5&quot;/&gt;&lt;Slide id=&quot;329&quot; dur=&quot;1.625&quot;/&gt;&lt;Slide id=&quot;330&quot; dur=&quot;60.125&quot;/&gt;&lt;Slide id=&quot;331&quot; dur=&quot;90.9375&quot; bld=&quot;|24.3|8.6|11.8|15.9|8.5|0|0&quot;/&gt;&lt;Slide id=&quot;333&quot; dur=&quot;61.1875&quot; bld=&quot;|1.5|2|2|2|2&quot;/&gt;&lt;Slide id=&quot;334&quot; dur=&quot;50.59375&quot;/&gt;&lt;Slide id=&quot;333&quot; dur=&quot;2.453125&quot;/&gt;&lt;Slide id=&quot;334&quot; dur=&quot;6.28125&quot;/&gt;&lt;Slide id=&quot;335&quot; dur=&quot;1.46875&quot;/&gt;&lt;Slide id=&quot;337&quot; dur=&quot;80.875&quot; bld=&quot;|1.2|1.5|.1|.5|1.5|58.1&quot;/&gt;&lt;Slide id=&quot;374&quot; dur=&quot;2.78125&quot;/&gt;&lt;Slide id=&quot;375&quot; dur=&quot;1.453125&quot;/&gt;&lt;Slide id=&quot;376&quot; dur=&quot;11.5&quot;/&gt;&lt;Slide id=&quot;377&quot; dur=&quot;3&quot;/&gt;&lt;Slide id=&quot;378&quot; dur=&quot;3.59375&quot;/&gt;&lt;Slide id=&quot;379&quot; dur=&quot;1.46875&quot;/&gt;&lt;Slide id=&quot;380&quot; dur=&quot;2.515625&quot;/&gt;&lt;Slide id=&quot;338&quot; dur=&quot;146.875&quot; bld=&quot;|13.3|1.3&quot;/&gt;&lt;Slide id=&quot;339&quot; dur=&quot;121.0625&quot; bld=&quot;|.5|1|1&quot;/&gt;&lt;Slide id=&quot;340&quot; dur=&quot;25.82813&quot;/&gt;&lt;Slide id=&quot;341&quot; dur=&quot;41.46875&quot;/&gt;&lt;Slide id=&quot;370&quot; dur=&quot;45.60938&quot; bld=&quot;|.9|34.8|1.2|.3|.5|1.2|5.2&quot;/&gt;&lt;Slide id=&quot;371&quot; dur=&quot;5.578125&quot; bld=&quot;|.2|.2|.5&quot;/&gt;&lt;Slide id=&quot;372&quot; dur=&quot;18.35938&quot; bld=&quot;|1.3|.8|0&quot;/&gt;&lt;Slide id=&quot;343&quot; dur=&quot;3.984375&quot; bld=&quot;|0|2.3|0|.5&quot;/&gt;&lt;Slide id=&quot;265&quot; dur=&quot;1.484375&quot;/&gt;&lt;Slide id=&quot;282&quot; dur=&quot;.375&quot;/&gt;&lt;Slide id=&quot;281&quot; dur=&quot;.40625&quot;/&gt;&lt;Slide id=&quot;349&quot; dur=&quot;.78125&quot;/&gt;&lt;Slide id=&quot;348&quot; dur=&quot;.40625&quot;/&gt;&lt;Slide id=&quot;365&quot; dur=&quot;.734375&quot;/&gt;&lt;Slide id=&quot;347&quot; dur=&quot;.71875&quot;/&gt;&lt;Slide id=&quot;364&quot; dur=&quot;1.453125&quot;/&gt;&lt;Slide id=&quot;368&quot; dur=&quot;.390625&quot;/&gt;&lt;Slide id=&quot;367&quot; dur=&quot;.703125&quot;/&gt;&lt;Slide id=&quot;343&quot; dur=&quot;69.59375&quot; bld=&quot;|32|5.8|17.3&quot;/&gt;&lt;Slide id=&quot;367&quot; dur=&quot;36.89063&quot; bld=&quot;|.5|1.5&quot;/&gt;&lt;Slide id=&quot;368&quot; dur=&quot;2.078125&quot;/&gt;&lt;Slide id=&quot;367&quot; dur=&quot;18.8125&quot;/&gt;&lt;Slide id=&quot;368&quot; dur=&quot;1.703125&quot; bld=&quot;|0|0&quot;/&gt;&lt;Slide id=&quot;364&quot; dur=&quot;.875&quot;/&gt;&lt;Slide id=&quot;265&quot; dur=&quot;.25&quot;/&gt;&lt;Slide id=&quot;282&quot; dur=&quot;.28125&quot;/&gt;&lt;Slide id=&quot;281&quot; dur=&quot;.390625&quot;/&gt;&lt;Slide id=&quot;349&quot; dur=&quot;.53125&quot;/&gt;&lt;Slide id=&quot;348&quot; dur=&quot;1.28125&quot;/&gt;&lt;Slide id=&quot;365&quot; dur=&quot;1.0625&quot;/&gt;&lt;Slide id=&quot;347&quot; dur=&quot;.609375&quot;/&gt;&lt;Slide id=&quot;364&quot; dur=&quot;276.5938&quot; bld=&quot;|.1|2.1|.5&quot;/&gt;&lt;Slide id=&quot;347&quot; dur=&quot;95.25&quot;/&gt;&lt;Slide id=&quot;365&quot; dur=&quot;37.32813&quot;/&gt;&lt;Slide id=&quot;348&quot; dur=&quot;26.14063&quot;/&gt;&lt;Slide id=&quot;349&quot; dur=&quot;128.0469&quot; bld=&quot;|.5|.8|.8|122.2&quot;/&gt;&lt;Slide id=&quot;281&quot; dur=&quot;23.40625&quot;/&gt;&lt;Slide id=&quot;282&quot; dur=&quot;314.6719&quot;/&gt;&lt;Slide id=&quot;265&quot; dur=&quot;12.875&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99.6|41.3|16.5|.5|.5|.5|.5|2|1|20.1|54.8|1|1|.5"/>
</p:tagLst>
</file>

<file path=ppt/theme/theme1.xml><?xml version="1.0" encoding="utf-8"?>
<a:theme xmlns:a="http://schemas.openxmlformats.org/drawingml/2006/main" name="ASAP-Webcast-Series-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2217</Words>
  <Application>Microsoft PowerPoint</Application>
  <PresentationFormat>On-screen Show (4:3)</PresentationFormat>
  <Paragraphs>458</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ASAP-Webcast-Series-PPT Template</vt:lpstr>
      <vt:lpstr>Slide 1</vt:lpstr>
      <vt:lpstr>Our Speakers</vt:lpstr>
      <vt:lpstr>About Infosys Microsoft technology center We possess tools, assets, architecture and access to Microsoft that we bring to our clients to develop solutions on the Microsoft Platform</vt:lpstr>
      <vt:lpstr>Agenda</vt:lpstr>
      <vt:lpstr>Enterprise Content Management</vt:lpstr>
      <vt:lpstr>What Drives the Need for ECM?</vt:lpstr>
      <vt:lpstr>Web Content Management Drill Down</vt:lpstr>
      <vt:lpstr>WCM Drill Down</vt:lpstr>
      <vt:lpstr>Architecture of a Publishing Site</vt:lpstr>
      <vt:lpstr>  Multilingual Site Publishing   </vt:lpstr>
      <vt:lpstr>WCM - Other Aspect</vt:lpstr>
      <vt:lpstr>Requirement Buckets</vt:lpstr>
      <vt:lpstr>Foundation of Architecture  </vt:lpstr>
      <vt:lpstr>Foundation of Architecture  </vt:lpstr>
      <vt:lpstr>Foundation of Architecture  </vt:lpstr>
      <vt:lpstr>Architecture and Design Decisions</vt:lpstr>
      <vt:lpstr>Architecture and Design Decisions</vt:lpstr>
      <vt:lpstr> Architecture and Design Decisions</vt:lpstr>
      <vt:lpstr> Architecture and Design Decisions</vt:lpstr>
      <vt:lpstr>Architecture and Design Decisions</vt:lpstr>
      <vt:lpstr> Building Architecture</vt:lpstr>
      <vt:lpstr> Case Study</vt:lpstr>
      <vt:lpstr> Case Study</vt:lpstr>
      <vt:lpstr> Case Study</vt:lpstr>
      <vt:lpstr>Case Study</vt:lpstr>
      <vt:lpstr>Case Study</vt:lpstr>
      <vt:lpstr>Case Study</vt:lpstr>
      <vt:lpstr>Case Study</vt:lpstr>
      <vt:lpstr>Case Study</vt:lpstr>
      <vt:lpstr>Case Study</vt:lpstr>
      <vt:lpstr>Development</vt:lpstr>
      <vt:lpstr> Development</vt:lpstr>
      <vt:lpstr> Deployment</vt:lpstr>
      <vt:lpstr> Deployment</vt:lpstr>
      <vt:lpstr>Search Engine Optimization Tips</vt:lpstr>
      <vt:lpstr>Search Engine Optimization Tips</vt:lpstr>
      <vt:lpstr>Tips &amp; Best Practices</vt:lpstr>
      <vt:lpstr>Tips &amp; Best Practices</vt:lpstr>
      <vt:lpstr>Summary</vt:lpstr>
      <vt:lpstr>References</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2009-01-14T05:03:37Z</dcterms:created>
  <dcterms:modified xsi:type="dcterms:W3CDTF">2009-01-14T05:04:10Z</dcterms:modified>
</cp:coreProperties>
</file>