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3" r:id="rId6"/>
    <p:sldMasterId id="2147483701" r:id="rId7"/>
    <p:sldMasterId id="2147483703" r:id="rId8"/>
    <p:sldMasterId id="2147483716" r:id="rId9"/>
    <p:sldMasterId id="2147483730" r:id="rId10"/>
  </p:sldMasterIdLst>
  <p:notesMasterIdLst>
    <p:notesMasterId r:id="rId19"/>
  </p:notesMasterIdLst>
  <p:sldIdLst>
    <p:sldId id="256" r:id="rId11"/>
    <p:sldId id="261" r:id="rId12"/>
    <p:sldId id="262" r:id="rId13"/>
    <p:sldId id="263" r:id="rId14"/>
    <p:sldId id="264" r:id="rId15"/>
    <p:sldId id="265" r:id="rId16"/>
    <p:sldId id="266" r:id="rId17"/>
    <p:sldId id="26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4" d="100"/>
          <a:sy n="94" d="100"/>
        </p:scale>
        <p:origin x="-46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F3CF3F-299B-4995-B9E8-D7CBB74E50FE}" type="datetimeFigureOut">
              <a:rPr lang="en-US" smtClean="0"/>
              <a:pPr/>
              <a:t>1/31/2008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C45E39-C6DC-467F-B9FA-A432661E4D0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default, no passwords are stored on a Read-Only Domain Controller (RODC)</a:t>
            </a:r>
          </a:p>
          <a:p>
            <a:endParaRPr lang="en-US" dirty="0" smtClean="0"/>
          </a:p>
          <a:p>
            <a:r>
              <a:rPr lang="en-US" dirty="0" smtClean="0"/>
              <a:t>Password caching of passwords can be enabled on a per RODC basis.  This will allow the caching of passwords only of users at the local RODC site.</a:t>
            </a:r>
          </a:p>
          <a:p>
            <a:endParaRPr lang="en-US" dirty="0" smtClean="0"/>
          </a:p>
          <a:p>
            <a:r>
              <a:rPr lang="en-US" dirty="0" smtClean="0"/>
              <a:t>Unidirectional replication ensures that only</a:t>
            </a:r>
            <a:r>
              <a:rPr lang="en-US" baseline="0" dirty="0" smtClean="0"/>
              <a:t> a known writeable domain controller can replicate with an RODC.  This means that the updates sent to an RODC will only come from a secure and known source.</a:t>
            </a:r>
          </a:p>
          <a:p>
            <a:endParaRPr lang="en-US" baseline="0" dirty="0" smtClean="0"/>
          </a:p>
          <a:p>
            <a:r>
              <a:rPr lang="en-US" baseline="0" dirty="0" smtClean="0"/>
              <a:t>Delegation of management of the system is now possible because the DIT and Logs cannot be written to by a local administrator – allowing the local staff to manage the system.</a:t>
            </a:r>
            <a:endParaRPr lang="en-US" dirty="0"/>
          </a:p>
        </p:txBody>
      </p:sp>
      <p:sp>
        <p:nvSpPr>
          <p:cNvPr id="4" name="Header Placeholder 3"/>
          <p:cNvSpPr>
            <a:spLocks noGrp="1"/>
          </p:cNvSpPr>
          <p:nvPr>
            <p:ph type="hdr" sz="quarter" idx="10"/>
          </p:nvPr>
        </p:nvSpPr>
        <p:spPr>
          <a:xfrm>
            <a:off x="1" y="0"/>
            <a:ext cx="2971800" cy="457200"/>
          </a:xfrm>
          <a:prstGeom prst="rect">
            <a:avLst/>
          </a:prstGeom>
        </p:spPr>
        <p:txBody>
          <a:bodyPr lIns="91424" tIns="45712" rIns="91424" bIns="45712"/>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1/31/2008 12:20 PM</a:t>
            </a:fld>
            <a:endParaRPr lang="en-US" dirty="0"/>
          </a:p>
        </p:txBody>
      </p:sp>
      <p:sp>
        <p:nvSpPr>
          <p:cNvPr id="6" name="Footer Placeholder 5"/>
          <p:cNvSpPr>
            <a:spLocks noGrp="1"/>
          </p:cNvSpPr>
          <p:nvPr>
            <p:ph type="ftr" sz="quarter" idx="12"/>
          </p:nvPr>
        </p:nvSpPr>
        <p:spPr/>
        <p:txBody>
          <a:bodyPr/>
          <a:lstStyle/>
          <a:p>
            <a:r>
              <a:rPr lang="en-US"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primary issue with applications (agents, etc.) that might run on a DC or use a DC as an information read / write source is that it has no knowledge of what a Read-Only DC is – hence attempting to write to it.</a:t>
            </a:r>
          </a:p>
          <a:p>
            <a:endParaRPr lang="en-US" dirty="0" smtClean="0"/>
          </a:p>
          <a:p>
            <a:r>
              <a:rPr lang="en-US" dirty="0" smtClean="0"/>
              <a:t>Write should be referred, but some applications may not react in a predictable manner when referred to another DC to write.</a:t>
            </a:r>
            <a:endParaRPr lang="en-US" dirty="0"/>
          </a:p>
        </p:txBody>
      </p:sp>
      <p:sp>
        <p:nvSpPr>
          <p:cNvPr id="4" name="Slide Number Placeholder 3"/>
          <p:cNvSpPr>
            <a:spLocks noGrp="1"/>
          </p:cNvSpPr>
          <p:nvPr>
            <p:ph type="sldNum" sz="quarter" idx="10"/>
          </p:nvPr>
        </p:nvSpPr>
        <p:spPr/>
        <p:txBody>
          <a:bodyPr/>
          <a:lstStyle/>
          <a:p>
            <a:pPr>
              <a:defRPr/>
            </a:pPr>
            <a:fld id="{91630BAB-866A-42AC-8CE6-63CB08DE7D76}"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API choice may be impacted</a:t>
            </a:r>
            <a:r>
              <a:rPr lang="en-US" baseline="0" dirty="0" smtClean="0"/>
              <a:t> when RODCs are introduced.  It will be necessary to ASK for a writable DC.</a:t>
            </a:r>
          </a:p>
          <a:p>
            <a:endParaRPr lang="en-US" baseline="0" dirty="0" smtClean="0"/>
          </a:p>
          <a:p>
            <a:r>
              <a:rPr lang="en-US" baseline="0" dirty="0" smtClean="0"/>
              <a:t>Or, a referral from a RODC may fail.  Guidance is to know what you’re writing to, and avoid trying to write to RODCs.</a:t>
            </a:r>
          </a:p>
          <a:p>
            <a:endParaRPr lang="en-US" baseline="0" dirty="0" smtClean="0"/>
          </a:p>
          <a:p>
            <a:r>
              <a:rPr lang="en-US" baseline="0" dirty="0" smtClean="0"/>
              <a:t>Another potential issue (though not new…) is writing to ‘a DC’ and then attempting to read from ‘a DC’.  Because of replication latency, if you don’t track to the DC that you wrote to, it could be seconds to hours before other DCs are updated with the information that you wrote.  Therefore, if you need to re-read the written information, it’s important to know which DC you wrote to.</a:t>
            </a:r>
            <a:endParaRPr lang="en-US" dirty="0"/>
          </a:p>
        </p:txBody>
      </p:sp>
      <p:sp>
        <p:nvSpPr>
          <p:cNvPr id="4" name="Slide Number Placeholder 3"/>
          <p:cNvSpPr>
            <a:spLocks noGrp="1"/>
          </p:cNvSpPr>
          <p:nvPr>
            <p:ph type="sldNum" sz="quarter" idx="10"/>
          </p:nvPr>
        </p:nvSpPr>
        <p:spPr/>
        <p:txBody>
          <a:bodyPr/>
          <a:lstStyle/>
          <a:p>
            <a:pPr>
              <a:defRPr/>
            </a:pPr>
            <a:fld id="{91630BAB-866A-42AC-8CE6-63CB08DE7D76}"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number of question to consider when</a:t>
            </a:r>
            <a:r>
              <a:rPr lang="en-US" baseline="0" dirty="0" smtClean="0"/>
              <a:t> working with RODCs.</a:t>
            </a:r>
            <a:endParaRPr lang="en-US" dirty="0"/>
          </a:p>
        </p:txBody>
      </p:sp>
      <p:sp>
        <p:nvSpPr>
          <p:cNvPr id="4" name="Slide Number Placeholder 3"/>
          <p:cNvSpPr>
            <a:spLocks noGrp="1"/>
          </p:cNvSpPr>
          <p:nvPr>
            <p:ph type="sldNum" sz="quarter" idx="10"/>
          </p:nvPr>
        </p:nvSpPr>
        <p:spPr/>
        <p:txBody>
          <a:bodyPr/>
          <a:lstStyle/>
          <a:p>
            <a:pPr>
              <a:defRPr/>
            </a:pPr>
            <a:fld id="{91630BAB-866A-42AC-8CE6-63CB08DE7D76}"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Determining if you are speaking to an RODC is an API away.  Of course, choice of API is important.  The new flag added to </a:t>
            </a:r>
            <a:r>
              <a:rPr lang="en-US" dirty="0" err="1" smtClean="0"/>
              <a:t>DsRoleGetPrimaryDomainInformation</a:t>
            </a:r>
            <a:r>
              <a:rPr lang="en-US" dirty="0" smtClean="0"/>
              <a:t> is important and very handy.  </a:t>
            </a:r>
            <a:r>
              <a:rPr lang="en-US" dirty="0" err="1" smtClean="0"/>
              <a:t>GetVersionEx</a:t>
            </a:r>
            <a:r>
              <a:rPr lang="en-US" dirty="0" smtClean="0"/>
              <a:t> has no identifiable way of knowing a RODC.</a:t>
            </a:r>
            <a:endParaRPr lang="en-US" dirty="0"/>
          </a:p>
        </p:txBody>
      </p:sp>
      <p:sp>
        <p:nvSpPr>
          <p:cNvPr id="4" name="Date Placeholder 3"/>
          <p:cNvSpPr>
            <a:spLocks noGrp="1"/>
          </p:cNvSpPr>
          <p:nvPr>
            <p:ph type="dt" idx="10"/>
          </p:nvPr>
        </p:nvSpPr>
        <p:spPr/>
        <p:txBody>
          <a:bodyPr/>
          <a:lstStyle/>
          <a:p>
            <a:pPr>
              <a:defRPr/>
            </a:pPr>
            <a:fld id="{03782FA2-8576-4C7E-9A48-C3117AB6F449}" type="datetime8">
              <a:rPr lang="en-US" smtClean="0"/>
              <a:pPr>
                <a:defRPr/>
              </a:pPr>
              <a:t>1/31/2008 12:20 PM</a:t>
            </a:fld>
            <a:endParaRPr lang="en-US"/>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21888F20-2D99-4625-A2DC-AC9BD0793244}"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630BAB-866A-42AC-8CE6-63CB08DE7D76}"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1/31/2008 12:20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355850"/>
            <a:ext cx="7681913" cy="1523495"/>
          </a:xfrm>
        </p:spPr>
        <p:txBody>
          <a:bodyPr>
            <a:noAutofit/>
          </a:bodyPr>
          <a:lstStyle>
            <a:lvl1pPr>
              <a:lnSpc>
                <a:spcPct val="90000"/>
              </a:lnSpc>
              <a:defRPr sz="540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vert="horz" lIns="0" tIns="0" rIns="0" bIns="0" rtlCol="0">
            <a:noAutofit/>
          </a:bodyPr>
          <a:lstStyle>
            <a:lvl1pPr marL="0" indent="0" algn="l" defTabSz="914363" rtl="0" eaLnBrk="1" latinLnBrk="0" hangingPunct="1">
              <a:lnSpc>
                <a:spcPct val="90000"/>
              </a:lnSpc>
              <a:spcBef>
                <a:spcPts val="0"/>
              </a:spcBef>
              <a:buFontTx/>
              <a:buNone/>
              <a:defRPr lang="en-US" sz="3200" i="1" kern="1200" dirty="0">
                <a:solidFill>
                  <a:schemeClr val="tx1"/>
                </a:solidFill>
                <a:latin typeface="Segoe Semibold" pitchFamily="34" charset="0"/>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Windows Server Longhorn h logo.png"/>
          <p:cNvPicPr>
            <a:picLocks noChangeAspect="1"/>
          </p:cNvPicPr>
          <p:nvPr/>
        </p:nvPicPr>
        <p:blipFill>
          <a:blip r:embed="rId3"/>
          <a:stretch>
            <a:fillRect/>
          </a:stretch>
        </p:blipFill>
        <p:spPr>
          <a:xfrm>
            <a:off x="730250" y="1032135"/>
            <a:ext cx="5117592" cy="777355"/>
          </a:xfrm>
          <a:prstGeom prst="rect">
            <a:avLst/>
          </a:prstGeom>
        </p:spPr>
      </p:pic>
      <p:pic>
        <p:nvPicPr>
          <p:cNvPr id="5" name="Picture 4" descr="Microsoft Logo Black.png"/>
          <p:cNvPicPr>
            <a:picLocks noChangeAspect="1"/>
          </p:cNvPicPr>
          <p:nvPr/>
        </p:nvPicPr>
        <p:blipFill>
          <a:blip r:embed="rId4">
            <a:lum bright="100000"/>
          </a:blip>
          <a:srcRect/>
          <a:stretch>
            <a:fillRect/>
          </a:stretch>
        </p:blipFill>
        <p:spPr bwMode="auto">
          <a:xfrm>
            <a:off x="7994307" y="313853"/>
            <a:ext cx="942975" cy="155575"/>
          </a:xfrm>
          <a:prstGeom prst="rect">
            <a:avLst/>
          </a:prstGeom>
          <a:noFill/>
          <a:ln w="9525">
            <a:noFill/>
            <a:miter lim="800000"/>
            <a:headEnd/>
            <a:tailEnd/>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bg2"/>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bg1"/>
              </a:buClr>
              <a:buSzPct val="70000"/>
              <a:buFont typeface="Wingdings" pitchFamily="2" charset="2"/>
              <a:buChar char="l"/>
              <a:defRPr>
                <a:solidFill>
                  <a:schemeClr val="bg1"/>
                </a:solidFill>
              </a:defRPr>
            </a:lvl1pPr>
            <a:lvl2pPr>
              <a:buClr>
                <a:schemeClr val="bg1"/>
              </a:buClr>
              <a:buSzPct val="70000"/>
              <a:buFont typeface="Wingdings" pitchFamily="2" charset="2"/>
              <a:buChar char="l"/>
              <a:defRPr>
                <a:solidFill>
                  <a:schemeClr val="bg1"/>
                </a:solidFill>
              </a:defRPr>
            </a:lvl2pPr>
            <a:lvl3pPr>
              <a:buClr>
                <a:schemeClr val="bg1"/>
              </a:buClr>
              <a:buSzPct val="70000"/>
              <a:buFont typeface="Wingdings" pitchFamily="2" charset="2"/>
              <a:buChar char="l"/>
              <a:defRPr>
                <a:solidFill>
                  <a:schemeClr val="bg1"/>
                </a:solidFill>
              </a:defRPr>
            </a:lvl3pPr>
            <a:lvl4pPr>
              <a:buClr>
                <a:schemeClr val="bg1"/>
              </a:buClr>
              <a:buSzPct val="70000"/>
              <a:buFont typeface="Wingdings" pitchFamily="2" charset="2"/>
              <a:buChar char="l"/>
              <a:defRPr>
                <a:solidFill>
                  <a:schemeClr val="bg1"/>
                </a:solidFill>
              </a:defRPr>
            </a:lvl4pPr>
            <a:lvl5pPr>
              <a:buClr>
                <a:schemeClr val="bg1"/>
              </a:buClr>
              <a:buSzPct val="70000"/>
              <a:buFont typeface="Wingdings" pitchFamily="2" charset="2"/>
              <a:buChar char="l"/>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pic>
        <p:nvPicPr>
          <p:cNvPr id="5" name="Picture 4" descr="Windows Server Longhorn h logo.png"/>
          <p:cNvPicPr>
            <a:picLocks noChangeAspect="1"/>
          </p:cNvPicPr>
          <p:nvPr/>
        </p:nvPicPr>
        <p:blipFill>
          <a:blip r:embed="rId2"/>
          <a:stretch>
            <a:fillRect/>
          </a:stretch>
        </p:blipFill>
        <p:spPr>
          <a:xfrm>
            <a:off x="6578724" y="6201239"/>
            <a:ext cx="2184276" cy="331788"/>
          </a:xfrm>
          <a:prstGeom prst="rect">
            <a:avLst/>
          </a:prstGeom>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lvl1pPr>
              <a:defRPr sz="4400"/>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1969770"/>
          </a:xfrm>
        </p:spPr>
        <p:txBody>
          <a:bodyPr rtlCol="0"/>
          <a:lstStyle>
            <a:lvl1pPr>
              <a:lnSpc>
                <a:spcPct val="100000"/>
              </a:lnSpc>
              <a:spcBef>
                <a:spcPts val="600"/>
              </a:spcBef>
              <a:defRPr sz="2800"/>
            </a:lvl1pPr>
            <a:lvl2pPr>
              <a:lnSpc>
                <a:spcPct val="100000"/>
              </a:lnSpc>
              <a:spcBef>
                <a:spcPts val="600"/>
              </a:spcBef>
              <a:defRPr sz="2000"/>
            </a:lvl2pPr>
            <a:lvl3pPr>
              <a:lnSpc>
                <a:spcPct val="100000"/>
              </a:lnSpc>
              <a:spcBef>
                <a:spcPts val="600"/>
              </a:spcBef>
              <a:defRPr sz="2000"/>
            </a:lvl3pPr>
            <a:lvl4pPr>
              <a:lnSpc>
                <a:spcPct val="100000"/>
              </a:lnSpc>
              <a:spcBef>
                <a:spcPts val="600"/>
              </a:spcBef>
              <a:defRPr sz="2000"/>
            </a:lvl4pPr>
            <a:lvl5pPr>
              <a:lnSpc>
                <a:spcPct val="100000"/>
              </a:lnSpc>
              <a:spcBef>
                <a:spcPts val="60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dows Server Longhorn h logo.png"/>
          <p:cNvPicPr>
            <a:picLocks noChangeAspect="1"/>
          </p:cNvPicPr>
          <p:nvPr/>
        </p:nvPicPr>
        <p:blipFill>
          <a:blip r:embed="rId2"/>
          <a:stretch>
            <a:fillRect/>
          </a:stretch>
        </p:blipFill>
        <p:spPr>
          <a:xfrm>
            <a:off x="6578724" y="6213765"/>
            <a:ext cx="2184276" cy="331788"/>
          </a:xfrm>
          <a:prstGeom prst="rect">
            <a:avLst/>
          </a:prstGeom>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921500" y="6613525"/>
            <a:ext cx="2222500" cy="244475"/>
          </a:xfrm>
          <a:prstGeom prst="rect">
            <a:avLst/>
          </a:prstGeom>
          <a:noFill/>
          <a:ln w="9525">
            <a:noFill/>
            <a:miter lim="800000"/>
            <a:headEnd/>
            <a:tailEnd/>
          </a:ln>
        </p:spPr>
        <p:txBody>
          <a:bodyPr>
            <a:spAutoFit/>
          </a:bodyPr>
          <a:lstStyle/>
          <a:p>
            <a:pPr algn="r">
              <a:spcBef>
                <a:spcPct val="50000"/>
              </a:spcBef>
              <a:defRPr/>
            </a:pPr>
            <a:r>
              <a:rPr lang="en-US" sz="1000" b="1" i="1">
                <a:solidFill>
                  <a:schemeClr val="accent1"/>
                </a:solidFill>
              </a:rPr>
              <a:t>Microsoft Confidential - NDA  </a:t>
            </a:r>
            <a:endParaRPr lang="en-US" sz="1000" i="1">
              <a:solidFill>
                <a:schemeClr val="accent1"/>
              </a:solidFill>
            </a:endParaRPr>
          </a:p>
        </p:txBody>
      </p:sp>
      <p:sp>
        <p:nvSpPr>
          <p:cNvPr id="5" name="TextBox 4"/>
          <p:cNvSpPr txBox="1">
            <a:spLocks noChangeArrowheads="1"/>
          </p:cNvSpPr>
          <p:nvPr/>
        </p:nvSpPr>
        <p:spPr bwMode="auto">
          <a:xfrm>
            <a:off x="0" y="6613525"/>
            <a:ext cx="3844925" cy="244475"/>
          </a:xfrm>
          <a:prstGeom prst="rect">
            <a:avLst/>
          </a:prstGeom>
          <a:noFill/>
          <a:ln w="9525">
            <a:noFill/>
            <a:miter lim="800000"/>
            <a:headEnd/>
            <a:tailEnd/>
          </a:ln>
        </p:spPr>
        <p:txBody>
          <a:bodyPr>
            <a:spAutoFit/>
          </a:bodyPr>
          <a:lstStyle/>
          <a:p>
            <a:pPr>
              <a:spcBef>
                <a:spcPct val="50000"/>
              </a:spcBef>
              <a:defRPr/>
            </a:pPr>
            <a:r>
              <a:rPr lang="en-US" sz="1000" b="1" i="1">
                <a:solidFill>
                  <a:schemeClr val="accent1"/>
                </a:solidFill>
              </a:rPr>
              <a:t>Microsoft Windows Security Core © 2006</a:t>
            </a:r>
            <a:endParaRPr lang="en-US" sz="1000" i="1">
              <a:solidFill>
                <a:schemeClr val="accent1"/>
              </a:solidFill>
            </a:endParaRPr>
          </a:p>
        </p:txBody>
      </p:sp>
      <p:sp>
        <p:nvSpPr>
          <p:cNvPr id="852994" name="Title 852993"/>
          <p:cNvSpPr>
            <a:spLocks noGrp="1" noChangeArrowheads="1"/>
          </p:cNvSpPr>
          <p:nvPr>
            <p:ph type="ctrTitle"/>
          </p:nvPr>
        </p:nvSpPr>
        <p:spPr>
          <a:xfrm>
            <a:off x="685800" y="1839913"/>
            <a:ext cx="8077200" cy="750887"/>
          </a:xfrm>
          <a:effectLst>
            <a:outerShdw dist="17961" dir="2700000" algn="ctr" rotWithShape="0">
              <a:schemeClr val="bg2">
                <a:alpha val="74001"/>
              </a:schemeClr>
            </a:outerShdw>
          </a:effectLst>
        </p:spPr>
        <p:txBody>
          <a:bodyPr anchor="ctr"/>
          <a:lstStyle>
            <a:lvl1pPr>
              <a:defRPr/>
            </a:lvl1pPr>
          </a:lstStyle>
          <a:p>
            <a:r>
              <a:rPr lang="en-US" smtClean="0"/>
              <a:t>Click to edit Master title style</a:t>
            </a:r>
            <a:endParaRPr lang="en-US"/>
          </a:p>
        </p:txBody>
      </p:sp>
      <p:sp>
        <p:nvSpPr>
          <p:cNvPr id="852995" name="Subtitle 852994"/>
          <p:cNvSpPr>
            <a:spLocks noGrp="1" noChangeArrowheads="1"/>
          </p:cNvSpPr>
          <p:nvPr>
            <p:ph type="subTitle" idx="1"/>
          </p:nvPr>
        </p:nvSpPr>
        <p:spPr>
          <a:xfrm>
            <a:off x="685800" y="4106863"/>
            <a:ext cx="8077200" cy="530225"/>
          </a:xfrm>
        </p:spPr>
        <p:txBody>
          <a:bodyPr/>
          <a:lstStyle>
            <a:lvl1pPr marL="0" indent="0">
              <a:spcBef>
                <a:spcPct val="0"/>
              </a:spcBef>
              <a:buNone/>
              <a:defRPr/>
            </a:lvl1pPr>
          </a:lstStyle>
          <a:p>
            <a:r>
              <a:rPr lang="en-US" smtClean="0"/>
              <a:t>Click to edit Master subtitle style</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smtClean="0"/>
              <a:t>Click to edit Master title style</a:t>
            </a:r>
            <a:endParaRPr lang="en-US"/>
          </a:p>
        </p:txBody>
      </p:sp>
      <p:sp>
        <p:nvSpPr>
          <p:cNvPr id="3" name="Content Placeholder 2"/>
          <p:cNvSpPr>
            <a:spLocks noGrp="1"/>
          </p:cNvSpPr>
          <p:nvPr>
            <p:ph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smtClean="0"/>
              <a:t>Click to edit Master title style</a:t>
            </a:r>
            <a:endParaRPr lang="en-US"/>
          </a:p>
        </p:txBody>
      </p:sp>
      <p:sp>
        <p:nvSpPr>
          <p:cNvPr id="3" name="Content Placeholder 2"/>
          <p:cNvSpPr>
            <a:spLocks noGrp="1"/>
          </p:cNvSpPr>
          <p:nvPr>
            <p:ph sz="half" idx="1"/>
          </p:nvPr>
        </p:nvSpPr>
        <p:spPr>
          <a:xfrm>
            <a:off x="352425" y="1597025"/>
            <a:ext cx="4129088" cy="22145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597025"/>
            <a:ext cx="4129087" cy="22145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smtClean="0"/>
              <a:t>Click to edit Master title style</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819906"/>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4648200"/>
            <a:ext cx="7043208" cy="461665"/>
          </a:xfrm>
        </p:spPr>
        <p:txBody>
          <a:bodyPr>
            <a:noAutofit/>
          </a:bodyPr>
          <a:lstStyle>
            <a:lvl1pPr marL="0" indent="0" algn="l">
              <a:lnSpc>
                <a:spcPct val="90000"/>
              </a:lnSpc>
              <a:spcBef>
                <a:spcPts val="0"/>
              </a:spcBef>
              <a:buNone/>
              <a:defRPr sz="2500" i="1">
                <a:solidFill>
                  <a:schemeClr val="tx1"/>
                </a:solidFill>
                <a:latin typeface="Segoe Semibold"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970856"/>
            <a:ext cx="7690114" cy="1329595"/>
          </a:xfrm>
          <a:noFill/>
          <a:ln w="9525">
            <a:noFill/>
            <a:miter lim="800000"/>
            <a:headEnd/>
            <a:tailEnd/>
          </a:ln>
        </p:spPr>
        <p:txBody>
          <a:bodyPr vert="horz" wrap="square" lIns="0" tIns="0" rIns="0" bIns="0" numCol="1" rtlCol="0" anchor="t" anchorCtr="0" compatLnSpc="1">
            <a:prstTxWarp prst="textNoShape">
              <a:avLst/>
            </a:prstTxWarp>
            <a:sp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9600" b="1" i="1" u="none" strike="noStrike" kern="1200" cap="none" spc="-300" normalizeH="0" baseline="0" noProof="0" dirty="0" smtClean="0">
                <a:ln w="11430"/>
                <a:gradFill>
                  <a:gsLst>
                    <a:gs pos="0">
                      <a:srgbClr val="E26A28"/>
                    </a:gs>
                    <a:gs pos="62000">
                      <a:srgbClr val="E23828"/>
                    </a:gs>
                  </a:gsLst>
                  <a:lin ang="5400000"/>
                </a:gradFill>
                <a:effectLst/>
                <a:uLnTx/>
                <a:uFillTx/>
                <a:latin typeface="Segoe" pitchFamily="34" charset="0"/>
                <a:ea typeface="+mn-ea"/>
                <a:cs typeface="+mn-cs"/>
              </a:defRPr>
            </a:lvl1pPr>
          </a:lstStyle>
          <a:p>
            <a:pPr marL="0" lvl="0" indent="0" algn="l" defTabSz="1097280" rtl="0" eaLnBrk="1" fontAlgn="base" latinLnBrk="0" hangingPunct="1">
              <a:lnSpc>
                <a:spcPct val="90000"/>
              </a:lnSpc>
              <a:spcBef>
                <a:spcPct val="20000"/>
              </a:spcBef>
              <a:spcAft>
                <a:spcPct val="0"/>
              </a:spcAft>
              <a:buSzPct val="90000"/>
              <a:buFont typeface="Arial" pitchFamily="34" charset="0"/>
              <a:buNone/>
            </a:pPr>
            <a:r>
              <a:rPr lang="en-US" dirty="0" smtClean="0"/>
              <a:t>click to…</a:t>
            </a:r>
          </a:p>
        </p:txBody>
      </p:sp>
      <p:pic>
        <p:nvPicPr>
          <p:cNvPr id="5" name="Picture 4" descr="Windows Server Longhorn h logo.png"/>
          <p:cNvPicPr>
            <a:picLocks noChangeAspect="1"/>
          </p:cNvPicPr>
          <p:nvPr/>
        </p:nvPicPr>
        <p:blipFill>
          <a:blip r:embed="rId3"/>
          <a:stretch>
            <a:fillRect/>
          </a:stretch>
        </p:blipFill>
        <p:spPr>
          <a:xfrm>
            <a:off x="6578724" y="6213765"/>
            <a:ext cx="2184276" cy="331788"/>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smtClean="0"/>
              <a:t>Click to edit Master title style</a:t>
            </a:r>
            <a:endParaRPr lang="en-US"/>
          </a:p>
        </p:txBody>
      </p:sp>
      <p:sp>
        <p:nvSpPr>
          <p:cNvPr id="3" name="Text Placeholder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5365751" cy="1523495"/>
          </a:xfrm>
        </p:spPr>
        <p:txBody>
          <a:bodyPr anchor="ctr" anchorCtr="0">
            <a:noAutofit/>
          </a:bodyPr>
          <a:lstStyle>
            <a:lvl1pPr>
              <a:lnSpc>
                <a:spcPct val="90000"/>
              </a:lnSpc>
              <a:defRPr sz="4400" b="1">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730250" y="4344988"/>
            <a:ext cx="5060950" cy="461665"/>
          </a:xfrm>
        </p:spPr>
        <p:txBody>
          <a:bodyPr anchor="b" anchorCtr="0">
            <a:noAutofit/>
          </a:bodyPr>
          <a:lstStyle>
            <a:lvl1pPr marL="0" indent="0" algn="l">
              <a:lnSpc>
                <a:spcPct val="90000"/>
              </a:lnSpc>
              <a:spcBef>
                <a:spcPts val="0"/>
              </a:spcBef>
              <a:buNone/>
              <a:defRPr sz="3200" baseline="0">
                <a:solidFill>
                  <a:schemeClr val="bg1"/>
                </a:solidFill>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Speaker Name Here</a:t>
            </a:r>
          </a:p>
        </p:txBody>
      </p:sp>
      <p:sp>
        <p:nvSpPr>
          <p:cNvPr id="5" name="Text Placeholder 4"/>
          <p:cNvSpPr>
            <a:spLocks noGrp="1"/>
          </p:cNvSpPr>
          <p:nvPr>
            <p:ph type="body" sz="quarter" idx="10" hasCustomPrompt="1"/>
          </p:nvPr>
        </p:nvSpPr>
        <p:spPr>
          <a:xfrm>
            <a:off x="730250" y="4800600"/>
            <a:ext cx="5060950" cy="387798"/>
          </a:xfrm>
        </p:spPr>
        <p:txBody>
          <a:bodyPr>
            <a:noAutofit/>
          </a:bodyPr>
          <a:lstStyle>
            <a:lvl1pPr marL="0" indent="0">
              <a:lnSpc>
                <a:spcPct val="90000"/>
              </a:lnSpc>
              <a:spcBef>
                <a:spcPts val="0"/>
              </a:spcBef>
              <a:buFont typeface="Arial" pitchFamily="34" charset="0"/>
              <a:buNone/>
              <a:defRPr sz="2800">
                <a:solidFill>
                  <a:schemeClr val="bg1"/>
                </a:solidFill>
                <a:latin typeface="Segoe Light" pitchFamily="34" charset="0"/>
              </a:defRPr>
            </a:lvl1pPr>
          </a:lstStyle>
          <a:p>
            <a:pPr lvl="0"/>
            <a:r>
              <a:rPr lang="en-US" dirty="0" smtClean="0"/>
              <a:t>Title</a:t>
            </a:r>
          </a:p>
          <a:p>
            <a:pPr lvl="0"/>
            <a:r>
              <a:rPr lang="en-US" dirty="0" smtClean="0"/>
              <a:t>Company</a:t>
            </a:r>
          </a:p>
        </p:txBody>
      </p:sp>
      <p:sp>
        <p:nvSpPr>
          <p:cNvPr id="8" name="Text Placeholder 7"/>
          <p:cNvSpPr>
            <a:spLocks noGrp="1"/>
          </p:cNvSpPr>
          <p:nvPr>
            <p:ph type="body" sz="quarter" idx="11" hasCustomPrompt="1"/>
          </p:nvPr>
        </p:nvSpPr>
        <p:spPr>
          <a:xfrm>
            <a:off x="730250" y="685800"/>
            <a:ext cx="4451350" cy="332399"/>
          </a:xfrm>
        </p:spPr>
        <p:txBody>
          <a:bodyPr/>
          <a:lstStyle>
            <a:lvl1pPr marL="0" indent="0">
              <a:buFont typeface="Arial" pitchFamily="34" charset="0"/>
              <a:buNone/>
              <a:defRPr sz="2400" cap="all" baseline="0">
                <a:solidFill>
                  <a:srgbClr val="000000"/>
                </a:solidFill>
                <a:effectLst/>
                <a:latin typeface="Segoe Semibold" pitchFamily="34" charset="0"/>
              </a:defRPr>
            </a:lvl1pPr>
          </a:lstStyle>
          <a:p>
            <a:pPr lvl="0"/>
            <a:r>
              <a:rPr lang="en-US" dirty="0" smtClean="0"/>
              <a:t>Add Session Code here</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DEMO">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355850"/>
            <a:ext cx="5060950" cy="1523494"/>
          </a:xfrm>
        </p:spPr>
        <p:txBody>
          <a:bodyPr anchor="t" anchorCtr="0">
            <a:noAutofit/>
          </a:bodyPr>
          <a:lstStyle>
            <a:lvl1pPr algn="l" defTabSz="914363" rtl="0" eaLnBrk="1" latinLnBrk="0" hangingPunct="1">
              <a:lnSpc>
                <a:spcPct val="90000"/>
              </a:lnSpc>
              <a:spcBef>
                <a:spcPct val="0"/>
              </a:spcBef>
              <a:buNone/>
              <a:defRPr lang="en-US" sz="4400" b="1" kern="1200" cap="none" spc="-150" dirty="0">
                <a:ln w="3175">
                  <a:noFill/>
                </a:ln>
                <a:solidFill>
                  <a:schemeClr val="tx1"/>
                </a:soli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730250" y="4343400"/>
            <a:ext cx="4908550" cy="461665"/>
          </a:xfrm>
        </p:spPr>
        <p:txBody>
          <a:bodyPr vert="horz" lIns="0" tIns="0" rIns="0" bIns="0" rtlCol="0" anchor="b" anchorCtr="0">
            <a:noAutofit/>
          </a:bodyPr>
          <a:lstStyle>
            <a:lvl1pPr marL="0" indent="0" algn="l" defTabSz="914363" rtl="0" eaLnBrk="1" latinLnBrk="0" hangingPunct="1">
              <a:lnSpc>
                <a:spcPct val="90000"/>
              </a:lnSpc>
              <a:spcBef>
                <a:spcPts val="0"/>
              </a:spcBef>
              <a:buFontTx/>
              <a:buNone/>
              <a:defRPr lang="en-US" sz="3200" kern="1200" baseline="0" dirty="0">
                <a:solidFill>
                  <a:schemeClr val="bg1"/>
                </a:solidFill>
                <a:effectLst/>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 here</a:t>
            </a:r>
            <a:endParaRPr lang="en-US" dirty="0"/>
          </a:p>
        </p:txBody>
      </p:sp>
      <p:sp>
        <p:nvSpPr>
          <p:cNvPr id="7" name="Text Placeholder 6"/>
          <p:cNvSpPr>
            <a:spLocks noGrp="1"/>
          </p:cNvSpPr>
          <p:nvPr>
            <p:ph type="body" sz="quarter" idx="10" hasCustomPrompt="1"/>
          </p:nvPr>
        </p:nvSpPr>
        <p:spPr>
          <a:xfrm>
            <a:off x="730250" y="728316"/>
            <a:ext cx="4603750" cy="1384994"/>
          </a:xfrm>
        </p:spPr>
        <p:txBody>
          <a:bodyPr anchor="b"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9600" b="1" i="1" u="none" strike="noStrike" kern="1200" cap="none" spc="-642" normalizeH="0" baseline="0" noProof="0" dirty="0" smtClean="0">
                <a:ln w="11430"/>
                <a:solidFill>
                  <a:schemeClr val="bg1"/>
                </a:solidFill>
                <a:effectLst/>
                <a:uLnTx/>
                <a:uFillTx/>
                <a:latin typeface="Segoe Light" pitchFamily="34" charset="0"/>
                <a:ea typeface="+mn-ea"/>
                <a:cs typeface="+mn-cs"/>
              </a:defRPr>
            </a:lvl1pPr>
          </a:lstStyle>
          <a:p>
            <a:pPr lvl="0"/>
            <a:r>
              <a:rPr lang="en-US" dirty="0" smtClean="0"/>
              <a:t>demo</a:t>
            </a:r>
          </a:p>
        </p:txBody>
      </p:sp>
      <p:sp>
        <p:nvSpPr>
          <p:cNvPr id="5" name="Text Placeholder 4"/>
          <p:cNvSpPr>
            <a:spLocks noGrp="1"/>
          </p:cNvSpPr>
          <p:nvPr>
            <p:ph type="body" sz="quarter" idx="11" hasCustomPrompt="1"/>
          </p:nvPr>
        </p:nvSpPr>
        <p:spPr>
          <a:xfrm>
            <a:off x="730250" y="4800600"/>
            <a:ext cx="5060950" cy="387798"/>
          </a:xfrm>
        </p:spPr>
        <p:txBody>
          <a:bodyPr>
            <a:noAutofit/>
          </a:bodyPr>
          <a:lstStyle>
            <a:lvl1pPr marL="0" indent="0">
              <a:buFont typeface="Arial" pitchFamily="34" charset="0"/>
              <a:buNone/>
              <a:defRPr lang="en-US" sz="2800" kern="1200" baseline="0" dirty="0" smtClean="0">
                <a:solidFill>
                  <a:schemeClr val="bg1"/>
                </a:solidFill>
                <a:latin typeface="Segoe Light" pitchFamily="34" charset="0"/>
                <a:ea typeface="+mn-ea"/>
                <a:cs typeface="+mn-cs"/>
              </a:defRPr>
            </a:lvl1pPr>
          </a:lstStyle>
          <a:p>
            <a:pPr marL="0" lvl="0" indent="0" algn="l" defTabSz="914363" rtl="0" eaLnBrk="1" latinLnBrk="0" hangingPunct="1">
              <a:lnSpc>
                <a:spcPct val="90000"/>
              </a:lnSpc>
              <a:spcBef>
                <a:spcPts val="0"/>
              </a:spcBef>
              <a:buFont typeface="Arial" pitchFamily="34" charset="0"/>
              <a:buNone/>
            </a:pPr>
            <a:r>
              <a:rPr lang="en-US" dirty="0" smtClean="0"/>
              <a:t>Title here</a:t>
            </a:r>
          </a:p>
          <a:p>
            <a:pPr marL="0" lvl="0" indent="0" algn="l" defTabSz="914363" rtl="0" eaLnBrk="1" latinLnBrk="0" hangingPunct="1">
              <a:lnSpc>
                <a:spcPct val="90000"/>
              </a:lnSpc>
              <a:spcBef>
                <a:spcPts val="0"/>
              </a:spcBef>
              <a:buFont typeface="Arial" pitchFamily="34" charset="0"/>
              <a:buNone/>
            </a:pPr>
            <a:r>
              <a:rPr lang="en-US" dirty="0" smtClean="0"/>
              <a:t>Company here</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VIDEO">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355850"/>
            <a:ext cx="5060950" cy="1523494"/>
          </a:xfrm>
        </p:spPr>
        <p:txBody>
          <a:bodyPr anchor="t" anchorCtr="0">
            <a:noAutofit/>
          </a:bodyPr>
          <a:lstStyle>
            <a:lvl1pPr algn="l" defTabSz="914363" rtl="0" eaLnBrk="1" latinLnBrk="0" hangingPunct="1">
              <a:lnSpc>
                <a:spcPct val="90000"/>
              </a:lnSpc>
              <a:spcBef>
                <a:spcPct val="0"/>
              </a:spcBef>
              <a:buNone/>
              <a:defRPr lang="en-US" sz="4400" b="1" kern="1200" cap="none" spc="-150" dirty="0">
                <a:ln w="3175">
                  <a:noFill/>
                </a:ln>
                <a:solidFill>
                  <a:schemeClr val="tx1"/>
                </a:soli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730250" y="728316"/>
            <a:ext cx="4603750" cy="1384994"/>
          </a:xfrm>
        </p:spPr>
        <p:txBody>
          <a:bodyPr anchor="b"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9600" b="1" i="1" u="none" strike="noStrike" kern="1200" cap="none" spc="-642" normalizeH="0" baseline="0" noProof="0" dirty="0" smtClean="0">
                <a:ln w="11430"/>
                <a:solidFill>
                  <a:schemeClr val="bg1"/>
                </a:solidFill>
                <a:effectLst/>
                <a:uLnTx/>
                <a:uFillTx/>
                <a:latin typeface="Segoe Light" pitchFamily="34" charset="0"/>
                <a:ea typeface="+mn-ea"/>
                <a:cs typeface="+mn-cs"/>
              </a:defRPr>
            </a:lvl1pPr>
          </a:lstStyle>
          <a:p>
            <a:pPr lvl="0"/>
            <a:r>
              <a:rPr lang="en-US" dirty="0" smtClean="0"/>
              <a:t>video</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USTOM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355850"/>
            <a:ext cx="5060950" cy="1523494"/>
          </a:xfrm>
        </p:spPr>
        <p:txBody>
          <a:bodyPr anchor="t" anchorCtr="0">
            <a:noAutofit/>
          </a:bodyPr>
          <a:lstStyle>
            <a:lvl1pPr algn="l" defTabSz="914363" rtl="0" eaLnBrk="1" latinLnBrk="0" hangingPunct="1">
              <a:lnSpc>
                <a:spcPct val="90000"/>
              </a:lnSpc>
              <a:spcBef>
                <a:spcPct val="0"/>
              </a:spcBef>
              <a:buNone/>
              <a:defRPr lang="en-US" sz="4400" b="1" kern="1200" cap="none" spc="-150" dirty="0">
                <a:ln w="3175">
                  <a:noFill/>
                </a:ln>
                <a:solidFill>
                  <a:schemeClr val="tx1"/>
                </a:soli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730250" y="4343400"/>
            <a:ext cx="4908550" cy="461665"/>
          </a:xfrm>
        </p:spPr>
        <p:txBody>
          <a:bodyPr vert="horz" lIns="0" tIns="0" rIns="0" bIns="0" rtlCol="0" anchor="b" anchorCtr="0">
            <a:noAutofit/>
          </a:bodyPr>
          <a:lstStyle>
            <a:lvl1pPr marL="0" indent="0" algn="l" defTabSz="914363" rtl="0" eaLnBrk="1" latinLnBrk="0" hangingPunct="1">
              <a:lnSpc>
                <a:spcPct val="90000"/>
              </a:lnSpc>
              <a:spcBef>
                <a:spcPts val="0"/>
              </a:spcBef>
              <a:buFontTx/>
              <a:buNone/>
              <a:defRPr lang="en-US" sz="3200" kern="1200" baseline="0" dirty="0">
                <a:solidFill>
                  <a:schemeClr val="bg1"/>
                </a:solidFill>
                <a:effectLst/>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 here</a:t>
            </a:r>
            <a:endParaRPr lang="en-US" dirty="0"/>
          </a:p>
        </p:txBody>
      </p:sp>
      <p:sp>
        <p:nvSpPr>
          <p:cNvPr id="7" name="Text Placeholder 6"/>
          <p:cNvSpPr>
            <a:spLocks noGrp="1"/>
          </p:cNvSpPr>
          <p:nvPr>
            <p:ph type="body" sz="quarter" idx="10" hasCustomPrompt="1"/>
          </p:nvPr>
        </p:nvSpPr>
        <p:spPr>
          <a:xfrm>
            <a:off x="730250" y="728316"/>
            <a:ext cx="4603750" cy="1384994"/>
          </a:xfrm>
        </p:spPr>
        <p:txBody>
          <a:bodyPr anchor="b"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9600" b="1" i="1" u="none" strike="noStrike" kern="1200" cap="none" spc="-642" normalizeH="0" baseline="0" noProof="0" dirty="0" smtClean="0">
                <a:ln w="11430"/>
                <a:solidFill>
                  <a:schemeClr val="bg1"/>
                </a:solidFill>
                <a:effectLst/>
                <a:uLnTx/>
                <a:uFillTx/>
                <a:latin typeface="Segoe Light" pitchFamily="34" charset="0"/>
                <a:ea typeface="+mn-ea"/>
                <a:cs typeface="+mn-cs"/>
              </a:defRPr>
            </a:lvl1pPr>
          </a:lstStyle>
          <a:p>
            <a:pPr lvl="0"/>
            <a:r>
              <a:rPr lang="en-US" dirty="0" smtClean="0"/>
              <a:t>customer</a:t>
            </a:r>
          </a:p>
        </p:txBody>
      </p:sp>
      <p:sp>
        <p:nvSpPr>
          <p:cNvPr id="5" name="Text Placeholder 4"/>
          <p:cNvSpPr>
            <a:spLocks noGrp="1"/>
          </p:cNvSpPr>
          <p:nvPr>
            <p:ph type="body" sz="quarter" idx="11" hasCustomPrompt="1"/>
          </p:nvPr>
        </p:nvSpPr>
        <p:spPr>
          <a:xfrm>
            <a:off x="730250" y="4800600"/>
            <a:ext cx="5060950" cy="387798"/>
          </a:xfrm>
        </p:spPr>
        <p:txBody>
          <a:bodyPr>
            <a:noAutofit/>
          </a:bodyPr>
          <a:lstStyle>
            <a:lvl1pPr marL="0" indent="0">
              <a:buFont typeface="Arial" pitchFamily="34" charset="0"/>
              <a:buNone/>
              <a:defRPr lang="en-US" sz="2800" kern="1200" baseline="0" dirty="0" smtClean="0">
                <a:solidFill>
                  <a:schemeClr val="bg1"/>
                </a:solidFill>
                <a:latin typeface="Segoe Light" pitchFamily="34" charset="0"/>
                <a:ea typeface="+mn-ea"/>
                <a:cs typeface="+mn-cs"/>
              </a:defRPr>
            </a:lvl1pPr>
          </a:lstStyle>
          <a:p>
            <a:pPr marL="0" lvl="0" indent="0" algn="l" defTabSz="914363" rtl="0" eaLnBrk="1" latinLnBrk="0" hangingPunct="1">
              <a:lnSpc>
                <a:spcPct val="90000"/>
              </a:lnSpc>
              <a:spcBef>
                <a:spcPts val="0"/>
              </a:spcBef>
              <a:buFont typeface="Arial" pitchFamily="34" charset="0"/>
              <a:buNone/>
            </a:pPr>
            <a:r>
              <a:rPr lang="en-US" dirty="0" smtClean="0"/>
              <a:t>Title here</a:t>
            </a:r>
          </a:p>
          <a:p>
            <a:pPr marL="0" lvl="0" indent="0" algn="l" defTabSz="914363" rtl="0" eaLnBrk="1" latinLnBrk="0" hangingPunct="1">
              <a:lnSpc>
                <a:spcPct val="90000"/>
              </a:lnSpc>
              <a:spcBef>
                <a:spcPts val="0"/>
              </a:spcBef>
              <a:buFont typeface="Arial" pitchFamily="34" charset="0"/>
              <a:buNone/>
            </a:pPr>
            <a:r>
              <a:rPr lang="en-US" dirty="0" smtClean="0"/>
              <a:t>Company here</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PARTN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355850"/>
            <a:ext cx="5060950" cy="1523494"/>
          </a:xfrm>
        </p:spPr>
        <p:txBody>
          <a:bodyPr anchor="t" anchorCtr="0">
            <a:noAutofit/>
          </a:bodyPr>
          <a:lstStyle>
            <a:lvl1pPr algn="l" defTabSz="914363" rtl="0" eaLnBrk="1" latinLnBrk="0" hangingPunct="1">
              <a:lnSpc>
                <a:spcPct val="90000"/>
              </a:lnSpc>
              <a:spcBef>
                <a:spcPct val="0"/>
              </a:spcBef>
              <a:buNone/>
              <a:defRPr lang="en-US" sz="4400" b="1" kern="1200" cap="none" spc="-150" dirty="0">
                <a:ln w="3175">
                  <a:noFill/>
                </a:ln>
                <a:solidFill>
                  <a:schemeClr val="tx1"/>
                </a:soli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730250" y="4343400"/>
            <a:ext cx="4908550" cy="461665"/>
          </a:xfrm>
        </p:spPr>
        <p:txBody>
          <a:bodyPr vert="horz" lIns="0" tIns="0" rIns="0" bIns="0" rtlCol="0" anchor="b" anchorCtr="0">
            <a:noAutofit/>
          </a:bodyPr>
          <a:lstStyle>
            <a:lvl1pPr marL="0" indent="0" algn="l" defTabSz="914363" rtl="0" eaLnBrk="1" latinLnBrk="0" hangingPunct="1">
              <a:lnSpc>
                <a:spcPct val="90000"/>
              </a:lnSpc>
              <a:spcBef>
                <a:spcPts val="0"/>
              </a:spcBef>
              <a:buFontTx/>
              <a:buNone/>
              <a:defRPr lang="en-US" sz="3200" kern="1200" baseline="0" dirty="0">
                <a:solidFill>
                  <a:schemeClr val="bg1"/>
                </a:solidFill>
                <a:effectLst/>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 here</a:t>
            </a:r>
            <a:endParaRPr lang="en-US" dirty="0"/>
          </a:p>
        </p:txBody>
      </p:sp>
      <p:sp>
        <p:nvSpPr>
          <p:cNvPr id="7" name="Text Placeholder 6"/>
          <p:cNvSpPr>
            <a:spLocks noGrp="1"/>
          </p:cNvSpPr>
          <p:nvPr>
            <p:ph type="body" sz="quarter" idx="10" hasCustomPrompt="1"/>
          </p:nvPr>
        </p:nvSpPr>
        <p:spPr>
          <a:xfrm>
            <a:off x="730250" y="728316"/>
            <a:ext cx="4603750" cy="1384994"/>
          </a:xfrm>
        </p:spPr>
        <p:txBody>
          <a:bodyPr anchor="b"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9600" b="1" i="1" u="none" strike="noStrike" kern="1200" cap="none" spc="-642" normalizeH="0" baseline="0" noProof="0" dirty="0" smtClean="0">
                <a:ln w="11430"/>
                <a:solidFill>
                  <a:schemeClr val="bg1"/>
                </a:solidFill>
                <a:effectLst/>
                <a:uLnTx/>
                <a:uFillTx/>
                <a:latin typeface="Segoe Light" pitchFamily="34" charset="0"/>
                <a:ea typeface="+mn-ea"/>
                <a:cs typeface="+mn-cs"/>
              </a:defRPr>
            </a:lvl1pPr>
          </a:lstStyle>
          <a:p>
            <a:pPr lvl="0"/>
            <a:r>
              <a:rPr lang="en-US" dirty="0" smtClean="0"/>
              <a:t>partner</a:t>
            </a:r>
          </a:p>
        </p:txBody>
      </p:sp>
      <p:sp>
        <p:nvSpPr>
          <p:cNvPr id="5" name="Text Placeholder 4"/>
          <p:cNvSpPr>
            <a:spLocks noGrp="1"/>
          </p:cNvSpPr>
          <p:nvPr>
            <p:ph type="body" sz="quarter" idx="11" hasCustomPrompt="1"/>
          </p:nvPr>
        </p:nvSpPr>
        <p:spPr>
          <a:xfrm>
            <a:off x="730250" y="4800600"/>
            <a:ext cx="5060950" cy="387798"/>
          </a:xfrm>
        </p:spPr>
        <p:txBody>
          <a:bodyPr>
            <a:noAutofit/>
          </a:bodyPr>
          <a:lstStyle>
            <a:lvl1pPr marL="0" indent="0">
              <a:buFont typeface="Arial" pitchFamily="34" charset="0"/>
              <a:buNone/>
              <a:defRPr lang="en-US" sz="2800" kern="1200" baseline="0" dirty="0" smtClean="0">
                <a:solidFill>
                  <a:schemeClr val="bg1"/>
                </a:solidFill>
                <a:latin typeface="Segoe Light" pitchFamily="34" charset="0"/>
                <a:ea typeface="+mn-ea"/>
                <a:cs typeface="+mn-cs"/>
              </a:defRPr>
            </a:lvl1pPr>
          </a:lstStyle>
          <a:p>
            <a:pPr marL="0" lvl="0" indent="0" algn="l" defTabSz="914363" rtl="0" eaLnBrk="1" latinLnBrk="0" hangingPunct="1">
              <a:lnSpc>
                <a:spcPct val="90000"/>
              </a:lnSpc>
              <a:spcBef>
                <a:spcPts val="0"/>
              </a:spcBef>
              <a:buFont typeface="Arial" pitchFamily="34" charset="0"/>
              <a:buNone/>
            </a:pPr>
            <a:r>
              <a:rPr lang="en-US" dirty="0" smtClean="0"/>
              <a:t>Title here</a:t>
            </a:r>
          </a:p>
          <a:p>
            <a:pPr marL="0" lvl="0" indent="0" algn="l" defTabSz="914363" rtl="0" eaLnBrk="1" latinLnBrk="0" hangingPunct="1">
              <a:lnSpc>
                <a:spcPct val="90000"/>
              </a:lnSpc>
              <a:spcBef>
                <a:spcPts val="0"/>
              </a:spcBef>
              <a:buFont typeface="Arial" pitchFamily="34" charset="0"/>
              <a:buNone/>
            </a:pPr>
            <a:r>
              <a:rPr lang="en-US" dirty="0" smtClean="0"/>
              <a:t>Company here</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ANNOUNCING">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355850"/>
            <a:ext cx="5060950" cy="1523494"/>
          </a:xfrm>
        </p:spPr>
        <p:txBody>
          <a:bodyPr anchor="t" anchorCtr="0">
            <a:noAutofit/>
          </a:bodyPr>
          <a:lstStyle>
            <a:lvl1pPr algn="l" defTabSz="914363" rtl="0" eaLnBrk="1" latinLnBrk="0" hangingPunct="1">
              <a:lnSpc>
                <a:spcPct val="90000"/>
              </a:lnSpc>
              <a:spcBef>
                <a:spcPct val="0"/>
              </a:spcBef>
              <a:buNone/>
              <a:defRPr lang="en-US" sz="4400" b="1" kern="1200" cap="none" spc="-150" dirty="0">
                <a:ln w="3175">
                  <a:noFill/>
                </a:ln>
                <a:solidFill>
                  <a:schemeClr val="tx1"/>
                </a:soli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730250" y="728316"/>
            <a:ext cx="4603750" cy="1384994"/>
          </a:xfrm>
        </p:spPr>
        <p:txBody>
          <a:bodyPr anchor="b"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8000" b="1" i="1" u="none" strike="noStrike" kern="1200" cap="none" spc="-642" normalizeH="0" baseline="0" noProof="0" dirty="0" smtClean="0">
                <a:ln w="11430"/>
                <a:solidFill>
                  <a:schemeClr val="bg1"/>
                </a:solidFill>
                <a:effectLst/>
                <a:uLnTx/>
                <a:uFillTx/>
                <a:latin typeface="Segoe Light" pitchFamily="34" charset="0"/>
                <a:ea typeface="+mn-ea"/>
                <a:cs typeface="+mn-cs"/>
              </a:defRPr>
            </a:lvl1pPr>
          </a:lstStyle>
          <a:p>
            <a:pPr lvl="0"/>
            <a:r>
              <a:rPr lang="en-US" dirty="0" smtClean="0"/>
              <a:t>announcing</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1969770"/>
          </a:xfrm>
        </p:spPr>
        <p:txBody>
          <a:bodyPr/>
          <a:lstStyle>
            <a:lvl1pPr>
              <a:lnSpc>
                <a:spcPct val="100000"/>
              </a:lnSpc>
              <a:spcBef>
                <a:spcPts val="600"/>
              </a:spcBef>
              <a:defRPr sz="2800">
                <a:solidFill>
                  <a:schemeClr val="tx1"/>
                </a:solidFill>
              </a:defRPr>
            </a:lvl1pPr>
            <a:lvl2pPr>
              <a:lnSpc>
                <a:spcPct val="100000"/>
              </a:lnSpc>
              <a:spcBef>
                <a:spcPts val="600"/>
              </a:spcBef>
              <a:defRPr sz="2000">
                <a:solidFill>
                  <a:schemeClr val="tx1"/>
                </a:solidFill>
              </a:defRPr>
            </a:lvl2pPr>
            <a:lvl3pPr>
              <a:lnSpc>
                <a:spcPct val="100000"/>
              </a:lnSpc>
              <a:spcBef>
                <a:spcPts val="600"/>
              </a:spcBef>
              <a:defRPr sz="2000">
                <a:solidFill>
                  <a:schemeClr val="tx1"/>
                </a:solidFill>
              </a:defRPr>
            </a:lvl3pPr>
            <a:lvl4pPr>
              <a:lnSpc>
                <a:spcPct val="100000"/>
              </a:lnSpc>
              <a:spcBef>
                <a:spcPts val="600"/>
              </a:spcBef>
              <a:defRPr sz="2000">
                <a:solidFill>
                  <a:schemeClr val="tx1"/>
                </a:solidFill>
              </a:defRPr>
            </a:lvl4pPr>
            <a:lvl5pPr>
              <a:lnSpc>
                <a:spcPct val="100000"/>
              </a:lnSpc>
              <a:spcBef>
                <a:spcPts val="600"/>
              </a:spcBef>
              <a:defRPr sz="20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dows Server Longhorn h logo.png"/>
          <p:cNvPicPr>
            <a:picLocks noChangeAspect="1"/>
          </p:cNvPicPr>
          <p:nvPr/>
        </p:nvPicPr>
        <p:blipFill>
          <a:blip r:embed="rId2"/>
          <a:stretch>
            <a:fillRect/>
          </a:stretch>
        </p:blipFill>
        <p:spPr>
          <a:xfrm>
            <a:off x="6578724" y="6213765"/>
            <a:ext cx="2184276" cy="331788"/>
          </a:xfrm>
          <a:prstGeom prst="rect">
            <a:avLst/>
          </a:prstGeom>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ck slide">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Black &quot;Notes&quot; slide with foote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a:xfrm>
            <a:off x="457200" y="6416675"/>
            <a:ext cx="2133600" cy="365125"/>
          </a:xfrm>
          <a:prstGeom prst="rect">
            <a:avLst/>
          </a:prstGeom>
        </p:spPr>
        <p:txBody>
          <a:bodyPr/>
          <a:lstStyle/>
          <a:p>
            <a:endParaRPr lang="en-US"/>
          </a:p>
        </p:txBody>
      </p:sp>
      <p:sp>
        <p:nvSpPr>
          <p:cNvPr id="17" name="Footer Placeholder 16"/>
          <p:cNvSpPr>
            <a:spLocks noGrp="1"/>
          </p:cNvSpPr>
          <p:nvPr>
            <p:ph type="ftr" sz="quarter" idx="11"/>
          </p:nvPr>
        </p:nvSpPr>
        <p:spPr>
          <a:xfrm>
            <a:off x="3124200" y="6416675"/>
            <a:ext cx="2895600" cy="365125"/>
          </a:xfrm>
          <a:prstGeom prst="rect">
            <a:avLst/>
          </a:prstGeom>
        </p:spPr>
        <p:txBody>
          <a:bodyPr/>
          <a:lstStyle/>
          <a:p>
            <a:endParaRPr lang="en-US"/>
          </a:p>
        </p:txBody>
      </p:sp>
      <p:sp>
        <p:nvSpPr>
          <p:cNvPr id="29" name="Slide Number Placeholder 28"/>
          <p:cNvSpPr>
            <a:spLocks noGrp="1"/>
          </p:cNvSpPr>
          <p:nvPr>
            <p:ph type="sldNum" sz="quarter" idx="12"/>
          </p:nvPr>
        </p:nvSpPr>
        <p:spPr>
          <a:xfrm>
            <a:off x="7924800" y="6416675"/>
            <a:ext cx="762000" cy="365125"/>
          </a:xfrm>
          <a:prstGeom prst="rect">
            <a:avLst/>
          </a:prstGeom>
        </p:spPr>
        <p:txBody>
          <a:bodyPr/>
          <a:lstStyle/>
          <a:p>
            <a:fld id="{3E8674EC-AA65-4996-A1AC-376EA010F007}"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smtClean="0"/>
              <a:t>Click to edit Master title style</a:t>
            </a:r>
            <a:endParaRPr lang="en-US"/>
          </a:p>
        </p:txBody>
      </p:sp>
      <p:sp>
        <p:nvSpPr>
          <p:cNvPr id="3" name="Text Placeholder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1908215"/>
          </a:xfrm>
        </p:spPr>
        <p:txBody>
          <a:bodyPr/>
          <a:lstStyle>
            <a:lvl1pPr>
              <a:lnSpc>
                <a:spcPct val="100000"/>
              </a:lnSpc>
              <a:spcBef>
                <a:spcPts val="600"/>
              </a:spcBef>
              <a:defRPr sz="2800"/>
            </a:lvl1pPr>
            <a:lvl2pPr>
              <a:lnSpc>
                <a:spcPct val="100000"/>
              </a:lnSpc>
              <a:spcBef>
                <a:spcPts val="600"/>
              </a:spcBef>
              <a:defRPr sz="2000"/>
            </a:lvl2pPr>
            <a:lvl3pPr>
              <a:lnSpc>
                <a:spcPct val="100000"/>
              </a:lnSpc>
              <a:spcBef>
                <a:spcPts val="600"/>
              </a:spcBef>
              <a:defRPr sz="2000"/>
            </a:lvl3pPr>
            <a:lvl4pPr>
              <a:lnSpc>
                <a:spcPct val="100000"/>
              </a:lnSpc>
              <a:spcBef>
                <a:spcPts val="600"/>
              </a:spcBef>
              <a:defRPr sz="1800"/>
            </a:lvl4pPr>
            <a:lvl5pPr>
              <a:lnSpc>
                <a:spcPct val="100000"/>
              </a:lnSpc>
              <a:spcBef>
                <a:spcPts val="60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dows Server Longhorn h logo.png"/>
          <p:cNvPicPr>
            <a:picLocks noChangeAspect="1"/>
          </p:cNvPicPr>
          <p:nvPr/>
        </p:nvPicPr>
        <p:blipFill>
          <a:blip r:embed="rId2"/>
          <a:stretch>
            <a:fillRect/>
          </a:stretch>
        </p:blipFill>
        <p:spPr>
          <a:xfrm>
            <a:off x="6578724" y="6213765"/>
            <a:ext cx="2184276" cy="331788"/>
          </a:xfrm>
          <a:prstGeom prst="rect">
            <a:avLst/>
          </a:prstGeom>
        </p:spPr>
      </p:pic>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47713" y="1420813"/>
            <a:ext cx="7672387" cy="1409700"/>
          </a:xfrm>
        </p:spPr>
        <p:txBody>
          <a:bodyPr/>
          <a:lstStyle>
            <a:lvl1pPr>
              <a:defRPr/>
            </a:lvl1pPr>
          </a:lstStyle>
          <a:p>
            <a:r>
              <a:rPr lang="en-US" smtClean="0"/>
              <a:t>Click to edit Master title style</a:t>
            </a:r>
            <a:endParaRPr lang="en-US"/>
          </a:p>
        </p:txBody>
      </p:sp>
      <p:sp>
        <p:nvSpPr>
          <p:cNvPr id="18435" name="Rectangle 3"/>
          <p:cNvSpPr>
            <a:spLocks noGrp="1" noChangeArrowheads="1"/>
          </p:cNvSpPr>
          <p:nvPr>
            <p:ph type="subTitle" idx="1"/>
          </p:nvPr>
        </p:nvSpPr>
        <p:spPr>
          <a:xfrm>
            <a:off x="769938" y="4262438"/>
            <a:ext cx="7548562" cy="558800"/>
          </a:xfrm>
        </p:spPr>
        <p:txBody>
          <a:bodyPr anchor="b"/>
          <a:lstStyle>
            <a:lvl1pPr marL="0" indent="0">
              <a:spcBef>
                <a:spcPct val="0"/>
              </a:spcBef>
              <a:buFont typeface="Wingdings 2" pitchFamily="18" charset="2"/>
              <a:buNone/>
              <a:defRPr sz="3600"/>
            </a:lvl1pPr>
          </a:lstStyle>
          <a:p>
            <a:r>
              <a:rPr lang="en-US" smtClean="0"/>
              <a:t>Click to edit Master subtitle style</a:t>
            </a:r>
            <a:endParaRPr lang="en-US"/>
          </a:p>
        </p:txBody>
      </p:sp>
    </p:spTree>
  </p:cSld>
  <p:clrMapOvr>
    <a:masterClrMapping/>
  </p:clrMapOvr>
  <p:transition>
    <p:strips/>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trips/>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6050"/>
            <a:ext cx="4117975" cy="212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416050"/>
            <a:ext cx="4117975" cy="212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trips/>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trips/>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trips/>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trips/>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400657"/>
          </a:xfrm>
        </p:spPr>
        <p:txBody>
          <a:bodyPr/>
          <a:lstStyle>
            <a:lvl1pPr marL="339976" indent="-339976">
              <a:lnSpc>
                <a:spcPct val="100000"/>
              </a:lnSpc>
              <a:spcBef>
                <a:spcPts val="600"/>
              </a:spcBef>
              <a:defRPr sz="2800"/>
            </a:lvl1pPr>
            <a:lvl2pPr marL="673338" indent="-325424">
              <a:lnSpc>
                <a:spcPct val="100000"/>
              </a:lnSpc>
              <a:spcBef>
                <a:spcPts val="600"/>
              </a:spcBef>
              <a:defRPr sz="2400"/>
            </a:lvl2pPr>
            <a:lvl3pPr marL="953785" indent="-288384">
              <a:lnSpc>
                <a:spcPct val="100000"/>
              </a:lnSpc>
              <a:spcBef>
                <a:spcPts val="600"/>
              </a:spcBef>
              <a:defRPr sz="2000"/>
            </a:lvl3pPr>
            <a:lvl4pPr marL="1227618" indent="-273833">
              <a:lnSpc>
                <a:spcPct val="100000"/>
              </a:lnSpc>
              <a:spcBef>
                <a:spcPts val="600"/>
              </a:spcBef>
              <a:defRPr sz="1800"/>
            </a:lvl4pPr>
            <a:lvl5pPr marL="1516002" indent="-280447">
              <a:lnSpc>
                <a:spcPct val="100000"/>
              </a:lnSpc>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400657"/>
          </a:xfrm>
        </p:spPr>
        <p:txBody>
          <a:bodyPr/>
          <a:lstStyle>
            <a:lvl1pPr marL="347914" indent="-347914">
              <a:lnSpc>
                <a:spcPct val="100000"/>
              </a:lnSpc>
              <a:spcBef>
                <a:spcPts val="600"/>
              </a:spcBef>
              <a:defRPr sz="2800"/>
            </a:lvl1pPr>
            <a:lvl2pPr marL="673338" indent="-339976">
              <a:lnSpc>
                <a:spcPct val="100000"/>
              </a:lnSpc>
              <a:spcBef>
                <a:spcPts val="600"/>
              </a:spcBef>
              <a:defRPr sz="2400"/>
            </a:lvl2pPr>
            <a:lvl3pPr marL="961722" indent="-302936">
              <a:lnSpc>
                <a:spcPct val="100000"/>
              </a:lnSpc>
              <a:spcBef>
                <a:spcPts val="600"/>
              </a:spcBef>
              <a:defRPr sz="2000"/>
            </a:lvl3pPr>
            <a:lvl4pPr marL="1227618" indent="-265896">
              <a:lnSpc>
                <a:spcPct val="100000"/>
              </a:lnSpc>
              <a:spcBef>
                <a:spcPts val="600"/>
              </a:spcBef>
              <a:defRPr sz="1800"/>
            </a:lvl4pPr>
            <a:lvl5pPr marL="1516002" indent="-273833">
              <a:lnSpc>
                <a:spcPct val="100000"/>
              </a:lnSpc>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dows Server Longhorn h logo.png"/>
          <p:cNvPicPr>
            <a:picLocks noChangeAspect="1"/>
          </p:cNvPicPr>
          <p:nvPr/>
        </p:nvPicPr>
        <p:blipFill>
          <a:blip r:embed="rId2"/>
          <a:stretch>
            <a:fillRect/>
          </a:stretch>
        </p:blipFill>
        <p:spPr>
          <a:xfrm>
            <a:off x="6578724" y="6213765"/>
            <a:ext cx="2184276" cy="331788"/>
          </a:xfrm>
          <a:prstGeom prst="rect">
            <a:avLst/>
          </a:prstGeom>
        </p:spPr>
      </p:pic>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228600"/>
            <a:ext cx="2097088" cy="330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143625" cy="330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Microsoft Logo Black.png"/>
          <p:cNvPicPr>
            <a:picLocks noChangeAspect="1"/>
          </p:cNvPicPr>
          <p:nvPr/>
        </p:nvPicPr>
        <p:blipFill>
          <a:blip r:embed="rId2" cstate="print">
            <a:lum bright="100000"/>
          </a:blip>
          <a:srcRect/>
          <a:stretch>
            <a:fillRect/>
          </a:stretch>
        </p:blipFill>
        <p:spPr bwMode="auto">
          <a:xfrm>
            <a:off x="8239125" y="312209"/>
            <a:ext cx="785813" cy="129646"/>
          </a:xfrm>
          <a:prstGeom prst="rect">
            <a:avLst/>
          </a:prstGeom>
          <a:noFill/>
          <a:ln w="9525">
            <a:noFill/>
            <a:miter lim="800000"/>
            <a:headEnd/>
            <a:tailEnd/>
          </a:ln>
        </p:spPr>
      </p:pic>
      <p:pic>
        <p:nvPicPr>
          <p:cNvPr id="5" name="Picture 5" descr="Windows Server Longhorn h logo.png"/>
          <p:cNvPicPr>
            <a:picLocks noChangeAspect="1"/>
          </p:cNvPicPr>
          <p:nvPr/>
        </p:nvPicPr>
        <p:blipFill>
          <a:blip r:embed="rId3"/>
          <a:srcRect/>
          <a:stretch>
            <a:fillRect/>
          </a:stretch>
        </p:blipFill>
        <p:spPr bwMode="auto">
          <a:xfrm>
            <a:off x="1365250" y="1490928"/>
            <a:ext cx="5117042" cy="777875"/>
          </a:xfrm>
          <a:prstGeom prst="rect">
            <a:avLst/>
          </a:prstGeom>
          <a:noFill/>
          <a:ln w="9525">
            <a:noFill/>
            <a:miter lim="800000"/>
            <a:headEnd/>
            <a:tailEnd/>
          </a:ln>
        </p:spPr>
      </p:pic>
      <p:sp>
        <p:nvSpPr>
          <p:cNvPr id="2" name="Title 1"/>
          <p:cNvSpPr>
            <a:spLocks noGrp="1"/>
          </p:cNvSpPr>
          <p:nvPr>
            <p:ph type="ctrTitle"/>
          </p:nvPr>
        </p:nvSpPr>
        <p:spPr>
          <a:xfrm>
            <a:off x="1369219" y="3162380"/>
            <a:ext cx="5009885" cy="1107996"/>
          </a:xfrm>
        </p:spPr>
        <p:txBody>
          <a:bodyPr/>
          <a:lstStyle>
            <a:lvl1pPr>
              <a:lnSpc>
                <a:spcPct val="90000"/>
              </a:lnSpc>
              <a:defRPr sz="4000" spc="-25"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9220" y="4667250"/>
            <a:ext cx="5146146" cy="346249"/>
          </a:xfrm>
        </p:spPr>
        <p:txBody>
          <a:bodyPr/>
          <a:lstStyle>
            <a:lvl1pPr marL="0" indent="0" algn="l" defTabSz="914363" rtl="0" eaLnBrk="1" latinLnBrk="0" hangingPunct="1">
              <a:lnSpc>
                <a:spcPct val="90000"/>
              </a:lnSpc>
              <a:spcBef>
                <a:spcPts val="0"/>
              </a:spcBef>
              <a:buSzPct val="90000"/>
              <a:buFont typeface="Arial" pitchFamily="34" charset="0"/>
              <a:buNone/>
              <a:defRPr lang="en-US" sz="2500" b="0" i="1" kern="1200" spc="-25" baseline="0" dirty="0">
                <a:solidFill>
                  <a:schemeClr val="accent4"/>
                </a:solidFill>
                <a:latin typeface="Segoe Semibold" pitchFamily="34" charset="0"/>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Microsoft Logo Black.png"/>
          <p:cNvPicPr>
            <a:picLocks noChangeAspect="1"/>
          </p:cNvPicPr>
          <p:nvPr/>
        </p:nvPicPr>
        <p:blipFill>
          <a:blip r:embed="rId3" cstate="print">
            <a:lum bright="100000"/>
          </a:blip>
          <a:srcRect/>
          <a:stretch>
            <a:fillRect/>
          </a:stretch>
        </p:blipFill>
        <p:spPr bwMode="auto">
          <a:xfrm>
            <a:off x="8239125" y="312209"/>
            <a:ext cx="785813" cy="129646"/>
          </a:xfrm>
          <a:prstGeom prst="rect">
            <a:avLst/>
          </a:prstGeom>
          <a:noFill/>
          <a:ln w="9525">
            <a:noFill/>
            <a:miter lim="800000"/>
            <a:headEnd/>
            <a:tailEnd/>
          </a:ln>
        </p:spPr>
      </p:pic>
      <p:pic>
        <p:nvPicPr>
          <p:cNvPr id="5" name="Picture 5" descr="Windows Server Longhorn h logo.png"/>
          <p:cNvPicPr>
            <a:picLocks noChangeAspect="1"/>
          </p:cNvPicPr>
          <p:nvPr/>
        </p:nvPicPr>
        <p:blipFill>
          <a:blip r:embed="rId4"/>
          <a:srcRect/>
          <a:stretch>
            <a:fillRect/>
          </a:stretch>
        </p:blipFill>
        <p:spPr bwMode="auto">
          <a:xfrm>
            <a:off x="1365250" y="1490928"/>
            <a:ext cx="5117042" cy="777875"/>
          </a:xfrm>
          <a:prstGeom prst="rect">
            <a:avLst/>
          </a:prstGeom>
          <a:noFill/>
          <a:ln w="9525">
            <a:noFill/>
            <a:miter lim="800000"/>
            <a:headEnd/>
            <a:tailEnd/>
          </a:ln>
        </p:spPr>
      </p:pic>
      <p:sp>
        <p:nvSpPr>
          <p:cNvPr id="2" name="Title 1"/>
          <p:cNvSpPr>
            <a:spLocks noGrp="1"/>
          </p:cNvSpPr>
          <p:nvPr>
            <p:ph type="ctrTitle"/>
          </p:nvPr>
        </p:nvSpPr>
        <p:spPr>
          <a:xfrm>
            <a:off x="1369219" y="3162380"/>
            <a:ext cx="5009885" cy="1107996"/>
          </a:xfrm>
        </p:spPr>
        <p:txBody>
          <a:bodyPr/>
          <a:lstStyle>
            <a:lvl1pPr algn="l" defTabSz="914363" rtl="0" eaLnBrk="1" latinLnBrk="0" hangingPunct="1">
              <a:lnSpc>
                <a:spcPct val="90000"/>
              </a:lnSpc>
              <a:spcBef>
                <a:spcPct val="0"/>
              </a:spcBef>
              <a:buNone/>
              <a:defRPr lang="en-US" sz="4800" b="0" kern="1200" cap="none" spc="-150" dirty="0">
                <a:ln w="3175">
                  <a:noFill/>
                </a:ln>
                <a:solidFill>
                  <a:schemeClr val="accent4"/>
                </a:soli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69220" y="4667250"/>
            <a:ext cx="5146146" cy="288541"/>
          </a:xfrm>
        </p:spPr>
        <p:txBody>
          <a:bodyPr/>
          <a:lstStyle>
            <a:lvl1pPr marL="0" indent="0" algn="l" defTabSz="914363" rtl="0" eaLnBrk="1" latinLnBrk="0" hangingPunct="1">
              <a:lnSpc>
                <a:spcPct val="90000"/>
              </a:lnSpc>
              <a:spcBef>
                <a:spcPts val="0"/>
              </a:spcBef>
              <a:buSzPct val="90000"/>
              <a:buFont typeface="Arial" pitchFamily="34" charset="0"/>
              <a:buNone/>
              <a:defRPr lang="en-US" sz="2100" b="0" i="1" kern="1200" spc="-25" baseline="0" dirty="0">
                <a:solidFill>
                  <a:schemeClr val="tx1"/>
                </a:solidFill>
                <a:latin typeface="Segoe Semibold" pitchFamily="34" charset="0"/>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5" descr="Windows Server Longhorn h logo.png"/>
          <p:cNvPicPr>
            <a:picLocks noChangeAspect="1"/>
          </p:cNvPicPr>
          <p:nvPr/>
        </p:nvPicPr>
        <p:blipFill>
          <a:blip r:embed="rId2"/>
          <a:srcRect/>
          <a:stretch>
            <a:fillRect/>
          </a:stretch>
        </p:blipFill>
        <p:spPr bwMode="auto">
          <a:xfrm>
            <a:off x="5896240" y="6199188"/>
            <a:ext cx="2836333" cy="429948"/>
          </a:xfrm>
          <a:prstGeom prst="rect">
            <a:avLst/>
          </a:prstGeom>
          <a:noFill/>
          <a:ln w="9525">
            <a:noFill/>
            <a:miter lim="800000"/>
            <a:headEnd/>
            <a:tailEnd/>
          </a:ln>
        </p:spPr>
      </p:pic>
      <p:sp>
        <p:nvSpPr>
          <p:cNvPr id="2" name="Title 1"/>
          <p:cNvSpPr>
            <a:spLocks noGrp="1"/>
          </p:cNvSpPr>
          <p:nvPr>
            <p:ph type="ctrTitle"/>
          </p:nvPr>
        </p:nvSpPr>
        <p:spPr>
          <a:xfrm>
            <a:off x="722312" y="2842336"/>
            <a:ext cx="7690115" cy="1661993"/>
          </a:xfrm>
        </p:spPr>
        <p:txBody>
          <a:bodyPr>
            <a:spAutoFit/>
          </a:bodyPr>
          <a:lstStyle>
            <a:lvl1pPr algn="l" defTabSz="914363" rtl="0" eaLnBrk="1" latinLnBrk="0" hangingPunct="1">
              <a:lnSpc>
                <a:spcPct val="90000"/>
              </a:lnSpc>
              <a:spcBef>
                <a:spcPct val="0"/>
              </a:spcBef>
              <a:buNone/>
              <a:defRPr lang="en-US" sz="6000" b="0" kern="1200" cap="none" spc="-125" dirty="0">
                <a:ln w="3175">
                  <a:noFill/>
                </a:ln>
                <a:solidFill>
                  <a:schemeClr val="bg2"/>
                </a:soli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667250"/>
            <a:ext cx="7043208" cy="346249"/>
          </a:xfrm>
        </p:spPr>
        <p:txBody>
          <a:bodyPr/>
          <a:lstStyle>
            <a:lvl1pPr marL="0" indent="0" algn="l">
              <a:lnSpc>
                <a:spcPct val="90000"/>
              </a:lnSpc>
              <a:spcBef>
                <a:spcPts val="0"/>
              </a:spcBef>
              <a:buNone/>
              <a:defRPr sz="2500" i="1">
                <a:solidFill>
                  <a:schemeClr val="accent4"/>
                </a:solidFill>
                <a:latin typeface="Segoe Semibold"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313" y="857554"/>
            <a:ext cx="7043208" cy="3323987"/>
          </a:xfrm>
        </p:spPr>
        <p:txBody>
          <a:bodyPr rtlCol="0">
            <a:scene3d>
              <a:camera prst="orthographicFront"/>
              <a:lightRig rig="flat" dir="t"/>
            </a:scene3d>
            <a:sp3d extrusionH="88900" contourW="2540">
              <a:contourClr>
                <a:srgbClr val="F4A234"/>
              </a:contourClr>
            </a:sp3d>
          </a:bodyPr>
          <a:lstStyle>
            <a:lvl1pPr marL="0" indent="0" algn="l" defTabSz="914363" rtl="0" eaLnBrk="1" latinLnBrk="0" hangingPunct="1">
              <a:lnSpc>
                <a:spcPct val="90000"/>
              </a:lnSpc>
              <a:spcBef>
                <a:spcPct val="20000"/>
              </a:spcBef>
              <a:buSzPct val="90000"/>
              <a:buFont typeface="Arial" pitchFamily="34" charset="0"/>
              <a:buNone/>
              <a:defRPr kumimoji="0" lang="en-US" sz="8000" b="1" i="1" u="none" strike="noStrike" kern="1200" cap="none" spc="-250" normalizeH="0" baseline="0" noProof="0" dirty="0" smtClean="0">
                <a:ln w="11430"/>
                <a:gradFill>
                  <a:gsLst>
                    <a:gs pos="0">
                      <a:srgbClr val="E26A28"/>
                    </a:gs>
                    <a:gs pos="62000">
                      <a:srgbClr val="E23828"/>
                    </a:gs>
                  </a:gsLst>
                  <a:lin ang="5400000"/>
                </a:gradFill>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buFontTx/>
              <a:buBlip>
                <a:blip r:embed="rId2"/>
              </a:buBlip>
              <a:defRPr>
                <a:solidFill>
                  <a:schemeClr val="bg2"/>
                </a:solidFill>
              </a:defRPr>
            </a:lvl1pPr>
            <a:lvl2pPr>
              <a:lnSpc>
                <a:spcPct val="90000"/>
              </a:lnSpc>
              <a:buFontTx/>
              <a:buBlip>
                <a:blip r:embed="rId2"/>
              </a:buBlip>
              <a:defRPr>
                <a:solidFill>
                  <a:schemeClr val="bg2"/>
                </a:solidFill>
              </a:defRPr>
            </a:lvl2pPr>
            <a:lvl3pPr>
              <a:lnSpc>
                <a:spcPct val="90000"/>
              </a:lnSpc>
              <a:buFontTx/>
              <a:buBlip>
                <a:blip r:embed="rId2"/>
              </a:buBlip>
              <a:defRPr>
                <a:solidFill>
                  <a:schemeClr val="bg2"/>
                </a:solidFill>
              </a:defRPr>
            </a:lvl3pPr>
            <a:lvl4pPr>
              <a:lnSpc>
                <a:spcPct val="90000"/>
              </a:lnSpc>
              <a:buFontTx/>
              <a:buBlip>
                <a:blip r:embed="rId2"/>
              </a:buBlip>
              <a:defRPr>
                <a:solidFill>
                  <a:schemeClr val="bg2"/>
                </a:solidFill>
              </a:defRPr>
            </a:lvl4pPr>
            <a:lvl5pPr>
              <a:lnSpc>
                <a:spcPct val="90000"/>
              </a:lnSpc>
              <a:buFontTx/>
              <a:buBlip>
                <a:blip r:embed="rId2"/>
              </a:buBlip>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769441"/>
          </a:xfrm>
        </p:spPr>
        <p:txBody>
          <a:bodyPr anchor="b"/>
          <a:lstStyle>
            <a:lvl1pPr marL="0" indent="0">
              <a:lnSpc>
                <a:spcPct val="100000"/>
              </a:lnSpc>
              <a:spcBef>
                <a:spcPts val="600"/>
              </a:spcBef>
              <a:spcAft>
                <a:spcPts val="600"/>
              </a:spcAft>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2123658"/>
          </a:xfrm>
        </p:spPr>
        <p:txBody>
          <a:bodyPr/>
          <a:lstStyle>
            <a:lvl1pPr marL="281770" indent="-281770">
              <a:lnSpc>
                <a:spcPct val="100000"/>
              </a:lnSpc>
              <a:spcBef>
                <a:spcPts val="600"/>
              </a:spcBef>
              <a:defRPr sz="2300"/>
            </a:lvl1pPr>
            <a:lvl2pPr marL="562218" indent="-265896">
              <a:lnSpc>
                <a:spcPct val="100000"/>
              </a:lnSpc>
              <a:spcBef>
                <a:spcPts val="600"/>
              </a:spcBef>
              <a:defRPr sz="2000"/>
            </a:lvl2pPr>
            <a:lvl3pPr marL="813562" indent="-243407">
              <a:lnSpc>
                <a:spcPct val="100000"/>
              </a:lnSpc>
              <a:spcBef>
                <a:spcPts val="600"/>
              </a:spcBef>
              <a:defRPr sz="1800"/>
            </a:lvl3pPr>
            <a:lvl4pPr marL="1050354" indent="-228856">
              <a:lnSpc>
                <a:spcPct val="100000"/>
              </a:lnSpc>
              <a:spcBef>
                <a:spcPts val="600"/>
              </a:spcBef>
              <a:defRPr sz="1700"/>
            </a:lvl4pPr>
            <a:lvl5pPr marL="1279210" indent="-206367">
              <a:lnSpc>
                <a:spcPct val="100000"/>
              </a:lnSpc>
              <a:spcBef>
                <a:spcPts val="600"/>
              </a:spcBef>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769441"/>
          </a:xfrm>
        </p:spPr>
        <p:txBody>
          <a:bodyPr anchor="b"/>
          <a:lstStyle>
            <a:lvl1pPr marL="0" indent="0">
              <a:lnSpc>
                <a:spcPct val="100000"/>
              </a:lnSpc>
              <a:spcBef>
                <a:spcPts val="600"/>
              </a:spcBef>
              <a:spcAft>
                <a:spcPts val="600"/>
              </a:spcAft>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2123658"/>
          </a:xfrm>
        </p:spPr>
        <p:txBody>
          <a:bodyPr/>
          <a:lstStyle>
            <a:lvl1pPr marL="296321" indent="-296321">
              <a:lnSpc>
                <a:spcPct val="100000"/>
              </a:lnSpc>
              <a:spcBef>
                <a:spcPts val="600"/>
              </a:spcBef>
              <a:defRPr sz="2300"/>
            </a:lvl1pPr>
            <a:lvl2pPr marL="570155" indent="-273833">
              <a:lnSpc>
                <a:spcPct val="100000"/>
              </a:lnSpc>
              <a:spcBef>
                <a:spcPts val="600"/>
              </a:spcBef>
              <a:defRPr sz="2000"/>
            </a:lvl2pPr>
            <a:lvl3pPr marL="821499" indent="-244730">
              <a:lnSpc>
                <a:spcPct val="100000"/>
              </a:lnSpc>
              <a:spcBef>
                <a:spcPts val="600"/>
              </a:spcBef>
              <a:defRPr sz="1800"/>
            </a:lvl3pPr>
            <a:lvl4pPr marL="1050354" indent="-236793">
              <a:lnSpc>
                <a:spcPct val="100000"/>
              </a:lnSpc>
              <a:spcBef>
                <a:spcPts val="600"/>
              </a:spcBef>
              <a:defRPr sz="1700"/>
            </a:lvl4pPr>
            <a:lvl5pPr marL="1279210" indent="-220919">
              <a:lnSpc>
                <a:spcPct val="100000"/>
              </a:lnSpc>
              <a:spcBef>
                <a:spcPts val="600"/>
              </a:spcBef>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Windows Server Longhorn h logo.png"/>
          <p:cNvPicPr>
            <a:picLocks noChangeAspect="1"/>
          </p:cNvPicPr>
          <p:nvPr/>
        </p:nvPicPr>
        <p:blipFill>
          <a:blip r:embed="rId2"/>
          <a:stretch>
            <a:fillRect/>
          </a:stretch>
        </p:blipFill>
        <p:spPr>
          <a:xfrm>
            <a:off x="6578724" y="6213765"/>
            <a:ext cx="2184276" cy="331788"/>
          </a:xfrm>
          <a:prstGeom prst="rect">
            <a:avLst/>
          </a:prstGeom>
        </p:spPr>
      </p:pic>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bg1"/>
              </a:buClr>
              <a:buSzPct val="90000"/>
              <a:buFont typeface="Arial" pitchFamily="34" charset="0"/>
              <a:buChar char="•"/>
              <a:defRPr>
                <a:solidFill>
                  <a:schemeClr val="bg1"/>
                </a:solidFill>
              </a:defRPr>
            </a:lvl1pPr>
            <a:lvl2pPr>
              <a:buClr>
                <a:schemeClr val="bg1"/>
              </a:buClr>
              <a:buSzPct val="90000"/>
              <a:buFont typeface="Arial" pitchFamily="34" charset="0"/>
              <a:buChar char="•"/>
              <a:defRPr>
                <a:solidFill>
                  <a:schemeClr val="bg1"/>
                </a:solidFill>
              </a:defRPr>
            </a:lvl2pPr>
            <a:lvl3pPr>
              <a:buClr>
                <a:schemeClr val="bg1"/>
              </a:buClr>
              <a:buSzPct val="90000"/>
              <a:buFont typeface="Arial" pitchFamily="34" charset="0"/>
              <a:buChar char="•"/>
              <a:defRPr>
                <a:solidFill>
                  <a:schemeClr val="bg1"/>
                </a:solidFill>
              </a:defRPr>
            </a:lvl3pPr>
            <a:lvl4pPr>
              <a:buClr>
                <a:schemeClr val="bg1"/>
              </a:buClr>
              <a:buSzPct val="90000"/>
              <a:buFont typeface="Arial" pitchFamily="34" charset="0"/>
              <a:buChar char="•"/>
              <a:defRPr>
                <a:solidFill>
                  <a:schemeClr val="bg1"/>
                </a:solidFill>
              </a:defRPr>
            </a:lvl4pPr>
            <a:lvl5pPr>
              <a:buClr>
                <a:schemeClr val="bg1"/>
              </a:buClr>
              <a:buSzPct val="90000"/>
              <a:buFont typeface="Arial"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bg1"/>
              </a:buClr>
              <a:buSzPct val="90000"/>
              <a:buFont typeface="Arial" pitchFamily="34" charset="0"/>
              <a:buChar char="•"/>
              <a:defRPr>
                <a:solidFill>
                  <a:schemeClr val="bg1"/>
                </a:solidFill>
              </a:defRPr>
            </a:lvl1pPr>
            <a:lvl2pPr>
              <a:buClr>
                <a:schemeClr val="bg1"/>
              </a:buClr>
              <a:buSzPct val="90000"/>
              <a:buFont typeface="Arial" pitchFamily="34" charset="0"/>
              <a:buChar char="•"/>
              <a:defRPr>
                <a:solidFill>
                  <a:schemeClr val="bg1"/>
                </a:solidFill>
              </a:defRPr>
            </a:lvl2pPr>
            <a:lvl3pPr>
              <a:buClr>
                <a:schemeClr val="bg1"/>
              </a:buClr>
              <a:buSzPct val="90000"/>
              <a:buFont typeface="Arial" pitchFamily="34" charset="0"/>
              <a:buChar char="•"/>
              <a:defRPr>
                <a:solidFill>
                  <a:schemeClr val="bg1"/>
                </a:solidFill>
              </a:defRPr>
            </a:lvl3pPr>
            <a:lvl4pPr>
              <a:buClr>
                <a:schemeClr val="bg1"/>
              </a:buClr>
              <a:buSzPct val="90000"/>
              <a:buFont typeface="Arial" pitchFamily="34" charset="0"/>
              <a:buChar char="•"/>
              <a:defRPr>
                <a:solidFill>
                  <a:schemeClr val="bg1"/>
                </a:solidFill>
              </a:defRPr>
            </a:lvl4pPr>
            <a:lvl5pPr>
              <a:buClr>
                <a:schemeClr val="bg1"/>
              </a:buClr>
              <a:buSzPct val="90000"/>
              <a:buFont typeface="Arial"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smtClean="0"/>
              <a:t>Click to edit Master title style</a:t>
            </a:r>
            <a:endParaRPr lang="en-US"/>
          </a:p>
        </p:txBody>
      </p:sp>
      <p:sp>
        <p:nvSpPr>
          <p:cNvPr id="3" name="Text Placeholder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spcBef>
                <a:spcPts val="600"/>
              </a:spcBef>
              <a:defRPr sz="4800"/>
            </a:lvl1pPr>
          </a:lstStyle>
          <a:p>
            <a:r>
              <a:rPr lang="en-US" smtClean="0"/>
              <a:t>Click to edit Master title style</a:t>
            </a:r>
            <a:endParaRPr lang="en-US" dirty="0"/>
          </a:p>
        </p:txBody>
      </p:sp>
      <p:pic>
        <p:nvPicPr>
          <p:cNvPr id="3" name="Picture 2" descr="Windows Server Longhorn h logo.png"/>
          <p:cNvPicPr>
            <a:picLocks noChangeAspect="1"/>
          </p:cNvPicPr>
          <p:nvPr/>
        </p:nvPicPr>
        <p:blipFill>
          <a:blip r:embed="rId2"/>
          <a:stretch>
            <a:fillRect/>
          </a:stretch>
        </p:blipFill>
        <p:spPr>
          <a:xfrm>
            <a:off x="6578724" y="6213765"/>
            <a:ext cx="2184276" cy="331788"/>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dows Server Longhorn h logo.png"/>
          <p:cNvPicPr>
            <a:picLocks noChangeAspect="1"/>
          </p:cNvPicPr>
          <p:nvPr/>
        </p:nvPicPr>
        <p:blipFill>
          <a:blip r:embed="rId2"/>
          <a:stretch>
            <a:fillRect/>
          </a:stretch>
        </p:blipFill>
        <p:spPr>
          <a:xfrm>
            <a:off x="6578724" y="6213765"/>
            <a:ext cx="2184276" cy="331788"/>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bg2"/>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bg1"/>
              </a:buClr>
              <a:buSzPct val="70000"/>
              <a:buFont typeface="Wingdings" pitchFamily="2" charset="2"/>
              <a:buChar char="l"/>
              <a:defRPr>
                <a:solidFill>
                  <a:schemeClr val="bg1"/>
                </a:solidFill>
              </a:defRPr>
            </a:lvl1pPr>
            <a:lvl2pPr>
              <a:buClr>
                <a:schemeClr val="bg1"/>
              </a:buClr>
              <a:buSzPct val="70000"/>
              <a:buFont typeface="Wingdings" pitchFamily="2" charset="2"/>
              <a:buChar char="l"/>
              <a:defRPr>
                <a:solidFill>
                  <a:schemeClr val="bg1"/>
                </a:solidFill>
              </a:defRPr>
            </a:lvl2pPr>
            <a:lvl3pPr>
              <a:buClr>
                <a:schemeClr val="bg1"/>
              </a:buClr>
              <a:buSzPct val="70000"/>
              <a:buFont typeface="Wingdings" pitchFamily="2" charset="2"/>
              <a:buChar char="l"/>
              <a:defRPr>
                <a:solidFill>
                  <a:schemeClr val="bg1"/>
                </a:solidFill>
              </a:defRPr>
            </a:lvl3pPr>
            <a:lvl4pPr>
              <a:buClr>
                <a:schemeClr val="bg1"/>
              </a:buClr>
              <a:buSzPct val="70000"/>
              <a:buFont typeface="Wingdings" pitchFamily="2" charset="2"/>
              <a:buChar char="l"/>
              <a:defRPr>
                <a:solidFill>
                  <a:schemeClr val="bg1"/>
                </a:solidFill>
              </a:defRPr>
            </a:lvl4pPr>
            <a:lvl5pPr>
              <a:buClr>
                <a:schemeClr val="bg1"/>
              </a:buClr>
              <a:buSzPct val="70000"/>
              <a:buFont typeface="Wingdings" pitchFamily="2" charset="2"/>
              <a:buChar char="l"/>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dows Server Longhorn h logo.png"/>
          <p:cNvPicPr>
            <a:picLocks noChangeAspect="1"/>
          </p:cNvPicPr>
          <p:nvPr/>
        </p:nvPicPr>
        <p:blipFill>
          <a:blip r:embed="rId2"/>
          <a:stretch>
            <a:fillRect/>
          </a:stretch>
        </p:blipFill>
        <p:spPr>
          <a:xfrm>
            <a:off x="6578724" y="6213765"/>
            <a:ext cx="2184276" cy="331788"/>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3.xml"/><Relationship Id="rId3" Type="http://schemas.openxmlformats.org/officeDocument/2006/relationships/slideLayout" Target="../slideLayouts/slideLayout24.xml"/><Relationship Id="rId21" Type="http://schemas.openxmlformats.org/officeDocument/2006/relationships/image" Target="../media/image1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10.jpe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14.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13.png"/><Relationship Id="rId10" Type="http://schemas.openxmlformats.org/officeDocument/2006/relationships/slideLayout" Target="../slideLayouts/slideLayout31.xml"/><Relationship Id="rId19" Type="http://schemas.openxmlformats.org/officeDocument/2006/relationships/image" Target="../media/image9.jpe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4.xml"/><Relationship Id="rId1" Type="http://schemas.openxmlformats.org/officeDocument/2006/relationships/slideLayout" Target="../slideLayouts/slideLayout39.xml"/><Relationship Id="rId4" Type="http://schemas.openxmlformats.org/officeDocument/2006/relationships/image" Target="../media/image2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2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image" Target="../media/image2.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25.jpe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theme" Target="../theme/theme7.xml"/><Relationship Id="rId1" Type="http://schemas.openxmlformats.org/officeDocument/2006/relationships/slideLayout" Target="../slideLayouts/slideLayout65.xml"/><Relationship Id="rId4" Type="http://schemas.openxmlformats.org/officeDocument/2006/relationships/image" Target="../media/image2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025"/>
          <p:cNvSpPr>
            <a:spLocks noGrp="1" noChangeArrowheads="1"/>
          </p:cNvSpPr>
          <p:nvPr>
            <p:ph type="title"/>
          </p:nvPr>
        </p:nvSpPr>
        <p:spPr bwMode="auto">
          <a:xfrm>
            <a:off x="349250" y="228600"/>
            <a:ext cx="8413750" cy="750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Title Slide</a:t>
            </a:r>
          </a:p>
        </p:txBody>
      </p:sp>
      <p:sp>
        <p:nvSpPr>
          <p:cNvPr id="1027" name="Text Placeholder 1026"/>
          <p:cNvSpPr>
            <a:spLocks noGrp="1" noChangeArrowheads="1"/>
          </p:cNvSpPr>
          <p:nvPr>
            <p:ph type="body" idx="1"/>
          </p:nvPr>
        </p:nvSpPr>
        <p:spPr bwMode="auto">
          <a:xfrm>
            <a:off x="352425" y="1597025"/>
            <a:ext cx="8410575" cy="221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Box 1027"/>
          <p:cNvSpPr txBox="1">
            <a:spLocks noChangeArrowheads="1"/>
          </p:cNvSpPr>
          <p:nvPr/>
        </p:nvSpPr>
        <p:spPr bwMode="auto">
          <a:xfrm>
            <a:off x="6921500" y="6613525"/>
            <a:ext cx="2222500" cy="244475"/>
          </a:xfrm>
          <a:prstGeom prst="rect">
            <a:avLst/>
          </a:prstGeom>
          <a:noFill/>
          <a:ln w="9525">
            <a:noFill/>
            <a:miter lim="800000"/>
            <a:headEnd/>
            <a:tailEnd/>
          </a:ln>
        </p:spPr>
        <p:txBody>
          <a:bodyPr>
            <a:spAutoFit/>
          </a:bodyPr>
          <a:lstStyle/>
          <a:p>
            <a:pPr algn="r">
              <a:spcBef>
                <a:spcPct val="50000"/>
              </a:spcBef>
              <a:defRPr/>
            </a:pPr>
            <a:r>
              <a:rPr lang="en-US" sz="1000" b="1" i="1">
                <a:solidFill>
                  <a:schemeClr val="accent1"/>
                </a:solidFill>
              </a:rPr>
              <a:t>Microsoft Confidential - NDA  </a:t>
            </a:r>
            <a:endParaRPr lang="en-US" sz="1000" i="1">
              <a:solidFill>
                <a:schemeClr val="accent1"/>
              </a:solidFill>
            </a:endParaRPr>
          </a:p>
        </p:txBody>
      </p:sp>
      <p:sp>
        <p:nvSpPr>
          <p:cNvPr id="1029" name="TextBox 1028"/>
          <p:cNvSpPr txBox="1">
            <a:spLocks noChangeArrowheads="1"/>
          </p:cNvSpPr>
          <p:nvPr/>
        </p:nvSpPr>
        <p:spPr bwMode="auto">
          <a:xfrm>
            <a:off x="0" y="6613525"/>
            <a:ext cx="3844925" cy="244475"/>
          </a:xfrm>
          <a:prstGeom prst="rect">
            <a:avLst/>
          </a:prstGeom>
          <a:noFill/>
          <a:ln w="9525">
            <a:noFill/>
            <a:miter lim="800000"/>
            <a:headEnd/>
            <a:tailEnd/>
          </a:ln>
        </p:spPr>
        <p:txBody>
          <a:bodyPr>
            <a:spAutoFit/>
          </a:bodyPr>
          <a:lstStyle/>
          <a:p>
            <a:pPr>
              <a:spcBef>
                <a:spcPct val="50000"/>
              </a:spcBef>
              <a:defRPr/>
            </a:pPr>
            <a:r>
              <a:rPr lang="en-US" sz="1000" b="1" i="1">
                <a:solidFill>
                  <a:schemeClr val="accent1"/>
                </a:solidFill>
              </a:rPr>
              <a:t>Microsoft Windows Security Core © 2006</a:t>
            </a:r>
            <a:endParaRPr lang="en-US" sz="1000" i="1">
              <a:solidFill>
                <a:schemeClr val="accent1"/>
              </a:solidFill>
            </a:endParaRP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p:fade/>
  </p:transition>
  <p:timing>
    <p:tnLst>
      <p:par>
        <p:cTn id="1" dur="indefinite" restart="never" nodeType="tmRoot"/>
      </p:par>
    </p:tnLst>
  </p:timing>
  <p:hf hdr="0" ftr="0" dt="0"/>
  <p:txStyles>
    <p:titleStyle>
      <a:lvl1pPr marL="342900" indent="-342900" algn="l" defTabSz="-13873163" rtl="0" eaLnBrk="1" fontAlgn="base" hangingPunct="1">
        <a:lnSpc>
          <a:spcPct val="90000"/>
        </a:lnSpc>
        <a:spcBef>
          <a:spcPct val="0"/>
        </a:spcBef>
        <a:spcAft>
          <a:spcPct val="0"/>
        </a:spcAft>
        <a:defRPr sz="4800">
          <a:solidFill>
            <a:schemeClr val="tx2"/>
          </a:solidFill>
          <a:latin typeface="+mj-lt"/>
          <a:ea typeface="+mj-ea"/>
          <a:cs typeface="+mj-cs"/>
        </a:defRPr>
      </a:lvl1pPr>
      <a:lvl2pPr marL="342900" indent="-342900" algn="l" defTabSz="-13873163" rtl="0" eaLnBrk="1" fontAlgn="base" hangingPunct="1">
        <a:lnSpc>
          <a:spcPct val="90000"/>
        </a:lnSpc>
        <a:spcBef>
          <a:spcPct val="0"/>
        </a:spcBef>
        <a:spcAft>
          <a:spcPct val="0"/>
        </a:spcAft>
        <a:defRPr sz="4800">
          <a:solidFill>
            <a:schemeClr val="tx2"/>
          </a:solidFill>
          <a:latin typeface="Arial"/>
        </a:defRPr>
      </a:lvl2pPr>
      <a:lvl3pPr marL="342900" indent="-342900" algn="l" defTabSz="-13873163" rtl="0" eaLnBrk="1" fontAlgn="base" hangingPunct="1">
        <a:lnSpc>
          <a:spcPct val="90000"/>
        </a:lnSpc>
        <a:spcBef>
          <a:spcPct val="0"/>
        </a:spcBef>
        <a:spcAft>
          <a:spcPct val="0"/>
        </a:spcAft>
        <a:defRPr sz="4800">
          <a:solidFill>
            <a:schemeClr val="tx2"/>
          </a:solidFill>
          <a:latin typeface="Arial"/>
        </a:defRPr>
      </a:lvl3pPr>
      <a:lvl4pPr marL="342900" indent="-342900" algn="l" defTabSz="-13873163" rtl="0" eaLnBrk="1" fontAlgn="base" hangingPunct="1">
        <a:lnSpc>
          <a:spcPct val="90000"/>
        </a:lnSpc>
        <a:spcBef>
          <a:spcPct val="0"/>
        </a:spcBef>
        <a:spcAft>
          <a:spcPct val="0"/>
        </a:spcAft>
        <a:defRPr sz="4800">
          <a:solidFill>
            <a:schemeClr val="tx2"/>
          </a:solidFill>
          <a:latin typeface="Arial"/>
        </a:defRPr>
      </a:lvl4pPr>
      <a:lvl5pPr marL="342900" indent="-342900" algn="l" defTabSz="-13873163" rtl="0" eaLnBrk="1" fontAlgn="base" hangingPunct="1">
        <a:lnSpc>
          <a:spcPct val="90000"/>
        </a:lnSpc>
        <a:spcBef>
          <a:spcPct val="0"/>
        </a:spcBef>
        <a:spcAft>
          <a:spcPct val="0"/>
        </a:spcAft>
        <a:defRPr sz="4800">
          <a:solidFill>
            <a:schemeClr val="tx2"/>
          </a:solidFill>
          <a:latin typeface="Arial"/>
        </a:defRPr>
      </a:lvl5pPr>
      <a:lvl6pPr marL="457200" algn="l" eaLnBrk="1" fontAlgn="base" hangingPunct="1">
        <a:lnSpc>
          <a:spcPct val="90000"/>
        </a:lnSpc>
        <a:spcBef>
          <a:spcPct val="0"/>
        </a:spcBef>
        <a:spcAft>
          <a:spcPct val="0"/>
        </a:spcAft>
        <a:defRPr sz="4800">
          <a:solidFill>
            <a:schemeClr val="tx2">
              <a:alpha val="100000"/>
            </a:schemeClr>
          </a:solidFill>
          <a:latin typeface="Arial"/>
        </a:defRPr>
      </a:lvl6pPr>
      <a:lvl7pPr marL="914400" algn="l" eaLnBrk="1" fontAlgn="base" hangingPunct="1">
        <a:lnSpc>
          <a:spcPct val="90000"/>
        </a:lnSpc>
        <a:spcBef>
          <a:spcPct val="0"/>
        </a:spcBef>
        <a:spcAft>
          <a:spcPct val="0"/>
        </a:spcAft>
        <a:defRPr sz="4800">
          <a:solidFill>
            <a:schemeClr val="tx2">
              <a:alpha val="100000"/>
            </a:schemeClr>
          </a:solidFill>
          <a:latin typeface="Arial"/>
        </a:defRPr>
      </a:lvl7pPr>
      <a:lvl8pPr marL="1371600" algn="l" eaLnBrk="1" fontAlgn="base" hangingPunct="1">
        <a:lnSpc>
          <a:spcPct val="90000"/>
        </a:lnSpc>
        <a:spcBef>
          <a:spcPct val="0"/>
        </a:spcBef>
        <a:spcAft>
          <a:spcPct val="0"/>
        </a:spcAft>
        <a:defRPr sz="4800">
          <a:solidFill>
            <a:schemeClr val="tx2">
              <a:alpha val="100000"/>
            </a:schemeClr>
          </a:solidFill>
          <a:latin typeface="Arial"/>
        </a:defRPr>
      </a:lvl8pPr>
      <a:lvl9pPr marL="1828800" algn="l" eaLnBrk="1" fontAlgn="base" hangingPunct="1">
        <a:lnSpc>
          <a:spcPct val="90000"/>
        </a:lnSpc>
        <a:spcBef>
          <a:spcPct val="0"/>
        </a:spcBef>
        <a:spcAft>
          <a:spcPct val="0"/>
        </a:spcAft>
        <a:defRPr sz="4800">
          <a:solidFill>
            <a:schemeClr val="tx2">
              <a:alpha val="100000"/>
            </a:schemeClr>
          </a:solidFill>
          <a:latin typeface="Arial"/>
        </a:defRPr>
      </a:lvl9pPr>
    </p:titleStyle>
    <p:bodyStyle>
      <a:lvl1pPr marL="342900" indent="-342900" algn="l" defTabSz="-13873163" rtl="0" eaLnBrk="1" fontAlgn="base" hangingPunct="1">
        <a:lnSpc>
          <a:spcPct val="90000"/>
        </a:lnSpc>
        <a:spcBef>
          <a:spcPct val="30000"/>
        </a:spcBef>
        <a:spcAft>
          <a:spcPct val="0"/>
        </a:spcAft>
        <a:buClr>
          <a:schemeClr val="tx2"/>
        </a:buClr>
        <a:buSzPct val="110000"/>
        <a:buFont typeface="Wingdings 2" pitchFamily="18" charset="2"/>
        <a:buBlip>
          <a:blip r:embed="rId13"/>
        </a:buBlip>
        <a:defRPr sz="3200">
          <a:solidFill>
            <a:schemeClr val="tx1"/>
          </a:solidFill>
          <a:latin typeface="+mn-lt"/>
          <a:ea typeface="+mn-ea"/>
          <a:cs typeface="+mn-cs"/>
        </a:defRPr>
      </a:lvl1pPr>
      <a:lvl2pPr marL="742950" indent="-285750" algn="l" defTabSz="-13873163" rtl="0" eaLnBrk="1" fontAlgn="base" hangingPunct="1">
        <a:lnSpc>
          <a:spcPct val="90000"/>
        </a:lnSpc>
        <a:spcBef>
          <a:spcPct val="30000"/>
        </a:spcBef>
        <a:spcAft>
          <a:spcPct val="0"/>
        </a:spcAft>
        <a:buClr>
          <a:schemeClr val="tx2"/>
        </a:buClr>
        <a:buSzPct val="110000"/>
        <a:buFont typeface="Wingdings 2" pitchFamily="18" charset="2"/>
        <a:buBlip>
          <a:blip r:embed="rId13"/>
        </a:buBlip>
        <a:defRPr sz="2800">
          <a:solidFill>
            <a:schemeClr val="tx1"/>
          </a:solidFill>
          <a:latin typeface="+mn-lt"/>
        </a:defRPr>
      </a:lvl2pPr>
      <a:lvl3pPr marL="1143000" indent="-228600" algn="l" defTabSz="-13873163" rtl="0" eaLnBrk="1" fontAlgn="base" hangingPunct="1">
        <a:lnSpc>
          <a:spcPct val="90000"/>
        </a:lnSpc>
        <a:spcBef>
          <a:spcPct val="30000"/>
        </a:spcBef>
        <a:spcAft>
          <a:spcPct val="0"/>
        </a:spcAft>
        <a:buClr>
          <a:schemeClr val="tx2"/>
        </a:buClr>
        <a:buSzPct val="110000"/>
        <a:buFont typeface="Wingdings 2" pitchFamily="18" charset="2"/>
        <a:buBlip>
          <a:blip r:embed="rId13"/>
        </a:buBlip>
        <a:defRPr sz="2400">
          <a:solidFill>
            <a:schemeClr val="tx1"/>
          </a:solidFill>
          <a:latin typeface="+mn-lt"/>
        </a:defRPr>
      </a:lvl3pPr>
      <a:lvl4pPr marL="1600200" indent="-228600" algn="l" defTabSz="-13873163" rtl="0" eaLnBrk="1" fontAlgn="base" hangingPunct="1">
        <a:lnSpc>
          <a:spcPct val="90000"/>
        </a:lnSpc>
        <a:spcBef>
          <a:spcPct val="30000"/>
        </a:spcBef>
        <a:spcAft>
          <a:spcPct val="0"/>
        </a:spcAft>
        <a:buClr>
          <a:schemeClr val="tx2"/>
        </a:buClr>
        <a:buSzPct val="110000"/>
        <a:buFont typeface="Wingdings 2" pitchFamily="18" charset="2"/>
        <a:buBlip>
          <a:blip r:embed="rId13"/>
        </a:buBlip>
        <a:defRPr sz="2000">
          <a:solidFill>
            <a:schemeClr val="tx1"/>
          </a:solidFill>
          <a:latin typeface="+mn-lt"/>
        </a:defRPr>
      </a:lvl4pPr>
      <a:lvl5pPr marL="2057400" indent="-228600" algn="l" defTabSz="-13873163" rtl="0" eaLnBrk="1" fontAlgn="base" hangingPunct="1">
        <a:lnSpc>
          <a:spcPct val="90000"/>
        </a:lnSpc>
        <a:spcBef>
          <a:spcPct val="30000"/>
        </a:spcBef>
        <a:spcAft>
          <a:spcPct val="0"/>
        </a:spcAft>
        <a:buClr>
          <a:schemeClr val="tx2"/>
        </a:buClr>
        <a:buSzPct val="110000"/>
        <a:buFont typeface="Wingdings 2" pitchFamily="18" charset="2"/>
        <a:buBlip>
          <a:blip r:embed="rId13"/>
        </a:buBlip>
        <a:defRPr sz="2000">
          <a:solidFill>
            <a:schemeClr val="tx1"/>
          </a:solidFill>
          <a:latin typeface="+mn-lt"/>
        </a:defRPr>
      </a:lvl5pPr>
      <a:lvl6pPr marL="2308225" indent="-304800" algn="l" eaLnBrk="1" fontAlgn="base" hangingPunct="1">
        <a:lnSpc>
          <a:spcPct val="90000"/>
        </a:lnSpc>
        <a:spcBef>
          <a:spcPct val="30000"/>
        </a:spcBef>
        <a:spcAft>
          <a:spcPct val="0"/>
        </a:spcAft>
        <a:buClr>
          <a:schemeClr val="tx2">
            <a:alpha val="100000"/>
          </a:schemeClr>
        </a:buClr>
        <a:buSzPct val="110000"/>
        <a:buFont typeface="Wingdings 2"/>
        <a:buBlip>
          <a:blip r:embed="rId14"/>
        </a:buBlip>
        <a:defRPr sz="2000">
          <a:solidFill>
            <a:schemeClr val="tx1">
              <a:alpha val="100000"/>
            </a:schemeClr>
          </a:solidFill>
          <a:latin typeface="+mn-lt"/>
        </a:defRPr>
      </a:lvl6pPr>
      <a:lvl7pPr marL="2765425" indent="-304800" algn="l" eaLnBrk="1" fontAlgn="base" hangingPunct="1">
        <a:lnSpc>
          <a:spcPct val="90000"/>
        </a:lnSpc>
        <a:spcBef>
          <a:spcPct val="30000"/>
        </a:spcBef>
        <a:spcAft>
          <a:spcPct val="0"/>
        </a:spcAft>
        <a:buClr>
          <a:schemeClr val="tx2">
            <a:alpha val="100000"/>
          </a:schemeClr>
        </a:buClr>
        <a:buSzPct val="110000"/>
        <a:buFont typeface="Wingdings 2"/>
        <a:buBlip>
          <a:blip r:embed="rId14"/>
        </a:buBlip>
        <a:defRPr sz="2000">
          <a:solidFill>
            <a:schemeClr val="tx1">
              <a:alpha val="100000"/>
            </a:schemeClr>
          </a:solidFill>
          <a:latin typeface="+mn-lt"/>
        </a:defRPr>
      </a:lvl7pPr>
      <a:lvl8pPr marL="3222625" indent="-304800" algn="l" eaLnBrk="1" fontAlgn="base" hangingPunct="1">
        <a:lnSpc>
          <a:spcPct val="90000"/>
        </a:lnSpc>
        <a:spcBef>
          <a:spcPct val="30000"/>
        </a:spcBef>
        <a:spcAft>
          <a:spcPct val="0"/>
        </a:spcAft>
        <a:buClr>
          <a:schemeClr val="tx2">
            <a:alpha val="100000"/>
          </a:schemeClr>
        </a:buClr>
        <a:buSzPct val="110000"/>
        <a:buFont typeface="Wingdings 2"/>
        <a:buBlip>
          <a:blip r:embed="rId14"/>
        </a:buBlip>
        <a:defRPr sz="2000">
          <a:solidFill>
            <a:schemeClr val="tx1">
              <a:alpha val="100000"/>
            </a:schemeClr>
          </a:solidFill>
          <a:latin typeface="+mn-lt"/>
        </a:defRPr>
      </a:lvl8pPr>
      <a:lvl9pPr marL="3679825" indent="-304800" algn="l" eaLnBrk="1" fontAlgn="base" hangingPunct="1">
        <a:lnSpc>
          <a:spcPct val="90000"/>
        </a:lnSpc>
        <a:spcBef>
          <a:spcPct val="30000"/>
        </a:spcBef>
        <a:spcAft>
          <a:spcPct val="0"/>
        </a:spcAft>
        <a:buClr>
          <a:schemeClr val="tx2">
            <a:alpha val="100000"/>
          </a:schemeClr>
        </a:buClr>
        <a:buSzPct val="110000"/>
        <a:buFont typeface="Wingdings 2"/>
        <a:buBlip>
          <a:blip r:embed="rId14"/>
        </a:buBlip>
        <a:defRPr sz="2000">
          <a:solidFill>
            <a:schemeClr val="tx1">
              <a:alpha val="100000"/>
            </a:schemeClr>
          </a:solidFill>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orange bottom bar.jpg"/>
          <p:cNvPicPr>
            <a:picLocks noChangeAspect="1"/>
          </p:cNvPicPr>
          <p:nvPr/>
        </p:nvPicPr>
        <p:blipFill>
          <a:blip r:embed="rId20"/>
          <a:stretch>
            <a:fillRect/>
          </a:stretch>
        </p:blipFill>
        <p:spPr>
          <a:xfrm>
            <a:off x="0" y="6499860"/>
            <a:ext cx="9144000" cy="358140"/>
          </a:xfrm>
          <a:prstGeom prst="rect">
            <a:avLst/>
          </a:prstGeom>
        </p:spPr>
      </p:pic>
      <p:pic>
        <p:nvPicPr>
          <p:cNvPr id="5" name="Picture 4" descr="partner program url.png"/>
          <p:cNvPicPr>
            <a:picLocks noChangeAspect="1"/>
          </p:cNvPicPr>
          <p:nvPr/>
        </p:nvPicPr>
        <p:blipFill>
          <a:blip r:embed="rId21"/>
          <a:stretch>
            <a:fillRect/>
          </a:stretch>
        </p:blipFill>
        <p:spPr>
          <a:xfrm>
            <a:off x="6795868" y="6581336"/>
            <a:ext cx="1958144" cy="203599"/>
          </a:xfrm>
          <a:prstGeom prst="rect">
            <a:avLst/>
          </a:prstGeom>
        </p:spPr>
      </p:pic>
      <p:pic>
        <p:nvPicPr>
          <p:cNvPr id="6" name="Picture 5" descr="Partner-Program-Logo-white.png"/>
          <p:cNvPicPr>
            <a:picLocks noChangeAspect="1"/>
          </p:cNvPicPr>
          <p:nvPr/>
        </p:nvPicPr>
        <p:blipFill>
          <a:blip r:embed="rId22" cstate="print"/>
          <a:stretch>
            <a:fillRect/>
          </a:stretch>
        </p:blipFill>
        <p:spPr>
          <a:xfrm>
            <a:off x="373904" y="6519204"/>
            <a:ext cx="2486526" cy="295275"/>
          </a:xfrm>
          <a:prstGeom prst="rect">
            <a:avLst/>
          </a:prstGeom>
        </p:spPr>
      </p:pic>
    </p:spTree>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23"/>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24"/>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FontTx/>
        <a:buBlip>
          <a:blip r:embed="rId24"/>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24"/>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24"/>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2"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81000" y="228600"/>
            <a:ext cx="8393113" cy="75088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Title Slide</a:t>
            </a:r>
          </a:p>
        </p:txBody>
      </p:sp>
      <p:sp>
        <p:nvSpPr>
          <p:cNvPr id="3075" name="Rectangle 8"/>
          <p:cNvSpPr>
            <a:spLocks noGrp="1" noChangeArrowheads="1"/>
          </p:cNvSpPr>
          <p:nvPr>
            <p:ph type="body" idx="1"/>
          </p:nvPr>
        </p:nvSpPr>
        <p:spPr bwMode="auto">
          <a:xfrm>
            <a:off x="381000" y="1416050"/>
            <a:ext cx="8388350" cy="212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ransition>
    <p:strips/>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4800">
          <a:solidFill>
            <a:schemeClr val="tx2"/>
          </a:solidFill>
          <a:latin typeface="+mj-lt"/>
          <a:ea typeface="+mj-ea"/>
          <a:cs typeface="+mj-cs"/>
        </a:defRPr>
      </a:lvl1pPr>
      <a:lvl2pPr algn="l" rtl="0" eaLnBrk="1" fontAlgn="base" hangingPunct="1">
        <a:lnSpc>
          <a:spcPct val="90000"/>
        </a:lnSpc>
        <a:spcBef>
          <a:spcPct val="0"/>
        </a:spcBef>
        <a:spcAft>
          <a:spcPct val="0"/>
        </a:spcAft>
        <a:defRPr sz="4800">
          <a:solidFill>
            <a:schemeClr val="tx2"/>
          </a:solidFill>
          <a:latin typeface="Arial" charset="0"/>
        </a:defRPr>
      </a:lvl2pPr>
      <a:lvl3pPr algn="l" rtl="0" eaLnBrk="1" fontAlgn="base" hangingPunct="1">
        <a:lnSpc>
          <a:spcPct val="90000"/>
        </a:lnSpc>
        <a:spcBef>
          <a:spcPct val="0"/>
        </a:spcBef>
        <a:spcAft>
          <a:spcPct val="0"/>
        </a:spcAft>
        <a:defRPr sz="4800">
          <a:solidFill>
            <a:schemeClr val="tx2"/>
          </a:solidFill>
          <a:latin typeface="Arial" charset="0"/>
        </a:defRPr>
      </a:lvl3pPr>
      <a:lvl4pPr algn="l" rtl="0" eaLnBrk="1" fontAlgn="base" hangingPunct="1">
        <a:lnSpc>
          <a:spcPct val="90000"/>
        </a:lnSpc>
        <a:spcBef>
          <a:spcPct val="0"/>
        </a:spcBef>
        <a:spcAft>
          <a:spcPct val="0"/>
        </a:spcAft>
        <a:defRPr sz="4800">
          <a:solidFill>
            <a:schemeClr val="tx2"/>
          </a:solidFill>
          <a:latin typeface="Arial" charset="0"/>
        </a:defRPr>
      </a:lvl4pPr>
      <a:lvl5pPr algn="l" rtl="0" eaLnBrk="1" fontAlgn="base" hangingPunct="1">
        <a:lnSpc>
          <a:spcPct val="90000"/>
        </a:lnSpc>
        <a:spcBef>
          <a:spcPct val="0"/>
        </a:spcBef>
        <a:spcAft>
          <a:spcPct val="0"/>
        </a:spcAft>
        <a:defRPr sz="4800">
          <a:solidFill>
            <a:schemeClr val="tx2"/>
          </a:solidFill>
          <a:latin typeface="Arial" charset="0"/>
        </a:defRPr>
      </a:lvl5pPr>
      <a:lvl6pPr marL="457200" algn="l" rtl="0" eaLnBrk="1" fontAlgn="base" hangingPunct="1">
        <a:lnSpc>
          <a:spcPct val="90000"/>
        </a:lnSpc>
        <a:spcBef>
          <a:spcPct val="0"/>
        </a:spcBef>
        <a:spcAft>
          <a:spcPct val="0"/>
        </a:spcAft>
        <a:defRPr sz="4800">
          <a:solidFill>
            <a:schemeClr val="tx2"/>
          </a:solidFill>
          <a:latin typeface="Arial" charset="0"/>
        </a:defRPr>
      </a:lvl6pPr>
      <a:lvl7pPr marL="914400" algn="l" rtl="0" eaLnBrk="1" fontAlgn="base" hangingPunct="1">
        <a:lnSpc>
          <a:spcPct val="90000"/>
        </a:lnSpc>
        <a:spcBef>
          <a:spcPct val="0"/>
        </a:spcBef>
        <a:spcAft>
          <a:spcPct val="0"/>
        </a:spcAft>
        <a:defRPr sz="4800">
          <a:solidFill>
            <a:schemeClr val="tx2"/>
          </a:solidFill>
          <a:latin typeface="Arial" charset="0"/>
        </a:defRPr>
      </a:lvl7pPr>
      <a:lvl8pPr marL="1371600" algn="l" rtl="0" eaLnBrk="1" fontAlgn="base" hangingPunct="1">
        <a:lnSpc>
          <a:spcPct val="90000"/>
        </a:lnSpc>
        <a:spcBef>
          <a:spcPct val="0"/>
        </a:spcBef>
        <a:spcAft>
          <a:spcPct val="0"/>
        </a:spcAft>
        <a:defRPr sz="4800">
          <a:solidFill>
            <a:schemeClr val="tx2"/>
          </a:solidFill>
          <a:latin typeface="Arial" charset="0"/>
        </a:defRPr>
      </a:lvl8pPr>
      <a:lvl9pPr marL="1828800" algn="l" rtl="0" eaLnBrk="1" fontAlgn="base" hangingPunct="1">
        <a:lnSpc>
          <a:spcPct val="90000"/>
        </a:lnSpc>
        <a:spcBef>
          <a:spcPct val="0"/>
        </a:spcBef>
        <a:spcAft>
          <a:spcPct val="0"/>
        </a:spcAft>
        <a:defRPr sz="4800">
          <a:solidFill>
            <a:schemeClr val="tx2"/>
          </a:solidFill>
          <a:latin typeface="Arial" charset="0"/>
        </a:defRPr>
      </a:lvl9pPr>
    </p:titleStyle>
    <p:bodyStyle>
      <a:lvl1pPr marL="498475" indent="-498475" algn="l" rtl="0" eaLnBrk="1" fontAlgn="base" hangingPunct="1">
        <a:lnSpc>
          <a:spcPct val="85000"/>
        </a:lnSpc>
        <a:spcBef>
          <a:spcPct val="30000"/>
        </a:spcBef>
        <a:spcAft>
          <a:spcPct val="0"/>
        </a:spcAft>
        <a:buClr>
          <a:schemeClr val="folHlink"/>
        </a:buClr>
        <a:buSzPct val="75000"/>
        <a:buFont typeface="Wingdings 2" pitchFamily="18" charset="2"/>
        <a:buChar char="¢"/>
        <a:defRPr sz="3200">
          <a:solidFill>
            <a:schemeClr val="tx1"/>
          </a:solidFill>
          <a:latin typeface="+mn-lt"/>
          <a:ea typeface="+mn-ea"/>
          <a:cs typeface="+mn-cs"/>
        </a:defRPr>
      </a:lvl1pPr>
      <a:lvl2pPr marL="884238" indent="-384175" algn="l" rtl="0" eaLnBrk="1" fontAlgn="base" hangingPunct="1">
        <a:lnSpc>
          <a:spcPct val="85000"/>
        </a:lnSpc>
        <a:spcBef>
          <a:spcPct val="30000"/>
        </a:spcBef>
        <a:spcAft>
          <a:spcPct val="0"/>
        </a:spcAft>
        <a:buClr>
          <a:schemeClr val="folHlink"/>
        </a:buClr>
        <a:buSzPct val="60000"/>
        <a:buFont typeface="Wingdings" pitchFamily="2" charset="2"/>
        <a:buChar char="p"/>
        <a:defRPr sz="2800">
          <a:solidFill>
            <a:schemeClr val="tx1"/>
          </a:solidFill>
          <a:latin typeface="+mn-lt"/>
        </a:defRPr>
      </a:lvl2pPr>
      <a:lvl3pPr marL="1228725" indent="-342900" algn="l" rtl="0" eaLnBrk="1" fontAlgn="base" hangingPunct="1">
        <a:lnSpc>
          <a:spcPct val="85000"/>
        </a:lnSpc>
        <a:spcBef>
          <a:spcPct val="30000"/>
        </a:spcBef>
        <a:spcAft>
          <a:spcPct val="0"/>
        </a:spcAft>
        <a:buClr>
          <a:schemeClr val="folHlink"/>
        </a:buClr>
        <a:buSzPct val="75000"/>
        <a:buFont typeface="Wingdings 3" pitchFamily="18" charset="2"/>
        <a:buChar char=""/>
        <a:defRPr sz="2400">
          <a:solidFill>
            <a:schemeClr val="tx1"/>
          </a:solidFill>
          <a:latin typeface="+mn-lt"/>
        </a:defRPr>
      </a:lvl3pPr>
      <a:lvl4pPr marL="1533525" indent="-303213" algn="l" rtl="0" eaLnBrk="1" fontAlgn="base" hangingPunct="1">
        <a:lnSpc>
          <a:spcPct val="85000"/>
        </a:lnSpc>
        <a:spcBef>
          <a:spcPct val="30000"/>
        </a:spcBef>
        <a:spcAft>
          <a:spcPct val="0"/>
        </a:spcAft>
        <a:buClr>
          <a:schemeClr val="folHlink"/>
        </a:buClr>
        <a:buSzPct val="55000"/>
        <a:buFont typeface="Wingdings 3" pitchFamily="18" charset="2"/>
        <a:buChar char="w"/>
        <a:defRPr sz="2000">
          <a:solidFill>
            <a:schemeClr val="tx1"/>
          </a:solidFill>
          <a:latin typeface="+mn-lt"/>
        </a:defRPr>
      </a:lvl4pPr>
      <a:lvl5pPr marL="1828800" indent="-284163" algn="l" rtl="0" eaLnBrk="1" fontAlgn="base" hangingPunct="1">
        <a:lnSpc>
          <a:spcPct val="85000"/>
        </a:lnSpc>
        <a:spcBef>
          <a:spcPct val="30000"/>
        </a:spcBef>
        <a:spcAft>
          <a:spcPct val="0"/>
        </a:spcAft>
        <a:buClr>
          <a:schemeClr val="folHlink"/>
        </a:buClr>
        <a:buSzPct val="60000"/>
        <a:buFont typeface="Wingdings 3" pitchFamily="18" charset="2"/>
        <a:buChar char=""/>
        <a:defRPr sz="2000">
          <a:solidFill>
            <a:schemeClr val="tx1"/>
          </a:solidFill>
          <a:latin typeface="+mn-lt"/>
        </a:defRPr>
      </a:lvl5pPr>
      <a:lvl6pPr marL="2286000" indent="-284163" algn="l" rtl="0" eaLnBrk="1" fontAlgn="base" hangingPunct="1">
        <a:lnSpc>
          <a:spcPct val="85000"/>
        </a:lnSpc>
        <a:spcBef>
          <a:spcPct val="30000"/>
        </a:spcBef>
        <a:spcAft>
          <a:spcPct val="0"/>
        </a:spcAft>
        <a:buClr>
          <a:schemeClr val="folHlink"/>
        </a:buClr>
        <a:buSzPct val="60000"/>
        <a:buFont typeface="Wingdings 3" pitchFamily="18" charset="2"/>
        <a:buChar char=""/>
        <a:defRPr sz="2000">
          <a:solidFill>
            <a:schemeClr val="tx1"/>
          </a:solidFill>
          <a:latin typeface="+mn-lt"/>
        </a:defRPr>
      </a:lvl6pPr>
      <a:lvl7pPr marL="2743200" indent="-284163" algn="l" rtl="0" eaLnBrk="1" fontAlgn="base" hangingPunct="1">
        <a:lnSpc>
          <a:spcPct val="85000"/>
        </a:lnSpc>
        <a:spcBef>
          <a:spcPct val="30000"/>
        </a:spcBef>
        <a:spcAft>
          <a:spcPct val="0"/>
        </a:spcAft>
        <a:buClr>
          <a:schemeClr val="folHlink"/>
        </a:buClr>
        <a:buSzPct val="60000"/>
        <a:buFont typeface="Wingdings 3" pitchFamily="18" charset="2"/>
        <a:buChar char=""/>
        <a:defRPr sz="2000">
          <a:solidFill>
            <a:schemeClr val="tx1"/>
          </a:solidFill>
          <a:latin typeface="+mn-lt"/>
        </a:defRPr>
      </a:lvl7pPr>
      <a:lvl8pPr marL="3200400" indent="-284163" algn="l" rtl="0" eaLnBrk="1" fontAlgn="base" hangingPunct="1">
        <a:lnSpc>
          <a:spcPct val="85000"/>
        </a:lnSpc>
        <a:spcBef>
          <a:spcPct val="30000"/>
        </a:spcBef>
        <a:spcAft>
          <a:spcPct val="0"/>
        </a:spcAft>
        <a:buClr>
          <a:schemeClr val="folHlink"/>
        </a:buClr>
        <a:buSzPct val="60000"/>
        <a:buFont typeface="Wingdings 3" pitchFamily="18" charset="2"/>
        <a:buChar char=""/>
        <a:defRPr sz="2000">
          <a:solidFill>
            <a:schemeClr val="tx1"/>
          </a:solidFill>
          <a:latin typeface="+mn-lt"/>
        </a:defRPr>
      </a:lvl8pPr>
      <a:lvl9pPr marL="3657600" indent="-284163" algn="l" rtl="0" eaLnBrk="1" fontAlgn="base" hangingPunct="1">
        <a:lnSpc>
          <a:spcPct val="85000"/>
        </a:lnSpc>
        <a:spcBef>
          <a:spcPct val="30000"/>
        </a:spcBef>
        <a:spcAft>
          <a:spcPct val="0"/>
        </a:spcAft>
        <a:buClr>
          <a:schemeClr val="folHlink"/>
        </a:buClr>
        <a:buSzPct val="60000"/>
        <a:buFont typeface="Wingdings 3"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91886"/>
          </a:xfrm>
          <a:prstGeom prst="rect">
            <a:avLst/>
          </a:prstGeom>
        </p:spPr>
        <p:txBody>
          <a:bodyPr vert="horz" wrap="square" lIns="0" tIns="0" rIns="0" bIns="0" rtlCol="0" anchor="t" anchorCtr="0">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1553"/>
            <a:ext cx="8382000" cy="22105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fade/>
  </p:transition>
  <p:hf hdr="0" ftr="0" dt="0"/>
  <p:txStyles>
    <p:titleStyle>
      <a:lvl1pPr algn="l" defTabSz="914099" rtl="0" eaLnBrk="1" fontAlgn="base" hangingPunct="1">
        <a:lnSpc>
          <a:spcPct val="90000"/>
        </a:lnSpc>
        <a:spcBef>
          <a:spcPct val="0"/>
        </a:spcBef>
        <a:spcAft>
          <a:spcPct val="0"/>
        </a:spcAft>
        <a:defRPr lang="en-US" sz="5000" kern="1200" spc="-125" dirty="0">
          <a:ln w="3175">
            <a:noFill/>
          </a:ln>
          <a:solidFill>
            <a:schemeClr val="bg2"/>
          </a:solidFill>
          <a:latin typeface="Segoe" pitchFamily="34" charset="0"/>
          <a:ea typeface="+mn-ea"/>
          <a:cs typeface="Arial" charset="0"/>
        </a:defRPr>
      </a:lvl1pPr>
      <a:lvl2pPr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2pPr>
      <a:lvl3pPr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3pPr>
      <a:lvl4pPr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4pPr>
      <a:lvl5pPr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5pPr>
      <a:lvl6pPr marL="380985"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6pPr>
      <a:lvl7pPr marL="761970"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7pPr>
      <a:lvl8pPr marL="1142954"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8pPr>
      <a:lvl9pPr marL="1523939"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9pPr>
    </p:titleStyle>
    <p:bodyStyle>
      <a:lvl1pPr marL="384954" indent="-384954" algn="l" defTabSz="914099" rtl="0" eaLnBrk="1" fontAlgn="base" hangingPunct="1">
        <a:lnSpc>
          <a:spcPct val="90000"/>
        </a:lnSpc>
        <a:spcBef>
          <a:spcPct val="20000"/>
        </a:spcBef>
        <a:spcAft>
          <a:spcPct val="0"/>
        </a:spcAft>
        <a:buSzPct val="100000"/>
        <a:buFontTx/>
        <a:buBlip>
          <a:blip r:embed="rId16"/>
        </a:buBlip>
        <a:defRPr sz="3300" kern="1200">
          <a:solidFill>
            <a:schemeClr val="bg2"/>
          </a:solidFill>
          <a:latin typeface="+mn-lt"/>
          <a:ea typeface="+mn-ea"/>
          <a:cs typeface="+mn-cs"/>
        </a:defRPr>
      </a:lvl1pPr>
      <a:lvl2pPr marL="739481" indent="-362465" algn="l" defTabSz="914099" rtl="0" eaLnBrk="1" fontAlgn="base" hangingPunct="1">
        <a:lnSpc>
          <a:spcPct val="90000"/>
        </a:lnSpc>
        <a:spcBef>
          <a:spcPct val="20000"/>
        </a:spcBef>
        <a:spcAft>
          <a:spcPct val="0"/>
        </a:spcAft>
        <a:buSzPct val="100000"/>
        <a:buFontTx/>
        <a:buBlip>
          <a:blip r:embed="rId16"/>
        </a:buBlip>
        <a:defRPr sz="3000" kern="1200">
          <a:solidFill>
            <a:schemeClr val="bg2"/>
          </a:solidFill>
          <a:latin typeface="+mn-lt"/>
          <a:ea typeface="+mn-ea"/>
          <a:cs typeface="+mn-cs"/>
        </a:defRPr>
      </a:lvl2pPr>
      <a:lvl3pPr marL="1101946" indent="-347914" algn="l" defTabSz="914099" rtl="0" eaLnBrk="1" fontAlgn="base" hangingPunct="1">
        <a:lnSpc>
          <a:spcPct val="90000"/>
        </a:lnSpc>
        <a:spcBef>
          <a:spcPct val="20000"/>
        </a:spcBef>
        <a:spcAft>
          <a:spcPct val="0"/>
        </a:spcAft>
        <a:buSzPct val="100000"/>
        <a:buFontTx/>
        <a:buBlip>
          <a:blip r:embed="rId16"/>
        </a:buBlip>
        <a:defRPr sz="2700" kern="1200">
          <a:solidFill>
            <a:schemeClr val="bg2"/>
          </a:solidFill>
          <a:latin typeface="+mn-lt"/>
          <a:ea typeface="+mn-ea"/>
          <a:cs typeface="+mn-cs"/>
        </a:defRPr>
      </a:lvl3pPr>
      <a:lvl4pPr marL="1420756" indent="-318811" algn="l" defTabSz="914099" rtl="0" eaLnBrk="1" fontAlgn="base" hangingPunct="1">
        <a:lnSpc>
          <a:spcPct val="90000"/>
        </a:lnSpc>
        <a:spcBef>
          <a:spcPct val="20000"/>
        </a:spcBef>
        <a:spcAft>
          <a:spcPct val="0"/>
        </a:spcAft>
        <a:buSzPct val="100000"/>
        <a:buFontTx/>
        <a:buBlip>
          <a:blip r:embed="rId16"/>
        </a:buBlip>
        <a:defRPr sz="2300" kern="1200">
          <a:solidFill>
            <a:schemeClr val="bg2"/>
          </a:solidFill>
          <a:latin typeface="+mn-lt"/>
          <a:ea typeface="+mn-ea"/>
          <a:cs typeface="+mn-cs"/>
        </a:defRPr>
      </a:lvl4pPr>
      <a:lvl5pPr marL="1760732" indent="-318811" algn="l" defTabSz="914099" rtl="0" eaLnBrk="1" fontAlgn="base" hangingPunct="1">
        <a:lnSpc>
          <a:spcPct val="90000"/>
        </a:lnSpc>
        <a:spcBef>
          <a:spcPct val="20000"/>
        </a:spcBef>
        <a:spcAft>
          <a:spcPct val="0"/>
        </a:spcAft>
        <a:buSzPct val="100000"/>
        <a:buFontTx/>
        <a:buBlip>
          <a:blip r:embed="rId16"/>
        </a:buBlip>
        <a:defRPr sz="2300" kern="1200">
          <a:solidFill>
            <a:schemeClr val="bg2"/>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924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31" r:id="rId1"/>
  </p:sldLayoutIdLst>
  <p:transition>
    <p:fade/>
  </p:transition>
  <p:hf hdr="0" ftr="0" dt="0"/>
  <p:txStyles>
    <p:titleStyle>
      <a:lvl1pPr algn="l" defTabSz="914099" rtl="0" eaLnBrk="1" fontAlgn="base" latinLnBrk="0" hangingPunct="1">
        <a:lnSpc>
          <a:spcPct val="90000"/>
        </a:lnSpc>
        <a:spcBef>
          <a:spcPct val="0"/>
        </a:spcBef>
        <a:spcAft>
          <a:spcPct val="0"/>
        </a:spcAft>
        <a:buNone/>
        <a:defRPr lang="en-US" sz="5000" b="0" kern="1200" cap="none" spc="-125" dirty="0">
          <a:ln w="3175">
            <a:noFill/>
          </a:ln>
          <a:solidFill>
            <a:schemeClr val="bg2"/>
          </a:solidFill>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technet2.microsoft.com/windowsserver2008/en/library/ea8d253e-0646-490c-93d3-b78c5e1d9db71033.mspx?mfr=tru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sz="4800" smtClean="0"/>
              <a:t>Active Directory</a:t>
            </a:r>
            <a:endParaRPr lang="en-US" sz="4800" dirty="0"/>
          </a:p>
        </p:txBody>
      </p:sp>
      <p:sp>
        <p:nvSpPr>
          <p:cNvPr id="4"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chemeClr val="tx2"/>
                </a:solidFill>
                <a:latin typeface="Segoe" pitchFamily="34" charset="0"/>
                <a:cs typeface="Arial" charset="0"/>
              </a:rPr>
              <a:t>© </a:t>
            </a:r>
            <a:r>
              <a:rPr lang="en-US" sz="700" dirty="0" smtClean="0">
                <a:solidFill>
                  <a:schemeClr val="tx2"/>
                </a:solidFill>
                <a:latin typeface="Segoe" pitchFamily="34" charset="0"/>
                <a:cs typeface="Arial" charset="0"/>
              </a:rPr>
              <a:t>2007 Microsoft </a:t>
            </a:r>
            <a:r>
              <a:rPr lang="en-US" sz="700" dirty="0">
                <a:solidFill>
                  <a:schemeClr val="tx2"/>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Read Only Domain Controller (RODC)</a:t>
            </a:r>
            <a:endParaRPr lang="en-US" sz="4000" dirty="0"/>
          </a:p>
        </p:txBody>
      </p:sp>
      <p:sp>
        <p:nvSpPr>
          <p:cNvPr id="3" name="Text Placeholder 2"/>
          <p:cNvSpPr>
            <a:spLocks noGrp="1"/>
          </p:cNvSpPr>
          <p:nvPr>
            <p:ph idx="1"/>
          </p:nvPr>
        </p:nvSpPr>
        <p:spPr>
          <a:xfrm>
            <a:off x="381000" y="1412875"/>
            <a:ext cx="8382000" cy="4139595"/>
          </a:xfrm>
        </p:spPr>
        <p:txBody>
          <a:bodyPr/>
          <a:lstStyle/>
          <a:p>
            <a:pPr>
              <a:lnSpc>
                <a:spcPct val="100000"/>
              </a:lnSpc>
              <a:spcBef>
                <a:spcPts val="600"/>
              </a:spcBef>
            </a:pPr>
            <a:r>
              <a:rPr lang="en-US" sz="2800" dirty="0" smtClean="0"/>
              <a:t>Secure by default - no principal (account) passwords replicated to or stored in a read only DC</a:t>
            </a:r>
          </a:p>
          <a:p>
            <a:pPr>
              <a:lnSpc>
                <a:spcPct val="100000"/>
              </a:lnSpc>
              <a:spcBef>
                <a:spcPts val="600"/>
              </a:spcBef>
            </a:pPr>
            <a:r>
              <a:rPr lang="en-US" sz="2800" dirty="0" smtClean="0"/>
              <a:t>Selectively enable password caching</a:t>
            </a:r>
          </a:p>
          <a:p>
            <a:pPr>
              <a:lnSpc>
                <a:spcPct val="100000"/>
              </a:lnSpc>
              <a:spcBef>
                <a:spcPts val="600"/>
              </a:spcBef>
            </a:pPr>
            <a:r>
              <a:rPr lang="en-US" sz="2800" dirty="0" smtClean="0"/>
              <a:t>Unidirectional replication for AD and SYSVOL</a:t>
            </a:r>
          </a:p>
          <a:p>
            <a:pPr lvl="1">
              <a:lnSpc>
                <a:spcPct val="100000"/>
              </a:lnSpc>
              <a:spcBef>
                <a:spcPts val="600"/>
              </a:spcBef>
            </a:pPr>
            <a:r>
              <a:rPr lang="en-US" sz="2400" dirty="0" smtClean="0"/>
              <a:t>Read Only Partial Attribute Set to prevent replication of sensitive information</a:t>
            </a:r>
          </a:p>
          <a:p>
            <a:pPr lvl="1">
              <a:lnSpc>
                <a:spcPct val="100000"/>
              </a:lnSpc>
              <a:spcBef>
                <a:spcPts val="600"/>
              </a:spcBef>
            </a:pPr>
            <a:r>
              <a:rPr lang="en-US" sz="2400" dirty="0" smtClean="0"/>
              <a:t>Requires manual configuration</a:t>
            </a:r>
          </a:p>
          <a:p>
            <a:pPr>
              <a:lnSpc>
                <a:spcPct val="100000"/>
              </a:lnSpc>
              <a:spcBef>
                <a:spcPts val="600"/>
              </a:spcBef>
            </a:pPr>
            <a:r>
              <a:rPr lang="en-US" sz="2800" dirty="0" smtClean="0"/>
              <a:t>Enables delegation of DC administration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4400" spc="-125" smtClean="0">
                <a:ln w="3175">
                  <a:noFill/>
                </a:ln>
              </a:rPr>
              <a:t>RODC Compat Issues</a:t>
            </a:r>
            <a:endParaRPr sz="4400" spc="-125">
              <a:ln w="3175">
                <a:noFill/>
              </a:ln>
            </a:endParaRPr>
          </a:p>
        </p:txBody>
      </p:sp>
      <p:sp>
        <p:nvSpPr>
          <p:cNvPr id="3" name="Content Placeholder 2"/>
          <p:cNvSpPr>
            <a:spLocks noGrp="1"/>
          </p:cNvSpPr>
          <p:nvPr>
            <p:ph idx="1"/>
          </p:nvPr>
        </p:nvSpPr>
        <p:spPr>
          <a:xfrm>
            <a:off x="381000" y="1412874"/>
            <a:ext cx="8382000" cy="2554545"/>
          </a:xfrm>
        </p:spPr>
        <p:txBody>
          <a:bodyPr/>
          <a:lstStyle/>
          <a:p>
            <a:pPr>
              <a:lnSpc>
                <a:spcPct val="100000"/>
              </a:lnSpc>
              <a:spcBef>
                <a:spcPts val="600"/>
              </a:spcBef>
            </a:pPr>
            <a:r>
              <a:rPr lang="en-US" sz="4000" dirty="0" smtClean="0"/>
              <a:t>Central issue</a:t>
            </a:r>
          </a:p>
          <a:p>
            <a:pPr lvl="1">
              <a:lnSpc>
                <a:spcPct val="100000"/>
              </a:lnSpc>
              <a:spcBef>
                <a:spcPts val="600"/>
              </a:spcBef>
            </a:pPr>
            <a:r>
              <a:rPr lang="en-US" dirty="0" smtClean="0"/>
              <a:t>App is unaware of RODC and treats it as writable</a:t>
            </a:r>
          </a:p>
          <a:p>
            <a:pPr lvl="1">
              <a:lnSpc>
                <a:spcPct val="100000"/>
              </a:lnSpc>
              <a:spcBef>
                <a:spcPts val="600"/>
              </a:spcBef>
            </a:pPr>
            <a:r>
              <a:rPr lang="en-US" dirty="0" smtClean="0"/>
              <a:t>By default, write operations are referred by the RODC to a writable DC</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4400" spc="-125" smtClean="0">
                <a:ln w="3175">
                  <a:noFill/>
                </a:ln>
              </a:rPr>
              <a:t>RODC Issues</a:t>
            </a:r>
            <a:endParaRPr sz="4400" spc="-125">
              <a:ln w="3175">
                <a:noFill/>
              </a:ln>
            </a:endParaRPr>
          </a:p>
        </p:txBody>
      </p:sp>
      <p:sp>
        <p:nvSpPr>
          <p:cNvPr id="3" name="Content Placeholder 2"/>
          <p:cNvSpPr>
            <a:spLocks noGrp="1"/>
          </p:cNvSpPr>
          <p:nvPr>
            <p:ph idx="1"/>
          </p:nvPr>
        </p:nvSpPr>
        <p:spPr>
          <a:xfrm>
            <a:off x="381000" y="1412874"/>
            <a:ext cx="8382000" cy="4278094"/>
          </a:xfrm>
        </p:spPr>
        <p:txBody>
          <a:bodyPr/>
          <a:lstStyle/>
          <a:p>
            <a:pPr>
              <a:lnSpc>
                <a:spcPct val="100000"/>
              </a:lnSpc>
              <a:spcBef>
                <a:spcPts val="600"/>
              </a:spcBef>
            </a:pPr>
            <a:r>
              <a:rPr lang="en-US" sz="2400" dirty="0" smtClean="0"/>
              <a:t>Application requiring that it runs on DC may use API which does not distinguish RODCs</a:t>
            </a:r>
          </a:p>
          <a:p>
            <a:pPr>
              <a:lnSpc>
                <a:spcPct val="100000"/>
              </a:lnSpc>
              <a:spcBef>
                <a:spcPts val="600"/>
              </a:spcBef>
            </a:pPr>
            <a:r>
              <a:rPr lang="en-US" sz="2400" dirty="0" smtClean="0"/>
              <a:t>Write oriented apps may not distinguish RODCs when querying for a DC</a:t>
            </a:r>
          </a:p>
          <a:p>
            <a:pPr lvl="1">
              <a:lnSpc>
                <a:spcPct val="100000"/>
              </a:lnSpc>
              <a:spcBef>
                <a:spcPts val="600"/>
              </a:spcBef>
            </a:pPr>
            <a:r>
              <a:rPr lang="en-US" sz="2000" dirty="0" smtClean="0"/>
              <a:t>Ask for writable DC (</a:t>
            </a:r>
            <a:r>
              <a:rPr lang="en-US" sz="2000" dirty="0" err="1" smtClean="0"/>
              <a:t>GetDcName</a:t>
            </a:r>
            <a:r>
              <a:rPr lang="en-US" sz="2000" dirty="0" smtClean="0"/>
              <a:t> pass DS_WRITABLE_REQUIRED flag)</a:t>
            </a:r>
          </a:p>
          <a:p>
            <a:pPr>
              <a:lnSpc>
                <a:spcPct val="100000"/>
              </a:lnSpc>
              <a:spcBef>
                <a:spcPts val="600"/>
              </a:spcBef>
            </a:pPr>
            <a:r>
              <a:rPr lang="en-US" sz="2400" dirty="0" smtClean="0"/>
              <a:t>Referral from RODC may fail (e.g. app is not setup to “chase referrals”, communication failure, etc.)</a:t>
            </a:r>
          </a:p>
          <a:p>
            <a:pPr lvl="1">
              <a:lnSpc>
                <a:spcPct val="100000"/>
              </a:lnSpc>
              <a:spcBef>
                <a:spcPts val="600"/>
              </a:spcBef>
            </a:pPr>
            <a:r>
              <a:rPr lang="en-US" sz="2000" dirty="0" smtClean="0"/>
              <a:t>Avoid write operations to RODC as above</a:t>
            </a:r>
          </a:p>
          <a:p>
            <a:pPr>
              <a:lnSpc>
                <a:spcPct val="100000"/>
              </a:lnSpc>
              <a:spcBef>
                <a:spcPts val="600"/>
              </a:spcBef>
            </a:pPr>
            <a:r>
              <a:rPr lang="en-US" sz="2400" dirty="0" smtClean="0"/>
              <a:t>App may do a referred write, then attempt to read </a:t>
            </a:r>
          </a:p>
          <a:p>
            <a:pPr lvl="1">
              <a:lnSpc>
                <a:spcPct val="100000"/>
              </a:lnSpc>
              <a:spcBef>
                <a:spcPts val="600"/>
              </a:spcBef>
            </a:pPr>
            <a:r>
              <a:rPr lang="en-US" sz="2000" dirty="0" smtClean="0"/>
              <a:t>Fails due to latency in replication of written data to RODC</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4400" spc="-125" smtClean="0">
                <a:ln w="3175">
                  <a:noFill/>
                </a:ln>
              </a:rPr>
              <a:t>RODC Compat Issues</a:t>
            </a:r>
            <a:endParaRPr sz="4400" spc="-125">
              <a:ln w="3175">
                <a:noFill/>
              </a:ln>
            </a:endParaRPr>
          </a:p>
        </p:txBody>
      </p:sp>
      <p:sp>
        <p:nvSpPr>
          <p:cNvPr id="3" name="Content Placeholder 2"/>
          <p:cNvSpPr>
            <a:spLocks noGrp="1"/>
          </p:cNvSpPr>
          <p:nvPr>
            <p:ph idx="1"/>
          </p:nvPr>
        </p:nvSpPr>
        <p:spPr>
          <a:xfrm>
            <a:off x="381000" y="1412874"/>
            <a:ext cx="8382000" cy="4854921"/>
          </a:xfrm>
        </p:spPr>
        <p:txBody>
          <a:bodyPr>
            <a:normAutofit fontScale="92500" lnSpcReduction="10000"/>
          </a:bodyPr>
          <a:lstStyle/>
          <a:p>
            <a:r>
              <a:rPr lang="en-US" dirty="0" smtClean="0"/>
              <a:t>Questions to ask…</a:t>
            </a:r>
          </a:p>
          <a:p>
            <a:pPr lvl="1"/>
            <a:r>
              <a:rPr lang="en-US" sz="2200" dirty="0" smtClean="0"/>
              <a:t>Does your application require that it runs on a domain controller?</a:t>
            </a:r>
          </a:p>
          <a:p>
            <a:pPr lvl="1"/>
            <a:r>
              <a:rPr lang="en-US" sz="2200" dirty="0" smtClean="0"/>
              <a:t>Does your application write to the directory? </a:t>
            </a:r>
          </a:p>
          <a:p>
            <a:pPr lvl="1"/>
            <a:r>
              <a:rPr lang="en-US" sz="2200" dirty="0" smtClean="0"/>
              <a:t>Does your application explicitly disable LDAP referrals by using the LDAP option?</a:t>
            </a:r>
          </a:p>
          <a:p>
            <a:pPr lvl="1"/>
            <a:r>
              <a:rPr lang="en-US" sz="2200" dirty="0" smtClean="0"/>
              <a:t>If not, do you know if your application works when it gets a referral?</a:t>
            </a:r>
          </a:p>
          <a:p>
            <a:pPr lvl="1"/>
            <a:r>
              <a:rPr lang="en-US" sz="2200" dirty="0" smtClean="0"/>
              <a:t>Can your application write LDAP data and then soon thereafter attempt to read it again? </a:t>
            </a:r>
          </a:p>
          <a:p>
            <a:pPr lvl="1"/>
            <a:r>
              <a:rPr lang="en-US" sz="2200" dirty="0" smtClean="0"/>
              <a:t>When your application calls LDAP_open/init, does it allow LDAP to choose the host name on its behalf (rather than passing a host name explicitly)? </a:t>
            </a:r>
          </a:p>
          <a:p>
            <a:pPr lvl="1"/>
            <a:r>
              <a:rPr lang="en-US" sz="2200" dirty="0" smtClean="0"/>
              <a:t>If you use Active Directory Service Interfaces (ADSI), does your application specify the domain name in ADsPath? Or does it use a serverless path?</a:t>
            </a:r>
            <a:endParaRPr lang="en-US" sz="22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RODC Detection</a:t>
            </a:r>
            <a:endParaRPr lang="en-US" dirty="0"/>
          </a:p>
        </p:txBody>
      </p:sp>
      <p:sp>
        <p:nvSpPr>
          <p:cNvPr id="3" name="Content Placeholder 2"/>
          <p:cNvSpPr>
            <a:spLocks noGrp="1"/>
          </p:cNvSpPr>
          <p:nvPr>
            <p:ph idx="1"/>
          </p:nvPr>
        </p:nvSpPr>
        <p:spPr>
          <a:xfrm>
            <a:off x="381000" y="1412874"/>
            <a:ext cx="8382000" cy="3539430"/>
          </a:xfrm>
        </p:spPr>
        <p:txBody>
          <a:bodyPr/>
          <a:lstStyle/>
          <a:p>
            <a:pPr>
              <a:lnSpc>
                <a:spcPct val="100000"/>
              </a:lnSpc>
              <a:spcBef>
                <a:spcPts val="600"/>
              </a:spcBef>
            </a:pPr>
            <a:r>
              <a:rPr lang="en-US" sz="2800" dirty="0" smtClean="0"/>
              <a:t>Wrong</a:t>
            </a:r>
          </a:p>
          <a:p>
            <a:pPr lvl="1">
              <a:lnSpc>
                <a:spcPct val="100000"/>
              </a:lnSpc>
              <a:spcBef>
                <a:spcPts val="600"/>
              </a:spcBef>
            </a:pPr>
            <a:r>
              <a:rPr lang="en-US" sz="2400" dirty="0" err="1" smtClean="0"/>
              <a:t>GetVersionEx</a:t>
            </a:r>
            <a:r>
              <a:rPr lang="en-US" sz="2400" dirty="0" smtClean="0"/>
              <a:t>( OSVERSIONINFOEX )</a:t>
            </a:r>
          </a:p>
          <a:p>
            <a:pPr lvl="2">
              <a:lnSpc>
                <a:spcPct val="100000"/>
              </a:lnSpc>
              <a:spcBef>
                <a:spcPts val="600"/>
              </a:spcBef>
            </a:pPr>
            <a:r>
              <a:rPr lang="en-US" sz="2000" dirty="0" smtClean="0"/>
              <a:t>No specific flag in </a:t>
            </a:r>
            <a:r>
              <a:rPr lang="en-US" sz="2000" dirty="0" err="1" smtClean="0"/>
              <a:t>wProductType</a:t>
            </a:r>
            <a:r>
              <a:rPr lang="en-US" sz="2000" dirty="0" smtClean="0"/>
              <a:t> </a:t>
            </a:r>
          </a:p>
          <a:p>
            <a:pPr lvl="1">
              <a:lnSpc>
                <a:spcPct val="100000"/>
              </a:lnSpc>
              <a:spcBef>
                <a:spcPts val="600"/>
              </a:spcBef>
            </a:pPr>
            <a:r>
              <a:rPr lang="en-US" sz="2400" dirty="0" smtClean="0"/>
              <a:t>Registry</a:t>
            </a:r>
          </a:p>
          <a:p>
            <a:pPr>
              <a:lnSpc>
                <a:spcPct val="100000"/>
              </a:lnSpc>
              <a:spcBef>
                <a:spcPts val="600"/>
              </a:spcBef>
            </a:pPr>
            <a:endParaRPr lang="en-US" sz="2800" dirty="0" smtClean="0"/>
          </a:p>
          <a:p>
            <a:pPr>
              <a:lnSpc>
                <a:spcPct val="100000"/>
              </a:lnSpc>
              <a:spcBef>
                <a:spcPts val="600"/>
              </a:spcBef>
            </a:pPr>
            <a:r>
              <a:rPr lang="en-US" sz="2800" dirty="0" smtClean="0"/>
              <a:t>Right</a:t>
            </a:r>
          </a:p>
          <a:p>
            <a:pPr lvl="1">
              <a:lnSpc>
                <a:spcPct val="100000"/>
              </a:lnSpc>
              <a:spcBef>
                <a:spcPts val="600"/>
              </a:spcBef>
            </a:pPr>
            <a:r>
              <a:rPr lang="en-US" sz="2400" dirty="0" err="1" smtClean="0"/>
              <a:t>DsRoleGetPrimaryDomainInformation</a:t>
            </a:r>
            <a:r>
              <a:rPr lang="en-US" sz="2400" dirty="0" smtClean="0"/>
              <a:t> </a:t>
            </a:r>
            <a:br>
              <a:rPr lang="en-US" sz="2400" dirty="0" smtClean="0"/>
            </a:br>
            <a:r>
              <a:rPr lang="en-US" sz="2400" dirty="0" smtClean="0"/>
              <a:t>New flag: DSROLE_PRIMARY_DS_READONLY</a:t>
            </a:r>
            <a:endParaRPr lang="en-US" sz="24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4400" spc="-125" smtClean="0">
                <a:ln w="3175">
                  <a:noFill/>
                </a:ln>
              </a:rPr>
              <a:t>RODC Resources</a:t>
            </a:r>
            <a:endParaRPr sz="4400" spc="-125">
              <a:ln w="3175">
                <a:noFill/>
              </a:ln>
            </a:endParaRPr>
          </a:p>
        </p:txBody>
      </p:sp>
      <p:sp>
        <p:nvSpPr>
          <p:cNvPr id="3" name="Content Placeholder 2"/>
          <p:cNvSpPr>
            <a:spLocks noGrp="1"/>
          </p:cNvSpPr>
          <p:nvPr>
            <p:ph idx="1"/>
          </p:nvPr>
        </p:nvSpPr>
        <p:spPr>
          <a:xfrm>
            <a:off x="381000" y="1412875"/>
            <a:ext cx="8382000" cy="2339102"/>
          </a:xfrm>
        </p:spPr>
        <p:txBody>
          <a:bodyPr/>
          <a:lstStyle/>
          <a:p>
            <a:pPr>
              <a:lnSpc>
                <a:spcPct val="100000"/>
              </a:lnSpc>
              <a:spcBef>
                <a:spcPts val="600"/>
              </a:spcBef>
            </a:pPr>
            <a:r>
              <a:rPr lang="en-US" sz="2800" dirty="0" smtClean="0"/>
              <a:t>For a detailed description of all scenarios including referenced APIs, flags, etc. See Appendix C of the following document…</a:t>
            </a:r>
          </a:p>
          <a:p>
            <a:pPr lvl="1">
              <a:lnSpc>
                <a:spcPct val="100000"/>
              </a:lnSpc>
              <a:spcBef>
                <a:spcPts val="600"/>
              </a:spcBef>
            </a:pPr>
            <a:r>
              <a:rPr lang="en-US" sz="2000" u="sng" dirty="0" smtClean="0">
                <a:hlinkClick r:id="rId3"/>
              </a:rPr>
              <a:t>http://technet2.microsoft.com/windowsserver2008/en/library/ea8d253e-0646-490c-93d3-b78c5e1d9db71033.mspx?mfr=true</a:t>
            </a:r>
            <a:r>
              <a:rPr lang="en-US" sz="2000" dirty="0" smtClean="0"/>
              <a:t> </a:t>
            </a:r>
          </a:p>
          <a:p>
            <a:pPr lvl="1">
              <a:lnSpc>
                <a:spcPct val="100000"/>
              </a:lnSpc>
              <a:spcBef>
                <a:spcPts val="600"/>
              </a:spcBef>
            </a:pPr>
            <a:endParaRPr lang="en-US" sz="1800"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5592245"/>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chemeClr val="tx2"/>
                </a:solidFill>
                <a:latin typeface="Segoe" pitchFamily="34" charset="0"/>
                <a:cs typeface="Arial" charset="0"/>
              </a:rPr>
              <a:t>© </a:t>
            </a:r>
            <a:r>
              <a:rPr lang="en-US" sz="700" dirty="0" smtClean="0">
                <a:solidFill>
                  <a:schemeClr val="tx2"/>
                </a:solidFill>
                <a:latin typeface="Segoe" pitchFamily="34" charset="0"/>
                <a:cs typeface="Arial" charset="0"/>
              </a:rPr>
              <a:t>2007 Microsoft </a:t>
            </a:r>
            <a:r>
              <a:rPr lang="en-US" sz="700" dirty="0">
                <a:solidFill>
                  <a:schemeClr val="tx2"/>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dowsServer2008LightTemplateNoPhoto">
  <a:themeElements>
    <a:clrScheme name="7-00193_WindowsServer2008_TemplateLightPhoto">
      <a:dk1>
        <a:srgbClr val="FFFFFF"/>
      </a:dk1>
      <a:lt1>
        <a:srgbClr val="000000"/>
      </a:lt1>
      <a:dk2>
        <a:srgbClr val="FFFFFF"/>
      </a:dk2>
      <a:lt2>
        <a:srgbClr val="000000"/>
      </a:lt2>
      <a:accent1>
        <a:srgbClr val="FF3300"/>
      </a:accent1>
      <a:accent2>
        <a:srgbClr val="66CC33"/>
      </a:accent2>
      <a:accent3>
        <a:srgbClr val="B2B2B2"/>
      </a:accent3>
      <a:accent4>
        <a:srgbClr val="FFCC00"/>
      </a:accent4>
      <a:accent5>
        <a:srgbClr val="00B0F0"/>
      </a:accent5>
      <a:accent6>
        <a:srgbClr val="5F5F5F"/>
      </a:accent6>
      <a:hlink>
        <a:srgbClr val="FF0000"/>
      </a:hlink>
      <a:folHlink>
        <a:srgbClr val="000000"/>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Blue feathered clouds template_Arial">
  <a:themeElements>
    <a:clrScheme name="Blue feathered clouds template_Arial 1">
      <a:dk1>
        <a:srgbClr val="000000"/>
      </a:dk1>
      <a:lt1>
        <a:srgbClr val="FFFFFF"/>
      </a:lt1>
      <a:dk2>
        <a:srgbClr val="28497A"/>
      </a:dk2>
      <a:lt2>
        <a:srgbClr val="FFB601"/>
      </a:lt2>
      <a:accent1>
        <a:srgbClr val="F7E993"/>
      </a:accent1>
      <a:accent2>
        <a:srgbClr val="66CC66"/>
      </a:accent2>
      <a:accent3>
        <a:srgbClr val="ACB1BE"/>
      </a:accent3>
      <a:accent4>
        <a:srgbClr val="DADADA"/>
      </a:accent4>
      <a:accent5>
        <a:srgbClr val="FAF2C8"/>
      </a:accent5>
      <a:accent6>
        <a:srgbClr val="5CB95C"/>
      </a:accent6>
      <a:hlink>
        <a:srgbClr val="6699FF"/>
      </a:hlink>
      <a:folHlink>
        <a:srgbClr val="FF6633"/>
      </a:folHlink>
    </a:clrScheme>
    <a:fontScheme name="Blue feathered clouds template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gradFill rotWithShape="0">
          <a:gsLst>
            <a:gs pos="0">
              <a:schemeClr val="folHlink"/>
            </a:gs>
            <a:gs pos="100000">
              <a:schemeClr val="folHlink">
                <a:gamma/>
                <a:shade val="38039"/>
                <a:invGamma/>
              </a:schemeClr>
            </a:gs>
          </a:gsLst>
          <a:lin ang="5400000" scaled="1"/>
        </a:gradFill>
        <a:ln w="12700" cap="flat" cmpd="sng" algn="ctr">
          <a:solidFill>
            <a:schemeClr val="folHlink"/>
          </a:solidFill>
          <a:prstDash val="solid"/>
          <a:round/>
          <a:headEnd type="none" w="med" len="med"/>
          <a:tailEnd type="none" w="med" len="med"/>
        </a:ln>
        <a:effectLst/>
      </a:spPr>
      <a:bodyPr vert="horz" wrap="square" lIns="91440" tIns="45720" rIns="91440" bIns="45720" anchor="ctr" compatLnSpc="1"/>
      <a:lstStyle>
        <a:defPPr marL="0" marR="0" indent="0" algn="l" defTabSz="914400" rtl="0" eaLnBrk="1" fontAlgn="base" latinLnBrk="0" hangingPunct="1">
          <a:lnSpc>
            <a:spcPct val="100000"/>
          </a:lnSpc>
          <a:spcBef>
            <a:spcPct val="0"/>
          </a:spcBef>
          <a:spcAft>
            <a:spcPct val="0"/>
          </a:spcAft>
          <a:buNone/>
          <a:tabLst/>
          <a:defRPr kumimoji="0" lang="en-US" sz="2400" b="0" i="0" u="none" strike="noStrike" baseline="0">
            <a:solidFill>
              <a:schemeClr val="tx1">
                <a:alpha val="100000"/>
              </a:schemeClr>
            </a:solidFill>
            <a:effectLst>
              <a:outerShdw blurRad="38100" dist="38100" dir="2700000" algn="tl">
                <a:srgbClr val="000000">
                  <a:alpha val="43137"/>
                </a:srgbClr>
              </a:outerShdw>
            </a:effectLst>
            <a:latin typeface="Segoe"/>
          </a:defRPr>
        </a:defPPr>
      </a:lstStyle>
    </a:spDef>
    <a:lnDef>
      <a:spPr bwMode="auto">
        <a:xfrm>
          <a:off x="0" y="0"/>
          <a:ext cx="1" cy="1"/>
        </a:xfrm>
        <a:custGeom>
          <a:avLst/>
          <a:gdLst/>
          <a:ahLst/>
          <a:cxnLst/>
          <a:rect l="0" t="0" r="0" b="0"/>
          <a:pathLst/>
        </a:custGeom>
        <a:gradFill rotWithShape="0">
          <a:gsLst>
            <a:gs pos="0">
              <a:schemeClr val="folHlink"/>
            </a:gs>
            <a:gs pos="100000">
              <a:schemeClr val="folHlink">
                <a:gamma/>
                <a:shade val="38039"/>
                <a:invGamma/>
              </a:schemeClr>
            </a:gs>
          </a:gsLst>
          <a:lin ang="5400000" scaled="1"/>
        </a:gradFill>
        <a:ln w="12700" cap="flat" cmpd="sng" algn="ctr">
          <a:solidFill>
            <a:schemeClr val="folHlink"/>
          </a:solidFill>
          <a:prstDash val="solid"/>
          <a:round/>
          <a:headEnd type="none" w="med" len="med"/>
          <a:tailEnd type="none" w="med" len="med"/>
        </a:ln>
        <a:effectLst/>
      </a:spPr>
      <a:bodyPr vert="horz" wrap="square" lIns="91440" tIns="45720" rIns="91440" bIns="45720" anchor="ctr" compatLnSpc="1"/>
      <a:lstStyle>
        <a:defPPr marL="0" marR="0" indent="0" algn="l" defTabSz="914400" rtl="0" eaLnBrk="1" fontAlgn="base" latinLnBrk="0" hangingPunct="1">
          <a:lnSpc>
            <a:spcPct val="100000"/>
          </a:lnSpc>
          <a:spcBef>
            <a:spcPct val="0"/>
          </a:spcBef>
          <a:spcAft>
            <a:spcPct val="0"/>
          </a:spcAft>
          <a:buNone/>
          <a:tabLst/>
          <a:defRPr kumimoji="0" lang="en-US" sz="2400" b="0" i="0" u="none" strike="noStrike" baseline="0">
            <a:solidFill>
              <a:schemeClr val="tx1">
                <a:alpha val="100000"/>
              </a:schemeClr>
            </a:solidFill>
            <a:effectLst>
              <a:outerShdw blurRad="38100" dist="38100" dir="2700000" algn="tl">
                <a:srgbClr val="000000">
                  <a:alpha val="43137"/>
                </a:srgbClr>
              </a:outerShdw>
            </a:effectLst>
            <a:latin typeface="Segoe"/>
          </a:defRPr>
        </a:defPPr>
      </a:lstStyle>
    </a:lnDef>
  </a:objectDefaults>
  <a:extraClrSchemeLst>
    <a:extraClrScheme>
      <a:clrScheme name="Blue feathered clouds template_Arial 1">
        <a:dk1>
          <a:srgbClr val="000000"/>
        </a:dk1>
        <a:lt1>
          <a:srgbClr val="FFFFFF"/>
        </a:lt1>
        <a:dk2>
          <a:srgbClr val="28497A"/>
        </a:dk2>
        <a:lt2>
          <a:srgbClr val="FFB601"/>
        </a:lt2>
        <a:accent1>
          <a:srgbClr val="F7E993"/>
        </a:accent1>
        <a:accent2>
          <a:srgbClr val="66CC66"/>
        </a:accent2>
        <a:accent3>
          <a:srgbClr val="ACB1BE"/>
        </a:accent3>
        <a:accent4>
          <a:srgbClr val="DADADA"/>
        </a:accent4>
        <a:accent5>
          <a:srgbClr val="FAF2C8"/>
        </a:accent5>
        <a:accent6>
          <a:srgbClr val="5CB95C"/>
        </a:accent6>
        <a:hlink>
          <a:srgbClr val="6699FF"/>
        </a:hlink>
        <a:folHlink>
          <a:srgbClr val="FF663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rver">
  <a:themeElements>
    <a:clrScheme name="WPC 07 Gray">
      <a:dk1>
        <a:srgbClr val="000000"/>
      </a:dk1>
      <a:lt1>
        <a:srgbClr val="FFFFFF"/>
      </a:lt1>
      <a:dk2>
        <a:srgbClr val="4D4D4D"/>
      </a:dk2>
      <a:lt2>
        <a:srgbClr val="FFFFFF"/>
      </a:lt2>
      <a:accent1>
        <a:srgbClr val="D1AB09"/>
      </a:accent1>
      <a:accent2>
        <a:srgbClr val="0B83B9"/>
      </a:accent2>
      <a:accent3>
        <a:srgbClr val="6AA042"/>
      </a:accent3>
      <a:accent4>
        <a:srgbClr val="DB794D"/>
      </a:accent4>
      <a:accent5>
        <a:srgbClr val="6A3795"/>
      </a:accent5>
      <a:accent6>
        <a:srgbClr val="A2A1A0"/>
      </a:accent6>
      <a:hlink>
        <a:srgbClr val="F0ED7B"/>
      </a:hlink>
      <a:folHlink>
        <a:srgbClr val="F3EB4F"/>
      </a:folHlink>
    </a:clrScheme>
    <a:fontScheme name="Segoe Semibold + Segoe">
      <a:majorFont>
        <a:latin typeface="Segoe Semibold"/>
        <a:ea typeface=""/>
        <a:cs typeface=""/>
      </a:majorFont>
      <a:minorFont>
        <a:latin typeface="Segoe"/>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4"/>
        </a:lnRef>
        <a:fillRef idx="3">
          <a:schemeClr val="accent4"/>
        </a:fillRef>
        <a:effectRef idx="3">
          <a:schemeClr val="accent4"/>
        </a:effectRef>
        <a:fontRef idx="minor">
          <a:schemeClr val="lt1"/>
        </a:fontRef>
      </a:style>
    </a:spDef>
    <a:txDef>
      <a:spPr>
        <a:noFill/>
      </a:spPr>
      <a:bodyPr wrap="square" rtlCol="0">
        <a:spAutoFit/>
      </a:bodyPr>
      <a:lstStyle>
        <a:defPPr>
          <a:defRPr dirty="0" err="1" smtClean="0">
            <a:effectLst>
              <a:outerShdw blurRad="38100" dist="38100" dir="2700000" algn="tl">
                <a:srgbClr val="000000">
                  <a:alpha val="43137"/>
                </a:srgbClr>
              </a:outerShdw>
            </a:effectLst>
          </a:defRPr>
        </a:defPPr>
      </a:lstStyle>
    </a:txDef>
  </a:objectDefaults>
  <a:extraClrSchemeLst/>
</a:theme>
</file>

<file path=ppt/theme/theme4.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Windows Server 2008">
  <a:themeElements>
    <a:clrScheme name="Windows_Server_System_dark_Arial_10_block 1">
      <a:dk1>
        <a:srgbClr val="000000"/>
      </a:dk1>
      <a:lt1>
        <a:srgbClr val="FFFFFF"/>
      </a:lt1>
      <a:dk2>
        <a:srgbClr val="A0A3A6"/>
      </a:dk2>
      <a:lt2>
        <a:srgbClr val="292929"/>
      </a:lt2>
      <a:accent1>
        <a:srgbClr val="4D4D4D"/>
      </a:accent1>
      <a:accent2>
        <a:srgbClr val="578FFF"/>
      </a:accent2>
      <a:accent3>
        <a:srgbClr val="CDCED0"/>
      </a:accent3>
      <a:accent4>
        <a:srgbClr val="DADADA"/>
      </a:accent4>
      <a:accent5>
        <a:srgbClr val="B2B2B2"/>
      </a:accent5>
      <a:accent6>
        <a:srgbClr val="4E81E7"/>
      </a:accent6>
      <a:hlink>
        <a:srgbClr val="62CC62"/>
      </a:hlink>
      <a:folHlink>
        <a:srgbClr val="EF5739"/>
      </a:folHlink>
    </a:clrScheme>
    <a:fontScheme name="Windows_Server_System_dark_Arial_10_bl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2">
                <a:gamma/>
                <a:shade val="57255"/>
                <a:invGamma/>
              </a:schemeClr>
            </a:gs>
            <a:gs pos="100000">
              <a:schemeClr val="accent2"/>
            </a:gs>
          </a:gsLst>
          <a:lin ang="2700000" scaled="1"/>
        </a:gradFill>
        <a:ln w="12700" cap="flat" cmpd="sng" algn="ctr">
          <a:solidFill>
            <a:schemeClr val="accent2"/>
          </a:solidFill>
          <a:prstDash val="solid"/>
          <a:round/>
          <a:headEnd type="none" w="med" len="med"/>
          <a:tailEnd type="none" w="med" len="med"/>
        </a:ln>
        <a:effectLst/>
      </a:spPr>
      <a:bodyPr vert="horz" wrap="square" lIns="91440" tIns="45720" rIns="91440" bIns="45720" numCol="1" anchor="ctr" anchorCtr="0" compatLnSpc="1">
        <a:prstTxWarp prst="textNoShape">
          <a:avLst/>
        </a:prstTxWarp>
        <a:scene3d>
          <a:camera prst="orthographicFront"/>
          <a:lightRig rig="balanced" dir="t"/>
        </a:scene3d>
        <a:flatTx/>
      </a:bodyPr>
      <a:lstStyle>
        <a:defPPr marL="0" marR="0" indent="0" algn="ctr" defTabSz="914400" rtl="0" eaLnBrk="0" fontAlgn="base" latinLnBrk="0" hangingPunct="0">
          <a:lnSpc>
            <a:spcPct val="85000"/>
          </a:lnSpc>
          <a:spcBef>
            <a:spcPct val="2000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2">
                <a:gamma/>
                <a:shade val="57255"/>
                <a:invGamma/>
              </a:schemeClr>
            </a:gs>
            <a:gs pos="100000">
              <a:schemeClr val="accent2"/>
            </a:gs>
          </a:gsLst>
          <a:lin ang="2700000" scaled="1"/>
        </a:gradFill>
        <a:ln w="12700" cap="flat" cmpd="sng" algn="ctr">
          <a:solidFill>
            <a:schemeClr val="accent2"/>
          </a:solidFill>
          <a:prstDash val="solid"/>
          <a:round/>
          <a:headEnd type="none" w="med" len="med"/>
          <a:tailEnd type="none" w="med" len="med"/>
        </a:ln>
        <a:effectLst/>
      </a:spPr>
      <a:bodyPr vert="horz" wrap="square" lIns="91440" tIns="45720" rIns="91440" bIns="45720" numCol="1" anchor="ctr" anchorCtr="0" compatLnSpc="1">
        <a:prstTxWarp prst="textNoShape">
          <a:avLst/>
        </a:prstTxWarp>
        <a:scene3d>
          <a:camera prst="orthographicFront"/>
          <a:lightRig rig="balanced" dir="t"/>
        </a:scene3d>
        <a:flatTx/>
      </a:bodyPr>
      <a:lstStyle>
        <a:defPPr marL="0" marR="0" indent="0" algn="ctr" defTabSz="914400" rtl="0" eaLnBrk="0" fontAlgn="base" latinLnBrk="0" hangingPunct="0">
          <a:lnSpc>
            <a:spcPct val="85000"/>
          </a:lnSpc>
          <a:spcBef>
            <a:spcPct val="2000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defRPr>
        </a:defPPr>
      </a:lstStyle>
    </a:lnDef>
  </a:objectDefaults>
  <a:extraClrSchemeLst>
    <a:extraClrScheme>
      <a:clrScheme name="Windows_Server_System_dark_Arial_10_block 1">
        <a:dk1>
          <a:srgbClr val="000000"/>
        </a:dk1>
        <a:lt1>
          <a:srgbClr val="FFFFFF"/>
        </a:lt1>
        <a:dk2>
          <a:srgbClr val="A0A3A6"/>
        </a:dk2>
        <a:lt2>
          <a:srgbClr val="292929"/>
        </a:lt2>
        <a:accent1>
          <a:srgbClr val="4D4D4D"/>
        </a:accent1>
        <a:accent2>
          <a:srgbClr val="578FFF"/>
        </a:accent2>
        <a:accent3>
          <a:srgbClr val="CDCED0"/>
        </a:accent3>
        <a:accent4>
          <a:srgbClr val="DADADA"/>
        </a:accent4>
        <a:accent5>
          <a:srgbClr val="B2B2B2"/>
        </a:accent5>
        <a:accent6>
          <a:srgbClr val="4E81E7"/>
        </a:accent6>
        <a:hlink>
          <a:srgbClr val="62CC62"/>
        </a:hlink>
        <a:folHlink>
          <a:srgbClr val="EF573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WindowsServer2008DarkTemplate_v03">
  <a:themeElements>
    <a:clrScheme name="7-00193_WindowsServer2008_TemplateLightPhoto">
      <a:dk1>
        <a:srgbClr val="FFFFFF"/>
      </a:dk1>
      <a:lt1>
        <a:srgbClr val="000000"/>
      </a:lt1>
      <a:dk2>
        <a:srgbClr val="FFFFFF"/>
      </a:dk2>
      <a:lt2>
        <a:srgbClr val="000000"/>
      </a:lt2>
      <a:accent1>
        <a:srgbClr val="FFCC00"/>
      </a:accent1>
      <a:accent2>
        <a:srgbClr val="66CC33"/>
      </a:accent2>
      <a:accent3>
        <a:srgbClr val="B2B2B2"/>
      </a:accent3>
      <a:accent4>
        <a:srgbClr val="FF3300"/>
      </a:accent4>
      <a:accent5>
        <a:srgbClr val="00B0F0"/>
      </a:accent5>
      <a:accent6>
        <a:srgbClr val="5F5F5F"/>
      </a:accent6>
      <a:hlink>
        <a:srgbClr val="FF0000"/>
      </a:hlink>
      <a:folHlink>
        <a:srgbClr val="000000"/>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wrap="square" rtlCol="0">
        <a:spAutoFit/>
      </a:bodyPr>
      <a:lstStyle>
        <a:defPPr>
          <a:defRPr sz="2400" dirty="0" err="1" smtClean="0">
            <a:solidFill>
              <a:schemeClr val="bg1"/>
            </a:solidFill>
            <a:latin typeface="+mj-lt"/>
          </a:defRPr>
        </a:defPPr>
      </a:lstStyle>
    </a:txDef>
  </a:objectDefaults>
  <a:extraClrSchemeLst/>
</a:theme>
</file>

<file path=ppt/theme/theme7.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AD79B05A552B4D96C98E0BBB1D33BC" ma:contentTypeVersion="0" ma:contentTypeDescription="Create a new document." ma:contentTypeScope="" ma:versionID="0b3f0ba8b3be40f8518c42db6b23fbf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4BC92E8-0C53-46D7-9C59-BDA4E7E702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AE04589-3B36-4D02-86C8-7D307C00B918}">
  <ds:schemaRefs>
    <ds:schemaRef ds:uri="http://schemas.microsoft.com/sharepoint/v3/contenttype/forms"/>
  </ds:schemaRefs>
</ds:datastoreItem>
</file>

<file path=customXml/itemProps3.xml><?xml version="1.0" encoding="utf-8"?>
<ds:datastoreItem xmlns:ds="http://schemas.openxmlformats.org/officeDocument/2006/customXml" ds:itemID="{26182D58-6006-4659-820E-F019524C9B72}">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MTC AppCompat WS08 scbd</Template>
  <TotalTime>13</TotalTime>
  <Words>1153</Words>
  <Application>Microsoft Office PowerPoint</Application>
  <PresentationFormat>On-screen Show (4:3)</PresentationFormat>
  <Paragraphs>78</Paragraphs>
  <Slides>8</Slides>
  <Notes>7</Notes>
  <HiddenSlides>0</HiddenSlides>
  <MMClips>0</MMClips>
  <ScaleCrop>false</ScaleCrop>
  <HeadingPairs>
    <vt:vector size="4" baseType="variant">
      <vt:variant>
        <vt:lpstr>Theme</vt:lpstr>
      </vt:variant>
      <vt:variant>
        <vt:i4>7</vt:i4>
      </vt:variant>
      <vt:variant>
        <vt:lpstr>Slide Titles</vt:lpstr>
      </vt:variant>
      <vt:variant>
        <vt:i4>8</vt:i4>
      </vt:variant>
    </vt:vector>
  </HeadingPairs>
  <TitlesOfParts>
    <vt:vector size="15" baseType="lpstr">
      <vt:lpstr>WindowsServer2008LightTemplateNoPhoto</vt:lpstr>
      <vt:lpstr>Blue feathered clouds template_Arial</vt:lpstr>
      <vt:lpstr>Server</vt:lpstr>
      <vt:lpstr>White with Courier font for code slides</vt:lpstr>
      <vt:lpstr>Windows Server 2008</vt:lpstr>
      <vt:lpstr>WindowsServer2008DarkTemplate_v03</vt:lpstr>
      <vt:lpstr>1_White with Courier font for code slides</vt:lpstr>
      <vt:lpstr>Active Directory</vt:lpstr>
      <vt:lpstr>Read Only Domain Controller (RODC)</vt:lpstr>
      <vt:lpstr>RODC Compat Issues</vt:lpstr>
      <vt:lpstr>RODC Issues</vt:lpstr>
      <vt:lpstr>RODC Compat Issues</vt:lpstr>
      <vt:lpstr>RODC Detection</vt:lpstr>
      <vt:lpstr>RODC Resources</vt:lpstr>
      <vt:lpstr>Slide 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WS08 AppCompat Series - Active Directory </dc:title>
  <cp:lastModifiedBy>michsci</cp:lastModifiedBy>
  <cp:revision>5</cp:revision>
  <dcterms:created xsi:type="dcterms:W3CDTF">2007-08-29T17:44:09Z</dcterms:created>
  <dcterms:modified xsi:type="dcterms:W3CDTF">2008-01-31T20:22:00Z</dcterms:modified>
</cp:coreProperties>
</file>