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82" r:id="rId1"/>
  </p:sldMasterIdLst>
  <p:notesMasterIdLst>
    <p:notesMasterId r:id="rId35"/>
  </p:notesMasterIdLst>
  <p:handoutMasterIdLst>
    <p:handoutMasterId r:id="rId36"/>
  </p:handoutMasterIdLst>
  <p:sldIdLst>
    <p:sldId id="258" r:id="rId2"/>
    <p:sldId id="353" r:id="rId3"/>
    <p:sldId id="354" r:id="rId4"/>
    <p:sldId id="367" r:id="rId5"/>
    <p:sldId id="472" r:id="rId6"/>
    <p:sldId id="361" r:id="rId7"/>
    <p:sldId id="378" r:id="rId8"/>
    <p:sldId id="388" r:id="rId9"/>
    <p:sldId id="429" r:id="rId10"/>
    <p:sldId id="394"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6" r:id="rId24"/>
    <p:sldId id="499" r:id="rId25"/>
    <p:sldId id="502" r:id="rId26"/>
    <p:sldId id="369" r:id="rId27"/>
    <p:sldId id="370" r:id="rId28"/>
    <p:sldId id="371" r:id="rId29"/>
    <p:sldId id="373" r:id="rId30"/>
    <p:sldId id="503" r:id="rId31"/>
    <p:sldId id="504" r:id="rId32"/>
    <p:sldId id="385" r:id="rId33"/>
    <p:sldId id="473" r:id="rId34"/>
  </p:sldIdLst>
  <p:sldSz cx="10972800" cy="8229600" type="B4JIS"/>
  <p:notesSz cx="6858000" cy="9296400"/>
  <p:embeddedFontLst>
    <p:embeddedFont>
      <p:font typeface="Segoe" charset="0"/>
      <p:regular r:id="rId37"/>
      <p:bold r:id="rId38"/>
      <p:italic r:id="rId39"/>
      <p:boldItalic r:id="rId40"/>
    </p:embeddedFont>
    <p:embeddedFont>
      <p:font typeface="Segoe Semibold" charset="0"/>
      <p:bold r:id="rId41"/>
      <p:boldItalic r:id="rId42"/>
    </p:embeddedFont>
    <p:embeddedFont>
      <p:font typeface="Lucida Console" pitchFamily="49" charset="0"/>
      <p:regular r:id="rId43"/>
    </p:embeddedFont>
  </p:embeddedFontLst>
  <p:defaultTextStyle>
    <a:defPPr>
      <a:defRPr lang="en-US"/>
    </a:defPPr>
    <a:lvl1pPr algn="l" defTabSz="1096963" rtl="0" fontAlgn="base">
      <a:spcBef>
        <a:spcPct val="0"/>
      </a:spcBef>
      <a:spcAft>
        <a:spcPct val="0"/>
      </a:spcAft>
      <a:defRPr sz="2200" kern="1200">
        <a:solidFill>
          <a:schemeClr val="tx1"/>
        </a:solidFill>
        <a:latin typeface="Arial" charset="0"/>
        <a:ea typeface="+mn-ea"/>
        <a:cs typeface="+mn-cs"/>
      </a:defRPr>
    </a:lvl1pPr>
    <a:lvl2pPr marL="547688" indent="-90488" algn="l" defTabSz="1096963" rtl="0" fontAlgn="base">
      <a:spcBef>
        <a:spcPct val="0"/>
      </a:spcBef>
      <a:spcAft>
        <a:spcPct val="0"/>
      </a:spcAft>
      <a:defRPr sz="2200" kern="1200">
        <a:solidFill>
          <a:schemeClr val="tx1"/>
        </a:solidFill>
        <a:latin typeface="Arial" charset="0"/>
        <a:ea typeface="+mn-ea"/>
        <a:cs typeface="+mn-cs"/>
      </a:defRPr>
    </a:lvl2pPr>
    <a:lvl3pPr marL="1096963" indent="-182563" algn="l" defTabSz="1096963" rtl="0" fontAlgn="base">
      <a:spcBef>
        <a:spcPct val="0"/>
      </a:spcBef>
      <a:spcAft>
        <a:spcPct val="0"/>
      </a:spcAft>
      <a:defRPr sz="2200" kern="1200">
        <a:solidFill>
          <a:schemeClr val="tx1"/>
        </a:solidFill>
        <a:latin typeface="Arial" charset="0"/>
        <a:ea typeface="+mn-ea"/>
        <a:cs typeface="+mn-cs"/>
      </a:defRPr>
    </a:lvl3pPr>
    <a:lvl4pPr marL="1644650" indent="-273050" algn="l" defTabSz="1096963" rtl="0" fontAlgn="base">
      <a:spcBef>
        <a:spcPct val="0"/>
      </a:spcBef>
      <a:spcAft>
        <a:spcPct val="0"/>
      </a:spcAft>
      <a:defRPr sz="2200" kern="1200">
        <a:solidFill>
          <a:schemeClr val="tx1"/>
        </a:solidFill>
        <a:latin typeface="Arial" charset="0"/>
        <a:ea typeface="+mn-ea"/>
        <a:cs typeface="+mn-cs"/>
      </a:defRPr>
    </a:lvl4pPr>
    <a:lvl5pPr marL="2193925" indent="-365125" algn="l" defTabSz="1096963"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67" autoAdjust="0"/>
    <p:restoredTop sz="99638" autoAdjust="0"/>
  </p:normalViewPr>
  <p:slideViewPr>
    <p:cSldViewPr snapToGrid="0">
      <p:cViewPr>
        <p:scale>
          <a:sx n="75" d="100"/>
          <a:sy n="75" d="100"/>
        </p:scale>
        <p:origin x="-1206" y="-60"/>
      </p:cViewPr>
      <p:guideLst>
        <p:guide orient="horz" pos="2592"/>
        <p:guide orient="horz" pos="170"/>
        <p:guide orient="horz" pos="5011"/>
        <p:guide orient="horz" pos="1786"/>
        <p:guide orient="horz" pos="1440"/>
        <p:guide orient="horz" pos="1065"/>
        <p:guide pos="3456"/>
        <p:guide pos="288"/>
        <p:guide pos="6624"/>
      </p:guideLst>
    </p:cSldViewPr>
  </p:slideViewPr>
  <p:outlineViewPr>
    <p:cViewPr>
      <p:scale>
        <a:sx n="33" d="100"/>
        <a:sy n="33" d="100"/>
      </p:scale>
      <p:origin x="0" y="14274"/>
    </p:cViewPr>
  </p:outlineViewPr>
  <p:notesTextViewPr>
    <p:cViewPr>
      <p:scale>
        <a:sx n="100" d="100"/>
        <a:sy n="100" d="100"/>
      </p:scale>
      <p:origin x="0" y="0"/>
    </p:cViewPr>
  </p:notesTextViewPr>
  <p:sorterViewPr>
    <p:cViewPr>
      <p:scale>
        <a:sx n="100" d="100"/>
        <a:sy n="100" d="100"/>
      </p:scale>
      <p:origin x="0" y="10218"/>
    </p:cViewPr>
  </p:sorterViewPr>
  <p:notesViewPr>
    <p:cSldViewPr snapToGrid="0">
      <p:cViewPr>
        <p:scale>
          <a:sx n="66" d="100"/>
          <a:sy n="66" d="100"/>
        </p:scale>
        <p:origin x="-2844" y="-108"/>
      </p:cViewPr>
      <p:guideLst>
        <p:guide orient="horz" pos="2928"/>
        <p:guide pos="2160"/>
        <p:guide pos="39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109728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defTabSz="1097280" fontAlgn="auto">
              <a:spcBef>
                <a:spcPts val="0"/>
              </a:spcBef>
              <a:spcAft>
                <a:spcPts val="0"/>
              </a:spcAft>
              <a:defRPr sz="1200">
                <a:latin typeface="+mn-lt"/>
              </a:defRPr>
            </a:lvl1pPr>
          </a:lstStyle>
          <a:p>
            <a:pPr>
              <a:defRPr/>
            </a:pPr>
            <a:fld id="{AF9DA5F2-4F03-4ABF-BD71-040FD0DFF45A}" type="datetimeFigureOut">
              <a:rPr lang="en-US"/>
              <a:pPr>
                <a:defRPr/>
              </a:pPr>
              <a:t>8/17/2007</a:t>
            </a:fld>
            <a:endParaRPr lang="en-US"/>
          </a:p>
        </p:txBody>
      </p:sp>
      <p:sp>
        <p:nvSpPr>
          <p:cNvPr id="4" name="Footer Placeholder 3"/>
          <p:cNvSpPr>
            <a:spLocks noGrp="1"/>
          </p:cNvSpPr>
          <p:nvPr>
            <p:ph type="ftr" sz="quarter" idx="2"/>
          </p:nvPr>
        </p:nvSpPr>
        <p:spPr>
          <a:xfrm>
            <a:off x="0" y="8829675"/>
            <a:ext cx="6199188" cy="465138"/>
          </a:xfrm>
          <a:prstGeom prst="rect">
            <a:avLst/>
          </a:prstGeom>
        </p:spPr>
        <p:txBody>
          <a:bodyPr vert="horz" lIns="91440" tIns="45720" rIns="91440" bIns="45720" rtlCol="0" anchor="b"/>
          <a:lstStyle>
            <a:lvl1pPr algn="l" defTabSz="1097280" fontAlgn="auto">
              <a:spcBef>
                <a:spcPts val="0"/>
              </a:spcBef>
              <a:spcAft>
                <a:spcPts val="0"/>
              </a:spcAft>
              <a:defRPr sz="700">
                <a:latin typeface="+mn-lt"/>
              </a:defRPr>
            </a:lvl1pPr>
          </a:lstStyle>
          <a:p>
            <a:pPr>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99188" y="8829675"/>
            <a:ext cx="657225" cy="465138"/>
          </a:xfrm>
          <a:prstGeom prst="rect">
            <a:avLst/>
          </a:prstGeom>
        </p:spPr>
        <p:txBody>
          <a:bodyPr vert="horz" lIns="91440" tIns="45720" rIns="91440" bIns="45720" rtlCol="0" anchor="b"/>
          <a:lstStyle>
            <a:lvl1pPr algn="r" defTabSz="1097280" fontAlgn="auto">
              <a:spcBef>
                <a:spcPts val="0"/>
              </a:spcBef>
              <a:spcAft>
                <a:spcPts val="0"/>
              </a:spcAft>
              <a:defRPr sz="1200">
                <a:latin typeface="+mn-lt"/>
              </a:defRPr>
            </a:lvl1pPr>
          </a:lstStyle>
          <a:p>
            <a:pPr>
              <a:defRPr/>
            </a:pPr>
            <a:fld id="{2FACDF8F-D628-4CFA-B7D3-A9AFF6A1F94A}"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3177" tIns="46589" rIns="93177" bIns="46589" rtlCol="0"/>
          <a:lstStyle>
            <a:lvl1pPr algn="l" defTabSz="109728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3177" tIns="46589" rIns="93177" bIns="46589" rtlCol="0"/>
          <a:lstStyle>
            <a:lvl1pPr algn="r" defTabSz="1097280" fontAlgn="auto">
              <a:spcBef>
                <a:spcPts val="0"/>
              </a:spcBef>
              <a:spcAft>
                <a:spcPts val="0"/>
              </a:spcAft>
              <a:defRPr sz="1200">
                <a:latin typeface="+mn-lt"/>
              </a:defRPr>
            </a:lvl1pPr>
          </a:lstStyle>
          <a:p>
            <a:pPr>
              <a:defRPr/>
            </a:pPr>
            <a:fld id="{F9DC3775-0CC4-4F22-8E4C-C6D1CEEE3924}" type="datetimeFigureOut">
              <a:rPr lang="en-US"/>
              <a:pPr>
                <a:defRPr/>
              </a:pPr>
              <a:t>8/17/2007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6199188" cy="465138"/>
          </a:xfrm>
          <a:prstGeom prst="rect">
            <a:avLst/>
          </a:prstGeom>
        </p:spPr>
        <p:txBody>
          <a:bodyPr vert="horz" lIns="93177" tIns="46589" rIns="93177" bIns="46589" rtlCol="0" anchor="b"/>
          <a:lstStyle>
            <a:lvl1pPr algn="l" defTabSz="1097280" fontAlgn="auto">
              <a:spcBef>
                <a:spcPts val="0"/>
              </a:spcBef>
              <a:spcAft>
                <a:spcPts val="0"/>
              </a:spcAft>
              <a:defRPr sz="700">
                <a:latin typeface="+mn-lt"/>
              </a:defRPr>
            </a:lvl1pPr>
          </a:lstStyle>
          <a:p>
            <a:pPr>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99188" y="8829675"/>
            <a:ext cx="657225" cy="465138"/>
          </a:xfrm>
          <a:prstGeom prst="rect">
            <a:avLst/>
          </a:prstGeom>
        </p:spPr>
        <p:txBody>
          <a:bodyPr vert="horz" lIns="93177" tIns="46589" rIns="93177" bIns="46589" rtlCol="0" anchor="b"/>
          <a:lstStyle>
            <a:lvl1pPr algn="r" defTabSz="1097280" fontAlgn="auto">
              <a:spcBef>
                <a:spcPts val="0"/>
              </a:spcBef>
              <a:spcAft>
                <a:spcPts val="0"/>
              </a:spcAft>
              <a:defRPr sz="1200">
                <a:latin typeface="+mn-lt"/>
              </a:defRPr>
            </a:lvl1pPr>
          </a:lstStyle>
          <a:p>
            <a:pPr>
              <a:defRPr/>
            </a:pPr>
            <a:fld id="{3CBDE46D-95B1-4647-9FBD-DFC0D8B63055}"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1096963" rtl="0" eaLnBrk="0" fontAlgn="base" hangingPunct="0">
      <a:spcBef>
        <a:spcPct val="30000"/>
      </a:spcBef>
      <a:spcAft>
        <a:spcPct val="0"/>
      </a:spcAft>
      <a:defRPr sz="1400" kern="1200">
        <a:solidFill>
          <a:schemeClr val="tx1"/>
        </a:solidFill>
        <a:latin typeface="+mn-lt"/>
        <a:ea typeface="+mn-ea"/>
        <a:cs typeface="+mn-cs"/>
      </a:defRPr>
    </a:lvl1pPr>
    <a:lvl2pPr marL="547688" algn="l" defTabSz="1096963" rtl="0" eaLnBrk="0" fontAlgn="base" hangingPunct="0">
      <a:spcBef>
        <a:spcPct val="30000"/>
      </a:spcBef>
      <a:spcAft>
        <a:spcPct val="0"/>
      </a:spcAft>
      <a:defRPr sz="1400" kern="1200">
        <a:solidFill>
          <a:schemeClr val="tx1"/>
        </a:solidFill>
        <a:latin typeface="+mn-lt"/>
        <a:ea typeface="+mn-ea"/>
        <a:cs typeface="+mn-cs"/>
      </a:defRPr>
    </a:lvl2pPr>
    <a:lvl3pPr marL="1096963" algn="l" defTabSz="1096963" rtl="0" eaLnBrk="0" fontAlgn="base" hangingPunct="0">
      <a:spcBef>
        <a:spcPct val="30000"/>
      </a:spcBef>
      <a:spcAft>
        <a:spcPct val="0"/>
      </a:spcAft>
      <a:defRPr sz="1400" kern="1200">
        <a:solidFill>
          <a:schemeClr val="tx1"/>
        </a:solidFill>
        <a:latin typeface="+mn-lt"/>
        <a:ea typeface="+mn-ea"/>
        <a:cs typeface="+mn-cs"/>
      </a:defRPr>
    </a:lvl3pPr>
    <a:lvl4pPr marL="1644650" algn="l" defTabSz="1096963" rtl="0" eaLnBrk="0" fontAlgn="base" hangingPunct="0">
      <a:spcBef>
        <a:spcPct val="30000"/>
      </a:spcBef>
      <a:spcAft>
        <a:spcPct val="0"/>
      </a:spcAft>
      <a:defRPr sz="1400" kern="1200">
        <a:solidFill>
          <a:schemeClr val="tx1"/>
        </a:solidFill>
        <a:latin typeface="+mn-lt"/>
        <a:ea typeface="+mn-ea"/>
        <a:cs typeface="+mn-cs"/>
      </a:defRPr>
    </a:lvl4pPr>
    <a:lvl5pPr marL="2193925" algn="l" defTabSz="1096963" rtl="0" eaLnBrk="0" fontAlgn="base" hangingPunct="0">
      <a:spcBef>
        <a:spcPct val="30000"/>
      </a:spcBef>
      <a:spcAft>
        <a:spcPct val="0"/>
      </a:spcAft>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1096963" fontAlgn="base">
              <a:spcBef>
                <a:spcPct val="0"/>
              </a:spcBef>
              <a:spcAft>
                <a:spcPct val="0"/>
              </a:spcAft>
              <a:defRPr/>
            </a:pPr>
            <a:endParaRPr lang="en-US" smtClean="0"/>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1096963" fontAlgn="base">
              <a:spcBef>
                <a:spcPct val="0"/>
              </a:spcBef>
              <a:spcAft>
                <a:spcPct val="0"/>
              </a:spcAft>
              <a:defRPr/>
            </a:pPr>
            <a:fld id="{E895BD12-1BD7-4ADD-996F-80125CD2FC6E}" type="datetime8">
              <a:rPr lang="en-US"/>
              <a:pPr defTabSz="1096963" fontAlgn="base">
                <a:spcBef>
                  <a:spcPct val="0"/>
                </a:spcBef>
                <a:spcAft>
                  <a:spcPct val="0"/>
                </a:spcAft>
                <a:defRPr/>
              </a:pPr>
              <a:t>8/17/2007 9:38 AM</a:t>
            </a:fld>
            <a:endParaRPr lang="en-US"/>
          </a:p>
        </p:txBody>
      </p:sp>
      <p:sp>
        <p:nvSpPr>
          <p:cNvPr id="2150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FDE424EE-3577-491D-838A-184785832992}" type="slidenum">
              <a:rPr lang="en-US"/>
              <a:pPr defTabSz="1096963" fontAlgn="base">
                <a:spcBef>
                  <a:spcPct val="0"/>
                </a:spcBef>
                <a:spcAft>
                  <a:spcPct val="0"/>
                </a:spcAft>
                <a:defRPr/>
              </a:pPr>
              <a:t>1</a:t>
            </a:fld>
            <a:endParaRPr lang="en-US"/>
          </a:p>
        </p:txBody>
      </p:sp>
      <p:sp>
        <p:nvSpPr>
          <p:cNvPr id="21510"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dirty="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096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3FE363D7-57F6-4383-A1F9-E0ABDF64D931}" type="slidenum">
              <a:rPr lang="en-US"/>
              <a:pPr defTabSz="1096963"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301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7E716024-6A1B-4335-98C1-4ED0C059A35A}" type="slidenum">
              <a:rPr lang="en-US"/>
              <a:pPr defTabSz="1096963"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506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098B73AB-B0BA-462D-A1A5-ACB2ECBB6BFB}" type="slidenum">
              <a:rPr lang="en-US"/>
              <a:pPr defTabSz="1096963"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710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67370360-4FF9-4D49-AECF-02A090FF9EF7}" type="slidenum">
              <a:rPr lang="en-US"/>
              <a:pPr defTabSz="1096963"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915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ACC2D3CF-570A-4395-B258-01641CB2858D}" type="slidenum">
              <a:rPr lang="en-US"/>
              <a:pPr defTabSz="1096963"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120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BDB6638D-8F12-4D29-B0A2-FE9406A7BB8E}" type="slidenum">
              <a:rPr lang="en-US"/>
              <a:pPr defTabSz="1096963"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325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89835096-3ACE-41EB-ADD7-67DBE1D32259}" type="slidenum">
              <a:rPr lang="en-US"/>
              <a:pPr defTabSz="1096963"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530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D37AE786-88B4-46C5-A68A-0BC2FDF98DDD}" type="slidenum">
              <a:rPr lang="en-US"/>
              <a:pPr defTabSz="1096963"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734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5FE798EC-24AD-4C8B-986E-4F684A8C998A}" type="slidenum">
              <a:rPr lang="en-US"/>
              <a:pPr defTabSz="1096963"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939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DF34F00B-CB29-4B7B-8E35-EF676F8B4F84}" type="slidenum">
              <a:rPr lang="en-US"/>
              <a:pPr defTabSz="1096963"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5B9DC802-FDFC-405F-B914-C51606A49443}" type="slidenum">
              <a:rPr lang="en-US"/>
              <a:pPr defTabSz="1096963" fontAlgn="base">
                <a:spcBef>
                  <a:spcPct val="0"/>
                </a:spcBef>
                <a:spcAft>
                  <a:spcPct val="0"/>
                </a:spcAft>
                <a:defRPr/>
              </a:pPr>
              <a:t>2</a:t>
            </a:fld>
            <a:endParaRPr lang="en-US"/>
          </a:p>
        </p:txBody>
      </p:sp>
      <p:sp>
        <p:nvSpPr>
          <p:cNvPr id="2355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144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4CB58E65-921C-4AE3-81CF-85C8375384A2}" type="slidenum">
              <a:rPr lang="en-US"/>
              <a:pPr defTabSz="1096963"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349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11AF5DE2-5001-4954-81D0-6FF83543AC9F}" type="slidenum">
              <a:rPr lang="en-US"/>
              <a:pPr defTabSz="1096963"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554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620C41D1-33C3-4D6E-B492-BCA45B738CC4}" type="slidenum">
              <a:rPr lang="en-US"/>
              <a:pPr defTabSz="1096963"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758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C96E4BE0-EB81-4A3B-98E5-3FF00D3251EA}" type="slidenum">
              <a:rPr lang="en-US"/>
              <a:pPr defTabSz="1096963"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963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8B1C6A94-B5A7-47CC-A528-B4B37B379339}" type="slidenum">
              <a:rPr lang="en-US"/>
              <a:pPr defTabSz="1096963"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168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FDF246E5-9582-4FB9-AF9B-47A36603762B}" type="slidenum">
              <a:rPr lang="en-US"/>
              <a:pPr defTabSz="1096963"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1097280" eaLnBrk="1" fontAlgn="auto" hangingPunct="1">
              <a:lnSpc>
                <a:spcPct val="80000"/>
              </a:lnSpc>
              <a:spcBef>
                <a:spcPts val="0"/>
              </a:spcBef>
              <a:spcAft>
                <a:spcPts val="0"/>
              </a:spcAft>
              <a:defRPr/>
            </a:pPr>
            <a:endParaRPr lang="en-US" dirty="0"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BCA8357F-E1F3-4DF1-8C15-4995953B43BF}" type="slidenum">
              <a:rPr lang="en-US"/>
              <a:pPr defTabSz="1096963" fontAlgn="base">
                <a:spcBef>
                  <a:spcPct val="0"/>
                </a:spcBef>
                <a:spcAft>
                  <a:spcPct val="0"/>
                </a:spcAft>
                <a:defRPr/>
              </a:pPr>
              <a:t>26</a:t>
            </a:fld>
            <a:endParaRPr lang="en-US"/>
          </a:p>
        </p:txBody>
      </p:sp>
      <p:sp>
        <p:nvSpPr>
          <p:cNvPr id="7373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54030541-86B7-4266-9E18-408CBF7AE43A}" type="slidenum">
              <a:rPr lang="en-US"/>
              <a:pPr defTabSz="1096963" fontAlgn="base">
                <a:spcBef>
                  <a:spcPct val="0"/>
                </a:spcBef>
                <a:spcAft>
                  <a:spcPct val="0"/>
                </a:spcAft>
                <a:defRPr/>
              </a:pPr>
              <a:t>27</a:t>
            </a:fld>
            <a:endParaRPr lang="en-US"/>
          </a:p>
        </p:txBody>
      </p:sp>
      <p:sp>
        <p:nvSpPr>
          <p:cNvPr id="7578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7"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782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8CD13461-D47B-46E8-8D5C-5FF2E323E416}" type="slidenum">
              <a:rPr lang="en-US"/>
              <a:pPr defTabSz="1096963"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747798E3-453E-468F-B46C-913D6EFF421C}" type="slidenum">
              <a:rPr lang="en-US"/>
              <a:pPr defTabSz="1096963" fontAlgn="base">
                <a:spcBef>
                  <a:spcPct val="0"/>
                </a:spcBef>
                <a:spcAft>
                  <a:spcPct val="0"/>
                </a:spcAft>
                <a:defRPr/>
              </a:pPr>
              <a:t>29</a:t>
            </a:fld>
            <a:endParaRPr lang="en-US"/>
          </a:p>
        </p:txBody>
      </p:sp>
      <p:sp>
        <p:nvSpPr>
          <p:cNvPr id="7987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2560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7D5674F9-DA32-47D3-9075-2A8F26A3F562}" type="slidenum">
              <a:rPr lang="en-US"/>
              <a:pPr defTabSz="1096963"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ADC9CA46-CBE9-4766-B3A3-A432258DAE46}" type="slidenum">
              <a:rPr lang="en-US"/>
              <a:pPr defTabSz="1096963" fontAlgn="base">
                <a:spcBef>
                  <a:spcPct val="0"/>
                </a:spcBef>
                <a:spcAft>
                  <a:spcPct val="0"/>
                </a:spcAft>
                <a:defRPr/>
              </a:pPr>
              <a:t>30</a:t>
            </a:fld>
            <a:endParaRPr lang="en-US"/>
          </a:p>
        </p:txBody>
      </p:sp>
      <p:sp>
        <p:nvSpPr>
          <p:cNvPr id="8192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0E9A563A-1F81-4081-BC70-D1AE33E35E19}" type="slidenum">
              <a:rPr lang="en-US"/>
              <a:pPr defTabSz="1096963" fontAlgn="base">
                <a:spcBef>
                  <a:spcPct val="0"/>
                </a:spcBef>
                <a:spcAft>
                  <a:spcPct val="0"/>
                </a:spcAft>
                <a:defRPr/>
              </a:pPr>
              <a:t>31</a:t>
            </a:fld>
            <a:endParaRPr lang="en-US"/>
          </a:p>
        </p:txBody>
      </p:sp>
      <p:sp>
        <p:nvSpPr>
          <p:cNvPr id="8397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1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602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73B43CFB-7769-420C-942A-B0BE51203F66}" type="slidenum">
              <a:rPr lang="en-US"/>
              <a:pPr defTabSz="1096963"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7"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806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312FCE09-EAB4-4996-8FB0-49ECB75D7D78}" type="slidenum">
              <a:rPr lang="en-US"/>
              <a:pPr defTabSz="1096963" fontAlgn="base">
                <a:spcBef>
                  <a:spcPct val="0"/>
                </a:spcBef>
                <a:spcAft>
                  <a:spcPct val="0"/>
                </a:spcAft>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58CC00B5-2784-43C4-8DCD-49B5818A329D}" type="slidenum">
              <a:rPr lang="en-US"/>
              <a:pPr defTabSz="1096963" fontAlgn="base">
                <a:spcBef>
                  <a:spcPct val="0"/>
                </a:spcBef>
                <a:spcAft>
                  <a:spcPct val="0"/>
                </a:spcAft>
                <a:defRPr/>
              </a:pPr>
              <a:t>4</a:t>
            </a:fld>
            <a:endParaRPr lang="en-US"/>
          </a:p>
        </p:txBody>
      </p:sp>
      <p:sp>
        <p:nvSpPr>
          <p:cNvPr id="24578" name="Rectangle 2"/>
          <p:cNvSpPr>
            <a:spLocks noGrp="1" noRot="1" noChangeAspect="1" noChangeArrowheads="1" noTextEdit="1"/>
          </p:cNvSpPr>
          <p:nvPr>
            <p:ph type="sldImg"/>
          </p:nvPr>
        </p:nvSpPr>
        <p:spPr bwMode="auto">
          <a:xfrm>
            <a:off x="1106488" y="698500"/>
            <a:ext cx="4648200" cy="3486150"/>
          </a:xfrm>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Footer Placeholder 6"/>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4C798F76-9DF1-4B9B-B14C-C408570A4950}" type="slidenum">
              <a:rPr lang="en-US"/>
              <a:pPr defTabSz="1096963" fontAlgn="base">
                <a:spcBef>
                  <a:spcPct val="0"/>
                </a:spcBef>
                <a:spcAft>
                  <a:spcPct val="0"/>
                </a:spcAft>
                <a:defRPr/>
              </a:pPr>
              <a:t>5</a:t>
            </a:fld>
            <a:endParaRPr lang="en-US"/>
          </a:p>
        </p:txBody>
      </p:sp>
      <p:sp>
        <p:nvSpPr>
          <p:cNvPr id="26626" name="Rectangle 2"/>
          <p:cNvSpPr>
            <a:spLocks noGrp="1" noRot="1" noChangeAspect="1" noChangeArrowheads="1" noTextEdit="1"/>
          </p:cNvSpPr>
          <p:nvPr>
            <p:ph type="sldImg"/>
          </p:nvPr>
        </p:nvSpPr>
        <p:spPr bwMode="auto">
          <a:xfrm>
            <a:off x="1106488" y="698500"/>
            <a:ext cx="4648200" cy="3486150"/>
          </a:xfrm>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US" sz="1200" smtClean="0">
              <a:solidFill>
                <a:srgbClr val="000000"/>
              </a:solidFill>
            </a:endParaRPr>
          </a:p>
        </p:txBody>
      </p:sp>
      <p:sp>
        <p:nvSpPr>
          <p:cNvPr id="29700" name="Footer Placeholder 6"/>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59631C87-CEDD-422B-9EA4-6B50165CDC5E}" type="slidenum">
              <a:rPr lang="en-US"/>
              <a:pPr defTabSz="1096963" fontAlgn="base">
                <a:spcBef>
                  <a:spcPct val="0"/>
                </a:spcBef>
                <a:spcAft>
                  <a:spcPct val="0"/>
                </a:spcAft>
                <a:defRPr/>
              </a:pPr>
              <a:t>6</a:t>
            </a:fld>
            <a:endParaRPr lang="en-US"/>
          </a:p>
        </p:txBody>
      </p:sp>
      <p:sp>
        <p:nvSpPr>
          <p:cNvPr id="3174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379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34464A0B-F21C-49C8-9DBF-E45045CC12E8}" type="slidenum">
              <a:rPr lang="en-US"/>
              <a:pPr defTabSz="1096963"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584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1F348DFE-AE4F-4E13-8D35-9F7737F06DE6}" type="slidenum">
              <a:rPr lang="en-US"/>
              <a:pPr defTabSz="1096963"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r>
              <a:rPr lang="en-US"/>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891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96963" fontAlgn="base">
              <a:spcBef>
                <a:spcPct val="0"/>
              </a:spcBef>
              <a:spcAft>
                <a:spcPct val="0"/>
              </a:spcAft>
              <a:defRPr/>
            </a:pPr>
            <a:fld id="{C7BA54C9-5135-4C23-A97C-912CD4313B9A}" type="slidenum">
              <a:rPr lang="en-US"/>
              <a:pPr defTabSz="1096963"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5" name="Picture 4"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18434" name="Rectangle 2"/>
          <p:cNvSpPr>
            <a:spLocks noGrp="1" noChangeArrowheads="1"/>
          </p:cNvSpPr>
          <p:nvPr>
            <p:ph type="ctrTitle"/>
          </p:nvPr>
        </p:nvSpPr>
        <p:spPr>
          <a:xfrm>
            <a:off x="873127" y="2284414"/>
            <a:ext cx="9231313" cy="1828193"/>
          </a:xfrm>
          <a:ln algn="ctr"/>
        </p:spPr>
        <p:txBody>
          <a:bodyPr/>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873127" y="5200890"/>
            <a:ext cx="9231313" cy="567848"/>
          </a:xfrm>
        </p:spPr>
        <p:txBody>
          <a:bodyPr/>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s Slide (you must hide it)">
    <p:bg bwMode="black">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solidFill>
            <a:srgbClr val="FFFF99"/>
          </a:solidFill>
        </p:spPr>
        <p:txBody>
          <a:bodyPr lIns="182873" tIns="91436" rIns="182873" bIns="91436"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Slide - no bottom bar">
    <p:bg bwMode="black">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solidFill>
            <a:srgbClr val="FFFF99"/>
          </a:solidFill>
        </p:spPr>
        <p:txBody>
          <a:bodyPr lIns="182873" tIns="91436" rIns="182873" bIns="91436"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18434" name="Rectangle 2"/>
          <p:cNvSpPr>
            <a:spLocks noGrp="1" noChangeArrowheads="1"/>
          </p:cNvSpPr>
          <p:nvPr>
            <p:ph type="ctrTitle"/>
          </p:nvPr>
        </p:nvSpPr>
        <p:spPr>
          <a:xfrm>
            <a:off x="873127" y="2825750"/>
            <a:ext cx="9231313" cy="1828193"/>
          </a:xfrm>
          <a:ln algn="ctr"/>
        </p:spPr>
        <p:txBody>
          <a:bodyPr/>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p:spPr>
        <p:txBody>
          <a:bodyPr/>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p:spPr>
        <p:txBody>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6" name="Picture 6"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473498"/>
          </a:xfrm>
        </p:spPr>
        <p:txBody>
          <a:bodyPr/>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473498"/>
          </a:xfrm>
        </p:spPr>
        <p:txBody>
          <a:bodyPr/>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4" name="Picture 4"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2" name="Title 1"/>
          <p:cNvSpPr>
            <a:spLocks noGrp="1"/>
          </p:cNvSpPr>
          <p:nvPr>
            <p:ph type="title"/>
          </p:nvPr>
        </p:nvSpPr>
        <p:spPr>
          <a:xfrm>
            <a:off x="459106" y="274320"/>
            <a:ext cx="10056494" cy="830998"/>
          </a:xfrm>
        </p:spPr>
        <p:txBody>
          <a:bodyPr/>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3" name="Picture 3"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p:spPr>
        <p:txBody>
          <a:bodyPr/>
          <a:lstStyle>
            <a:lvl1pPr>
              <a:spcBef>
                <a:spcPts val="1400"/>
              </a:spcBef>
              <a:buFontTx/>
              <a:buBlip>
                <a:blip r:embed="rId4"/>
              </a:buBlip>
              <a:defRPr sz="4000"/>
            </a:lvl1pPr>
            <a:lvl2pPr>
              <a:spcBef>
                <a:spcPts val="1300"/>
              </a:spcBef>
              <a:buFontTx/>
              <a:buBlip>
                <a:blip r:embed="rId5"/>
              </a:buBlip>
              <a:defRPr sz="3600"/>
            </a:lvl2pPr>
            <a:lvl3pPr>
              <a:spcBef>
                <a:spcPts val="1200"/>
              </a:spcBef>
              <a:buFontTx/>
              <a:buBlip>
                <a:blip r:embed="rId5"/>
              </a:buBlip>
              <a:defRPr sz="3200"/>
            </a:lvl3pPr>
            <a:lvl4pPr>
              <a:spcBef>
                <a:spcPts val="1100"/>
              </a:spcBef>
              <a:buFontTx/>
              <a:buBlip>
                <a:blip r:embed="rId5"/>
              </a:buBlip>
              <a:defRPr sz="2800"/>
            </a:lvl4pPr>
            <a:lvl5pPr>
              <a:spcBef>
                <a:spcPts val="1000"/>
              </a:spcBef>
              <a:buFontTx/>
              <a:buBlip>
                <a:blip r:embed="rId5"/>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Future Technologies">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8108950"/>
            <a:ext cx="10972800" cy="200025"/>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9145588" y="7219950"/>
            <a:ext cx="1790700" cy="1009650"/>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p:spPr>
        <p:txBody>
          <a:bodyPr/>
          <a:lstStyle>
            <a:lvl1pPr algn="l" defTabSz="1095288" rtl="0" eaLnBrk="1" fontAlgn="base" hangingPunct="1">
              <a:lnSpc>
                <a:spcPct val="90000"/>
              </a:lnSpc>
              <a:spcBef>
                <a:spcPct val="0"/>
              </a:spcBef>
              <a:spcAft>
                <a:spcPct val="0"/>
              </a:spcAft>
              <a:defRPr lang="en-US" sz="6000" b="0" cap="none" spc="-150"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9"/>
            <a:ext cx="10056494" cy="2843855"/>
          </a:xfrm>
        </p:spPr>
        <p:txBody>
          <a:bodyPr/>
          <a:lstStyle>
            <a:lvl1pPr>
              <a:spcBef>
                <a:spcPts val="1400"/>
              </a:spcBef>
              <a:buFontTx/>
              <a:buBlip>
                <a:blip r:embed="rId4"/>
              </a:buBlip>
              <a:defRPr sz="4000"/>
            </a:lvl1pPr>
            <a:lvl2pPr>
              <a:spcBef>
                <a:spcPts val="1300"/>
              </a:spcBef>
              <a:buFontTx/>
              <a:buBlip>
                <a:blip r:embed="rId5"/>
              </a:buBlip>
              <a:defRPr sz="3600"/>
            </a:lvl2pPr>
            <a:lvl3pPr>
              <a:spcBef>
                <a:spcPts val="1200"/>
              </a:spcBef>
              <a:buFontTx/>
              <a:buBlip>
                <a:blip r:embed="rId5"/>
              </a:buBlip>
              <a:defRPr sz="3200"/>
            </a:lvl3pPr>
            <a:lvl4pPr>
              <a:spcBef>
                <a:spcPts val="1100"/>
              </a:spcBef>
              <a:buFontTx/>
              <a:buBlip>
                <a:blip r:embed="rId5"/>
              </a:buBlip>
              <a:defRPr sz="2800"/>
            </a:lvl4pPr>
            <a:lvl5pPr>
              <a:spcBef>
                <a:spcPts val="1000"/>
              </a:spcBef>
              <a:buFontTx/>
              <a:buBlip>
                <a:blip r:embed="rId5"/>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10056812" cy="8302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458788" y="1697038"/>
            <a:ext cx="10056812" cy="2844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695" r:id="rId8"/>
    <p:sldLayoutId id="2147483703" r:id="rId9"/>
    <p:sldLayoutId id="2147483704" r:id="rId10"/>
    <p:sldLayoutId id="2147483705" r:id="rId11"/>
    <p:sldLayoutId id="2147483706" r:id="rId12"/>
    <p:sldLayoutId id="2147483707" r:id="rId13"/>
  </p:sldLayoutIdLst>
  <p:transition>
    <p:fade/>
  </p:transition>
  <p:timing>
    <p:tnLst>
      <p:par>
        <p:cTn id="1" dur="indefinite" restart="never" nodeType="tmRoot"/>
      </p:par>
    </p:tnLst>
  </p:timing>
  <p:txStyles>
    <p:titleStyle>
      <a:lvl1pPr algn="l" defTabSz="1093788" rtl="0" eaLnBrk="0" fontAlgn="base" hangingPunct="0">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3788" rtl="0" eaLnBrk="0" fontAlgn="base" hangingPunct="0">
        <a:lnSpc>
          <a:spcPct val="90000"/>
        </a:lnSpc>
        <a:spcBef>
          <a:spcPct val="0"/>
        </a:spcBef>
        <a:spcAft>
          <a:spcPct val="0"/>
        </a:spcAft>
        <a:defRPr sz="6000">
          <a:solidFill>
            <a:schemeClr val="tx1"/>
          </a:solidFill>
          <a:latin typeface="Segoe" pitchFamily="34" charset="0"/>
          <a:cs typeface="Arial" charset="0"/>
        </a:defRPr>
      </a:lvl2pPr>
      <a:lvl3pPr algn="l" defTabSz="1093788" rtl="0" eaLnBrk="0" fontAlgn="base" hangingPunct="0">
        <a:lnSpc>
          <a:spcPct val="90000"/>
        </a:lnSpc>
        <a:spcBef>
          <a:spcPct val="0"/>
        </a:spcBef>
        <a:spcAft>
          <a:spcPct val="0"/>
        </a:spcAft>
        <a:defRPr sz="6000">
          <a:solidFill>
            <a:schemeClr val="tx1"/>
          </a:solidFill>
          <a:latin typeface="Segoe" pitchFamily="34" charset="0"/>
          <a:cs typeface="Arial" charset="0"/>
        </a:defRPr>
      </a:lvl3pPr>
      <a:lvl4pPr algn="l" defTabSz="1093788" rtl="0" eaLnBrk="0" fontAlgn="base" hangingPunct="0">
        <a:lnSpc>
          <a:spcPct val="90000"/>
        </a:lnSpc>
        <a:spcBef>
          <a:spcPct val="0"/>
        </a:spcBef>
        <a:spcAft>
          <a:spcPct val="0"/>
        </a:spcAft>
        <a:defRPr sz="6000">
          <a:solidFill>
            <a:schemeClr val="tx1"/>
          </a:solidFill>
          <a:latin typeface="Segoe" pitchFamily="34" charset="0"/>
          <a:cs typeface="Arial" charset="0"/>
        </a:defRPr>
      </a:lvl4pPr>
      <a:lvl5pPr algn="l" defTabSz="1093788" rtl="0" eaLnBrk="0" fontAlgn="base" hangingPunct="0">
        <a:lnSpc>
          <a:spcPct val="90000"/>
        </a:lnSpc>
        <a:spcBef>
          <a:spcPct val="0"/>
        </a:spcBef>
        <a:spcAft>
          <a:spcPct val="0"/>
        </a:spcAft>
        <a:defRPr sz="6000">
          <a:solidFill>
            <a:schemeClr val="tx1"/>
          </a:solidFill>
          <a:latin typeface="Segoe" pitchFamily="34" charset="0"/>
          <a:cs typeface="Arial"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8788" indent="-458788" algn="l" defTabSz="1093788" rtl="0" eaLnBrk="0" fontAlgn="base" hangingPunct="0">
        <a:lnSpc>
          <a:spcPct val="90000"/>
        </a:lnSpc>
        <a:spcBef>
          <a:spcPts val="1400"/>
        </a:spcBef>
        <a:spcAft>
          <a:spcPct val="0"/>
        </a:spcAft>
        <a:buClr>
          <a:schemeClr val="tx2"/>
        </a:buClr>
        <a:buSzPct val="95000"/>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4550" indent="-379413" algn="l" defTabSz="1093788" rtl="0" eaLnBrk="0" fontAlgn="base" hangingPunct="0">
        <a:lnSpc>
          <a:spcPct val="90000"/>
        </a:lnSpc>
        <a:spcBef>
          <a:spcPts val="1300"/>
        </a:spcBef>
        <a:spcAft>
          <a:spcPct val="0"/>
        </a:spcAft>
        <a:buClr>
          <a:schemeClr val="tx2"/>
        </a:buClr>
        <a:buSzPct val="80000"/>
        <a:buBlip>
          <a:blip r:embed="rId16"/>
        </a:buBlip>
        <a:defRPr sz="3600">
          <a:solidFill>
            <a:schemeClr val="tx1"/>
          </a:solidFill>
          <a:effectLst>
            <a:outerShdw blurRad="38100" dist="38100" dir="2700000" algn="tl">
              <a:srgbClr val="000000">
                <a:alpha val="43137"/>
              </a:srgbClr>
            </a:outerShdw>
          </a:effectLst>
          <a:latin typeface="+mn-lt"/>
        </a:defRPr>
      </a:lvl2pPr>
      <a:lvl3pPr marL="1185863" indent="-338138" algn="l" defTabSz="1093788" rtl="0" eaLnBrk="0" fontAlgn="base" hangingPunct="0">
        <a:lnSpc>
          <a:spcPct val="90000"/>
        </a:lnSpc>
        <a:spcBef>
          <a:spcPts val="1200"/>
        </a:spcBef>
        <a:spcAft>
          <a:spcPct val="0"/>
        </a:spcAft>
        <a:buClr>
          <a:schemeClr val="tx2"/>
        </a:buClr>
        <a:buSzPct val="80000"/>
        <a:buBlip>
          <a:blip r:embed="rId16"/>
        </a:buBlip>
        <a:defRPr sz="3200">
          <a:solidFill>
            <a:schemeClr val="tx1"/>
          </a:solidFill>
          <a:effectLst>
            <a:outerShdw blurRad="38100" dist="38100" dir="2700000" algn="tl">
              <a:srgbClr val="000000">
                <a:alpha val="43137"/>
              </a:srgbClr>
            </a:outerShdw>
          </a:effectLst>
          <a:latin typeface="+mn-lt"/>
        </a:defRPr>
      </a:lvl3pPr>
      <a:lvl4pPr marL="1519238" indent="-330200" algn="l" defTabSz="1093788" rtl="0" eaLnBrk="0" fontAlgn="base" hangingPunct="0">
        <a:lnSpc>
          <a:spcPct val="90000"/>
        </a:lnSpc>
        <a:spcBef>
          <a:spcPts val="1100"/>
        </a:spcBef>
        <a:spcAft>
          <a:spcPct val="0"/>
        </a:spcAft>
        <a:buClr>
          <a:schemeClr val="tx2"/>
        </a:buClr>
        <a:buSzPct val="80000"/>
        <a:buBlip>
          <a:blip r:embed="rId16"/>
        </a:buBlip>
        <a:defRPr sz="2800">
          <a:solidFill>
            <a:schemeClr val="tx1"/>
          </a:solidFill>
          <a:effectLst>
            <a:outerShdw blurRad="38100" dist="38100" dir="2700000" algn="tl">
              <a:srgbClr val="000000">
                <a:alpha val="43137"/>
              </a:srgbClr>
            </a:outerShdw>
          </a:effectLst>
          <a:latin typeface="+mn-lt"/>
        </a:defRPr>
      </a:lvl4pPr>
      <a:lvl5pPr marL="1835150" indent="-311150" algn="l" defTabSz="1093788" rtl="0" eaLnBrk="0" fontAlgn="base" hangingPunct="0">
        <a:lnSpc>
          <a:spcPct val="90000"/>
        </a:lnSpc>
        <a:spcBef>
          <a:spcPts val="1000"/>
        </a:spcBef>
        <a:spcAft>
          <a:spcPct val="0"/>
        </a:spcAft>
        <a:buClr>
          <a:schemeClr val="tx2"/>
        </a:buClr>
        <a:buSzPct val="80000"/>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231313" cy="1512414"/>
          </a:xfrm>
        </p:spPr>
        <p:txBody>
          <a:bodyPr/>
          <a:lstStyle/>
          <a:p>
            <a:pPr defTabSz="1095332" eaLnBrk="1" hangingPunct="1">
              <a:defRPr/>
            </a:pPr>
            <a:r>
              <a:rPr smtClean="0"/>
              <a:t>Static Driver Verifier</a:t>
            </a:r>
            <a:br>
              <a:rPr smtClean="0"/>
            </a:br>
            <a:r>
              <a:rPr sz="4300" smtClean="0">
                <a:solidFill>
                  <a:schemeClr val="accent1"/>
                </a:solidFill>
              </a:rPr>
              <a:t>How to Analyze KMDF Drivers</a:t>
            </a:r>
            <a:endParaRPr>
              <a:solidFill>
                <a:schemeClr val="accent1"/>
              </a:solidFill>
            </a:endParaRPr>
          </a:p>
        </p:txBody>
      </p:sp>
      <p:sp>
        <p:nvSpPr>
          <p:cNvPr id="4" name="Subtitle 2"/>
          <p:cNvSpPr txBox="1">
            <a:spLocks/>
          </p:cNvSpPr>
          <p:nvPr/>
        </p:nvSpPr>
        <p:spPr bwMode="auto">
          <a:xfrm>
            <a:off x="5486400" y="5211763"/>
            <a:ext cx="5211763" cy="1204912"/>
          </a:xfrm>
          <a:prstGeom prst="rect">
            <a:avLst/>
          </a:prstGeom>
          <a:noFill/>
          <a:ln w="9525">
            <a:noFill/>
            <a:miter lim="800000"/>
            <a:headEnd/>
            <a:tailEnd/>
          </a:ln>
        </p:spPr>
        <p:txBody>
          <a:bodyPr lIns="0" tIns="0" rIns="0" bIns="0">
            <a:spAutoFit/>
          </a:bodyPr>
          <a:lstStyle/>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Jakob Lichtenberg</a:t>
            </a:r>
          </a:p>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Software Development Engineer</a:t>
            </a:r>
          </a:p>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Microsoft Corporation</a:t>
            </a:r>
          </a:p>
        </p:txBody>
      </p:sp>
      <p:sp>
        <p:nvSpPr>
          <p:cNvPr id="6" name="Subtitle 2"/>
          <p:cNvSpPr txBox="1">
            <a:spLocks/>
          </p:cNvSpPr>
          <p:nvPr/>
        </p:nvSpPr>
        <p:spPr bwMode="auto">
          <a:xfrm>
            <a:off x="960438" y="5211763"/>
            <a:ext cx="5211762" cy="1606550"/>
          </a:xfrm>
          <a:prstGeom prst="rect">
            <a:avLst/>
          </a:prstGeom>
          <a:noFill/>
          <a:ln w="9525">
            <a:noFill/>
            <a:miter lim="800000"/>
            <a:headEnd/>
            <a:tailEnd/>
          </a:ln>
        </p:spPr>
        <p:txBody>
          <a:bodyPr lIns="0" tIns="0" rIns="0" bIns="0">
            <a:spAutoFit/>
          </a:bodyPr>
          <a:lstStyle/>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Ella Bounimova</a:t>
            </a:r>
          </a:p>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Research Software </a:t>
            </a:r>
          </a:p>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Development Engineer</a:t>
            </a:r>
          </a:p>
          <a:p>
            <a:pPr defTabSz="1095332">
              <a:lnSpc>
                <a:spcPct val="90000"/>
              </a:lnSpc>
              <a:buClr>
                <a:schemeClr val="tx2"/>
              </a:buClr>
              <a:buSzPct val="95000"/>
              <a:defRPr/>
            </a:pPr>
            <a:r>
              <a:rPr lang="en-US" sz="2900" kern="0" dirty="0">
                <a:solidFill>
                  <a:schemeClr val="tx2"/>
                </a:solidFill>
                <a:effectLst>
                  <a:outerShdw blurRad="38100" dist="38100" dir="2700000" algn="tl">
                    <a:srgbClr val="000000">
                      <a:alpha val="43137"/>
                    </a:srgbClr>
                  </a:outerShdw>
                </a:effectLst>
                <a:latin typeface="+mn-lt"/>
              </a:rPr>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pPr defTabSz="1095332" eaLnBrk="1" hangingPunct="1">
              <a:defRPr/>
            </a:pPr>
            <a:r>
              <a:rPr smtClean="0"/>
              <a:t>SDV For KMDF</a:t>
            </a:r>
            <a:br>
              <a:rPr smtClean="0"/>
            </a:br>
            <a:r>
              <a:rPr sz="4300" smtClean="0">
                <a:solidFill>
                  <a:schemeClr val="accent1"/>
                </a:solidFill>
              </a:rPr>
              <a:t>Demo</a:t>
            </a:r>
            <a:endParaRPr>
              <a:solidFill>
                <a:schemeClr val="accent1"/>
              </a:solidFill>
            </a:endParaRPr>
          </a:p>
        </p:txBody>
      </p:sp>
      <p:sp>
        <p:nvSpPr>
          <p:cNvPr id="3" name="Text Placeholder 2"/>
          <p:cNvSpPr>
            <a:spLocks noGrp="1"/>
          </p:cNvSpPr>
          <p:nvPr>
            <p:ph type="body" idx="1"/>
          </p:nvPr>
        </p:nvSpPr>
        <p:spPr>
          <a:xfrm>
            <a:off x="458788" y="2286000"/>
            <a:ext cx="10056812" cy="4041775"/>
          </a:xfrm>
        </p:spPr>
        <p:txBody>
          <a:bodyPr/>
          <a:lstStyle/>
          <a:p>
            <a:pPr marL="459088" indent="-459088" defTabSz="1095332" eaLnBrk="1" hangingPunct="1">
              <a:defRPr/>
            </a:pPr>
            <a:r>
              <a:rPr lang="en-US" dirty="0" smtClean="0"/>
              <a:t>Use SDV to detect bug in driver!</a:t>
            </a:r>
          </a:p>
          <a:p>
            <a:pPr marL="459088" indent="-459088" defTabSz="1095332" eaLnBrk="1" hangingPunct="1">
              <a:defRPr/>
            </a:pPr>
            <a:r>
              <a:rPr lang="en-US" dirty="0" smtClean="0"/>
              <a:t>Fix bug </a:t>
            </a:r>
          </a:p>
          <a:p>
            <a:pPr marL="459088" indent="-459088" defTabSz="1095332" eaLnBrk="1" hangingPunct="1">
              <a:defRPr/>
            </a:pPr>
            <a:r>
              <a:rPr lang="en-US" dirty="0" smtClean="0"/>
              <a:t>Re-run, discover new bug!</a:t>
            </a:r>
          </a:p>
          <a:p>
            <a:pPr marL="459088" indent="-459088" defTabSz="1095332" eaLnBrk="1" hangingPunct="1">
              <a:defRPr/>
            </a:pPr>
            <a:r>
              <a:rPr lang="en-US" dirty="0" smtClean="0"/>
              <a:t>Fix bug  </a:t>
            </a:r>
          </a:p>
          <a:p>
            <a:pPr marL="459088" indent="-459088" defTabSz="1095332" eaLnBrk="1" hangingPunct="1">
              <a:defRPr/>
            </a:pPr>
            <a:r>
              <a:rPr lang="en-US" dirty="0" smtClean="0"/>
              <a:t>Re-run, tool shows that driver is SDV-clean!</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01.PNG"/>
          <p:cNvPicPr>
            <a:picLocks noGrp="1" noChangeAspect="1"/>
          </p:cNvPicPr>
          <p:nvPr isPhoto="1"/>
        </p:nvPicPr>
        <p:blipFill>
          <a:blip r:embed="rId3"/>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3" name="Picture 2" descr="02.PNG"/>
          <p:cNvPicPr>
            <a:picLocks noGrp="1" noChangeAspect="1"/>
          </p:cNvPicPr>
          <p:nvPr isPhoto="1"/>
        </p:nvPicPr>
        <p:blipFill>
          <a:blip r:embed="rId4"/>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4" name="Picture 3" descr="03.PNG"/>
          <p:cNvPicPr>
            <a:picLocks noGrp="1" noChangeAspect="1"/>
          </p:cNvPicPr>
          <p:nvPr isPhoto="1"/>
        </p:nvPicPr>
        <p:blipFill>
          <a:blip r:embed="rId5"/>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5" name="Picture 4" descr="04.PNG"/>
          <p:cNvPicPr>
            <a:picLocks noGrp="1" noChangeAspect="1"/>
          </p:cNvPicPr>
          <p:nvPr isPhoto="1"/>
        </p:nvPicPr>
        <p:blipFill>
          <a:blip r:embed="rId6"/>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6" name="Picture 5" descr="05.PNG"/>
          <p:cNvPicPr>
            <a:picLocks noGrp="1" noChangeAspect="1"/>
          </p:cNvPicPr>
          <p:nvPr isPhoto="1"/>
        </p:nvPicPr>
        <p:blipFill>
          <a:blip r:embed="rId7"/>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7" name="Picture 6" descr="06.PNG"/>
          <p:cNvPicPr>
            <a:picLocks noGrp="1" noChangeAspect="1"/>
          </p:cNvPicPr>
          <p:nvPr isPhoto="1"/>
        </p:nvPicPr>
        <p:blipFill>
          <a:blip r:embed="rId8"/>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8" name="Picture 7" descr="07.PNG"/>
          <p:cNvPicPr>
            <a:picLocks noGrp="1" noChangeAspect="1"/>
          </p:cNvPicPr>
          <p:nvPr isPhoto="1"/>
        </p:nvPicPr>
        <p:blipFill>
          <a:blip r:embed="rId9"/>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9" name="Picture 8" descr="08.PNG"/>
          <p:cNvPicPr>
            <a:picLocks noGrp="1" noChangeAspect="1"/>
          </p:cNvPicPr>
          <p:nvPr isPhoto="1"/>
        </p:nvPicPr>
        <p:blipFill>
          <a:blip r:embed="rId10"/>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10" name="Picture 9" descr="09.PNG"/>
          <p:cNvPicPr>
            <a:picLocks noGrp="1" noChangeAspect="1"/>
          </p:cNvPicPr>
          <p:nvPr isPhoto="1"/>
        </p:nvPicPr>
        <p:blipFill>
          <a:blip r:embed="rId11"/>
          <a:stretch>
            <a:fillRect/>
          </a:stretch>
        </p:blipFill>
        <p:spPr>
          <a:xfrm>
            <a:off x="909638" y="1082675"/>
            <a:ext cx="9326562" cy="605313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000"/>
                            </p:stCondLst>
                            <p:childTnLst>
                              <p:par>
                                <p:cTn id="22" presetID="10" presetClass="entr" presetSubtype="0" fill="hold"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4500"/>
                            </p:stCondLst>
                            <p:childTnLst>
                              <p:par>
                                <p:cTn id="26" presetID="10" presetClass="entr" presetSubtype="0" fill="hold" nodeType="afterEffect">
                                  <p:stCondLst>
                                    <p:cond delay="3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8500"/>
                            </p:stCondLst>
                            <p:childTnLst>
                              <p:par>
                                <p:cTn id="30" presetID="10" presetClass="entr" presetSubtype="0" fill="hold" nodeType="after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0.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1.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4.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5.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6.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7.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9.PNG"/>
          <p:cNvPicPr>
            <a:picLocks noGrp="1" noChangeAspect="1"/>
          </p:cNvPicPr>
          <p:nvPr isPhoto="1"/>
        </p:nvPicPr>
        <p:blipFill>
          <a:blip r:embed="rId3"/>
          <a:stretch>
            <a:fillRect/>
          </a:stretch>
        </p:blipFill>
        <p:spPr>
          <a:xfrm>
            <a:off x="822325" y="844550"/>
            <a:ext cx="9328150" cy="65389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0.PNG"/>
          <p:cNvPicPr>
            <a:picLocks noGrp="1" noChangeAspect="1"/>
          </p:cNvPicPr>
          <p:nvPr isPhoto="1"/>
        </p:nvPicPr>
        <p:blipFill>
          <a:blip r:embed="rId3"/>
          <a:stretch>
            <a:fillRect/>
          </a:stretch>
        </p:blipFill>
        <p:spPr>
          <a:xfrm>
            <a:off x="822325" y="1087438"/>
            <a:ext cx="9328150" cy="6053137"/>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p:spPr>
        <p:txBody>
          <a:bodyPr/>
          <a:lstStyle/>
          <a:p>
            <a:pPr defTabSz="1095332" eaLnBrk="1" hangingPunct="1">
              <a:defRPr/>
            </a:pPr>
            <a:r>
              <a:rPr smtClean="0"/>
              <a:t>Overview</a:t>
            </a:r>
            <a:endParaRPr/>
          </a:p>
        </p:txBody>
      </p:sp>
      <p:sp>
        <p:nvSpPr>
          <p:cNvPr id="3" name="Content Placeholder 2"/>
          <p:cNvSpPr>
            <a:spLocks noGrp="1"/>
          </p:cNvSpPr>
          <p:nvPr>
            <p:ph type="body" idx="1"/>
          </p:nvPr>
        </p:nvSpPr>
        <p:spPr>
          <a:xfrm>
            <a:off x="458788" y="1697038"/>
            <a:ext cx="10056812" cy="6022975"/>
          </a:xfrm>
        </p:spPr>
        <p:txBody>
          <a:bodyPr/>
          <a:lstStyle/>
          <a:p>
            <a:pPr marL="459088" indent="-459088" defTabSz="1095332" eaLnBrk="1" hangingPunct="1">
              <a:defRPr/>
            </a:pPr>
            <a:r>
              <a:rPr lang="en-US" dirty="0" smtClean="0"/>
              <a:t>Background</a:t>
            </a:r>
          </a:p>
          <a:p>
            <a:pPr marL="845786" lvl="1" indent="-380984" defTabSz="1095332" eaLnBrk="1" hangingPunct="1">
              <a:defRPr/>
            </a:pPr>
            <a:r>
              <a:rPr lang="en-US" dirty="0" smtClean="0"/>
              <a:t>Static Analysis Tools in the WDK</a:t>
            </a:r>
          </a:p>
          <a:p>
            <a:pPr marL="845786" lvl="1" indent="-380984" defTabSz="1095332" eaLnBrk="1" hangingPunct="1">
              <a:defRPr/>
            </a:pPr>
            <a:r>
              <a:rPr lang="en-US" dirty="0" smtClean="0"/>
              <a:t>Static Driver Verifier (SDV)</a:t>
            </a:r>
          </a:p>
          <a:p>
            <a:pPr marL="845786" lvl="1" indent="-380984" defTabSz="1095332" eaLnBrk="1" hangingPunct="1">
              <a:defRPr/>
            </a:pPr>
            <a:r>
              <a:rPr lang="en-US" dirty="0" smtClean="0"/>
              <a:t>Kernel Mode Driver Framework (KMDF)</a:t>
            </a:r>
          </a:p>
          <a:p>
            <a:pPr marL="459088" indent="-459088" defTabSz="1095332" eaLnBrk="1" hangingPunct="1">
              <a:defRPr/>
            </a:pPr>
            <a:r>
              <a:rPr lang="en-US" dirty="0" smtClean="0"/>
              <a:t>New Features at </a:t>
            </a:r>
            <a:r>
              <a:rPr lang="en-US" dirty="0" err="1" smtClean="0"/>
              <a:t>WinHEC</a:t>
            </a:r>
            <a:r>
              <a:rPr lang="en-US" dirty="0" smtClean="0"/>
              <a:t> 2007</a:t>
            </a:r>
          </a:p>
          <a:p>
            <a:pPr marL="845786" lvl="1" indent="-380984" defTabSz="1095332" eaLnBrk="1" hangingPunct="1">
              <a:defRPr/>
            </a:pPr>
            <a:r>
              <a:rPr lang="en-US" dirty="0" smtClean="0"/>
              <a:t>Static Driver Verifier for KMDF</a:t>
            </a:r>
          </a:p>
          <a:p>
            <a:pPr marL="845786" lvl="1" indent="-380984" defTabSz="1095332" eaLnBrk="1" hangingPunct="1">
              <a:defRPr/>
            </a:pPr>
            <a:r>
              <a:rPr lang="en-US" dirty="0" smtClean="0"/>
              <a:t>Precondition Rules</a:t>
            </a:r>
          </a:p>
          <a:p>
            <a:pPr marL="845786" lvl="1" indent="-380984" defTabSz="1095332" eaLnBrk="1" hangingPunct="1">
              <a:defRPr/>
            </a:pPr>
            <a:r>
              <a:rPr lang="en-US" dirty="0" smtClean="0"/>
              <a:t>Role Types in KMDF</a:t>
            </a:r>
          </a:p>
          <a:p>
            <a:pPr marL="459088" indent="-459088" defTabSz="1095332" eaLnBrk="1" hangingPunct="1">
              <a:defRPr/>
            </a:pPr>
            <a:r>
              <a:rPr lang="en-US" dirty="0" smtClean="0"/>
              <a:t>Questions, Feedback, and Discussion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1.PNG"/>
          <p:cNvPicPr>
            <a:picLocks noGrp="1" noChangeAspect="1"/>
          </p:cNvPicPr>
          <p:nvPr isPhoto="1"/>
        </p:nvPicPr>
        <p:blipFill>
          <a:blip r:embed="rId3"/>
          <a:stretch>
            <a:fillRect/>
          </a:stretch>
        </p:blipFill>
        <p:spPr>
          <a:xfrm>
            <a:off x="1096963" y="822325"/>
            <a:ext cx="8778875"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2.PNG"/>
          <p:cNvPicPr>
            <a:picLocks noGrp="1" noChangeAspect="1"/>
          </p:cNvPicPr>
          <p:nvPr isPhoto="1"/>
        </p:nvPicPr>
        <p:blipFill>
          <a:blip r:embed="rId3"/>
          <a:stretch>
            <a:fillRect/>
          </a:stretch>
        </p:blipFill>
        <p:spPr>
          <a:xfrm>
            <a:off x="1096963" y="822325"/>
            <a:ext cx="8778875"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3.PNG"/>
          <p:cNvPicPr>
            <a:picLocks noGrp="1" noChangeAspect="1"/>
          </p:cNvPicPr>
          <p:nvPr isPhoto="1"/>
        </p:nvPicPr>
        <p:blipFill>
          <a:blip r:embed="rId3"/>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3" name="Picture 2" descr="24.PNG"/>
          <p:cNvPicPr>
            <a:picLocks noGrp="1" noChangeAspect="1"/>
          </p:cNvPicPr>
          <p:nvPr isPhoto="1"/>
        </p:nvPicPr>
        <p:blipFill>
          <a:blip r:embed="rId4"/>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4" name="Picture 3" descr="25.PNG"/>
          <p:cNvPicPr>
            <a:picLocks noGrp="1" noChangeAspect="1"/>
          </p:cNvPicPr>
          <p:nvPr isPhoto="1"/>
        </p:nvPicPr>
        <p:blipFill>
          <a:blip r:embed="rId5"/>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5" name="Picture 4" descr="26.PNG"/>
          <p:cNvPicPr>
            <a:picLocks noGrp="1" noChangeAspect="1"/>
          </p:cNvPicPr>
          <p:nvPr isPhoto="1"/>
        </p:nvPicPr>
        <p:blipFill>
          <a:blip r:embed="rId6"/>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6" name="Picture 5" descr="27.PNG"/>
          <p:cNvPicPr>
            <a:picLocks noGrp="1" noChangeAspect="1"/>
          </p:cNvPicPr>
          <p:nvPr isPhoto="1"/>
        </p:nvPicPr>
        <p:blipFill>
          <a:blip r:embed="rId7"/>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7" name="Picture 6" descr="28.PNG"/>
          <p:cNvPicPr>
            <a:picLocks noGrp="1" noChangeAspect="1"/>
          </p:cNvPicPr>
          <p:nvPr isPhoto="1"/>
        </p:nvPicPr>
        <p:blipFill>
          <a:blip r:embed="rId8"/>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3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9.PNG"/>
          <p:cNvPicPr>
            <a:picLocks noGrp="1" noChangeAspect="1"/>
          </p:cNvPicPr>
          <p:nvPr isPhoto="1"/>
        </p:nvPicPr>
        <p:blipFill>
          <a:blip r:embed="rId3"/>
          <a:stretch>
            <a:fillRect/>
          </a:stretch>
        </p:blipFill>
        <p:spPr>
          <a:xfrm>
            <a:off x="1073150" y="822325"/>
            <a:ext cx="8826500"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3" name="Picture 2" descr="30.PNG"/>
          <p:cNvPicPr>
            <a:picLocks noGrp="1" noChangeAspect="1"/>
          </p:cNvPicPr>
          <p:nvPr isPhoto="1"/>
        </p:nvPicPr>
        <p:blipFill>
          <a:blip r:embed="rId4"/>
          <a:stretch>
            <a:fillRect/>
          </a:stretch>
        </p:blipFill>
        <p:spPr>
          <a:xfrm>
            <a:off x="1073150" y="822325"/>
            <a:ext cx="8826500"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4" name="Picture 3" descr="31.PNG"/>
          <p:cNvPicPr>
            <a:picLocks noGrp="1" noChangeAspect="1"/>
          </p:cNvPicPr>
          <p:nvPr isPhoto="1"/>
        </p:nvPicPr>
        <p:blipFill>
          <a:blip r:embed="rId5"/>
          <a:stretch>
            <a:fillRect/>
          </a:stretch>
        </p:blipFill>
        <p:spPr>
          <a:xfrm>
            <a:off x="1073150" y="822325"/>
            <a:ext cx="8826500"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32.PNG"/>
          <p:cNvPicPr>
            <a:picLocks noGrp="1" noChangeAspect="1"/>
          </p:cNvPicPr>
          <p:nvPr isPhoto="1"/>
        </p:nvPicPr>
        <p:blipFill>
          <a:blip r:embed="rId3"/>
          <a:stretch>
            <a:fillRect/>
          </a:stretch>
        </p:blipFill>
        <p:spPr>
          <a:xfrm>
            <a:off x="1073150" y="822325"/>
            <a:ext cx="8826500"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3" name="Picture 2" descr="33.PNG"/>
          <p:cNvPicPr>
            <a:picLocks noGrp="1" noChangeAspect="1"/>
          </p:cNvPicPr>
          <p:nvPr isPhoto="1"/>
        </p:nvPicPr>
        <p:blipFill>
          <a:blip r:embed="rId4"/>
          <a:stretch>
            <a:fillRect/>
          </a:stretch>
        </p:blipFill>
        <p:spPr>
          <a:xfrm>
            <a:off x="1073150" y="822325"/>
            <a:ext cx="8826500"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4" name="Picture 3" descr="34.PNG"/>
          <p:cNvPicPr>
            <a:picLocks noGrp="1" noChangeAspect="1"/>
          </p:cNvPicPr>
          <p:nvPr isPhoto="1"/>
        </p:nvPicPr>
        <p:blipFill>
          <a:blip r:embed="rId5"/>
          <a:stretch>
            <a:fillRect/>
          </a:stretch>
        </p:blipFill>
        <p:spPr>
          <a:xfrm>
            <a:off x="1073150" y="822325"/>
            <a:ext cx="8826500" cy="65849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35.PNG"/>
          <p:cNvPicPr>
            <a:picLocks noGrp="1" noChangeAspect="1"/>
          </p:cNvPicPr>
          <p:nvPr isPhoto="1"/>
        </p:nvPicPr>
        <p:blipFill>
          <a:blip r:embed="rId3"/>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3" name="Picture 2" descr="36.PNG"/>
          <p:cNvPicPr>
            <a:picLocks noGrp="1" noChangeAspect="1"/>
          </p:cNvPicPr>
          <p:nvPr isPhoto="1"/>
        </p:nvPicPr>
        <p:blipFill>
          <a:blip r:embed="rId4"/>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pic>
        <p:nvPicPr>
          <p:cNvPr id="4" name="Picture 3" descr="37.PNG"/>
          <p:cNvPicPr>
            <a:picLocks noGrp="1" noChangeAspect="1"/>
          </p:cNvPicPr>
          <p:nvPr isPhoto="1"/>
        </p:nvPicPr>
        <p:blipFill>
          <a:blip r:embed="rId5"/>
          <a:stretch>
            <a:fillRect/>
          </a:stretch>
        </p:blipFill>
        <p:spPr>
          <a:xfrm>
            <a:off x="822325" y="1089025"/>
            <a:ext cx="9328150" cy="60515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3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5332" eaLnBrk="1" hangingPunct="1">
              <a:defRPr/>
            </a:pPr>
            <a:r>
              <a:rPr smtClean="0"/>
              <a:t>KMDF Rules</a:t>
            </a:r>
            <a:endParaRPr/>
          </a:p>
        </p:txBody>
      </p:sp>
      <p:graphicFrame>
        <p:nvGraphicFramePr>
          <p:cNvPr id="5" name="Group 42"/>
          <p:cNvGraphicFramePr>
            <a:graphicFrameLocks/>
          </p:cNvGraphicFramePr>
          <p:nvPr/>
        </p:nvGraphicFramePr>
        <p:xfrm>
          <a:off x="548640" y="1685108"/>
          <a:ext cx="9966960" cy="5527528"/>
        </p:xfrm>
        <a:graphic>
          <a:graphicData uri="http://schemas.openxmlformats.org/drawingml/2006/table">
            <a:tbl>
              <a:tblPr firstRow="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4553712"/>
                <a:gridCol w="5413248"/>
              </a:tblGrid>
              <a:tr h="897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dirty="0" smtClean="0">
                          <a:ln>
                            <a:noFill/>
                          </a:ln>
                          <a:effectLst/>
                        </a:rPr>
                        <a:t>Rule Category</a:t>
                      </a:r>
                      <a:endParaRPr kumimoji="0" lang="en-US" sz="2900" b="1"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dirty="0" smtClean="0">
                          <a:ln>
                            <a:noFill/>
                          </a:ln>
                          <a:effectLst/>
                        </a:rPr>
                        <a:t>Types of DDIs</a:t>
                      </a:r>
                      <a:endParaRPr kumimoji="0" lang="en-US" sz="2900" b="1" i="0" u="none" strike="noStrike" cap="none" normalizeH="0" baseline="0" dirty="0" smtClean="0">
                        <a:ln>
                          <a:noFill/>
                        </a:ln>
                        <a:solidFill>
                          <a:schemeClr val="tx1"/>
                        </a:solidFill>
                        <a:effectLst/>
                        <a:latin typeface="Arial" charset="0"/>
                      </a:endParaRPr>
                    </a:p>
                  </a:txBody>
                  <a:tcPr marL="109728" marR="109728" marT="54864" marB="54864" horzOverflow="overflow"/>
                </a:tc>
              </a:tr>
              <a:tr h="584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DDI order (4)</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Dependent DDIs</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r>
              <a:tr h="58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dirty="0" smtClean="0">
                          <a:ln>
                            <a:noFill/>
                          </a:ln>
                          <a:effectLst/>
                        </a:rPr>
                        <a:t>Device </a:t>
                      </a:r>
                      <a:r>
                        <a:rPr kumimoji="0" lang="en-US" sz="2900" u="none" strike="noStrike" cap="none" normalizeH="0" baseline="0" smtClean="0">
                          <a:ln>
                            <a:noFill/>
                          </a:ln>
                          <a:effectLst/>
                        </a:rPr>
                        <a:t>Init (4)</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WDFDEVICE_INIT-related</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r>
              <a:tr h="677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Control Dev cleanup(2)</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err="1" smtClean="0">
                          <a:ln>
                            <a:noFill/>
                          </a:ln>
                          <a:effectLst/>
                        </a:rPr>
                        <a:t>WdfDeviceCreate</a:t>
                      </a:r>
                      <a:r>
                        <a:rPr kumimoji="0" lang="en-US" sz="2900" u="none" strike="noStrike" cap="none" normalizeH="0" baseline="0" smtClean="0">
                          <a:ln>
                            <a:noFill/>
                          </a:ln>
                          <a:effectLs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WdfObjectDelete</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r>
              <a:tr h="58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Request Completion (5)</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WDFREQUEST-related</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r>
              <a:tr h="58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Request Cancellation(6)</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WDFREQUEST-related</a:t>
                      </a:r>
                      <a:endParaRPr kumimoji="0" lang="en-US" sz="2900" b="0" i="0" u="none" strike="noStrike" cap="none" normalizeH="0" baseline="0" smtClean="0">
                        <a:ln>
                          <a:noFill/>
                        </a:ln>
                        <a:solidFill>
                          <a:schemeClr val="tx1"/>
                        </a:solidFill>
                        <a:effectLst/>
                        <a:latin typeface="Arial" charset="0"/>
                      </a:endParaRPr>
                    </a:p>
                  </a:txBody>
                  <a:tcPr marL="109728" marR="109728" marT="54864" marB="54864" horzOverflow="overflow"/>
                </a:tc>
              </a:tr>
              <a:tr h="631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smtClean="0">
                          <a:ln>
                            <a:noFill/>
                          </a:ln>
                          <a:effectLst/>
                        </a:rPr>
                        <a:t>Req Buf/Memory/Mdl(26)</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dirty="0" err="1" smtClean="0">
                          <a:ln>
                            <a:noFill/>
                          </a:ln>
                          <a:effectLst/>
                        </a:rPr>
                        <a:t>Req</a:t>
                      </a:r>
                      <a:r>
                        <a:rPr kumimoji="0" lang="en-US" sz="2900" u="none" strike="noStrike" cap="none" normalizeH="0" baseline="0" dirty="0" smtClean="0">
                          <a:ln>
                            <a:noFill/>
                          </a:ln>
                          <a:effectLst/>
                        </a:rPr>
                        <a:t> </a:t>
                      </a:r>
                      <a:r>
                        <a:rPr kumimoji="0" lang="en-US" sz="2900" u="none" strike="noStrike" cap="none" normalizeH="0" baseline="0" dirty="0" err="1" smtClean="0">
                          <a:ln>
                            <a:noFill/>
                          </a:ln>
                          <a:effectLst/>
                        </a:rPr>
                        <a:t>Buf</a:t>
                      </a:r>
                      <a:r>
                        <a:rPr kumimoji="0" lang="en-US" sz="2900" u="none" strike="noStrike" cap="none" normalizeH="0" baseline="0" dirty="0" smtClean="0">
                          <a:ln>
                            <a:noFill/>
                          </a:ln>
                          <a:effectLst/>
                        </a:rPr>
                        <a:t>/Memory/</a:t>
                      </a:r>
                      <a:r>
                        <a:rPr kumimoji="0" lang="en-US" sz="2900" u="none" strike="noStrike" cap="none" normalizeH="0" baseline="0" dirty="0" err="1" smtClean="0">
                          <a:ln>
                            <a:noFill/>
                          </a:ln>
                          <a:effectLst/>
                        </a:rPr>
                        <a:t>Mdl</a:t>
                      </a:r>
                      <a:r>
                        <a:rPr kumimoji="0" lang="en-US" sz="2900" u="none" strike="noStrike" cap="none" normalizeH="0" baseline="0" dirty="0" smtClean="0">
                          <a:ln>
                            <a:noFill/>
                          </a:ln>
                          <a:effectLst/>
                        </a:rPr>
                        <a:t> access</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r>
              <a:tr h="58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dirty="0" smtClean="0">
                          <a:ln>
                            <a:noFill/>
                          </a:ln>
                          <a:effectLst/>
                        </a:rPr>
                        <a:t>Power </a:t>
                      </a:r>
                      <a:r>
                        <a:rPr kumimoji="0" lang="en-US" sz="2900" u="none" strike="noStrike" cap="none" normalizeH="0" baseline="0" smtClean="0">
                          <a:ln>
                            <a:noFill/>
                          </a:ln>
                          <a:effectLst/>
                        </a:rPr>
                        <a:t>Policy Owner (5)</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u="none" strike="noStrike" cap="none" normalizeH="0" baseline="0" dirty="0" smtClean="0">
                          <a:ln>
                            <a:noFill/>
                          </a:ln>
                          <a:effectLst/>
                        </a:rPr>
                        <a:t>Power Policy-related DDIs</a:t>
                      </a:r>
                      <a:endParaRPr kumimoji="0" lang="en-US" sz="2900" b="0" i="0" u="none" strike="noStrike" cap="none" normalizeH="0" baseline="0" dirty="0" smtClean="0">
                        <a:ln>
                          <a:noFill/>
                        </a:ln>
                        <a:solidFill>
                          <a:schemeClr val="tx1"/>
                        </a:solidFill>
                        <a:effectLst/>
                        <a:latin typeface="Arial" charset="0"/>
                      </a:endParaRPr>
                    </a:p>
                  </a:txBody>
                  <a:tcPr marL="109728" marR="109728" marT="54864" marB="54864"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bwMode="auto">
          <a:xfrm rot="10800000" flipV="1">
            <a:off x="71740" y="3474720"/>
            <a:ext cx="10154099" cy="374904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defTabSz="1095332" eaLnBrk="1" hangingPunct="1">
              <a:defRPr/>
            </a:pPr>
            <a:r>
              <a:rPr smtClean="0"/>
              <a:t>Precondition Rules</a:t>
            </a:r>
            <a:endParaRPr/>
          </a:p>
        </p:txBody>
      </p:sp>
      <p:sp>
        <p:nvSpPr>
          <p:cNvPr id="8" name="Text Placeholder 7"/>
          <p:cNvSpPr>
            <a:spLocks noGrp="1"/>
          </p:cNvSpPr>
          <p:nvPr>
            <p:ph type="body" idx="4294967295"/>
          </p:nvPr>
        </p:nvSpPr>
        <p:spPr>
          <a:xfrm>
            <a:off x="822325" y="3756025"/>
            <a:ext cx="9418638" cy="3225800"/>
          </a:xfrm>
        </p:spPr>
        <p:txBody>
          <a:bodyPr/>
          <a:lstStyle/>
          <a:p>
            <a:pPr marL="0" indent="-459088" defTabSz="1095332" eaLnBrk="1" hangingPunct="1">
              <a:buFontTx/>
              <a:buNone/>
              <a:defRPr/>
            </a:pPr>
            <a:r>
              <a:rPr lang="en-US" dirty="0" smtClean="0">
                <a:solidFill>
                  <a:schemeClr val="bg1"/>
                </a:solidFill>
                <a:effectLst/>
                <a:latin typeface="+mj-lt"/>
              </a:rPr>
              <a:t>Apply rule R only if the application of rule P produces a certain result, which might be either “pass”, “fail” or “N/A”</a:t>
            </a:r>
          </a:p>
          <a:p>
            <a:pPr marL="0" indent="-459088" defTabSz="1095332" eaLnBrk="1" hangingPunct="1">
              <a:buFontTx/>
              <a:buNone/>
              <a:defRPr/>
            </a:pPr>
            <a:r>
              <a:rPr lang="en-US" sz="2900" dirty="0" smtClean="0">
                <a:solidFill>
                  <a:schemeClr val="bg2"/>
                </a:solidFill>
                <a:effectLst/>
              </a:rPr>
              <a:t>Precondition rule P reveals a </a:t>
            </a:r>
            <a:r>
              <a:rPr lang="en-US" sz="2900" b="1" i="1" dirty="0" smtClean="0">
                <a:solidFill>
                  <a:srgbClr val="7030A0"/>
                </a:solidFill>
                <a:effectLst/>
              </a:rPr>
              <a:t>type</a:t>
            </a:r>
            <a:r>
              <a:rPr lang="en-US" sz="2900" dirty="0" smtClean="0">
                <a:solidFill>
                  <a:schemeClr val="bg2"/>
                </a:solidFill>
                <a:effectLst/>
              </a:rPr>
              <a:t> of the driver. Rule R is applicable only to drivers of type P</a:t>
            </a:r>
          </a:p>
          <a:p>
            <a:pPr marL="0" indent="-459088" defTabSz="1095332" eaLnBrk="1" hangingPunct="1">
              <a:buFontTx/>
              <a:buNone/>
              <a:defRPr/>
            </a:pPr>
            <a:r>
              <a:rPr lang="en-US" sz="2900" dirty="0" smtClean="0">
                <a:solidFill>
                  <a:schemeClr val="bg1"/>
                </a:solidFill>
                <a:effectLst/>
                <a:latin typeface="+mj-lt"/>
              </a:rPr>
              <a:t>Example of a precondition:  rule </a:t>
            </a:r>
            <a:r>
              <a:rPr lang="en-US" sz="2900" dirty="0" err="1" smtClean="0">
                <a:solidFill>
                  <a:schemeClr val="bg1"/>
                </a:solidFill>
                <a:effectLst/>
                <a:latin typeface="+mj-lt"/>
              </a:rPr>
              <a:t>FDODriver</a:t>
            </a:r>
            <a:endParaRPr lang="en-US" sz="2900" dirty="0" smtClean="0">
              <a:solidFill>
                <a:schemeClr val="bg1"/>
              </a:solidFill>
              <a:effectLst/>
              <a:latin typeface="+mj-lt"/>
            </a:endParaRPr>
          </a:p>
        </p:txBody>
      </p:sp>
      <p:sp>
        <p:nvSpPr>
          <p:cNvPr id="4" name="TextBox 3"/>
          <p:cNvSpPr txBox="1"/>
          <p:nvPr/>
        </p:nvSpPr>
        <p:spPr>
          <a:xfrm>
            <a:off x="1138238" y="1692275"/>
            <a:ext cx="8686800" cy="1463675"/>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defTabSz="1097280" fontAlgn="auto">
              <a:lnSpc>
                <a:spcPct val="85000"/>
              </a:lnSpc>
              <a:spcBef>
                <a:spcPct val="20000"/>
              </a:spcBef>
              <a:spcAft>
                <a:spcPts val="0"/>
              </a:spcAft>
              <a:defRPr/>
            </a:pPr>
            <a:r>
              <a:rPr lang="en-US" sz="3800" dirty="0">
                <a:solidFill>
                  <a:schemeClr val="tx2"/>
                </a:solidFill>
                <a:effectLst>
                  <a:outerShdw blurRad="38100" dist="38100" dir="2700000" algn="tl">
                    <a:srgbClr val="000000">
                      <a:alpha val="43137"/>
                    </a:srgbClr>
                  </a:outerShdw>
                </a:effectLst>
                <a:latin typeface="+mn-lt"/>
              </a:rPr>
              <a:t>rule P with (“pass” | “fail” | “N/A”) </a:t>
            </a:r>
            <a:r>
              <a:rPr lang="en-US" sz="3800" dirty="0">
                <a:solidFill>
                  <a:schemeClr val="tx2"/>
                </a:solidFill>
                <a:effectLst>
                  <a:outerShdw blurRad="38100" dist="38100" dir="2700000" algn="tl">
                    <a:srgbClr val="000000">
                      <a:alpha val="43137"/>
                    </a:srgbClr>
                  </a:outerShdw>
                </a:effectLst>
                <a:latin typeface="+mn-lt"/>
                <a:sym typeface="Symbol"/>
              </a:rPr>
              <a:t></a:t>
            </a:r>
            <a:r>
              <a:rPr lang="en-US" sz="3800" dirty="0">
                <a:solidFill>
                  <a:schemeClr val="tx2"/>
                </a:solidFill>
                <a:effectLst>
                  <a:outerShdw blurRad="38100" dist="38100" dir="2700000" algn="tl">
                    <a:srgbClr val="000000">
                      <a:alpha val="43137"/>
                    </a:srgbClr>
                  </a:outerShdw>
                </a:effectLst>
                <a:latin typeface="+mn-lt"/>
              </a:rPr>
              <a:t> 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9106" y="274321"/>
            <a:ext cx="10056494" cy="1661994"/>
          </a:xfrm>
        </p:spPr>
        <p:txBody>
          <a:bodyPr/>
          <a:lstStyle/>
          <a:p>
            <a:pPr defTabSz="1095332" eaLnBrk="1" hangingPunct="1">
              <a:defRPr/>
            </a:pPr>
            <a:r>
              <a:rPr smtClean="0"/>
              <a:t>Preconditions For Power Policy Owner Rules</a:t>
            </a:r>
            <a:endParaRPr/>
          </a:p>
        </p:txBody>
      </p:sp>
      <p:graphicFrame>
        <p:nvGraphicFramePr>
          <p:cNvPr id="5" name="Group 18"/>
          <p:cNvGraphicFramePr>
            <a:graphicFrameLocks/>
          </p:cNvGraphicFramePr>
          <p:nvPr/>
        </p:nvGraphicFramePr>
        <p:xfrm>
          <a:off x="380642" y="2286000"/>
          <a:ext cx="10149840" cy="2926078"/>
        </p:xfrm>
        <a:graphic>
          <a:graphicData uri="http://schemas.openxmlformats.org/drawingml/2006/table">
            <a:tbl>
              <a:tblPr firstRow="1" bandRow="1">
                <a:effectLst>
                  <a:outerShdw blurRad="660400" sx="102000" sy="102000" algn="ctr" rotWithShape="0">
                    <a:prstClr val="black"/>
                  </a:outerShdw>
                  <a:reflection blurRad="6350" stA="52000" endA="300" endPos="35000" dir="5400000" sy="-100000" algn="bl" rotWithShape="0"/>
                </a:effectLst>
                <a:tableStyleId>{073A0DAA-6AF3-43AB-8588-CEC1D06C72B9}</a:tableStyleId>
              </a:tblPr>
              <a:tblGrid>
                <a:gridCol w="5212080"/>
                <a:gridCol w="4937760"/>
              </a:tblGrid>
              <a:tr h="975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100" u="none" strike="noStrike" cap="none" normalizeH="0" baseline="0" dirty="0" smtClean="0">
                          <a:ln>
                            <a:noFill/>
                          </a:ln>
                          <a:effectLst/>
                        </a:rPr>
                        <a:t>Power Policy Owner Rules</a:t>
                      </a:r>
                      <a:endParaRPr kumimoji="0" lang="en-US" sz="31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100" u="none" strike="noStrike" cap="none" normalizeH="0" baseline="0" dirty="0" smtClean="0">
                          <a:ln>
                            <a:noFill/>
                          </a:ln>
                          <a:effectLst/>
                        </a:rPr>
                        <a:t>Precondition: </a:t>
                      </a:r>
                      <a:r>
                        <a:rPr kumimoji="0" lang="en-US" sz="3100" u="none" strike="noStrike" cap="none" normalizeH="0" baseline="0" dirty="0" err="1" smtClean="0">
                          <a:ln>
                            <a:noFill/>
                          </a:ln>
                          <a:effectLst/>
                        </a:rPr>
                        <a:t>FDODriver</a:t>
                      </a:r>
                      <a:endParaRPr kumimoji="0" lang="en-US" sz="3100" b="1" i="0" u="none" strike="noStrike" cap="none" normalizeH="0" baseline="0" dirty="0" smtClean="0">
                        <a:ln>
                          <a:noFill/>
                        </a:ln>
                        <a:solidFill>
                          <a:schemeClr val="tx1"/>
                        </a:solidFill>
                        <a:effectLst/>
                        <a:latin typeface="Arial" charset="0"/>
                      </a:endParaRPr>
                    </a:p>
                  </a:txBody>
                  <a:tcPr marL="109728" marR="109728" marT="54864" marB="54864" horzOverflow="overflow"/>
                </a:tc>
              </a:tr>
              <a:tr h="976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NonFDONotPowerPolicyOwnerAPI</a:t>
                      </a:r>
                      <a:endParaRPr kumimoji="0" lang="en-US" sz="24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Fail</a:t>
                      </a:r>
                      <a:endParaRPr kumimoji="0" lang="en-US" sz="2400" b="1" i="0" u="none" strike="noStrike" cap="none" normalizeH="0" baseline="0" dirty="0" smtClean="0">
                        <a:ln>
                          <a:noFill/>
                        </a:ln>
                        <a:solidFill>
                          <a:schemeClr val="tx1"/>
                        </a:solidFill>
                        <a:effectLst/>
                        <a:latin typeface="Arial" charset="0"/>
                      </a:endParaRPr>
                    </a:p>
                  </a:txBody>
                  <a:tcPr marL="109728" marR="109728" marT="54864" marB="54864" horzOverflow="overflow"/>
                </a:tc>
              </a:tr>
              <a:tr h="975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FDOPowerPolicyOwnerAPI</a:t>
                      </a:r>
                      <a:endParaRPr kumimoji="0" lang="en-US" sz="24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Pass</a:t>
                      </a:r>
                      <a:endParaRPr kumimoji="0" lang="en-US" sz="2400" b="1" i="0" u="none" strike="noStrike" cap="none" normalizeH="0" baseline="0" dirty="0" smtClean="0">
                        <a:ln>
                          <a:noFill/>
                        </a:ln>
                        <a:solidFill>
                          <a:schemeClr val="tx1"/>
                        </a:solidFill>
                        <a:effectLst/>
                        <a:latin typeface="Arial" charset="0"/>
                      </a:endParaRPr>
                    </a:p>
                  </a:txBody>
                  <a:tcPr marL="109728" marR="109728" marT="54864" marB="54864"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p:spPr>
        <p:txBody>
          <a:bodyPr/>
          <a:lstStyle/>
          <a:p>
            <a:pPr defTabSz="1095332" eaLnBrk="1" hangingPunct="1">
              <a:defRPr/>
            </a:pPr>
            <a:r>
              <a:rPr smtClean="0"/>
              <a:t>Role Types In KMDF</a:t>
            </a:r>
            <a:endParaRPr/>
          </a:p>
        </p:txBody>
      </p:sp>
      <p:sp>
        <p:nvSpPr>
          <p:cNvPr id="3" name="Content Placeholder 2"/>
          <p:cNvSpPr>
            <a:spLocks noGrp="1"/>
          </p:cNvSpPr>
          <p:nvPr>
            <p:ph type="body" idx="1"/>
          </p:nvPr>
        </p:nvSpPr>
        <p:spPr>
          <a:xfrm>
            <a:off x="458788" y="1697038"/>
            <a:ext cx="10056812" cy="4513262"/>
          </a:xfrm>
        </p:spPr>
        <p:txBody>
          <a:bodyPr/>
          <a:lstStyle/>
          <a:p>
            <a:pPr marL="459088" indent="-459088" defTabSz="1095332" eaLnBrk="1" hangingPunct="1">
              <a:defRPr/>
            </a:pPr>
            <a:r>
              <a:rPr lang="en-US" dirty="0" smtClean="0"/>
              <a:t>Inform SDV about the distinct roles defined for callback functions in KMDF</a:t>
            </a:r>
          </a:p>
          <a:p>
            <a:pPr marL="459088" indent="-459088" defTabSz="1095332" eaLnBrk="1" hangingPunct="1">
              <a:defRPr/>
            </a:pPr>
            <a:r>
              <a:rPr lang="en-US" dirty="0" smtClean="0"/>
              <a:t>Must be added to your driver’s source code (header files)</a:t>
            </a:r>
          </a:p>
          <a:p>
            <a:pPr marL="459088" indent="-459088" defTabSz="1095332" eaLnBrk="1" hangingPunct="1">
              <a:defRPr/>
            </a:pPr>
            <a:endParaRPr lang="en-US" dirty="0" smtClean="0"/>
          </a:p>
          <a:p>
            <a:pPr marL="459088" indent="-459088" defTabSz="1095332" eaLnBrk="1" hangingPunct="1">
              <a:defRPr/>
            </a:pPr>
            <a:r>
              <a:rPr lang="en-US" dirty="0" smtClean="0">
                <a:solidFill>
                  <a:schemeClr val="accent1"/>
                </a:solidFill>
              </a:rPr>
              <a:t>Example</a:t>
            </a:r>
            <a:r>
              <a:rPr lang="en-US" dirty="0" smtClean="0"/>
              <a:t> </a:t>
            </a:r>
          </a:p>
          <a:p>
            <a:pPr marL="845786" lvl="1" indent="-380984" defTabSz="1095332" eaLnBrk="1" hangingPunct="1">
              <a:defRPr/>
            </a:pPr>
            <a:r>
              <a:rPr lang="en-US" dirty="0" smtClean="0"/>
              <a:t>EVT_WDF_DEVICE_FILE_CREATE </a:t>
            </a:r>
            <a:r>
              <a:rPr lang="en-US" dirty="0" err="1" smtClean="0"/>
              <a:t>MyFileCreate</a:t>
            </a:r>
            <a:r>
              <a:rPr lang="en-US" dirty="0" smtClean="0"/>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513694" cy="797756"/>
          </a:xfrm>
        </p:spPr>
        <p:txBody>
          <a:bodyPr/>
          <a:lstStyle/>
          <a:p>
            <a:pPr defTabSz="1095332" eaLnBrk="1" hangingPunct="1">
              <a:defRPr/>
            </a:pPr>
            <a:r>
              <a:rPr sz="5800" smtClean="0"/>
              <a:t>Static Analysis Tools In The WDK</a:t>
            </a:r>
            <a:endParaRPr sz="5800"/>
          </a:p>
        </p:txBody>
      </p:sp>
      <p:sp>
        <p:nvSpPr>
          <p:cNvPr id="3" name="Content Placeholder 2"/>
          <p:cNvSpPr>
            <a:spLocks noGrp="1"/>
          </p:cNvSpPr>
          <p:nvPr>
            <p:ph type="body" idx="1"/>
          </p:nvPr>
        </p:nvSpPr>
        <p:spPr>
          <a:xfrm>
            <a:off x="458788" y="1697038"/>
            <a:ext cx="10056812" cy="5918200"/>
          </a:xfrm>
        </p:spPr>
        <p:txBody>
          <a:bodyPr/>
          <a:lstStyle/>
          <a:p>
            <a:pPr marL="459088" indent="-459088" defTabSz="1095332" eaLnBrk="1" hangingPunct="1">
              <a:defRPr/>
            </a:pPr>
            <a:r>
              <a:rPr lang="en-US" sz="2900" dirty="0" err="1" smtClean="0"/>
              <a:t>PREfast</a:t>
            </a:r>
            <a:r>
              <a:rPr lang="en-US" sz="2900" dirty="0" smtClean="0"/>
              <a:t> for Drivers (PFD)</a:t>
            </a:r>
          </a:p>
          <a:p>
            <a:pPr marL="845786" lvl="1" indent="-380984" defTabSz="1095332" eaLnBrk="1" hangingPunct="1">
              <a:defRPr/>
            </a:pPr>
            <a:r>
              <a:rPr lang="en-US" sz="2400" dirty="0" smtClean="0"/>
              <a:t>Lightweight / fast</a:t>
            </a:r>
          </a:p>
          <a:p>
            <a:pPr marL="845786" lvl="1" indent="-380984" defTabSz="1095332" eaLnBrk="1" hangingPunct="1">
              <a:defRPr/>
            </a:pPr>
            <a:r>
              <a:rPr lang="en-US" sz="2400" dirty="0" smtClean="0"/>
              <a:t>Easy to use early in development</a:t>
            </a:r>
          </a:p>
          <a:p>
            <a:pPr marL="845786" lvl="1" indent="-380984" defTabSz="1095332" eaLnBrk="1" hangingPunct="1">
              <a:defRPr/>
            </a:pPr>
            <a:r>
              <a:rPr lang="en-US" sz="2400" dirty="0" smtClean="0"/>
              <a:t>Limited to function scope</a:t>
            </a:r>
          </a:p>
          <a:p>
            <a:pPr marL="845786" lvl="1" indent="-380984" defTabSz="1095332" eaLnBrk="1" hangingPunct="1">
              <a:defRPr/>
            </a:pPr>
            <a:r>
              <a:rPr lang="en-US" sz="2400" dirty="0" smtClean="0"/>
              <a:t>Works on anything, C and C++</a:t>
            </a:r>
          </a:p>
          <a:p>
            <a:pPr marL="459088" indent="-459088" defTabSz="1095332" eaLnBrk="1" hangingPunct="1">
              <a:defRPr/>
            </a:pPr>
            <a:r>
              <a:rPr lang="en-US" sz="2900" dirty="0" smtClean="0"/>
              <a:t>Static Driver Verifier (SDV)</a:t>
            </a:r>
          </a:p>
          <a:p>
            <a:pPr marL="845786" lvl="1" indent="-380984" defTabSz="1095332" eaLnBrk="1" hangingPunct="1">
              <a:defRPr/>
            </a:pPr>
            <a:r>
              <a:rPr lang="en-US" sz="2400" dirty="0" smtClean="0"/>
              <a:t>Extremely deep analysis</a:t>
            </a:r>
          </a:p>
          <a:p>
            <a:pPr marL="845786" lvl="1" indent="-380984" defTabSz="1095332" eaLnBrk="1" hangingPunct="1">
              <a:defRPr/>
            </a:pPr>
            <a:r>
              <a:rPr lang="en-US" sz="2400" dirty="0" smtClean="0"/>
              <a:t>More useful in the later stages of development</a:t>
            </a:r>
          </a:p>
          <a:p>
            <a:pPr marL="845786" lvl="1" indent="-380984" defTabSz="1095332" eaLnBrk="1" hangingPunct="1">
              <a:defRPr/>
            </a:pPr>
            <a:r>
              <a:rPr lang="en-US" sz="2400" dirty="0" smtClean="0"/>
              <a:t>Requires complete driver</a:t>
            </a:r>
          </a:p>
          <a:p>
            <a:pPr marL="845786" lvl="1" indent="-380984" defTabSz="1095332" eaLnBrk="1" hangingPunct="1">
              <a:defRPr/>
            </a:pPr>
            <a:r>
              <a:rPr lang="en-US" sz="2400" dirty="0" smtClean="0"/>
              <a:t>Works over the whole driver</a:t>
            </a:r>
          </a:p>
          <a:p>
            <a:pPr marL="845786" lvl="1" indent="-380984" defTabSz="1095332" eaLnBrk="1" hangingPunct="1">
              <a:defRPr/>
            </a:pPr>
            <a:r>
              <a:rPr lang="en-US" sz="2400" dirty="0" smtClean="0"/>
              <a:t>Limited to some kinds of drivers, and to C</a:t>
            </a:r>
          </a:p>
          <a:p>
            <a:pPr marL="845786" lvl="1" indent="-380984" defTabSz="1095332" eaLnBrk="1" hangingPunct="1">
              <a:defRPr/>
            </a:pPr>
            <a:r>
              <a:rPr lang="en-US" sz="2400" dirty="0" smtClean="0"/>
              <a:t>Limited to WDM and (new) KMDF Driver Models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rot="16200000">
            <a:off x="-1828802" y="2784837"/>
            <a:ext cx="6335491" cy="460629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31674" tIns="65837" rIns="131674" bIns="65837" anchor="ctr"/>
          <a:lstStyle/>
          <a:p>
            <a:pPr algn="ctr" defTabSz="1316356" fontAlgn="auto">
              <a:spcBef>
                <a:spcPts val="0"/>
              </a:spcBef>
              <a:spcAft>
                <a:spcPts val="0"/>
              </a:spcAft>
              <a:defRPr/>
            </a:pPr>
            <a:endParaRPr lang="en-US" sz="3800" kern="0">
              <a:solidFill>
                <a:srgbClr val="FFFFFF"/>
              </a:solidFill>
              <a:latin typeface="Segoe" pitchFamily="34" charset="0"/>
            </a:endParaRPr>
          </a:p>
        </p:txBody>
      </p:sp>
      <p:sp>
        <p:nvSpPr>
          <p:cNvPr id="2" name="Title 1"/>
          <p:cNvSpPr>
            <a:spLocks noGrp="1"/>
          </p:cNvSpPr>
          <p:nvPr>
            <p:ph type="title"/>
          </p:nvPr>
        </p:nvSpPr>
        <p:spPr>
          <a:xfrm>
            <a:off x="459106" y="274320"/>
            <a:ext cx="10056494" cy="1384995"/>
          </a:xfrm>
        </p:spPr>
        <p:txBody>
          <a:bodyPr/>
          <a:lstStyle/>
          <a:p>
            <a:pPr defTabSz="1095332" eaLnBrk="1" hangingPunct="1">
              <a:defRPr/>
            </a:pPr>
            <a:r>
              <a:rPr smtClean="0"/>
              <a:t>Role Types</a:t>
            </a:r>
            <a:br>
              <a:rPr smtClean="0"/>
            </a:br>
            <a:r>
              <a:rPr sz="4000" smtClean="0">
                <a:solidFill>
                  <a:schemeClr val="accent1"/>
                </a:solidFill>
              </a:rPr>
              <a:t>Clarify Function Purpose</a:t>
            </a:r>
            <a:endParaRPr sz="4000">
              <a:solidFill>
                <a:schemeClr val="accent1"/>
              </a:solidFill>
            </a:endParaRPr>
          </a:p>
        </p:txBody>
      </p:sp>
      <p:sp>
        <p:nvSpPr>
          <p:cNvPr id="5" name="Text Box 5"/>
          <p:cNvSpPr txBox="1">
            <a:spLocks noChangeArrowheads="1"/>
          </p:cNvSpPr>
          <p:nvPr/>
        </p:nvSpPr>
        <p:spPr bwMode="auto">
          <a:xfrm>
            <a:off x="358775" y="2052638"/>
            <a:ext cx="3200400" cy="368300"/>
          </a:xfrm>
          <a:prstGeom prst="rect">
            <a:avLst/>
          </a:prstGeom>
          <a:noFill/>
          <a:ln w="9525">
            <a:noFill/>
            <a:miter lim="800000"/>
            <a:headEnd/>
            <a:tailEnd/>
          </a:ln>
          <a:effectLst/>
        </p:spPr>
        <p:txBody>
          <a:bodyPr lIns="109728" tIns="54864" rIns="109728" bIns="54864">
            <a:spAutoFit/>
          </a:bodyPr>
          <a:lstStyle/>
          <a:p>
            <a:pPr defTabSz="1097280" fontAlgn="auto">
              <a:spcBef>
                <a:spcPct val="50000"/>
              </a:spcBef>
              <a:spcAft>
                <a:spcPts val="0"/>
              </a:spcAft>
              <a:defRPr/>
            </a:pPr>
            <a:r>
              <a:rPr lang="en-US" sz="1700" err="1">
                <a:effectLst>
                  <a:outerShdw blurRad="38100" dist="38100" dir="2700000" algn="tl">
                    <a:srgbClr val="000000">
                      <a:alpha val="43137"/>
                    </a:srgbClr>
                  </a:outerShdw>
                </a:effectLst>
                <a:latin typeface="+mn-lt"/>
              </a:rPr>
              <a:t>MyKMDFdriver.h</a:t>
            </a:r>
            <a:r>
              <a:rPr lang="en-US" sz="1700">
                <a:effectLst>
                  <a:outerShdw blurRad="38100" dist="38100" dir="2700000" algn="tl">
                    <a:srgbClr val="000000">
                      <a:alpha val="43137"/>
                    </a:srgbClr>
                  </a:outerShdw>
                </a:effectLst>
                <a:latin typeface="+mn-lt"/>
              </a:rPr>
              <a:t>:</a:t>
            </a:r>
          </a:p>
        </p:txBody>
      </p:sp>
      <p:sp>
        <p:nvSpPr>
          <p:cNvPr id="6" name="Text Box 6"/>
          <p:cNvSpPr txBox="1">
            <a:spLocks noChangeArrowheads="1"/>
          </p:cNvSpPr>
          <p:nvPr/>
        </p:nvSpPr>
        <p:spPr bwMode="auto">
          <a:xfrm>
            <a:off x="355600" y="4902200"/>
            <a:ext cx="2286000" cy="368300"/>
          </a:xfrm>
          <a:prstGeom prst="rect">
            <a:avLst/>
          </a:prstGeom>
          <a:noFill/>
          <a:ln w="9525">
            <a:noFill/>
            <a:miter lim="800000"/>
            <a:headEnd/>
            <a:tailEnd/>
          </a:ln>
          <a:effectLst/>
        </p:spPr>
        <p:txBody>
          <a:bodyPr lIns="109728" tIns="54864" rIns="109728" bIns="54864">
            <a:spAutoFit/>
          </a:bodyPr>
          <a:lstStyle/>
          <a:p>
            <a:pPr defTabSz="1097280" fontAlgn="auto">
              <a:spcBef>
                <a:spcPct val="50000"/>
              </a:spcBef>
              <a:spcAft>
                <a:spcPts val="0"/>
              </a:spcAft>
              <a:defRPr/>
            </a:pPr>
            <a:r>
              <a:rPr lang="en-US" sz="1700">
                <a:effectLst>
                  <a:outerShdw blurRad="38100" dist="38100" dir="2700000" algn="tl">
                    <a:srgbClr val="000000">
                      <a:alpha val="43137"/>
                    </a:srgbClr>
                  </a:outerShdw>
                </a:effectLst>
                <a:latin typeface="+mn-lt"/>
              </a:rPr>
              <a:t>KMDF Headers:</a:t>
            </a:r>
          </a:p>
        </p:txBody>
      </p:sp>
      <p:sp>
        <p:nvSpPr>
          <p:cNvPr id="4" name="Text Box 4"/>
          <p:cNvSpPr txBox="1">
            <a:spLocks noChangeArrowheads="1"/>
          </p:cNvSpPr>
          <p:nvPr/>
        </p:nvSpPr>
        <p:spPr bwMode="auto">
          <a:xfrm>
            <a:off x="2455863" y="2047875"/>
            <a:ext cx="6492875" cy="2784475"/>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VOID</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MyEntryPoint1 (</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WDFQUEUE   Queue,</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WDFREQUEST Request,</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a:t>
            </a:r>
            <a:r>
              <a:rPr lang="en-US" sz="1300" err="1">
                <a:solidFill>
                  <a:schemeClr val="tx2"/>
                </a:solidFill>
                <a:effectLst>
                  <a:outerShdw blurRad="38100" dist="38100" dir="2700000" algn="tl">
                    <a:srgbClr val="000000">
                      <a:alpha val="43137"/>
                    </a:srgbClr>
                  </a:outerShdw>
                </a:effectLst>
                <a:latin typeface="Lucida Console" pitchFamily="49" charset="0"/>
              </a:rPr>
              <a:t>size_t</a:t>
            </a:r>
            <a:r>
              <a:rPr lang="en-US" sz="1300">
                <a:solidFill>
                  <a:schemeClr val="tx2"/>
                </a:solidFill>
                <a:effectLst>
                  <a:outerShdw blurRad="38100" dist="38100" dir="2700000" algn="tl">
                    <a:srgbClr val="000000">
                      <a:alpha val="43137"/>
                    </a:srgbClr>
                  </a:outerShdw>
                </a:effectLst>
                <a:latin typeface="Lucida Console" pitchFamily="49" charset="0"/>
              </a:rPr>
              <a:t>     Length</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a:t>
            </a:r>
          </a:p>
          <a:p>
            <a:pPr defTabSz="1097280" fontAlgn="auto">
              <a:lnSpc>
                <a:spcPct val="85000"/>
              </a:lnSpc>
              <a:spcBef>
                <a:spcPct val="20000"/>
              </a:spcBef>
              <a:spcAft>
                <a:spcPts val="0"/>
              </a:spcAft>
              <a:defRPr/>
            </a:pPr>
            <a:endParaRPr lang="en-US" sz="130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VOID</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MyEntryPoint2 (</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WDFQUEUE   Queue,</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WDFREQUEST Request,</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a:t>
            </a:r>
            <a:r>
              <a:rPr lang="en-US" sz="1300" err="1">
                <a:solidFill>
                  <a:schemeClr val="tx2"/>
                </a:solidFill>
                <a:effectLst>
                  <a:outerShdw blurRad="38100" dist="38100" dir="2700000" algn="tl">
                    <a:srgbClr val="000000">
                      <a:alpha val="43137"/>
                    </a:srgbClr>
                  </a:outerShdw>
                </a:effectLst>
                <a:latin typeface="Lucida Console" pitchFamily="49" charset="0"/>
              </a:rPr>
              <a:t>size_t</a:t>
            </a:r>
            <a:r>
              <a:rPr lang="en-US" sz="1300">
                <a:solidFill>
                  <a:schemeClr val="tx2"/>
                </a:solidFill>
                <a:effectLst>
                  <a:outerShdw blurRad="38100" dist="38100" dir="2700000" algn="tl">
                    <a:srgbClr val="000000">
                      <a:alpha val="43137"/>
                    </a:srgbClr>
                  </a:outerShdw>
                </a:effectLst>
                <a:latin typeface="Lucida Console" pitchFamily="49" charset="0"/>
              </a:rPr>
              <a:t>     Length</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a:t>
            </a:r>
          </a:p>
        </p:txBody>
      </p:sp>
      <p:sp>
        <p:nvSpPr>
          <p:cNvPr id="7" name="Text Box 7"/>
          <p:cNvSpPr txBox="1">
            <a:spLocks noChangeArrowheads="1"/>
          </p:cNvSpPr>
          <p:nvPr/>
        </p:nvSpPr>
        <p:spPr bwMode="auto">
          <a:xfrm>
            <a:off x="2455863" y="4905375"/>
            <a:ext cx="6492875" cy="320516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typedef</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VOID</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(EVT_WDF_IO_QUEUE_IO_READ) (</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WDFQUEUE   Queue,</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WDFREQUEST Request,</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a:t>
            </a:r>
            <a:r>
              <a:rPr lang="en-US" sz="1300" err="1">
                <a:solidFill>
                  <a:schemeClr val="tx2"/>
                </a:solidFill>
                <a:effectLst>
                  <a:outerShdw blurRad="38100" dist="38100" dir="2700000" algn="tl">
                    <a:srgbClr val="000000">
                      <a:alpha val="43137"/>
                    </a:srgbClr>
                  </a:outerShdw>
                </a:effectLst>
                <a:latin typeface="Lucida Console" pitchFamily="49" charset="0"/>
              </a:rPr>
              <a:t>size_t</a:t>
            </a:r>
            <a:r>
              <a:rPr lang="en-US" sz="1300">
                <a:solidFill>
                  <a:schemeClr val="tx2"/>
                </a:solidFill>
                <a:effectLst>
                  <a:outerShdw blurRad="38100" dist="38100" dir="2700000" algn="tl">
                    <a:srgbClr val="000000">
                      <a:alpha val="43137"/>
                    </a:srgbClr>
                  </a:outerShdw>
                </a:effectLst>
                <a:latin typeface="Lucida Console" pitchFamily="49" charset="0"/>
              </a:rPr>
              <a:t>     Length</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a:t>
            </a:r>
          </a:p>
          <a:p>
            <a:pPr defTabSz="1097280" fontAlgn="auto">
              <a:lnSpc>
                <a:spcPct val="85000"/>
              </a:lnSpc>
              <a:spcBef>
                <a:spcPct val="20000"/>
              </a:spcBef>
              <a:spcAft>
                <a:spcPts val="0"/>
              </a:spcAft>
              <a:defRPr/>
            </a:pPr>
            <a:endParaRPr lang="en-US" sz="130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typedef</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VOID</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(EVT_WDF_IO_QUEUE_IO_WRITE) (</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WDFQUEUE   Queue,</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WDFREQUEST Request,</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IN </a:t>
            </a:r>
            <a:r>
              <a:rPr lang="en-US" sz="1300" err="1">
                <a:solidFill>
                  <a:schemeClr val="tx2"/>
                </a:solidFill>
                <a:effectLst>
                  <a:outerShdw blurRad="38100" dist="38100" dir="2700000" algn="tl">
                    <a:srgbClr val="000000">
                      <a:alpha val="43137"/>
                    </a:srgbClr>
                  </a:outerShdw>
                </a:effectLst>
                <a:latin typeface="Lucida Console" pitchFamily="49" charset="0"/>
              </a:rPr>
              <a:t>size_t</a:t>
            </a:r>
            <a:r>
              <a:rPr lang="en-US" sz="1300">
                <a:solidFill>
                  <a:schemeClr val="tx2"/>
                </a:solidFill>
                <a:effectLst>
                  <a:outerShdw blurRad="38100" dist="38100" dir="2700000" algn="tl">
                    <a:srgbClr val="000000">
                      <a:alpha val="43137"/>
                    </a:srgbClr>
                  </a:outerShdw>
                </a:effectLst>
                <a:latin typeface="Lucida Console" pitchFamily="49" charset="0"/>
              </a:rPr>
              <a:t>     Length</a:t>
            </a:r>
          </a:p>
          <a:p>
            <a:pPr defTabSz="1097280" fontAlgn="auto">
              <a:lnSpc>
                <a:spcPct val="85000"/>
              </a:lnSpc>
              <a:spcBef>
                <a:spcPct val="20000"/>
              </a:spcBef>
              <a:spcAft>
                <a:spcPts val="0"/>
              </a:spcAft>
              <a:defRPr/>
            </a:pPr>
            <a:r>
              <a:rPr lang="en-US" sz="1300">
                <a:solidFill>
                  <a:schemeClr val="tx2"/>
                </a:solidFill>
                <a:effectLst>
                  <a:outerShdw blurRad="38100" dist="38100" dir="2700000" algn="tl">
                    <a:srgbClr val="000000">
                      <a:alpha val="43137"/>
                    </a:srgbClr>
                  </a:outerShdw>
                </a:effectLst>
                <a:latin typeface="Lucida Console" pitchFamily="49" charset="0"/>
              </a:rPr>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rot="16200000">
            <a:off x="-1828800" y="2784838"/>
            <a:ext cx="6335489" cy="460629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31674" tIns="65837" rIns="131674" bIns="65837" anchor="ctr"/>
          <a:lstStyle/>
          <a:p>
            <a:pPr algn="ctr" defTabSz="1316356" fontAlgn="auto">
              <a:spcBef>
                <a:spcPts val="0"/>
              </a:spcBef>
              <a:spcAft>
                <a:spcPts val="0"/>
              </a:spcAft>
              <a:defRPr/>
            </a:pPr>
            <a:endParaRPr lang="en-US" sz="3800" kern="0">
              <a:solidFill>
                <a:srgbClr val="FFFFFF"/>
              </a:solidFill>
              <a:latin typeface="Segoe" pitchFamily="34" charset="0"/>
            </a:endParaRPr>
          </a:p>
        </p:txBody>
      </p:sp>
      <p:sp>
        <p:nvSpPr>
          <p:cNvPr id="2" name="Title 1"/>
          <p:cNvSpPr>
            <a:spLocks noGrp="1"/>
          </p:cNvSpPr>
          <p:nvPr>
            <p:ph type="title"/>
          </p:nvPr>
        </p:nvSpPr>
        <p:spPr>
          <a:xfrm>
            <a:off x="459106" y="274321"/>
            <a:ext cx="10056494" cy="1429314"/>
          </a:xfrm>
        </p:spPr>
        <p:txBody>
          <a:bodyPr/>
          <a:lstStyle/>
          <a:p>
            <a:pPr defTabSz="1095332" eaLnBrk="1" hangingPunct="1">
              <a:defRPr/>
            </a:pPr>
            <a:r>
              <a:rPr smtClean="0"/>
              <a:t>Role Types</a:t>
            </a:r>
            <a:br>
              <a:rPr smtClean="0"/>
            </a:br>
            <a:r>
              <a:rPr sz="4300" smtClean="0">
                <a:solidFill>
                  <a:schemeClr val="accent1"/>
                </a:solidFill>
              </a:rPr>
              <a:t>Clarify Function Purpose</a:t>
            </a:r>
            <a:endParaRPr>
              <a:solidFill>
                <a:schemeClr val="accent1"/>
              </a:solidFill>
            </a:endParaRPr>
          </a:p>
        </p:txBody>
      </p:sp>
      <p:sp>
        <p:nvSpPr>
          <p:cNvPr id="4" name="Text Box 4"/>
          <p:cNvSpPr txBox="1">
            <a:spLocks noChangeArrowheads="1"/>
          </p:cNvSpPr>
          <p:nvPr/>
        </p:nvSpPr>
        <p:spPr bwMode="auto">
          <a:xfrm>
            <a:off x="2468563" y="2282825"/>
            <a:ext cx="6492875" cy="873125"/>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EVT_WDF_IO_QUEUE_IO_READ MyEntryPoint1;</a:t>
            </a:r>
          </a:p>
          <a:p>
            <a:pPr defTabSz="1097280" fontAlgn="auto">
              <a:lnSpc>
                <a:spcPct val="85000"/>
              </a:lnSpc>
              <a:spcBef>
                <a:spcPct val="20000"/>
              </a:spcBef>
              <a:spcAft>
                <a:spcPts val="0"/>
              </a:spcAft>
              <a:defRPr/>
            </a:pPr>
            <a:endParaRPr lang="en-US" sz="170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EVT_WDF_IO_QUEUE_IO_WRITE MyEntryPoint2;</a:t>
            </a:r>
          </a:p>
        </p:txBody>
      </p:sp>
      <p:sp>
        <p:nvSpPr>
          <p:cNvPr id="5" name="Text Box 5"/>
          <p:cNvSpPr txBox="1">
            <a:spLocks noChangeArrowheads="1"/>
          </p:cNvSpPr>
          <p:nvPr/>
        </p:nvSpPr>
        <p:spPr bwMode="auto">
          <a:xfrm>
            <a:off x="365125" y="2282825"/>
            <a:ext cx="3200400" cy="406400"/>
          </a:xfrm>
          <a:prstGeom prst="rect">
            <a:avLst/>
          </a:prstGeom>
          <a:noFill/>
          <a:ln w="9525">
            <a:noFill/>
            <a:miter lim="800000"/>
            <a:headEnd/>
            <a:tailEnd/>
          </a:ln>
          <a:effectLst/>
        </p:spPr>
        <p:txBody>
          <a:bodyPr lIns="109728" tIns="54864" rIns="109728" bIns="54864">
            <a:spAutoFit/>
          </a:bodyPr>
          <a:lstStyle/>
          <a:p>
            <a:pPr defTabSz="1097280" fontAlgn="auto">
              <a:spcBef>
                <a:spcPct val="50000"/>
              </a:spcBef>
              <a:spcAft>
                <a:spcPts val="0"/>
              </a:spcAft>
              <a:defRPr/>
            </a:pPr>
            <a:r>
              <a:rPr lang="en-US" sz="1900" err="1">
                <a:effectLst>
                  <a:outerShdw blurRad="38100" dist="38100" dir="2700000" algn="tl">
                    <a:srgbClr val="000000">
                      <a:alpha val="43137"/>
                    </a:srgbClr>
                  </a:outerShdw>
                </a:effectLst>
                <a:latin typeface="+mn-lt"/>
              </a:rPr>
              <a:t>MyKMDFdriver.h</a:t>
            </a:r>
            <a:r>
              <a:rPr lang="en-US" sz="1900">
                <a:effectLst>
                  <a:outerShdw blurRad="38100" dist="38100" dir="2700000" algn="tl">
                    <a:srgbClr val="000000">
                      <a:alpha val="43137"/>
                    </a:srgbClr>
                  </a:outerShdw>
                </a:effectLst>
                <a:latin typeface="+mn-lt"/>
              </a:rPr>
              <a:t>:</a:t>
            </a:r>
          </a:p>
        </p:txBody>
      </p:sp>
      <p:sp>
        <p:nvSpPr>
          <p:cNvPr id="6" name="Text Box 6"/>
          <p:cNvSpPr txBox="1">
            <a:spLocks noChangeArrowheads="1"/>
          </p:cNvSpPr>
          <p:nvPr/>
        </p:nvSpPr>
        <p:spPr bwMode="auto">
          <a:xfrm>
            <a:off x="365125" y="3422650"/>
            <a:ext cx="2286000" cy="406400"/>
          </a:xfrm>
          <a:prstGeom prst="rect">
            <a:avLst/>
          </a:prstGeom>
          <a:noFill/>
          <a:ln w="9525">
            <a:noFill/>
            <a:miter lim="800000"/>
            <a:headEnd/>
            <a:tailEnd/>
          </a:ln>
          <a:effectLst/>
        </p:spPr>
        <p:txBody>
          <a:bodyPr lIns="109728" tIns="54864" rIns="109728" bIns="54864">
            <a:spAutoFit/>
          </a:bodyPr>
          <a:lstStyle/>
          <a:p>
            <a:pPr defTabSz="1097280" fontAlgn="auto">
              <a:spcBef>
                <a:spcPct val="50000"/>
              </a:spcBef>
              <a:spcAft>
                <a:spcPts val="0"/>
              </a:spcAft>
              <a:defRPr/>
            </a:pPr>
            <a:r>
              <a:rPr lang="en-US" sz="1900">
                <a:effectLst>
                  <a:outerShdw blurRad="38100" dist="38100" dir="2700000" algn="tl">
                    <a:srgbClr val="000000">
                      <a:alpha val="43137"/>
                    </a:srgbClr>
                  </a:outerShdw>
                </a:effectLst>
                <a:latin typeface="+mn-lt"/>
              </a:rPr>
              <a:t>KMDF Headers:</a:t>
            </a:r>
          </a:p>
        </p:txBody>
      </p:sp>
      <p:sp>
        <p:nvSpPr>
          <p:cNvPr id="7" name="Text Box 7"/>
          <p:cNvSpPr txBox="1">
            <a:spLocks noChangeArrowheads="1"/>
          </p:cNvSpPr>
          <p:nvPr/>
        </p:nvSpPr>
        <p:spPr bwMode="auto">
          <a:xfrm>
            <a:off x="2468563" y="3405188"/>
            <a:ext cx="6492875" cy="4130675"/>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typedef</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VOID</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(EVT_WDF_IO_QUEUE_IO_READ) (</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IN WDFQUEUE   Queue,</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IN WDFREQUEST Request,</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IN </a:t>
            </a:r>
            <a:r>
              <a:rPr lang="en-US" sz="1700" err="1">
                <a:solidFill>
                  <a:schemeClr val="tx2"/>
                </a:solidFill>
                <a:effectLst>
                  <a:outerShdw blurRad="38100" dist="38100" dir="2700000" algn="tl">
                    <a:srgbClr val="000000">
                      <a:alpha val="43137"/>
                    </a:srgbClr>
                  </a:outerShdw>
                </a:effectLst>
                <a:latin typeface="Lucida Console" pitchFamily="49" charset="0"/>
              </a:rPr>
              <a:t>size_t</a:t>
            </a:r>
            <a:r>
              <a:rPr lang="en-US" sz="1700">
                <a:solidFill>
                  <a:schemeClr val="tx2"/>
                </a:solidFill>
                <a:effectLst>
                  <a:outerShdw blurRad="38100" dist="38100" dir="2700000" algn="tl">
                    <a:srgbClr val="000000">
                      <a:alpha val="43137"/>
                    </a:srgbClr>
                  </a:outerShdw>
                </a:effectLst>
                <a:latin typeface="Lucida Console" pitchFamily="49" charset="0"/>
              </a:rPr>
              <a:t>     Length</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a:t>
            </a:r>
          </a:p>
          <a:p>
            <a:pPr defTabSz="1097280" fontAlgn="auto">
              <a:lnSpc>
                <a:spcPct val="85000"/>
              </a:lnSpc>
              <a:spcBef>
                <a:spcPct val="20000"/>
              </a:spcBef>
              <a:spcAft>
                <a:spcPts val="0"/>
              </a:spcAft>
              <a:defRPr/>
            </a:pPr>
            <a:endParaRPr lang="en-US" sz="170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typedef</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VOID</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(EVT_WDF_IO_QUEUE_IO_WRITE) (</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IN WDFQUEUE   Queue,</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IN WDFREQUEST Request,</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IN </a:t>
            </a:r>
            <a:r>
              <a:rPr lang="en-US" sz="1700" err="1">
                <a:solidFill>
                  <a:schemeClr val="tx2"/>
                </a:solidFill>
                <a:effectLst>
                  <a:outerShdw blurRad="38100" dist="38100" dir="2700000" algn="tl">
                    <a:srgbClr val="000000">
                      <a:alpha val="43137"/>
                    </a:srgbClr>
                  </a:outerShdw>
                </a:effectLst>
                <a:latin typeface="Lucida Console" pitchFamily="49" charset="0"/>
              </a:rPr>
              <a:t>size_t</a:t>
            </a:r>
            <a:r>
              <a:rPr lang="en-US" sz="1700">
                <a:solidFill>
                  <a:schemeClr val="tx2"/>
                </a:solidFill>
                <a:effectLst>
                  <a:outerShdw blurRad="38100" dist="38100" dir="2700000" algn="tl">
                    <a:srgbClr val="000000">
                      <a:alpha val="43137"/>
                    </a:srgbClr>
                  </a:outerShdw>
                </a:effectLst>
                <a:latin typeface="Lucida Console" pitchFamily="49" charset="0"/>
              </a:rPr>
              <a:t>     Length</a:t>
            </a:r>
          </a:p>
          <a:p>
            <a:pPr defTabSz="1097280" fontAlgn="auto">
              <a:lnSpc>
                <a:spcPct val="85000"/>
              </a:lnSpc>
              <a:spcBef>
                <a:spcPct val="20000"/>
              </a:spcBef>
              <a:spcAft>
                <a:spcPts val="0"/>
              </a:spcAft>
              <a:defRPr/>
            </a:pPr>
            <a:r>
              <a:rPr lang="en-US" sz="1700">
                <a:solidFill>
                  <a:schemeClr val="tx2"/>
                </a:solidFill>
                <a:effectLst>
                  <a:outerShdw blurRad="38100" dist="38100" dir="2700000" algn="tl">
                    <a:srgbClr val="000000">
                      <a:alpha val="43137"/>
                    </a:srgbClr>
                  </a:outerShdw>
                </a:effectLst>
                <a:latin typeface="Lucida Console" pitchFamily="49" charset="0"/>
              </a:rPr>
              <a:t>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661994"/>
          </a:xfrm>
        </p:spPr>
        <p:txBody>
          <a:bodyPr/>
          <a:lstStyle/>
          <a:p>
            <a:pPr defTabSz="1095332" eaLnBrk="1" hangingPunct="1">
              <a:defRPr/>
            </a:pPr>
            <a:r>
              <a:rPr smtClean="0"/>
              <a:t>Questions, Feedback, </a:t>
            </a:r>
            <a:br>
              <a:rPr smtClean="0"/>
            </a:br>
            <a:r>
              <a:rPr smtClean="0"/>
              <a:t>And Discussion</a:t>
            </a:r>
            <a:endParaRPr/>
          </a:p>
        </p:txBody>
      </p:sp>
      <p:sp>
        <p:nvSpPr>
          <p:cNvPr id="33" name="Content Placeholder 32"/>
          <p:cNvSpPr>
            <a:spLocks noGrp="1"/>
          </p:cNvSpPr>
          <p:nvPr>
            <p:ph sz="half" idx="1"/>
          </p:nvPr>
        </p:nvSpPr>
        <p:spPr>
          <a:xfrm>
            <a:off x="458788" y="2286000"/>
            <a:ext cx="4951412" cy="5465763"/>
          </a:xfrm>
        </p:spPr>
        <p:txBody>
          <a:bodyPr/>
          <a:lstStyle/>
          <a:p>
            <a:pPr defTabSz="1095332" eaLnBrk="1" hangingPunct="1">
              <a:spcBef>
                <a:spcPts val="720"/>
              </a:spcBef>
              <a:buFontTx/>
              <a:buNone/>
              <a:defRPr/>
            </a:pPr>
            <a:r>
              <a:rPr lang="en-US" dirty="0" smtClean="0">
                <a:solidFill>
                  <a:schemeClr val="accent1"/>
                </a:solidFill>
                <a:latin typeface="+mj-lt"/>
              </a:rPr>
              <a:t>SDV</a:t>
            </a:r>
          </a:p>
          <a:p>
            <a:pPr defTabSz="1095332" eaLnBrk="1" hangingPunct="1">
              <a:spcBef>
                <a:spcPts val="720"/>
              </a:spcBef>
              <a:defRPr/>
            </a:pPr>
            <a:r>
              <a:rPr lang="en-US" dirty="0" smtClean="0"/>
              <a:t>What are your major issues with using SDV?</a:t>
            </a:r>
          </a:p>
          <a:p>
            <a:pPr defTabSz="1095332" eaLnBrk="1" hangingPunct="1">
              <a:spcBef>
                <a:spcPts val="720"/>
              </a:spcBef>
              <a:defRPr/>
            </a:pPr>
            <a:r>
              <a:rPr lang="en-US" dirty="0" smtClean="0"/>
              <a:t>Do you have any rule ideas for SDV?</a:t>
            </a:r>
          </a:p>
          <a:p>
            <a:pPr defTabSz="1095332" eaLnBrk="1" hangingPunct="1">
              <a:spcBef>
                <a:spcPts val="720"/>
              </a:spcBef>
              <a:defRPr/>
            </a:pPr>
            <a:r>
              <a:rPr lang="en-US" dirty="0" smtClean="0"/>
              <a:t>What driver models are important for you and how important is</a:t>
            </a:r>
          </a:p>
          <a:p>
            <a:pPr marL="845786" lvl="1" indent="-380984" defTabSz="1095332" eaLnBrk="1" hangingPunct="1">
              <a:spcBef>
                <a:spcPts val="720"/>
              </a:spcBef>
              <a:defRPr/>
            </a:pPr>
            <a:r>
              <a:rPr lang="en-US" dirty="0" smtClean="0"/>
              <a:t>SDV with C++ support?</a:t>
            </a:r>
          </a:p>
          <a:p>
            <a:pPr marL="845786" lvl="1" indent="-380984" defTabSz="1095332" eaLnBrk="1" hangingPunct="1">
              <a:spcBef>
                <a:spcPts val="720"/>
              </a:spcBef>
              <a:defRPr/>
            </a:pPr>
            <a:r>
              <a:rPr lang="en-US" dirty="0" smtClean="0"/>
              <a:t>SDV with NDIS support?</a:t>
            </a:r>
          </a:p>
          <a:p>
            <a:pPr marL="845786" lvl="1" indent="-380984" defTabSz="1095332" eaLnBrk="1" hangingPunct="1">
              <a:spcBef>
                <a:spcPts val="720"/>
              </a:spcBef>
              <a:defRPr/>
            </a:pPr>
            <a:r>
              <a:rPr lang="en-US" dirty="0" smtClean="0"/>
              <a:t>SDV with UMDF support? </a:t>
            </a:r>
          </a:p>
          <a:p>
            <a:pPr defTabSz="1095332" eaLnBrk="1" hangingPunct="1">
              <a:spcBef>
                <a:spcPts val="720"/>
              </a:spcBef>
              <a:defRPr/>
            </a:pPr>
            <a:r>
              <a:rPr lang="en-US" dirty="0" smtClean="0"/>
              <a:t>What version of the WDK will you use?</a:t>
            </a:r>
          </a:p>
        </p:txBody>
      </p:sp>
      <p:sp>
        <p:nvSpPr>
          <p:cNvPr id="7" name="Content Placeholder 6"/>
          <p:cNvSpPr>
            <a:spLocks noGrp="1"/>
          </p:cNvSpPr>
          <p:nvPr>
            <p:ph sz="half" idx="2"/>
          </p:nvPr>
        </p:nvSpPr>
        <p:spPr>
          <a:xfrm>
            <a:off x="5562600" y="2286000"/>
            <a:ext cx="4953000" cy="5489575"/>
          </a:xfrm>
        </p:spPr>
        <p:txBody>
          <a:bodyPr/>
          <a:lstStyle/>
          <a:p>
            <a:pPr defTabSz="1095332" eaLnBrk="1" hangingPunct="1">
              <a:spcBef>
                <a:spcPts val="720"/>
              </a:spcBef>
              <a:buFontTx/>
              <a:buNone/>
              <a:defRPr/>
            </a:pPr>
            <a:r>
              <a:rPr lang="en-US" dirty="0" smtClean="0">
                <a:solidFill>
                  <a:schemeClr val="accent1"/>
                </a:solidFill>
                <a:latin typeface="+mj-lt"/>
              </a:rPr>
              <a:t>KMDF Adoption</a:t>
            </a:r>
          </a:p>
          <a:p>
            <a:pPr defTabSz="1095332" eaLnBrk="1" hangingPunct="1">
              <a:spcBef>
                <a:spcPts val="720"/>
              </a:spcBef>
              <a:defRPr/>
            </a:pPr>
            <a:r>
              <a:rPr lang="en-US" dirty="0" smtClean="0"/>
              <a:t>Is SDV for KMDF a useful add-on? </a:t>
            </a:r>
          </a:p>
          <a:p>
            <a:pPr defTabSz="1095332" eaLnBrk="1" hangingPunct="1">
              <a:spcBef>
                <a:spcPts val="720"/>
              </a:spcBef>
              <a:defRPr/>
            </a:pPr>
            <a:r>
              <a:rPr lang="en-US" dirty="0" smtClean="0"/>
              <a:t>Have you developed any KMDF drivers?</a:t>
            </a:r>
          </a:p>
          <a:p>
            <a:pPr defTabSz="1095332" eaLnBrk="1" hangingPunct="1">
              <a:spcBef>
                <a:spcPts val="720"/>
              </a:spcBef>
              <a:defRPr/>
            </a:pPr>
            <a:r>
              <a:rPr lang="en-US" dirty="0" smtClean="0"/>
              <a:t>Will you be adopting KMDF and for what kind of drivers? </a:t>
            </a:r>
          </a:p>
          <a:p>
            <a:pPr defTabSz="1095332" eaLnBrk="1" hangingPunct="1">
              <a:spcBef>
                <a:spcPts val="720"/>
              </a:spcBef>
              <a:defRPr/>
            </a:pPr>
            <a:r>
              <a:rPr lang="en-US" dirty="0" smtClean="0"/>
              <a:t>For older drivers:  Will you rewrite portions of the driver to perhaps use PNP and Power Management features from KMDF?</a:t>
            </a:r>
          </a:p>
          <a:p>
            <a:pPr defTabSz="1095332" eaLnBrk="1" hangingPunct="1">
              <a:spcBef>
                <a:spcPts val="720"/>
              </a:spcBef>
              <a:defRPr/>
            </a:pP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69" name="Picture 2" descr="Microsoft logo and tagline"/>
          <p:cNvPicPr>
            <a:picLocks noChangeAspect="1" noChangeArrowheads="1"/>
          </p:cNvPicPr>
          <p:nvPr/>
        </p:nvPicPr>
        <p:blipFill>
          <a:blip r:embed="rId3"/>
          <a:srcRect/>
          <a:stretch>
            <a:fillRect/>
          </a:stretch>
        </p:blipFill>
        <p:spPr bwMode="black">
          <a:xfrm>
            <a:off x="1922463" y="3344863"/>
            <a:ext cx="7127875" cy="1539875"/>
          </a:xfrm>
          <a:prstGeom prst="rect">
            <a:avLst/>
          </a:prstGeom>
          <a:noFill/>
          <a:ln w="9525">
            <a:noFill/>
            <a:miter lim="800000"/>
            <a:headEnd/>
            <a:tailEnd/>
          </a:ln>
        </p:spPr>
      </p:pic>
      <p:sp>
        <p:nvSpPr>
          <p:cNvPr id="83970" name="Text Box 3"/>
          <p:cNvSpPr txBox="1">
            <a:spLocks noChangeArrowheads="1"/>
          </p:cNvSpPr>
          <p:nvPr/>
        </p:nvSpPr>
        <p:spPr bwMode="blackWhite">
          <a:xfrm>
            <a:off x="457200" y="7112000"/>
            <a:ext cx="10058400" cy="603250"/>
          </a:xfrm>
          <a:prstGeom prst="rect">
            <a:avLst/>
          </a:prstGeom>
          <a:noFill/>
          <a:ln w="12700">
            <a:noFill/>
            <a:miter lim="800000"/>
            <a:headEnd type="none" w="sm" len="sm"/>
            <a:tailEnd type="none" w="sm" len="sm"/>
          </a:ln>
        </p:spPr>
        <p:txBody>
          <a:bodyPr lIns="109700" tIns="54852" rIns="109700" bIns="54852">
            <a:spAutoFit/>
          </a:bodyPr>
          <a:lstStyle/>
          <a:p>
            <a:pPr algn="ctr" defTabSz="1095375" eaLnBrk="0" hangingPunct="0"/>
            <a:r>
              <a:rPr lang="en-US" sz="80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5375" eaLnBrk="0" hangingPunct="0"/>
            <a:r>
              <a:rPr lang="en-US" sz="80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a:solidFill>
                  <a:schemeClr val="tx2"/>
                </a:solidFill>
                <a:latin typeface="Segoe" pitchFamily="34" charset="0"/>
                <a:cs typeface="Arial" charset="0"/>
              </a:rPr>
            </a:br>
            <a:r>
              <a:rPr lang="en-US" sz="80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defTabSz="1095332" eaLnBrk="1" hangingPunct="1">
              <a:defRPr/>
            </a:pPr>
            <a:r>
              <a:rPr smtClean="0"/>
              <a:t>Static Driver Verifier For WDM</a:t>
            </a:r>
            <a:endParaRPr/>
          </a:p>
        </p:txBody>
      </p:sp>
      <p:sp>
        <p:nvSpPr>
          <p:cNvPr id="83993" name="Rectangle 25"/>
          <p:cNvSpPr>
            <a:spLocks noChangeArrowheads="1"/>
          </p:cNvSpPr>
          <p:nvPr/>
        </p:nvSpPr>
        <p:spPr bwMode="auto">
          <a:xfrm>
            <a:off x="730250" y="1768475"/>
            <a:ext cx="2286000" cy="549275"/>
          </a:xfrm>
          <a:prstGeom prst="rect">
            <a:avLst/>
          </a:prstGeom>
          <a:noFill/>
          <a:ln w="9525">
            <a:noFill/>
            <a:miter lim="800000"/>
            <a:headEnd/>
            <a:tailEnd/>
          </a:ln>
          <a:effectLst/>
        </p:spPr>
        <p:txBody>
          <a:bodyPr lIns="109728" tIns="54864" rIns="109728" bIns="54864"/>
          <a:lstStyle/>
          <a:p>
            <a:pPr marL="695326" indent="-695326" defTabSz="1097280" fontAlgn="auto">
              <a:lnSpc>
                <a:spcPct val="90000"/>
              </a:lnSpc>
              <a:spcBef>
                <a:spcPct val="30000"/>
              </a:spcBef>
              <a:spcAft>
                <a:spcPts val="0"/>
              </a:spcAft>
              <a:defRPr/>
            </a:pPr>
            <a:endParaRPr lang="en-US" dirty="0">
              <a:effectLst>
                <a:outerShdw blurRad="38100" dist="38100" dir="2700000" algn="tl">
                  <a:srgbClr val="000000"/>
                </a:outerShdw>
              </a:effectLst>
              <a:latin typeface="+mn-lt"/>
            </a:endParaRPr>
          </a:p>
        </p:txBody>
      </p:sp>
      <p:sp>
        <p:nvSpPr>
          <p:cNvPr id="34" name="Oval 18"/>
          <p:cNvSpPr>
            <a:spLocks noChangeArrowheads="1"/>
          </p:cNvSpPr>
          <p:nvPr/>
        </p:nvSpPr>
        <p:spPr bwMode="auto">
          <a:xfrm>
            <a:off x="3195222" y="2277486"/>
            <a:ext cx="4572000" cy="4297680"/>
          </a:xfrm>
          <a:prstGeom prst="ellipse">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indent="-340996" algn="ctr" defTabSz="1096876" fontAlgn="auto">
              <a:spcBef>
                <a:spcPct val="30000"/>
              </a:spcBef>
              <a:spcAft>
                <a:spcPct val="30000"/>
              </a:spcAft>
              <a:defRPr/>
            </a:pPr>
            <a:r>
              <a:rPr lang="en-US" sz="11500" dirty="0">
                <a:solidFill>
                  <a:srgbClr val="FFFFFF"/>
                </a:solidFill>
                <a:effectLst>
                  <a:outerShdw blurRad="38100" dist="38100" dir="2700000" algn="tl">
                    <a:srgbClr val="000000">
                      <a:alpha val="43137"/>
                    </a:srgbClr>
                  </a:outerShdw>
                </a:effectLst>
              </a:rPr>
              <a:t>SDV</a:t>
            </a:r>
          </a:p>
        </p:txBody>
      </p:sp>
      <p:sp>
        <p:nvSpPr>
          <p:cNvPr id="35" name="Line 19"/>
          <p:cNvSpPr>
            <a:spLocks noChangeShapeType="1"/>
          </p:cNvSpPr>
          <p:nvPr/>
        </p:nvSpPr>
        <p:spPr bwMode="auto">
          <a:xfrm flipV="1">
            <a:off x="4970682" y="4702518"/>
            <a:ext cx="1234440" cy="683896"/>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36" name="Line 20"/>
          <p:cNvSpPr>
            <a:spLocks noChangeShapeType="1"/>
          </p:cNvSpPr>
          <p:nvPr/>
        </p:nvSpPr>
        <p:spPr bwMode="auto">
          <a:xfrm>
            <a:off x="4840499" y="3236026"/>
            <a:ext cx="1371600" cy="824864"/>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37" name="Line 21"/>
          <p:cNvSpPr>
            <a:spLocks noChangeShapeType="1"/>
          </p:cNvSpPr>
          <p:nvPr/>
        </p:nvSpPr>
        <p:spPr bwMode="auto">
          <a:xfrm flipV="1">
            <a:off x="7302402" y="3676650"/>
            <a:ext cx="1287780" cy="0"/>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38" name="AutoShape 22"/>
          <p:cNvSpPr>
            <a:spLocks noChangeArrowheads="1"/>
          </p:cNvSpPr>
          <p:nvPr/>
        </p:nvSpPr>
        <p:spPr bwMode="auto">
          <a:xfrm>
            <a:off x="3873402" y="2917534"/>
            <a:ext cx="1783080" cy="1236344"/>
          </a:xfrm>
          <a:prstGeom prst="verticalScroll">
            <a:avLst>
              <a:gd name="adj" fmla="val 125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r>
              <a:rPr lang="en-US" sz="1900" dirty="0">
                <a:solidFill>
                  <a:schemeClr val="bg2"/>
                </a:solidFill>
                <a:latin typeface="+mj-lt"/>
              </a:rPr>
              <a:t>WDM</a:t>
            </a:r>
          </a:p>
          <a:p>
            <a:pPr algn="ctr" defTabSz="1096876" fontAlgn="auto">
              <a:spcBef>
                <a:spcPts val="0"/>
              </a:spcBef>
              <a:spcAft>
                <a:spcPts val="0"/>
              </a:spcAft>
              <a:defRPr/>
            </a:pPr>
            <a:r>
              <a:rPr lang="en-US" sz="1900" dirty="0">
                <a:solidFill>
                  <a:schemeClr val="bg2"/>
                </a:solidFill>
                <a:latin typeface="+mj-lt"/>
              </a:rPr>
              <a:t>Rules</a:t>
            </a:r>
          </a:p>
        </p:txBody>
      </p:sp>
      <p:sp>
        <p:nvSpPr>
          <p:cNvPr id="39" name="Oval 23"/>
          <p:cNvSpPr>
            <a:spLocks noChangeArrowheads="1"/>
          </p:cNvSpPr>
          <p:nvPr/>
        </p:nvSpPr>
        <p:spPr bwMode="auto">
          <a:xfrm>
            <a:off x="6014741" y="3926280"/>
            <a:ext cx="2222598" cy="931544"/>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r>
              <a:rPr lang="en-US" sz="1900" dirty="0">
                <a:solidFill>
                  <a:schemeClr val="bg2"/>
                </a:solidFill>
                <a:latin typeface="+mj-lt"/>
              </a:rPr>
              <a:t>Verification         Engine</a:t>
            </a:r>
          </a:p>
        </p:txBody>
      </p:sp>
      <p:sp>
        <p:nvSpPr>
          <p:cNvPr id="40" name="AutoShape 24"/>
          <p:cNvSpPr>
            <a:spLocks noChangeArrowheads="1"/>
          </p:cNvSpPr>
          <p:nvPr/>
        </p:nvSpPr>
        <p:spPr bwMode="auto">
          <a:xfrm>
            <a:off x="3873402" y="4702518"/>
            <a:ext cx="1783080" cy="1097280"/>
          </a:xfrm>
          <a:prstGeom prst="verticalScroll">
            <a:avLst>
              <a:gd name="adj" fmla="val 125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r>
              <a:rPr lang="en-US" sz="1900" dirty="0">
                <a:solidFill>
                  <a:schemeClr val="bg2"/>
                </a:solidFill>
                <a:latin typeface="+mj-lt"/>
              </a:rPr>
              <a:t>WDM</a:t>
            </a:r>
          </a:p>
          <a:p>
            <a:pPr algn="ctr" defTabSz="1096876" fontAlgn="auto">
              <a:spcBef>
                <a:spcPts val="0"/>
              </a:spcBef>
              <a:spcAft>
                <a:spcPts val="0"/>
              </a:spcAft>
              <a:defRPr/>
            </a:pPr>
            <a:r>
              <a:rPr lang="en-US" sz="1900" dirty="0">
                <a:solidFill>
                  <a:schemeClr val="bg2"/>
                </a:solidFill>
                <a:latin typeface="+mj-lt"/>
              </a:rPr>
              <a:t>OS Model</a:t>
            </a:r>
          </a:p>
        </p:txBody>
      </p:sp>
      <p:sp>
        <p:nvSpPr>
          <p:cNvPr id="41" name="Rectangle 25"/>
          <p:cNvSpPr>
            <a:spLocks noChangeArrowheads="1"/>
          </p:cNvSpPr>
          <p:nvPr/>
        </p:nvSpPr>
        <p:spPr bwMode="auto">
          <a:xfrm>
            <a:off x="730250" y="1768475"/>
            <a:ext cx="2286000" cy="549275"/>
          </a:xfrm>
          <a:prstGeom prst="rect">
            <a:avLst/>
          </a:prstGeom>
          <a:noFill/>
          <a:ln w="9525">
            <a:noFill/>
            <a:miter lim="800000"/>
            <a:headEnd/>
            <a:tailEnd/>
          </a:ln>
          <a:effectLst/>
        </p:spPr>
        <p:txBody>
          <a:bodyPr lIns="109728" tIns="54864" rIns="109728" bIns="54864"/>
          <a:lstStyle/>
          <a:p>
            <a:pPr marL="695326" indent="-695326" defTabSz="1097280" fontAlgn="auto">
              <a:lnSpc>
                <a:spcPct val="90000"/>
              </a:lnSpc>
              <a:spcBef>
                <a:spcPct val="30000"/>
              </a:spcBef>
              <a:spcAft>
                <a:spcPts val="0"/>
              </a:spcAft>
              <a:defRPr/>
            </a:pPr>
            <a:endParaRPr lang="en-US" dirty="0">
              <a:effectLst>
                <a:outerShdw blurRad="38100" dist="38100" dir="2700000" algn="tl">
                  <a:srgbClr val="000000"/>
                </a:outerShdw>
              </a:effectLst>
              <a:latin typeface="+mn-lt"/>
            </a:endParaRPr>
          </a:p>
        </p:txBody>
      </p:sp>
      <p:sp>
        <p:nvSpPr>
          <p:cNvPr id="42" name="Line 26"/>
          <p:cNvSpPr>
            <a:spLocks noChangeShapeType="1"/>
          </p:cNvSpPr>
          <p:nvPr/>
        </p:nvSpPr>
        <p:spPr bwMode="auto">
          <a:xfrm flipV="1">
            <a:off x="2423531" y="4428198"/>
            <a:ext cx="3400426" cy="43816"/>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43" name="AutoShape 29"/>
          <p:cNvSpPr>
            <a:spLocks noChangeArrowheads="1"/>
          </p:cNvSpPr>
          <p:nvPr/>
        </p:nvSpPr>
        <p:spPr bwMode="auto">
          <a:xfrm>
            <a:off x="664934" y="3370924"/>
            <a:ext cx="2162556" cy="2451736"/>
          </a:xfrm>
          <a:prstGeom prst="verticalScroll">
            <a:avLst>
              <a:gd name="adj" fmla="val 125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6876" fontAlgn="auto">
              <a:spcBef>
                <a:spcPts val="0"/>
              </a:spcBef>
              <a:spcAft>
                <a:spcPts val="0"/>
              </a:spcAft>
              <a:defRPr/>
            </a:pPr>
            <a:r>
              <a:rPr lang="en-US" dirty="0">
                <a:solidFill>
                  <a:schemeClr val="bg2"/>
                </a:solidFill>
                <a:latin typeface="+mj-lt"/>
              </a:rPr>
              <a:t>WDM Driver</a:t>
            </a:r>
          </a:p>
        </p:txBody>
      </p:sp>
      <p:grpSp>
        <p:nvGrpSpPr>
          <p:cNvPr id="44" name="Group 43"/>
          <p:cNvGrpSpPr>
            <a:grpSpLocks/>
          </p:cNvGrpSpPr>
          <p:nvPr/>
        </p:nvGrpSpPr>
        <p:grpSpPr bwMode="auto">
          <a:xfrm>
            <a:off x="8590182" y="3344254"/>
            <a:ext cx="1371600" cy="2225040"/>
            <a:chOff x="4478" y="1529"/>
            <a:chExt cx="720" cy="1168"/>
          </a:xfrm>
          <a:effectLst>
            <a:outerShdw blurRad="50800" dist="38100" dir="5400000" algn="t" rotWithShape="0">
              <a:prstClr val="black">
                <a:alpha val="40000"/>
              </a:prstClr>
            </a:outerShdw>
            <a:reflection blurRad="6350" stA="52000" endA="300" endPos="35000" dir="5400000" sy="-100000" algn="bl" rotWithShape="0"/>
          </a:effectLst>
        </p:grpSpPr>
        <p:sp>
          <p:nvSpPr>
            <p:cNvPr id="45" name="Rectangle 44"/>
            <p:cNvSpPr>
              <a:spLocks noChangeArrowheads="1"/>
            </p:cNvSpPr>
            <p:nvPr/>
          </p:nvSpPr>
          <p:spPr bwMode="auto">
            <a:xfrm>
              <a:off x="4478" y="1533"/>
              <a:ext cx="720" cy="1164"/>
            </a:xfrm>
            <a:prstGeom prst="rect">
              <a:avLst/>
            </a:prstGeom>
            <a:solidFill>
              <a:srgbClr val="0070C0"/>
            </a:solidFill>
            <a:ln w="9525" algn="ctr">
              <a:solidFill>
                <a:schemeClr val="tx1"/>
              </a:solidFill>
              <a:miter lim="800000"/>
              <a:headEnd/>
              <a:tailEnd/>
            </a:ln>
            <a:effectLst/>
          </p:spPr>
          <p:txBody>
            <a:bodyPr wrap="none" anchor="ctr"/>
            <a:lstStyle/>
            <a:p>
              <a:pPr defTabSz="1097280" fontAlgn="auto">
                <a:spcBef>
                  <a:spcPts val="0"/>
                </a:spcBef>
                <a:spcAft>
                  <a:spcPts val="0"/>
                </a:spcAft>
                <a:defRPr/>
              </a:pPr>
              <a:endParaRPr lang="en-US">
                <a:latin typeface="+mn-lt"/>
              </a:endParaRPr>
            </a:p>
          </p:txBody>
        </p:sp>
        <p:sp>
          <p:nvSpPr>
            <p:cNvPr id="46" name="Text Box 45"/>
            <p:cNvSpPr txBox="1">
              <a:spLocks noChangeArrowheads="1"/>
            </p:cNvSpPr>
            <p:nvPr/>
          </p:nvSpPr>
          <p:spPr bwMode="auto">
            <a:xfrm>
              <a:off x="4622" y="1529"/>
              <a:ext cx="480" cy="519"/>
            </a:xfrm>
            <a:prstGeom prst="rect">
              <a:avLst/>
            </a:prstGeom>
            <a:noFill/>
            <a:ln w="9525" algn="ctr">
              <a:noFill/>
              <a:miter lim="800000"/>
              <a:headEnd/>
              <a:tailEnd/>
            </a:ln>
            <a:effectLst/>
          </p:spPr>
          <p:txBody>
            <a:bodyPr>
              <a:spAutoFit/>
            </a:bodyPr>
            <a:lstStyle/>
            <a:p>
              <a:pPr defTabSz="1097280" eaLnBrk="0" fontAlgn="auto" hangingPunct="0">
                <a:spcBef>
                  <a:spcPct val="50000"/>
                </a:spcBef>
                <a:spcAft>
                  <a:spcPts val="0"/>
                </a:spcAft>
                <a:defRPr/>
              </a:pPr>
              <a:r>
                <a:rPr lang="en-US" sz="5800" dirty="0">
                  <a:solidFill>
                    <a:schemeClr val="accent2"/>
                  </a:solidFill>
                  <a:effectLst>
                    <a:outerShdw blurRad="38100" dist="38100" dir="2700000" algn="tl">
                      <a:srgbClr val="000000">
                        <a:alpha val="43137"/>
                      </a:srgbClr>
                    </a:outerShdw>
                  </a:effectLst>
                  <a:latin typeface="Wingdings" pitchFamily="2" charset="2"/>
                </a:rPr>
                <a:t>ü</a:t>
              </a:r>
              <a:endParaRPr lang="en-US" sz="5800" dirty="0">
                <a:solidFill>
                  <a:schemeClr val="accent2"/>
                </a:solidFill>
                <a:effectLst>
                  <a:outerShdw blurRad="38100" dist="38100" dir="2700000" algn="tl">
                    <a:srgbClr val="000000">
                      <a:alpha val="43137"/>
                    </a:srgbClr>
                  </a:outerShdw>
                </a:effectLst>
                <a:latin typeface="+mn-lt"/>
              </a:endParaRPr>
            </a:p>
          </p:txBody>
        </p:sp>
        <p:grpSp>
          <p:nvGrpSpPr>
            <p:cNvPr id="47" name="Group 46"/>
            <p:cNvGrpSpPr>
              <a:grpSpLocks/>
            </p:cNvGrpSpPr>
            <p:nvPr/>
          </p:nvGrpSpPr>
          <p:grpSpPr bwMode="auto">
            <a:xfrm>
              <a:off x="4708" y="1893"/>
              <a:ext cx="255" cy="323"/>
              <a:chOff x="4598" y="2485"/>
              <a:chExt cx="255" cy="323"/>
            </a:xfrm>
          </p:grpSpPr>
          <p:sp>
            <p:nvSpPr>
              <p:cNvPr id="54" name="Oval 47"/>
              <p:cNvSpPr>
                <a:spLocks noChangeArrowheads="1"/>
              </p:cNvSpPr>
              <p:nvPr/>
            </p:nvSpPr>
            <p:spPr bwMode="auto">
              <a:xfrm>
                <a:off x="4613" y="2549"/>
                <a:ext cx="240" cy="240"/>
              </a:xfrm>
              <a:prstGeom prst="ellipse">
                <a:avLst/>
              </a:prstGeom>
              <a:solidFill>
                <a:srgbClr val="FF0000"/>
              </a:solidFill>
              <a:ln w="9525" algn="ctr">
                <a:solidFill>
                  <a:srgbClr val="FF0000"/>
                </a:solidFill>
                <a:round/>
                <a:headEnd/>
                <a:tailEnd/>
              </a:ln>
              <a:effectLst>
                <a:prstShdw prst="shdw17" dist="17961" dir="2700000">
                  <a:srgbClr val="FF0000">
                    <a:gamma/>
                    <a:shade val="60000"/>
                    <a:invGamma/>
                  </a:srgbClr>
                </a:prstShdw>
              </a:effectLst>
            </p:spPr>
            <p:txBody>
              <a:bodyPr wrap="none" anchor="ctr"/>
              <a:lstStyle/>
              <a:p>
                <a:pPr defTabSz="1097280" fontAlgn="auto">
                  <a:spcBef>
                    <a:spcPts val="0"/>
                  </a:spcBef>
                  <a:spcAft>
                    <a:spcPts val="0"/>
                  </a:spcAft>
                  <a:defRPr/>
                </a:pPr>
                <a:endParaRPr lang="en-US">
                  <a:latin typeface="+mn-lt"/>
                </a:endParaRPr>
              </a:p>
            </p:txBody>
          </p:sp>
          <p:sp>
            <p:nvSpPr>
              <p:cNvPr id="55" name="Text Box 48"/>
              <p:cNvSpPr txBox="1">
                <a:spLocks noChangeArrowheads="1"/>
              </p:cNvSpPr>
              <p:nvPr/>
            </p:nvSpPr>
            <p:spPr bwMode="auto">
              <a:xfrm>
                <a:off x="4598" y="2485"/>
                <a:ext cx="235" cy="323"/>
              </a:xfrm>
              <a:prstGeom prst="rect">
                <a:avLst/>
              </a:prstGeom>
              <a:noFill/>
              <a:ln w="9525" algn="ctr">
                <a:noFill/>
                <a:miter lim="800000"/>
                <a:headEnd/>
                <a:tailEnd/>
              </a:ln>
              <a:effectLst>
                <a:outerShdw blurRad="63500" sx="102000" sy="102000" algn="ctr" rotWithShape="0">
                  <a:prstClr val="black">
                    <a:alpha val="40000"/>
                  </a:prstClr>
                </a:outerShdw>
              </a:effectLst>
            </p:spPr>
            <p:txBody>
              <a:bodyPr wrap="none">
                <a:spAutoFit/>
              </a:bodyPr>
              <a:lstStyle/>
              <a:p>
                <a:pPr defTabSz="1097280" eaLnBrk="0" fontAlgn="auto" hangingPunct="0">
                  <a:spcBef>
                    <a:spcPts val="0"/>
                  </a:spcBef>
                  <a:spcAft>
                    <a:spcPts val="0"/>
                  </a:spcAft>
                  <a:defRPr/>
                </a:pPr>
                <a:r>
                  <a:rPr lang="en-US" sz="3400" b="1" dirty="0">
                    <a:effectLst>
                      <a:outerShdw blurRad="38100" dist="38100" dir="2700000" algn="tl">
                        <a:srgbClr val="000000">
                          <a:alpha val="43137"/>
                        </a:srgbClr>
                      </a:outerShdw>
                    </a:effectLst>
                    <a:latin typeface="Lucida Console" pitchFamily="49" charset="0"/>
                  </a:rPr>
                  <a:t>X</a:t>
                </a:r>
              </a:p>
            </p:txBody>
          </p:sp>
        </p:grpSp>
        <p:grpSp>
          <p:nvGrpSpPr>
            <p:cNvPr id="48" name="Group 49"/>
            <p:cNvGrpSpPr>
              <a:grpSpLocks/>
            </p:cNvGrpSpPr>
            <p:nvPr/>
          </p:nvGrpSpPr>
          <p:grpSpPr bwMode="auto">
            <a:xfrm>
              <a:off x="4723" y="2249"/>
              <a:ext cx="240" cy="323"/>
              <a:chOff x="4613" y="2841"/>
              <a:chExt cx="240" cy="323"/>
            </a:xfrm>
          </p:grpSpPr>
          <p:grpSp>
            <p:nvGrpSpPr>
              <p:cNvPr id="49" name="Group 50"/>
              <p:cNvGrpSpPr>
                <a:grpSpLocks/>
              </p:cNvGrpSpPr>
              <p:nvPr/>
            </p:nvGrpSpPr>
            <p:grpSpPr bwMode="auto">
              <a:xfrm>
                <a:off x="4613" y="2841"/>
                <a:ext cx="240" cy="323"/>
                <a:chOff x="4613" y="2832"/>
                <a:chExt cx="240" cy="323"/>
              </a:xfrm>
            </p:grpSpPr>
            <p:sp>
              <p:nvSpPr>
                <p:cNvPr id="52" name="Oval 51"/>
                <p:cNvSpPr>
                  <a:spLocks noChangeArrowheads="1"/>
                </p:cNvSpPr>
                <p:nvPr/>
              </p:nvSpPr>
              <p:spPr bwMode="auto">
                <a:xfrm>
                  <a:off x="4613" y="2876"/>
                  <a:ext cx="240" cy="240"/>
                </a:xfrm>
                <a:prstGeom prst="ellipse">
                  <a:avLst/>
                </a:prstGeom>
                <a:solidFill>
                  <a:srgbClr val="808080"/>
                </a:solidFill>
                <a:ln w="9525" algn="ctr">
                  <a:solidFill>
                    <a:schemeClr val="bg2"/>
                  </a:solidFill>
                  <a:round/>
                  <a:headEnd/>
                  <a:tailEnd/>
                </a:ln>
                <a:effectLst>
                  <a:outerShdw blurRad="63500" sx="102000" sy="102000" algn="ctr" rotWithShape="0">
                    <a:prstClr val="black">
                      <a:alpha val="40000"/>
                    </a:prstClr>
                  </a:outerShdw>
                </a:effectLst>
              </p:spPr>
              <p:txBody>
                <a:bodyPr wrap="none" anchor="ctr"/>
                <a:lstStyle/>
                <a:p>
                  <a:pPr defTabSz="1097280"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53" name="Text Box 52"/>
                <p:cNvSpPr txBox="1">
                  <a:spLocks noChangeArrowheads="1"/>
                </p:cNvSpPr>
                <p:nvPr/>
              </p:nvSpPr>
              <p:spPr bwMode="auto">
                <a:xfrm>
                  <a:off x="4675" y="2832"/>
                  <a:ext cx="97" cy="323"/>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defTabSz="1097280" eaLnBrk="0" fontAlgn="auto" hangingPunct="0">
                    <a:spcBef>
                      <a:spcPts val="0"/>
                    </a:spcBef>
                    <a:spcAft>
                      <a:spcPts val="0"/>
                    </a:spcAft>
                    <a:defRPr/>
                  </a:pPr>
                  <a:endParaRPr lang="en-US" sz="3400" b="1" dirty="0">
                    <a:solidFill>
                      <a:srgbClr val="FF0000"/>
                    </a:solidFill>
                    <a:latin typeface="Lucida Console" pitchFamily="49" charset="0"/>
                  </a:endParaRPr>
                </a:p>
              </p:txBody>
            </p:sp>
          </p:grpSp>
          <p:sp>
            <p:nvSpPr>
              <p:cNvPr id="50" name="Line 53"/>
              <p:cNvSpPr>
                <a:spLocks noChangeShapeType="1"/>
              </p:cNvSpPr>
              <p:nvPr/>
            </p:nvSpPr>
            <p:spPr bwMode="auto">
              <a:xfrm>
                <a:off x="4731" y="2877"/>
                <a:ext cx="3" cy="129"/>
              </a:xfrm>
              <a:prstGeom prst="line">
                <a:avLst/>
              </a:prstGeom>
              <a:noFill/>
              <a:ln w="9525">
                <a:solidFill>
                  <a:schemeClr val="bg2"/>
                </a:solidFill>
                <a:round/>
                <a:headEnd/>
                <a:tailEnd/>
              </a:ln>
              <a:effectLst/>
            </p:spPr>
            <p:txBody>
              <a:bodyPr/>
              <a:lstStyle/>
              <a:p>
                <a:pPr defTabSz="1097280" fontAlgn="auto">
                  <a:spcBef>
                    <a:spcPts val="0"/>
                  </a:spcBef>
                  <a:spcAft>
                    <a:spcPts val="0"/>
                  </a:spcAft>
                  <a:defRPr/>
                </a:pPr>
                <a:endParaRPr lang="en-US">
                  <a:latin typeface="+mn-lt"/>
                </a:endParaRPr>
              </a:p>
            </p:txBody>
          </p:sp>
          <p:sp>
            <p:nvSpPr>
              <p:cNvPr id="51" name="Line 54"/>
              <p:cNvSpPr>
                <a:spLocks noChangeShapeType="1"/>
              </p:cNvSpPr>
              <p:nvPr/>
            </p:nvSpPr>
            <p:spPr bwMode="auto">
              <a:xfrm>
                <a:off x="4677" y="2958"/>
                <a:ext cx="51" cy="33"/>
              </a:xfrm>
              <a:prstGeom prst="line">
                <a:avLst/>
              </a:prstGeom>
              <a:noFill/>
              <a:ln w="9525">
                <a:solidFill>
                  <a:schemeClr val="bg2"/>
                </a:solidFill>
                <a:round/>
                <a:headEnd/>
                <a:tailEnd/>
              </a:ln>
              <a:effectLst/>
            </p:spPr>
            <p:txBody>
              <a:bodyPr/>
              <a:lstStyle/>
              <a:p>
                <a:pPr defTabSz="1097280" fontAlgn="auto">
                  <a:spcBef>
                    <a:spcPts val="0"/>
                  </a:spcBef>
                  <a:spcAft>
                    <a:spcPts val="0"/>
                  </a:spcAft>
                  <a:defRPr/>
                </a:pPr>
                <a:endParaRPr lang="en-US">
                  <a:latin typeface="+mn-lt"/>
                </a:endParaRPr>
              </a:p>
            </p:txBody>
          </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defTabSz="1095332" eaLnBrk="1" hangingPunct="1">
              <a:defRPr/>
            </a:pPr>
            <a:r>
              <a:rPr smtClean="0"/>
              <a:t>Static Driver Verifier For KMDF</a:t>
            </a:r>
            <a:endParaRPr/>
          </a:p>
        </p:txBody>
      </p:sp>
      <p:sp>
        <p:nvSpPr>
          <p:cNvPr id="83986" name="Oval 18"/>
          <p:cNvSpPr>
            <a:spLocks noChangeArrowheads="1"/>
          </p:cNvSpPr>
          <p:nvPr/>
        </p:nvSpPr>
        <p:spPr bwMode="auto">
          <a:xfrm>
            <a:off x="3195222" y="2277486"/>
            <a:ext cx="4572000" cy="4297680"/>
          </a:xfrm>
          <a:prstGeom prst="ellipse">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lIns="109718" tIns="54860" rIns="109718" bIns="54860" anchor="ctr"/>
          <a:lstStyle/>
          <a:p>
            <a:pPr indent="-340996" algn="ctr" defTabSz="1096876" fontAlgn="auto">
              <a:spcBef>
                <a:spcPct val="30000"/>
              </a:spcBef>
              <a:spcAft>
                <a:spcPct val="30000"/>
              </a:spcAft>
              <a:defRPr/>
            </a:pPr>
            <a:r>
              <a:rPr lang="en-US" sz="11500" dirty="0">
                <a:solidFill>
                  <a:srgbClr val="FFFFFF"/>
                </a:solidFill>
                <a:effectLst>
                  <a:outerShdw blurRad="38100" dist="38100" dir="2700000" algn="tl">
                    <a:srgbClr val="000000">
                      <a:alpha val="43137"/>
                    </a:srgbClr>
                  </a:outerShdw>
                </a:effectLst>
              </a:rPr>
              <a:t>SDV</a:t>
            </a:r>
          </a:p>
        </p:txBody>
      </p:sp>
      <p:sp>
        <p:nvSpPr>
          <p:cNvPr id="83987" name="Line 19"/>
          <p:cNvSpPr>
            <a:spLocks noChangeShapeType="1"/>
          </p:cNvSpPr>
          <p:nvPr/>
        </p:nvSpPr>
        <p:spPr bwMode="auto">
          <a:xfrm flipV="1">
            <a:off x="4970682" y="4702518"/>
            <a:ext cx="1234440" cy="683896"/>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83988" name="Line 20"/>
          <p:cNvSpPr>
            <a:spLocks noChangeShapeType="1"/>
          </p:cNvSpPr>
          <p:nvPr/>
        </p:nvSpPr>
        <p:spPr bwMode="auto">
          <a:xfrm>
            <a:off x="4840499" y="3236026"/>
            <a:ext cx="1371600" cy="824864"/>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83989" name="Line 21"/>
          <p:cNvSpPr>
            <a:spLocks noChangeShapeType="1"/>
          </p:cNvSpPr>
          <p:nvPr/>
        </p:nvSpPr>
        <p:spPr bwMode="auto">
          <a:xfrm flipV="1">
            <a:off x="7302402" y="3676650"/>
            <a:ext cx="1287780" cy="0"/>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83990" name="AutoShape 22"/>
          <p:cNvSpPr>
            <a:spLocks noChangeArrowheads="1"/>
          </p:cNvSpPr>
          <p:nvPr/>
        </p:nvSpPr>
        <p:spPr bwMode="auto">
          <a:xfrm>
            <a:off x="3873402" y="2917534"/>
            <a:ext cx="1783080" cy="1236344"/>
          </a:xfrm>
          <a:prstGeom prst="verticalScroll">
            <a:avLst>
              <a:gd name="adj" fmla="val 125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r>
              <a:rPr lang="en-US" sz="1900" dirty="0">
                <a:solidFill>
                  <a:schemeClr val="bg2"/>
                </a:solidFill>
                <a:latin typeface="+mj-lt"/>
              </a:rPr>
              <a:t>KMDF</a:t>
            </a:r>
          </a:p>
          <a:p>
            <a:pPr algn="ctr" defTabSz="1096876" fontAlgn="auto">
              <a:spcBef>
                <a:spcPts val="0"/>
              </a:spcBef>
              <a:spcAft>
                <a:spcPts val="0"/>
              </a:spcAft>
              <a:defRPr/>
            </a:pPr>
            <a:r>
              <a:rPr lang="en-US" sz="1900" dirty="0">
                <a:solidFill>
                  <a:schemeClr val="bg2"/>
                </a:solidFill>
                <a:latin typeface="+mj-lt"/>
              </a:rPr>
              <a:t>Rules</a:t>
            </a:r>
          </a:p>
        </p:txBody>
      </p:sp>
      <p:sp>
        <p:nvSpPr>
          <p:cNvPr id="83991" name="Oval 23"/>
          <p:cNvSpPr>
            <a:spLocks noChangeArrowheads="1"/>
          </p:cNvSpPr>
          <p:nvPr/>
        </p:nvSpPr>
        <p:spPr bwMode="auto">
          <a:xfrm>
            <a:off x="6014741" y="3926280"/>
            <a:ext cx="2222598" cy="931544"/>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r>
              <a:rPr lang="en-US" sz="1900" dirty="0">
                <a:solidFill>
                  <a:schemeClr val="bg2"/>
                </a:solidFill>
                <a:latin typeface="+mj-lt"/>
              </a:rPr>
              <a:t>Verification         Engine</a:t>
            </a:r>
          </a:p>
        </p:txBody>
      </p:sp>
      <p:sp>
        <p:nvSpPr>
          <p:cNvPr id="83992" name="AutoShape 24"/>
          <p:cNvSpPr>
            <a:spLocks noChangeArrowheads="1"/>
          </p:cNvSpPr>
          <p:nvPr/>
        </p:nvSpPr>
        <p:spPr bwMode="auto">
          <a:xfrm>
            <a:off x="3873402" y="4702518"/>
            <a:ext cx="1783080" cy="1097280"/>
          </a:xfrm>
          <a:prstGeom prst="verticalScroll">
            <a:avLst>
              <a:gd name="adj" fmla="val 125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lIns="109718" tIns="54860" rIns="109718" bIns="54860" anchor="ctr"/>
          <a:lstStyle/>
          <a:p>
            <a:pPr algn="ctr" defTabSz="1096876" fontAlgn="auto">
              <a:spcBef>
                <a:spcPts val="0"/>
              </a:spcBef>
              <a:spcAft>
                <a:spcPts val="0"/>
              </a:spcAft>
              <a:defRPr/>
            </a:pPr>
            <a:r>
              <a:rPr lang="en-US" sz="1900" dirty="0">
                <a:solidFill>
                  <a:schemeClr val="bg2"/>
                </a:solidFill>
                <a:latin typeface="+mj-lt"/>
              </a:rPr>
              <a:t>KMDF</a:t>
            </a:r>
          </a:p>
          <a:p>
            <a:pPr algn="ctr" defTabSz="1096876" fontAlgn="auto">
              <a:spcBef>
                <a:spcPts val="0"/>
              </a:spcBef>
              <a:spcAft>
                <a:spcPts val="0"/>
              </a:spcAft>
              <a:defRPr/>
            </a:pPr>
            <a:r>
              <a:rPr lang="en-US" sz="1900" dirty="0">
                <a:solidFill>
                  <a:schemeClr val="bg2"/>
                </a:solidFill>
                <a:latin typeface="+mj-lt"/>
              </a:rPr>
              <a:t>OS Model</a:t>
            </a:r>
          </a:p>
        </p:txBody>
      </p:sp>
      <p:sp>
        <p:nvSpPr>
          <p:cNvPr id="83993" name="Rectangle 25"/>
          <p:cNvSpPr>
            <a:spLocks noChangeArrowheads="1"/>
          </p:cNvSpPr>
          <p:nvPr/>
        </p:nvSpPr>
        <p:spPr bwMode="auto">
          <a:xfrm>
            <a:off x="730250" y="1768475"/>
            <a:ext cx="2286000" cy="549275"/>
          </a:xfrm>
          <a:prstGeom prst="rect">
            <a:avLst/>
          </a:prstGeom>
          <a:noFill/>
          <a:ln w="9525">
            <a:noFill/>
            <a:miter lim="800000"/>
            <a:headEnd/>
            <a:tailEnd/>
          </a:ln>
          <a:effectLst/>
        </p:spPr>
        <p:txBody>
          <a:bodyPr lIns="109728" tIns="54864" rIns="109728" bIns="54864"/>
          <a:lstStyle/>
          <a:p>
            <a:pPr marL="695326" indent="-695326" defTabSz="1097280" fontAlgn="auto">
              <a:lnSpc>
                <a:spcPct val="90000"/>
              </a:lnSpc>
              <a:spcBef>
                <a:spcPct val="30000"/>
              </a:spcBef>
              <a:spcAft>
                <a:spcPts val="0"/>
              </a:spcAft>
              <a:defRPr/>
            </a:pPr>
            <a:endParaRPr lang="en-US" dirty="0">
              <a:effectLst>
                <a:outerShdw blurRad="38100" dist="38100" dir="2700000" algn="tl">
                  <a:srgbClr val="000000"/>
                </a:outerShdw>
              </a:effectLst>
              <a:latin typeface="+mn-lt"/>
            </a:endParaRPr>
          </a:p>
        </p:txBody>
      </p:sp>
      <p:sp>
        <p:nvSpPr>
          <p:cNvPr id="83994" name="Line 26"/>
          <p:cNvSpPr>
            <a:spLocks noChangeShapeType="1"/>
          </p:cNvSpPr>
          <p:nvPr/>
        </p:nvSpPr>
        <p:spPr bwMode="auto">
          <a:xfrm flipV="1">
            <a:off x="2423531" y="4428198"/>
            <a:ext cx="3400426" cy="43816"/>
          </a:xfrm>
          <a:prstGeom prst="line">
            <a:avLst/>
          </a:prstGeom>
          <a:noFill/>
          <a:ln w="76200">
            <a:solidFill>
              <a:schemeClr val="folHlink"/>
            </a:solidFill>
            <a:round/>
            <a:headEnd/>
            <a:tailEnd type="stealth" w="med" len="med"/>
          </a:ln>
          <a:effectLst>
            <a:glow rad="101600">
              <a:schemeClr val="accent2">
                <a:satMod val="175000"/>
                <a:alpha val="40000"/>
              </a:schemeClr>
            </a:glow>
          </a:effectLst>
        </p:spPr>
        <p:txBody>
          <a:bodyPr lIns="109728" tIns="54864" rIns="109728" bIns="54864"/>
          <a:lstStyle/>
          <a:p>
            <a:pPr defTabSz="1097280" fontAlgn="auto">
              <a:spcBef>
                <a:spcPts val="0"/>
              </a:spcBef>
              <a:spcAft>
                <a:spcPts val="0"/>
              </a:spcAft>
              <a:defRPr/>
            </a:pPr>
            <a:endParaRPr lang="en-US">
              <a:latin typeface="+mn-lt"/>
            </a:endParaRPr>
          </a:p>
        </p:txBody>
      </p:sp>
      <p:sp>
        <p:nvSpPr>
          <p:cNvPr id="83997" name="AutoShape 29"/>
          <p:cNvSpPr>
            <a:spLocks noChangeArrowheads="1"/>
          </p:cNvSpPr>
          <p:nvPr/>
        </p:nvSpPr>
        <p:spPr bwMode="auto">
          <a:xfrm>
            <a:off x="664934" y="3370924"/>
            <a:ext cx="2162556" cy="2451736"/>
          </a:xfrm>
          <a:prstGeom prst="verticalScroll">
            <a:avLst>
              <a:gd name="adj" fmla="val 125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lIns="109718" tIns="54860" rIns="109718" bIns="54860" anchor="ctr"/>
          <a:lstStyle/>
          <a:p>
            <a:pPr algn="ctr" defTabSz="1096876" fontAlgn="auto">
              <a:spcBef>
                <a:spcPts val="0"/>
              </a:spcBef>
              <a:spcAft>
                <a:spcPts val="0"/>
              </a:spcAft>
              <a:defRPr/>
            </a:pPr>
            <a:r>
              <a:rPr lang="en-US" dirty="0">
                <a:solidFill>
                  <a:schemeClr val="bg2"/>
                </a:solidFill>
                <a:latin typeface="+mj-lt"/>
              </a:rPr>
              <a:t>KMDF Driver</a:t>
            </a:r>
          </a:p>
        </p:txBody>
      </p:sp>
      <p:grpSp>
        <p:nvGrpSpPr>
          <p:cNvPr id="2" name="Group 43"/>
          <p:cNvGrpSpPr>
            <a:grpSpLocks/>
          </p:cNvGrpSpPr>
          <p:nvPr/>
        </p:nvGrpSpPr>
        <p:grpSpPr bwMode="auto">
          <a:xfrm>
            <a:off x="8590182" y="3344254"/>
            <a:ext cx="1371600" cy="2225040"/>
            <a:chOff x="4478" y="1529"/>
            <a:chExt cx="720" cy="1168"/>
          </a:xfrm>
          <a:effectLst>
            <a:outerShdw blurRad="50800" dist="38100" dir="5400000" algn="t" rotWithShape="0">
              <a:prstClr val="black">
                <a:alpha val="40000"/>
              </a:prstClr>
            </a:outerShdw>
            <a:reflection blurRad="6350" stA="52000" endA="300" endPos="35000" dir="5400000" sy="-100000" algn="bl" rotWithShape="0"/>
          </a:effectLst>
        </p:grpSpPr>
        <p:sp>
          <p:nvSpPr>
            <p:cNvPr id="84012" name="Rectangle 44"/>
            <p:cNvSpPr>
              <a:spLocks noChangeArrowheads="1"/>
            </p:cNvSpPr>
            <p:nvPr/>
          </p:nvSpPr>
          <p:spPr bwMode="auto">
            <a:xfrm>
              <a:off x="4478" y="1533"/>
              <a:ext cx="720" cy="1164"/>
            </a:xfrm>
            <a:prstGeom prst="rect">
              <a:avLst/>
            </a:prstGeom>
            <a:solidFill>
              <a:srgbClr val="0070C0"/>
            </a:solidFill>
            <a:ln w="9525" algn="ctr">
              <a:solidFill>
                <a:schemeClr val="tx1"/>
              </a:solidFill>
              <a:miter lim="800000"/>
              <a:headEnd/>
              <a:tailEnd/>
            </a:ln>
            <a:effectLst/>
          </p:spPr>
          <p:txBody>
            <a:bodyPr wrap="none" anchor="ctr"/>
            <a:lstStyle/>
            <a:p>
              <a:pPr defTabSz="1097280" fontAlgn="auto">
                <a:spcBef>
                  <a:spcPts val="0"/>
                </a:spcBef>
                <a:spcAft>
                  <a:spcPts val="0"/>
                </a:spcAft>
                <a:defRPr/>
              </a:pPr>
              <a:endParaRPr lang="en-US">
                <a:latin typeface="+mn-lt"/>
              </a:endParaRPr>
            </a:p>
          </p:txBody>
        </p:sp>
        <p:sp>
          <p:nvSpPr>
            <p:cNvPr id="84013" name="Text Box 45"/>
            <p:cNvSpPr txBox="1">
              <a:spLocks noChangeArrowheads="1"/>
            </p:cNvSpPr>
            <p:nvPr/>
          </p:nvSpPr>
          <p:spPr bwMode="auto">
            <a:xfrm>
              <a:off x="4622" y="1529"/>
              <a:ext cx="480" cy="519"/>
            </a:xfrm>
            <a:prstGeom prst="rect">
              <a:avLst/>
            </a:prstGeom>
            <a:noFill/>
            <a:ln w="9525" algn="ctr">
              <a:noFill/>
              <a:miter lim="800000"/>
              <a:headEnd/>
              <a:tailEnd/>
            </a:ln>
            <a:effectLst/>
          </p:spPr>
          <p:txBody>
            <a:bodyPr>
              <a:spAutoFit/>
            </a:bodyPr>
            <a:lstStyle/>
            <a:p>
              <a:pPr defTabSz="1097280" eaLnBrk="0" fontAlgn="auto" hangingPunct="0">
                <a:spcBef>
                  <a:spcPct val="50000"/>
                </a:spcBef>
                <a:spcAft>
                  <a:spcPts val="0"/>
                </a:spcAft>
                <a:defRPr/>
              </a:pPr>
              <a:r>
                <a:rPr lang="en-US" sz="5800" dirty="0">
                  <a:solidFill>
                    <a:schemeClr val="accent2"/>
                  </a:solidFill>
                  <a:effectLst>
                    <a:outerShdw blurRad="38100" dist="38100" dir="2700000" algn="tl">
                      <a:srgbClr val="000000">
                        <a:alpha val="43137"/>
                      </a:srgbClr>
                    </a:outerShdw>
                  </a:effectLst>
                  <a:latin typeface="Wingdings" pitchFamily="2" charset="2"/>
                </a:rPr>
                <a:t>ü</a:t>
              </a:r>
              <a:endParaRPr lang="en-US" sz="5800" dirty="0">
                <a:solidFill>
                  <a:schemeClr val="accent2"/>
                </a:solidFill>
                <a:effectLst>
                  <a:outerShdw blurRad="38100" dist="38100" dir="2700000" algn="tl">
                    <a:srgbClr val="000000">
                      <a:alpha val="43137"/>
                    </a:srgbClr>
                  </a:outerShdw>
                </a:effectLst>
                <a:latin typeface="+mn-lt"/>
              </a:endParaRPr>
            </a:p>
          </p:txBody>
        </p:sp>
        <p:grpSp>
          <p:nvGrpSpPr>
            <p:cNvPr id="3" name="Group 46"/>
            <p:cNvGrpSpPr>
              <a:grpSpLocks/>
            </p:cNvGrpSpPr>
            <p:nvPr/>
          </p:nvGrpSpPr>
          <p:grpSpPr bwMode="auto">
            <a:xfrm>
              <a:off x="4708" y="1893"/>
              <a:ext cx="255" cy="323"/>
              <a:chOff x="4598" y="2485"/>
              <a:chExt cx="255" cy="323"/>
            </a:xfrm>
          </p:grpSpPr>
          <p:sp>
            <p:nvSpPr>
              <p:cNvPr id="84015" name="Oval 47"/>
              <p:cNvSpPr>
                <a:spLocks noChangeArrowheads="1"/>
              </p:cNvSpPr>
              <p:nvPr/>
            </p:nvSpPr>
            <p:spPr bwMode="auto">
              <a:xfrm>
                <a:off x="4613" y="2549"/>
                <a:ext cx="240" cy="240"/>
              </a:xfrm>
              <a:prstGeom prst="ellipse">
                <a:avLst/>
              </a:prstGeom>
              <a:solidFill>
                <a:srgbClr val="FF0000"/>
              </a:solidFill>
              <a:ln w="9525" algn="ctr">
                <a:solidFill>
                  <a:srgbClr val="FF0000"/>
                </a:solidFill>
                <a:round/>
                <a:headEnd/>
                <a:tailEnd/>
              </a:ln>
              <a:effectLst>
                <a:prstShdw prst="shdw17" dist="17961" dir="2700000">
                  <a:srgbClr val="FF0000">
                    <a:gamma/>
                    <a:shade val="60000"/>
                    <a:invGamma/>
                  </a:srgbClr>
                </a:prstShdw>
              </a:effectLst>
            </p:spPr>
            <p:txBody>
              <a:bodyPr wrap="none" anchor="ctr"/>
              <a:lstStyle/>
              <a:p>
                <a:pPr defTabSz="1097280" fontAlgn="auto">
                  <a:spcBef>
                    <a:spcPts val="0"/>
                  </a:spcBef>
                  <a:spcAft>
                    <a:spcPts val="0"/>
                  </a:spcAft>
                  <a:defRPr/>
                </a:pPr>
                <a:endParaRPr lang="en-US">
                  <a:latin typeface="+mn-lt"/>
                </a:endParaRPr>
              </a:p>
            </p:txBody>
          </p:sp>
          <p:sp>
            <p:nvSpPr>
              <p:cNvPr id="84016" name="Text Box 48"/>
              <p:cNvSpPr txBox="1">
                <a:spLocks noChangeArrowheads="1"/>
              </p:cNvSpPr>
              <p:nvPr/>
            </p:nvSpPr>
            <p:spPr bwMode="auto">
              <a:xfrm>
                <a:off x="4598" y="2485"/>
                <a:ext cx="235" cy="323"/>
              </a:xfrm>
              <a:prstGeom prst="rect">
                <a:avLst/>
              </a:prstGeom>
              <a:noFill/>
              <a:ln w="9525" algn="ctr">
                <a:noFill/>
                <a:miter lim="800000"/>
                <a:headEnd/>
                <a:tailEnd/>
              </a:ln>
              <a:effectLst>
                <a:outerShdw blurRad="63500" sx="102000" sy="102000" algn="ctr" rotWithShape="0">
                  <a:prstClr val="black">
                    <a:alpha val="40000"/>
                  </a:prstClr>
                </a:outerShdw>
              </a:effectLst>
            </p:spPr>
            <p:txBody>
              <a:bodyPr wrap="none">
                <a:spAutoFit/>
              </a:bodyPr>
              <a:lstStyle/>
              <a:p>
                <a:pPr defTabSz="1097280" eaLnBrk="0" fontAlgn="auto" hangingPunct="0">
                  <a:spcBef>
                    <a:spcPts val="0"/>
                  </a:spcBef>
                  <a:spcAft>
                    <a:spcPts val="0"/>
                  </a:spcAft>
                  <a:defRPr/>
                </a:pPr>
                <a:r>
                  <a:rPr lang="en-US" sz="3400" b="1" dirty="0">
                    <a:effectLst>
                      <a:outerShdw blurRad="38100" dist="38100" dir="2700000" algn="tl">
                        <a:srgbClr val="000000">
                          <a:alpha val="43137"/>
                        </a:srgbClr>
                      </a:outerShdw>
                    </a:effectLst>
                    <a:latin typeface="Lucida Console" pitchFamily="49" charset="0"/>
                  </a:rPr>
                  <a:t>X</a:t>
                </a:r>
              </a:p>
            </p:txBody>
          </p:sp>
        </p:grpSp>
        <p:grpSp>
          <p:nvGrpSpPr>
            <p:cNvPr id="4" name="Group 49"/>
            <p:cNvGrpSpPr>
              <a:grpSpLocks/>
            </p:cNvGrpSpPr>
            <p:nvPr/>
          </p:nvGrpSpPr>
          <p:grpSpPr bwMode="auto">
            <a:xfrm>
              <a:off x="4723" y="2249"/>
              <a:ext cx="240" cy="323"/>
              <a:chOff x="4613" y="2841"/>
              <a:chExt cx="240" cy="323"/>
            </a:xfrm>
          </p:grpSpPr>
          <p:grpSp>
            <p:nvGrpSpPr>
              <p:cNvPr id="5" name="Group 50"/>
              <p:cNvGrpSpPr>
                <a:grpSpLocks/>
              </p:cNvGrpSpPr>
              <p:nvPr/>
            </p:nvGrpSpPr>
            <p:grpSpPr bwMode="auto">
              <a:xfrm>
                <a:off x="4613" y="2841"/>
                <a:ext cx="240" cy="323"/>
                <a:chOff x="4613" y="2832"/>
                <a:chExt cx="240" cy="323"/>
              </a:xfrm>
            </p:grpSpPr>
            <p:sp>
              <p:nvSpPr>
                <p:cNvPr id="84019" name="Oval 51"/>
                <p:cNvSpPr>
                  <a:spLocks noChangeArrowheads="1"/>
                </p:cNvSpPr>
                <p:nvPr/>
              </p:nvSpPr>
              <p:spPr bwMode="auto">
                <a:xfrm>
                  <a:off x="4613" y="2876"/>
                  <a:ext cx="240" cy="240"/>
                </a:xfrm>
                <a:prstGeom prst="ellipse">
                  <a:avLst/>
                </a:prstGeom>
                <a:solidFill>
                  <a:srgbClr val="808080"/>
                </a:solidFill>
                <a:ln w="9525" algn="ctr">
                  <a:solidFill>
                    <a:schemeClr val="bg2"/>
                  </a:solidFill>
                  <a:round/>
                  <a:headEnd/>
                  <a:tailEnd/>
                </a:ln>
                <a:effectLst>
                  <a:outerShdw blurRad="63500" sx="102000" sy="102000" algn="ctr" rotWithShape="0">
                    <a:prstClr val="black">
                      <a:alpha val="40000"/>
                    </a:prstClr>
                  </a:outerShdw>
                </a:effectLst>
              </p:spPr>
              <p:txBody>
                <a:bodyPr wrap="none" anchor="ctr"/>
                <a:lstStyle/>
                <a:p>
                  <a:pPr defTabSz="1097280"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84020" name="Text Box 52"/>
                <p:cNvSpPr txBox="1">
                  <a:spLocks noChangeArrowheads="1"/>
                </p:cNvSpPr>
                <p:nvPr/>
              </p:nvSpPr>
              <p:spPr bwMode="auto">
                <a:xfrm>
                  <a:off x="4675" y="2832"/>
                  <a:ext cx="97" cy="323"/>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defTabSz="1097280" eaLnBrk="0" fontAlgn="auto" hangingPunct="0">
                    <a:spcBef>
                      <a:spcPts val="0"/>
                    </a:spcBef>
                    <a:spcAft>
                      <a:spcPts val="0"/>
                    </a:spcAft>
                    <a:defRPr/>
                  </a:pPr>
                  <a:endParaRPr lang="en-US" sz="3400" b="1" dirty="0">
                    <a:solidFill>
                      <a:srgbClr val="FF0000"/>
                    </a:solidFill>
                    <a:latin typeface="Lucida Console" pitchFamily="49" charset="0"/>
                  </a:endParaRPr>
                </a:p>
              </p:txBody>
            </p:sp>
          </p:grpSp>
          <p:sp>
            <p:nvSpPr>
              <p:cNvPr id="84021" name="Line 53"/>
              <p:cNvSpPr>
                <a:spLocks noChangeShapeType="1"/>
              </p:cNvSpPr>
              <p:nvPr/>
            </p:nvSpPr>
            <p:spPr bwMode="auto">
              <a:xfrm>
                <a:off x="4731" y="2877"/>
                <a:ext cx="3" cy="129"/>
              </a:xfrm>
              <a:prstGeom prst="line">
                <a:avLst/>
              </a:prstGeom>
              <a:noFill/>
              <a:ln w="9525">
                <a:solidFill>
                  <a:schemeClr val="bg2"/>
                </a:solidFill>
                <a:round/>
                <a:headEnd/>
                <a:tailEnd/>
              </a:ln>
              <a:effectLst/>
            </p:spPr>
            <p:txBody>
              <a:bodyPr/>
              <a:lstStyle/>
              <a:p>
                <a:pPr defTabSz="1097280" fontAlgn="auto">
                  <a:spcBef>
                    <a:spcPts val="0"/>
                  </a:spcBef>
                  <a:spcAft>
                    <a:spcPts val="0"/>
                  </a:spcAft>
                  <a:defRPr/>
                </a:pPr>
                <a:endParaRPr lang="en-US">
                  <a:latin typeface="+mn-lt"/>
                </a:endParaRPr>
              </a:p>
            </p:txBody>
          </p:sp>
          <p:sp>
            <p:nvSpPr>
              <p:cNvPr id="84022" name="Line 54"/>
              <p:cNvSpPr>
                <a:spLocks noChangeShapeType="1"/>
              </p:cNvSpPr>
              <p:nvPr/>
            </p:nvSpPr>
            <p:spPr bwMode="auto">
              <a:xfrm>
                <a:off x="4677" y="2958"/>
                <a:ext cx="51" cy="33"/>
              </a:xfrm>
              <a:prstGeom prst="line">
                <a:avLst/>
              </a:prstGeom>
              <a:noFill/>
              <a:ln w="9525">
                <a:solidFill>
                  <a:schemeClr val="bg2"/>
                </a:solidFill>
                <a:round/>
                <a:headEnd/>
                <a:tailEnd/>
              </a:ln>
              <a:effectLst/>
            </p:spPr>
            <p:txBody>
              <a:bodyPr/>
              <a:lstStyle/>
              <a:p>
                <a:pPr defTabSz="1097280" fontAlgn="auto">
                  <a:spcBef>
                    <a:spcPts val="0"/>
                  </a:spcBef>
                  <a:spcAft>
                    <a:spcPts val="0"/>
                  </a:spcAft>
                  <a:defRPr/>
                </a:pPr>
                <a:endParaRPr lang="en-US">
                  <a:latin typeface="+mn-lt"/>
                </a:endParaRPr>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p:spPr>
        <p:txBody>
          <a:bodyPr/>
          <a:lstStyle/>
          <a:p>
            <a:pPr defTabSz="1095332" eaLnBrk="1" hangingPunct="1">
              <a:defRPr/>
            </a:pPr>
            <a:r>
              <a:rPr smtClean="0"/>
              <a:t>Kernel Mode Driver Framework</a:t>
            </a:r>
            <a:endParaRPr/>
          </a:p>
        </p:txBody>
      </p:sp>
      <p:sp>
        <p:nvSpPr>
          <p:cNvPr id="3" name="Content Placeholder 2"/>
          <p:cNvSpPr>
            <a:spLocks noGrp="1"/>
          </p:cNvSpPr>
          <p:nvPr>
            <p:ph sz="half" idx="1"/>
          </p:nvPr>
        </p:nvSpPr>
        <p:spPr>
          <a:xfrm>
            <a:off x="458788" y="1697038"/>
            <a:ext cx="4951412" cy="5135562"/>
          </a:xfrm>
        </p:spPr>
        <p:txBody>
          <a:bodyPr/>
          <a:lstStyle/>
          <a:p>
            <a:pPr defTabSz="1095332" eaLnBrk="1" hangingPunct="1">
              <a:buFontTx/>
              <a:buNone/>
              <a:defRPr/>
            </a:pPr>
            <a:r>
              <a:rPr lang="en-US" sz="2900" dirty="0" smtClean="0">
                <a:solidFill>
                  <a:schemeClr val="accent1"/>
                </a:solidFill>
                <a:latin typeface="+mj-lt"/>
              </a:rPr>
              <a:t>Simpler Model</a:t>
            </a:r>
          </a:p>
          <a:p>
            <a:pPr defTabSz="1095332" eaLnBrk="1" hangingPunct="1">
              <a:defRPr/>
            </a:pPr>
            <a:r>
              <a:rPr lang="en-US" sz="2900" dirty="0" smtClean="0"/>
              <a:t>Simplified PNP and Power Management </a:t>
            </a:r>
          </a:p>
          <a:p>
            <a:pPr defTabSz="1095332" eaLnBrk="1" hangingPunct="1">
              <a:defRPr/>
            </a:pPr>
            <a:r>
              <a:rPr lang="en-US" sz="2900" dirty="0" smtClean="0"/>
              <a:t>Cancel safe I/O queues with multiple presentation patterns, integrated with PNP/Power </a:t>
            </a:r>
          </a:p>
          <a:p>
            <a:pPr defTabSz="1095332" eaLnBrk="1" hangingPunct="1">
              <a:defRPr/>
            </a:pPr>
            <a:r>
              <a:rPr lang="en-US" sz="2900" dirty="0" smtClean="0"/>
              <a:t>Callbacks with specific tasks, less complex code</a:t>
            </a:r>
          </a:p>
          <a:p>
            <a:pPr defTabSz="1095332" eaLnBrk="1" hangingPunct="1">
              <a:defRPr/>
            </a:pPr>
            <a:r>
              <a:rPr lang="en-US" sz="2900" dirty="0" smtClean="0"/>
              <a:t>Consistent interfaces,</a:t>
            </a:r>
            <a:br>
              <a:rPr lang="en-US" sz="2900" dirty="0" smtClean="0"/>
            </a:br>
            <a:r>
              <a:rPr lang="en-US" sz="2900" dirty="0" smtClean="0"/>
              <a:t>naming, and patterns</a:t>
            </a:r>
          </a:p>
        </p:txBody>
      </p:sp>
      <p:sp>
        <p:nvSpPr>
          <p:cNvPr id="12" name="Content Placeholder 11"/>
          <p:cNvSpPr>
            <a:spLocks noGrp="1"/>
          </p:cNvSpPr>
          <p:nvPr>
            <p:ph sz="half" idx="2"/>
          </p:nvPr>
        </p:nvSpPr>
        <p:spPr>
          <a:xfrm>
            <a:off x="5562600" y="1697038"/>
            <a:ext cx="5410200" cy="4513262"/>
          </a:xfrm>
        </p:spPr>
        <p:txBody>
          <a:bodyPr/>
          <a:lstStyle/>
          <a:p>
            <a:pPr defTabSz="1095332" eaLnBrk="1" hangingPunct="1">
              <a:buFontTx/>
              <a:buNone/>
              <a:defRPr/>
            </a:pPr>
            <a:r>
              <a:rPr lang="en-US" sz="2900" dirty="0" smtClean="0">
                <a:solidFill>
                  <a:schemeClr val="accent1"/>
                </a:solidFill>
                <a:latin typeface="+mj-lt"/>
              </a:rPr>
              <a:t>Features</a:t>
            </a:r>
          </a:p>
          <a:p>
            <a:pPr defTabSz="1095332" eaLnBrk="1" hangingPunct="1">
              <a:defRPr/>
            </a:pPr>
            <a:r>
              <a:rPr lang="en-US" sz="2900" dirty="0" smtClean="0"/>
              <a:t>Fully integrated USB support</a:t>
            </a:r>
          </a:p>
          <a:p>
            <a:pPr defTabSz="1095332" eaLnBrk="1" hangingPunct="1">
              <a:defRPr/>
            </a:pPr>
            <a:r>
              <a:rPr lang="en-US" sz="2900" dirty="0" smtClean="0"/>
              <a:t>Simplified WMI</a:t>
            </a:r>
          </a:p>
          <a:p>
            <a:pPr defTabSz="1095332" eaLnBrk="1" hangingPunct="1">
              <a:defRPr/>
            </a:pPr>
            <a:r>
              <a:rPr lang="en-US" sz="2900" dirty="0" smtClean="0"/>
              <a:t>Built in tracing </a:t>
            </a:r>
            <a:br>
              <a:rPr lang="en-US" sz="2900" dirty="0" smtClean="0"/>
            </a:br>
            <a:r>
              <a:rPr lang="en-US" sz="2900" dirty="0" smtClean="0"/>
              <a:t>and verification</a:t>
            </a:r>
          </a:p>
          <a:p>
            <a:pPr defTabSz="1095332" eaLnBrk="1" hangingPunct="1">
              <a:defRPr/>
            </a:pPr>
            <a:r>
              <a:rPr lang="en-US" sz="2900" dirty="0" smtClean="0"/>
              <a:t>Support from Windows 2000 through Windows Vista</a:t>
            </a:r>
          </a:p>
          <a:p>
            <a:pPr defTabSz="1095332" eaLnBrk="1" hangingPunct="1">
              <a:defRPr/>
            </a:pPr>
            <a:r>
              <a:rPr lang="en-US" sz="2900" dirty="0" smtClean="0"/>
              <a:t>Allows the flexibility of escaping to WDM</a:t>
            </a:r>
            <a:endParaRPr lang="en-US" sz="2900" dirty="0"/>
          </a:p>
        </p:txBody>
      </p:sp>
      <p:grpSp>
        <p:nvGrpSpPr>
          <p:cNvPr id="27652" name="Group 6"/>
          <p:cNvGrpSpPr>
            <a:grpSpLocks/>
          </p:cNvGrpSpPr>
          <p:nvPr/>
        </p:nvGrpSpPr>
        <p:grpSpPr bwMode="auto">
          <a:xfrm>
            <a:off x="1235075" y="7132638"/>
            <a:ext cx="8502650" cy="822325"/>
            <a:chOff x="1234440" y="7132320"/>
            <a:chExt cx="8503920" cy="822960"/>
          </a:xfrm>
        </p:grpSpPr>
        <p:sp>
          <p:nvSpPr>
            <p:cNvPr id="22" name="Rounded Rectangle 21"/>
            <p:cNvSpPr/>
            <p:nvPr/>
          </p:nvSpPr>
          <p:spPr bwMode="auto">
            <a:xfrm>
              <a:off x="1234440" y="7132320"/>
              <a:ext cx="8503920" cy="82296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lIns="109718" tIns="54860" rIns="109718" bIns="54860" anchor="ctr"/>
            <a:lstStyle/>
            <a:p>
              <a:pPr algn="ctr" defTabSz="1096876"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1376814" y="7192935"/>
              <a:ext cx="8219173" cy="701730"/>
            </a:xfrm>
            <a:prstGeom prst="rect">
              <a:avLst/>
            </a:prstGeom>
            <a:noFill/>
          </p:spPr>
          <p:txBody>
            <a:bodyPr wrap="none" lIns="109728" tIns="54864" rIns="109728" bIns="54864">
              <a:spAutoFit/>
            </a:bodyPr>
            <a:lstStyle/>
            <a:p>
              <a:pPr marL="0" lvl="1" indent="0" algn="ctr" defTabSz="1097280" fontAlgn="auto">
                <a:spcBef>
                  <a:spcPts val="0"/>
                </a:spcBef>
                <a:spcAft>
                  <a:spcPts val="0"/>
                </a:spcAft>
                <a:defRPr/>
              </a:pPr>
              <a:r>
                <a:rPr lang="en-US" sz="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Easier to verify using PFD and SDV</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p:spPr>
        <p:txBody>
          <a:bodyPr/>
          <a:lstStyle/>
          <a:p>
            <a:pPr defTabSz="1095332" eaLnBrk="1" hangingPunct="1">
              <a:defRPr/>
            </a:pPr>
            <a:r>
              <a:rPr smtClean="0"/>
              <a:t>Static Driver Verifier For KMDF</a:t>
            </a:r>
            <a:endParaRPr/>
          </a:p>
        </p:txBody>
      </p:sp>
      <p:sp>
        <p:nvSpPr>
          <p:cNvPr id="3" name="Text Placeholder 2"/>
          <p:cNvSpPr>
            <a:spLocks noGrp="1"/>
          </p:cNvSpPr>
          <p:nvPr>
            <p:ph type="body" idx="1"/>
          </p:nvPr>
        </p:nvSpPr>
        <p:spPr>
          <a:xfrm>
            <a:off x="458788" y="1697038"/>
            <a:ext cx="10514012" cy="4595812"/>
          </a:xfrm>
        </p:spPr>
        <p:txBody>
          <a:bodyPr/>
          <a:lstStyle/>
          <a:p>
            <a:pPr marL="459088" indent="-459088" defTabSz="1095332" eaLnBrk="1" hangingPunct="1">
              <a:defRPr/>
            </a:pPr>
            <a:r>
              <a:rPr lang="en-US" dirty="0" smtClean="0"/>
              <a:t>Joint project of KMDF, MSR, and SDV teams</a:t>
            </a:r>
          </a:p>
          <a:p>
            <a:pPr marL="459088" indent="-459088" defTabSz="1095332" eaLnBrk="1" hangingPunct="1">
              <a:defRPr/>
            </a:pPr>
            <a:r>
              <a:rPr lang="en-US" dirty="0" smtClean="0"/>
              <a:t>52 rules</a:t>
            </a:r>
          </a:p>
          <a:p>
            <a:pPr marL="459088" indent="-459088" defTabSz="1095332" eaLnBrk="1" hangingPunct="1">
              <a:defRPr/>
            </a:pPr>
            <a:r>
              <a:rPr lang="en-US" dirty="0" smtClean="0"/>
              <a:t>Specialized KMDF OS Model</a:t>
            </a:r>
          </a:p>
          <a:p>
            <a:pPr marL="459088" indent="-459088" defTabSz="1095332" eaLnBrk="1" hangingPunct="1">
              <a:defRPr/>
            </a:pPr>
            <a:r>
              <a:rPr lang="en-US" dirty="0" smtClean="0"/>
              <a:t>Found 20 real bugs in 20 extensively tested KMDF drivers. Many drivers were SDV-clean, others had more than one bug</a:t>
            </a:r>
          </a:p>
          <a:p>
            <a:pPr marL="459088" indent="-459088" defTabSz="1095332" eaLnBrk="1" hangingPunct="1">
              <a:defRPr/>
            </a:pPr>
            <a:r>
              <a:rPr lang="en-US" dirty="0" smtClean="0"/>
              <a:t>Additional KMDF rules under development</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p:spPr>
        <p:txBody>
          <a:bodyPr/>
          <a:lstStyle/>
          <a:p>
            <a:pPr defTabSz="1095332" eaLnBrk="1" hangingPunct="1">
              <a:defRPr/>
            </a:pPr>
            <a:r>
              <a:rPr smtClean="0"/>
              <a:t>SDV KMDF Versus SDV WDM</a:t>
            </a:r>
            <a:endParaRPr/>
          </a:p>
        </p:txBody>
      </p:sp>
      <p:sp>
        <p:nvSpPr>
          <p:cNvPr id="3" name="Content Placeholder 2"/>
          <p:cNvSpPr>
            <a:spLocks noGrp="1"/>
          </p:cNvSpPr>
          <p:nvPr>
            <p:ph type="body" idx="1"/>
          </p:nvPr>
        </p:nvSpPr>
        <p:spPr>
          <a:xfrm>
            <a:off x="458788" y="1697038"/>
            <a:ext cx="10056812" cy="4970462"/>
          </a:xfrm>
        </p:spPr>
        <p:txBody>
          <a:bodyPr/>
          <a:lstStyle/>
          <a:p>
            <a:pPr marL="459088" indent="-459088" defTabSz="1095332" eaLnBrk="1" hangingPunct="1">
              <a:defRPr/>
            </a:pPr>
            <a:r>
              <a:rPr lang="en-US" dirty="0" smtClean="0"/>
              <a:t>Faster due to smaller driver size</a:t>
            </a:r>
          </a:p>
          <a:p>
            <a:pPr marL="459088" indent="-459088" defTabSz="1095332" eaLnBrk="1" hangingPunct="1">
              <a:defRPr/>
            </a:pPr>
            <a:r>
              <a:rPr lang="en-US" dirty="0" smtClean="0"/>
              <a:t>Some rules are only applicable  when a precondition rule gives a specified result</a:t>
            </a:r>
          </a:p>
          <a:p>
            <a:pPr marL="459088" indent="-459088" defTabSz="1095332" eaLnBrk="1" hangingPunct="1">
              <a:defRPr/>
            </a:pPr>
            <a:r>
              <a:rPr lang="en-US" dirty="0" smtClean="0"/>
              <a:t>Callbacks must be declared with role types</a:t>
            </a:r>
          </a:p>
          <a:p>
            <a:pPr marL="459088" indent="-459088" defTabSz="1095332" eaLnBrk="1" hangingPunct="1">
              <a:defRPr/>
            </a:pPr>
            <a:r>
              <a:rPr lang="en-US" dirty="0" smtClean="0"/>
              <a:t>Checks of non-trivial coding patterns in KMDF</a:t>
            </a:r>
            <a:br>
              <a:rPr lang="en-US" dirty="0" smtClean="0"/>
            </a:br>
            <a:r>
              <a:rPr lang="en-US" dirty="0" smtClean="0"/>
              <a:t>(For example, Request cancellation pattern)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551194"/>
          </a:xfrm>
        </p:spPr>
        <p:txBody>
          <a:bodyPr/>
          <a:lstStyle/>
          <a:p>
            <a:pPr defTabSz="1095332" eaLnBrk="1" hangingPunct="1">
              <a:defRPr/>
            </a:pPr>
            <a:r>
              <a:rPr sz="4000" smtClean="0"/>
              <a:t>KMDF Rule </a:t>
            </a:r>
            <a:r>
              <a:rPr sz="4000" err="1" smtClean="0"/>
              <a:t>InputBufferAPI</a:t>
            </a:r>
            <a:r>
              <a:rPr sz="4000" smtClean="0"/>
              <a:t/>
            </a:r>
            <a:br>
              <a:rPr sz="4000" smtClean="0"/>
            </a:br>
            <a:r>
              <a:rPr sz="2800" i="1" smtClean="0">
                <a:solidFill>
                  <a:schemeClr val="accent1"/>
                </a:solidFill>
              </a:rPr>
              <a:t>In </a:t>
            </a:r>
            <a:r>
              <a:rPr sz="2800" i="1" err="1" smtClean="0">
                <a:solidFill>
                  <a:schemeClr val="accent1"/>
                </a:solidFill>
              </a:rPr>
              <a:t>EvtIoRead</a:t>
            </a:r>
            <a:r>
              <a:rPr sz="2800" i="1" smtClean="0">
                <a:solidFill>
                  <a:schemeClr val="accent1"/>
                </a:solidFill>
              </a:rPr>
              <a:t> callback, </a:t>
            </a:r>
            <a:r>
              <a:rPr sz="2800" i="1" err="1" smtClean="0">
                <a:solidFill>
                  <a:schemeClr val="accent1"/>
                </a:solidFill>
              </a:rPr>
              <a:t>WdfRequestRetrieveXXXInputXXX</a:t>
            </a:r>
            <a:r>
              <a:rPr sz="2800" i="1" smtClean="0">
                <a:solidFill>
                  <a:schemeClr val="accent1"/>
                </a:solidFill>
              </a:rPr>
              <a:t> cannot be called</a:t>
            </a:r>
            <a:r>
              <a:rPr sz="4400" i="1" smtClean="0"/>
              <a:t/>
            </a:r>
            <a:br>
              <a:rPr sz="4400" i="1" smtClean="0"/>
            </a:br>
            <a:endParaRPr sz="4400" i="1"/>
          </a:p>
        </p:txBody>
      </p:sp>
      <p:sp>
        <p:nvSpPr>
          <p:cNvPr id="5" name="Text Box 4"/>
          <p:cNvSpPr txBox="1">
            <a:spLocks noChangeArrowheads="1"/>
          </p:cNvSpPr>
          <p:nvPr/>
        </p:nvSpPr>
        <p:spPr bwMode="auto">
          <a:xfrm>
            <a:off x="457200" y="1690688"/>
            <a:ext cx="10058400" cy="575945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state {</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enum</a:t>
            </a:r>
            <a:r>
              <a:rPr lang="en-US" sz="1700" dirty="0">
                <a:solidFill>
                  <a:schemeClr val="tx2"/>
                </a:solidFill>
                <a:effectLst>
                  <a:outerShdw blurRad="38100" dist="38100" dir="2700000" algn="tl">
                    <a:srgbClr val="000000">
                      <a:alpha val="43137"/>
                    </a:srgbClr>
                  </a:outerShdw>
                </a:effectLst>
                <a:latin typeface="Lucida Console" pitchFamily="49" charset="0"/>
              </a:rPr>
              <a:t> {INIT, READ} s = INIT;</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p>
          <a:p>
            <a:pPr defTabSz="1097280" fontAlgn="auto">
              <a:lnSpc>
                <a:spcPct val="85000"/>
              </a:lnSpc>
              <a:spcBef>
                <a:spcPct val="20000"/>
              </a:spcBef>
              <a:spcAft>
                <a:spcPts val="0"/>
              </a:spcAft>
              <a:defRPr/>
            </a:pP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dirty="0" err="1">
                <a:solidFill>
                  <a:schemeClr val="tx2"/>
                </a:solidFill>
                <a:effectLst>
                  <a:outerShdw blurRad="38100" dist="38100" dir="2700000" algn="tl">
                    <a:srgbClr val="000000">
                      <a:alpha val="43137"/>
                    </a:srgbClr>
                  </a:outerShdw>
                </a:effectLst>
                <a:latin typeface="Lucida Console" pitchFamily="49" charset="0"/>
              </a:rPr>
              <a:t>fun_WDF_IO_QUEUE_IO_READ.entry</a:t>
            </a: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s = READ;</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p>
          <a:p>
            <a:pPr defTabSz="1097280" fontAlgn="auto">
              <a:lnSpc>
                <a:spcPct val="85000"/>
              </a:lnSpc>
              <a:spcBef>
                <a:spcPct val="20000"/>
              </a:spcBef>
              <a:spcAft>
                <a:spcPts val="0"/>
              </a:spcAft>
              <a:defRPr/>
            </a:pP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dirty="0" err="1">
                <a:solidFill>
                  <a:schemeClr val="tx2"/>
                </a:solidFill>
                <a:effectLst>
                  <a:outerShdw blurRad="38100" dist="38100" dir="2700000" algn="tl">
                    <a:srgbClr val="000000">
                      <a:alpha val="43137"/>
                    </a:srgbClr>
                  </a:outerShdw>
                </a:effectLst>
                <a:latin typeface="Lucida Console" pitchFamily="49" charset="0"/>
              </a:rPr>
              <a:t>fun_WDF_IO_QUEUE_IO_READ.exit</a:t>
            </a: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s = INIT;</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p>
          <a:p>
            <a:pPr defTabSz="1097280" fontAlgn="auto">
              <a:lnSpc>
                <a:spcPct val="85000"/>
              </a:lnSpc>
              <a:spcBef>
                <a:spcPct val="20000"/>
              </a:spcBef>
              <a:spcAft>
                <a:spcPts val="0"/>
              </a:spcAft>
              <a:defRPr/>
            </a:pP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sdv_WdfRequestRetrieveInputBuffer</a:t>
            </a: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sdv_WdfRequestRetrieveUnsafeUserInputBuffer</a:t>
            </a: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sdv_WdfRequestRetrieveInputWdmMdl</a:t>
            </a: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sdv_WdfRequestRetrieveInputMemory</a:t>
            </a:r>
            <a:r>
              <a:rPr lang="en-US" sz="1700" dirty="0">
                <a:solidFill>
                  <a:schemeClr val="tx2"/>
                </a:solidFill>
                <a:effectLst>
                  <a:outerShdw blurRad="38100" dist="38100" dir="2700000" algn="tl">
                    <a:srgbClr val="000000">
                      <a:alpha val="43137"/>
                    </a:srgbClr>
                  </a:outerShdw>
                </a:effectLst>
                <a:latin typeface="Lucida Console" pitchFamily="49" charset="0"/>
              </a:rPr>
              <a:t> ].entry {</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if (s == READ) {</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abort "$</a:t>
            </a:r>
            <a:r>
              <a:rPr lang="en-US" sz="1700" dirty="0" err="1">
                <a:solidFill>
                  <a:schemeClr val="tx2"/>
                </a:solidFill>
                <a:effectLst>
                  <a:outerShdw blurRad="38100" dist="38100" dir="2700000" algn="tl">
                    <a:srgbClr val="000000">
                      <a:alpha val="43137"/>
                    </a:srgbClr>
                  </a:outerShdw>
                </a:effectLst>
                <a:latin typeface="Lucida Console" pitchFamily="49" charset="0"/>
              </a:rPr>
              <a:t>fname</a:t>
            </a:r>
            <a:r>
              <a:rPr lang="en-US" sz="1700" dirty="0">
                <a:solidFill>
                  <a:schemeClr val="tx2"/>
                </a:solidFill>
                <a:effectLst>
                  <a:outerShdw blurRad="38100" dist="38100" dir="2700000" algn="tl">
                    <a:srgbClr val="000000">
                      <a:alpha val="43137"/>
                    </a:srgbClr>
                  </a:outerShdw>
                </a:effectLst>
                <a:latin typeface="Lucida Console" pitchFamily="49" charset="0"/>
              </a:rPr>
              <a:t> cannot be called for Request Buffer retrieval in</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EvtIoRead</a:t>
            </a:r>
            <a:r>
              <a:rPr lang="en-US" sz="1700" dirty="0">
                <a:solidFill>
                  <a:schemeClr val="tx2"/>
                </a:solidFill>
                <a:effectLst>
                  <a:outerShdw blurRad="38100" dist="38100" dir="2700000" algn="tl">
                    <a:srgbClr val="000000">
                      <a:alpha val="43137"/>
                    </a:srgbClr>
                  </a:outerShdw>
                </a:effectLst>
                <a:latin typeface="Lucida Console" pitchFamily="49" charset="0"/>
              </a:rPr>
              <a:t> callback.";</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defTabSz="1097280" fontAlgn="auto">
              <a:lnSpc>
                <a:spcPct val="85000"/>
              </a:lnSpc>
              <a:spcBef>
                <a:spcPct val="20000"/>
              </a:spcBef>
              <a:spcAft>
                <a:spcPts val="0"/>
              </a:spcAft>
              <a:defRPr/>
            </a:pPr>
            <a:r>
              <a:rPr lang="en-US" sz="1700" dirty="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Slide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0</TotalTime>
  <Words>4902</Words>
  <Application>Microsoft Office PowerPoint</Application>
  <PresentationFormat>Custom</PresentationFormat>
  <Paragraphs>274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Segoe</vt:lpstr>
      <vt:lpstr>Segoe Semibold</vt:lpstr>
      <vt:lpstr>Wingdings</vt:lpstr>
      <vt:lpstr>Lucida Console</vt:lpstr>
      <vt:lpstr>Symbol</vt:lpstr>
      <vt:lpstr>WinHec 2007 Slide Template</vt:lpstr>
      <vt:lpstr>Static Driver Verifier How to Analyze KMDF Drivers</vt:lpstr>
      <vt:lpstr>Overview</vt:lpstr>
      <vt:lpstr>Static Analysis Tools In The WDK</vt:lpstr>
      <vt:lpstr>Static Driver Verifier For WDM</vt:lpstr>
      <vt:lpstr>Static Driver Verifier For KMDF</vt:lpstr>
      <vt:lpstr>Kernel Mode Driver Framework</vt:lpstr>
      <vt:lpstr>Static Driver Verifier For KMDF</vt:lpstr>
      <vt:lpstr>SDV KMDF Versus SDV WDM</vt:lpstr>
      <vt:lpstr>KMDF Rule InputBufferAPI In EvtIoRead callback, WdfRequestRetrieveXXXInputXXX cannot be called </vt:lpstr>
      <vt:lpstr>SDV For KMDF Demo</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KMDF Rules</vt:lpstr>
      <vt:lpstr>Precondition Rules</vt:lpstr>
      <vt:lpstr>Preconditions For Power Policy Owner Rules</vt:lpstr>
      <vt:lpstr>Role Types In KMDF</vt:lpstr>
      <vt:lpstr>Role Types Clarify Function Purpose</vt:lpstr>
      <vt:lpstr>Role Types Clarify Function Purpose</vt:lpstr>
      <vt:lpstr>Questions, Feedback,  And Discussion</vt:lpstr>
      <vt:lpstr>Slide 33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2007-08-17T17:10:37Z</dcterms:created>
  <dcterms:modified xsi:type="dcterms:W3CDTF">2007-08-17T17:10:48Z</dcterms:modified>
</cp:coreProperties>
</file>