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diagrams/colors3.xml" ContentType="application/vnd.openxmlformats-officedocument.drawingml.diagramColors+xml"/>
  <Override PartName="/ppt/charts/chart2.xml" ContentType="application/vnd.openxmlformats-officedocument.drawingml.chart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74" r:id="rId3"/>
    <p:sldId id="266" r:id="rId4"/>
    <p:sldId id="265" r:id="rId5"/>
    <p:sldId id="260" r:id="rId6"/>
    <p:sldId id="261" r:id="rId7"/>
    <p:sldId id="279" r:id="rId8"/>
    <p:sldId id="278" r:id="rId9"/>
    <p:sldId id="267" r:id="rId10"/>
    <p:sldId id="275" r:id="rId11"/>
    <p:sldId id="268" r:id="rId12"/>
    <p:sldId id="276" r:id="rId13"/>
    <p:sldId id="272" r:id="rId14"/>
    <p:sldId id="280" r:id="rId15"/>
    <p:sldId id="271" r:id="rId16"/>
    <p:sldId id="269" r:id="rId17"/>
    <p:sldId id="277" r:id="rId1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D54F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8" autoAdjust="0"/>
    <p:restoredTop sz="94649" autoAdjust="0"/>
  </p:normalViewPr>
  <p:slideViewPr>
    <p:cSldViewPr>
      <p:cViewPr varScale="1">
        <p:scale>
          <a:sx n="70" d="100"/>
          <a:sy n="70" d="100"/>
        </p:scale>
        <p:origin x="-5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title>
      <c:layout>
        <c:manualLayout>
          <c:xMode val="edge"/>
          <c:yMode val="edge"/>
          <c:x val="0.35258092738407998"/>
          <c:y val="1.1224130643578053E-2"/>
        </c:manualLayout>
      </c:layout>
      <c:txPr>
        <a:bodyPr/>
        <a:lstStyle/>
        <a:p>
          <a:pPr algn="l">
            <a:defRPr/>
          </a:pPr>
          <a:endParaRPr lang="ja-JP"/>
        </a:p>
      </c:txPr>
    </c:title>
    <c:view3D>
      <c:rotX val="75"/>
      <c:perspective val="30"/>
    </c:view3D>
    <c:plotArea>
      <c:layout>
        <c:manualLayout>
          <c:layoutTarget val="inner"/>
          <c:xMode val="edge"/>
          <c:yMode val="edge"/>
          <c:x val="2.1604938271605086E-2"/>
          <c:y val="0.11955113199113661"/>
          <c:w val="0.78366117429765658"/>
          <c:h val="0.85238832045246449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売上高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ペットフード</c:v>
                </c:pt>
                <c:pt idx="1">
                  <c:v>ペット用品</c:v>
                </c:pt>
                <c:pt idx="2">
                  <c:v>生体</c:v>
                </c:pt>
                <c:pt idx="3">
                  <c:v>サービス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55</c:v>
                </c:pt>
                <c:pt idx="1">
                  <c:v>25</c:v>
                </c:pt>
                <c:pt idx="2">
                  <c:v>15</c:v>
                </c:pt>
                <c:pt idx="3">
                  <c:v>5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インターネッ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1999年</c:v>
                </c:pt>
                <c:pt idx="1">
                  <c:v>2001年</c:v>
                </c:pt>
                <c:pt idx="2">
                  <c:v>2003年</c:v>
                </c:pt>
                <c:pt idx="3">
                  <c:v>2005年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285</c:v>
                </c:pt>
                <c:pt idx="1">
                  <c:v>350</c:v>
                </c:pt>
                <c:pt idx="2">
                  <c:v>427</c:v>
                </c:pt>
                <c:pt idx="3">
                  <c:v>627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ペットショップ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1999年</c:v>
                </c:pt>
                <c:pt idx="1">
                  <c:v>2001年</c:v>
                </c:pt>
                <c:pt idx="2">
                  <c:v>2003年</c:v>
                </c:pt>
                <c:pt idx="3">
                  <c:v>2005年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470</c:v>
                </c:pt>
                <c:pt idx="1">
                  <c:v>380</c:v>
                </c:pt>
                <c:pt idx="2">
                  <c:v>290</c:v>
                </c:pt>
                <c:pt idx="3">
                  <c:v>270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スーパー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1999年</c:v>
                </c:pt>
                <c:pt idx="1">
                  <c:v>2001年</c:v>
                </c:pt>
                <c:pt idx="2">
                  <c:v>2003年</c:v>
                </c:pt>
                <c:pt idx="3">
                  <c:v>2005年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280</c:v>
                </c:pt>
                <c:pt idx="1">
                  <c:v>250</c:v>
                </c:pt>
                <c:pt idx="2">
                  <c:v>260</c:v>
                </c:pt>
                <c:pt idx="3">
                  <c:v>255</c:v>
                </c:pt>
              </c:numCache>
            </c:numRef>
          </c:val>
        </c:ser>
        <c:marker val="1"/>
        <c:axId val="198256128"/>
        <c:axId val="198257664"/>
      </c:lineChart>
      <c:catAx>
        <c:axId val="198256128"/>
        <c:scaling>
          <c:orientation val="minMax"/>
        </c:scaling>
        <c:axPos val="b"/>
        <c:tickLblPos val="nextTo"/>
        <c:crossAx val="198257664"/>
        <c:crosses val="autoZero"/>
        <c:auto val="1"/>
        <c:lblAlgn val="ctr"/>
        <c:lblOffset val="100"/>
      </c:catAx>
      <c:valAx>
        <c:axId val="198257664"/>
        <c:scaling>
          <c:orientation val="minMax"/>
        </c:scaling>
        <c:axPos val="l"/>
        <c:majorGridlines/>
        <c:numFmt formatCode="General" sourceLinked="1"/>
        <c:tickLblPos val="nextTo"/>
        <c:crossAx val="198256128"/>
        <c:crosses val="autoZero"/>
        <c:crossBetween val="between"/>
      </c:valAx>
      <c:spPr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legend>
      <c:legendPos val="r"/>
      <c:layout/>
    </c:legend>
    <c:plotVisOnly val="1"/>
  </c:chart>
  <c:spPr>
    <a:solidFill>
      <a:schemeClr val="lt1"/>
    </a:solidFill>
    <a:ln w="25400" cap="flat" cmpd="sng" algn="ctr">
      <a:solidFill>
        <a:schemeClr val="accent3"/>
      </a:solidFill>
      <a:prstDash val="solid"/>
    </a:ln>
    <a:effectLst/>
  </c:spPr>
  <c:txPr>
    <a:bodyPr/>
    <a:lstStyle/>
    <a:p>
      <a:pPr>
        <a:defRPr sz="1600">
          <a:solidFill>
            <a:schemeClr val="dk1"/>
          </a:solidFill>
          <a:latin typeface="+mn-lt"/>
          <a:ea typeface="+mn-ea"/>
          <a:cs typeface="+mn-cs"/>
        </a:defRPr>
      </a:pPr>
      <a:endParaRPr lang="ja-JP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D1D79D-9AF5-4DD6-AEC0-2BDEA82F6A2C}" type="doc">
      <dgm:prSet loTypeId="urn:microsoft.com/office/officeart/2005/8/layout/vList2" loCatId="list" qsTypeId="urn:microsoft.com/office/officeart/2005/8/quickstyle/3d3" qsCatId="3D" csTypeId="urn:microsoft.com/office/officeart/2005/8/colors/accent1_2" csCatId="accent1"/>
      <dgm:spPr/>
      <dgm:t>
        <a:bodyPr/>
        <a:lstStyle/>
        <a:p>
          <a:endParaRPr kumimoji="1" lang="ja-JP" altLang="en-US"/>
        </a:p>
      </dgm:t>
    </dgm:pt>
    <dgm:pt modelId="{283557CB-6783-41C1-AE52-2A5EE47574E9}">
      <dgm:prSet custT="1"/>
      <dgm:spPr/>
      <dgm:t>
        <a:bodyPr/>
        <a:lstStyle/>
        <a:p>
          <a:pPr rtl="0"/>
          <a:r>
            <a:rPr kumimoji="1" lang="ja-JP" altLang="en-US" sz="2800" dirty="0" smtClean="0"/>
            <a:t>市場の動向を調査</a:t>
          </a:r>
          <a:endParaRPr lang="ja-JP" altLang="en-US" sz="2800" dirty="0"/>
        </a:p>
      </dgm:t>
    </dgm:pt>
    <dgm:pt modelId="{C2ECFB22-0227-4878-8987-0B1ED5416189}" type="parTrans" cxnId="{73980D4D-A6A0-4EBB-A447-FFC26407C34F}">
      <dgm:prSet/>
      <dgm:spPr/>
      <dgm:t>
        <a:bodyPr/>
        <a:lstStyle/>
        <a:p>
          <a:endParaRPr kumimoji="1" lang="ja-JP" altLang="en-US" sz="2800"/>
        </a:p>
      </dgm:t>
    </dgm:pt>
    <dgm:pt modelId="{99DD8716-FD76-4136-BAD0-29869784D6C6}" type="sibTrans" cxnId="{73980D4D-A6A0-4EBB-A447-FFC26407C34F}">
      <dgm:prSet/>
      <dgm:spPr/>
      <dgm:t>
        <a:bodyPr/>
        <a:lstStyle/>
        <a:p>
          <a:endParaRPr kumimoji="1" lang="ja-JP" altLang="en-US" sz="2800"/>
        </a:p>
      </dgm:t>
    </dgm:pt>
    <dgm:pt modelId="{03EB1FEE-CBF7-4247-956E-F1B749447D86}">
      <dgm:prSet custT="1"/>
      <dgm:spPr/>
      <dgm:t>
        <a:bodyPr/>
        <a:lstStyle/>
        <a:p>
          <a:pPr rtl="0"/>
          <a:r>
            <a:rPr kumimoji="1" lang="ja-JP" altLang="en-US" sz="2800" dirty="0" smtClean="0"/>
            <a:t>的確な分析レポート</a:t>
          </a:r>
          <a:endParaRPr lang="ja-JP" altLang="en-US" sz="2800" dirty="0"/>
        </a:p>
      </dgm:t>
    </dgm:pt>
    <dgm:pt modelId="{ED990DB2-41DF-4688-A789-BFF7F72B1F2A}" type="parTrans" cxnId="{5017F32D-6F9F-4D56-A86C-343CC288C466}">
      <dgm:prSet/>
      <dgm:spPr/>
      <dgm:t>
        <a:bodyPr/>
        <a:lstStyle/>
        <a:p>
          <a:endParaRPr kumimoji="1" lang="ja-JP" altLang="en-US" sz="2800"/>
        </a:p>
      </dgm:t>
    </dgm:pt>
    <dgm:pt modelId="{2AD35992-86D6-4550-93AB-A46311082C7D}" type="sibTrans" cxnId="{5017F32D-6F9F-4D56-A86C-343CC288C466}">
      <dgm:prSet/>
      <dgm:spPr/>
      <dgm:t>
        <a:bodyPr/>
        <a:lstStyle/>
        <a:p>
          <a:endParaRPr kumimoji="1" lang="ja-JP" altLang="en-US" sz="2800"/>
        </a:p>
      </dgm:t>
    </dgm:pt>
    <dgm:pt modelId="{7F684BAA-526C-44D3-BF29-2EBABFBB2695}">
      <dgm:prSet custT="1"/>
      <dgm:spPr/>
      <dgm:t>
        <a:bodyPr/>
        <a:lstStyle/>
        <a:p>
          <a:pPr rtl="0"/>
          <a:r>
            <a:rPr kumimoji="1" lang="ja-JP" altLang="en-US" sz="2800" dirty="0" smtClean="0"/>
            <a:t>顧客のニーズをキャッチ</a:t>
          </a:r>
          <a:endParaRPr lang="ja-JP" altLang="en-US" sz="2800" dirty="0"/>
        </a:p>
      </dgm:t>
    </dgm:pt>
    <dgm:pt modelId="{0BD72910-7432-4579-982D-3EF7D8BBA891}" type="parTrans" cxnId="{DB2468C6-20BD-428E-9B58-8C65E479ACBD}">
      <dgm:prSet/>
      <dgm:spPr/>
      <dgm:t>
        <a:bodyPr/>
        <a:lstStyle/>
        <a:p>
          <a:endParaRPr kumimoji="1" lang="ja-JP" altLang="en-US" sz="2800"/>
        </a:p>
      </dgm:t>
    </dgm:pt>
    <dgm:pt modelId="{FE64F8FB-38E7-4CCB-9D72-36323CCC0EC8}" type="sibTrans" cxnId="{DB2468C6-20BD-428E-9B58-8C65E479ACBD}">
      <dgm:prSet/>
      <dgm:spPr/>
      <dgm:t>
        <a:bodyPr/>
        <a:lstStyle/>
        <a:p>
          <a:endParaRPr kumimoji="1" lang="ja-JP" altLang="en-US" sz="2800"/>
        </a:p>
      </dgm:t>
    </dgm:pt>
    <dgm:pt modelId="{B5CC5E2E-CB32-4193-A515-8DBA5A53D1EE}">
      <dgm:prSet custT="1"/>
      <dgm:spPr/>
      <dgm:t>
        <a:bodyPr/>
        <a:lstStyle/>
        <a:p>
          <a:pPr rtl="0"/>
          <a:r>
            <a:rPr kumimoji="1" lang="ja-JP" altLang="en-US" sz="2800" dirty="0" smtClean="0"/>
            <a:t>新商品・サービスの開発</a:t>
          </a:r>
          <a:endParaRPr kumimoji="1" lang="ja-JP" altLang="en-US" sz="2800" dirty="0"/>
        </a:p>
      </dgm:t>
    </dgm:pt>
    <dgm:pt modelId="{991266D7-30F2-45FC-9562-AC317A0EBCA8}" type="parTrans" cxnId="{9FD9CE14-3E3F-4E14-9CCB-5DFD2166A5F3}">
      <dgm:prSet/>
      <dgm:spPr/>
      <dgm:t>
        <a:bodyPr/>
        <a:lstStyle/>
        <a:p>
          <a:endParaRPr kumimoji="1" lang="ja-JP" altLang="en-US" sz="2800"/>
        </a:p>
      </dgm:t>
    </dgm:pt>
    <dgm:pt modelId="{A93D14C1-1B1B-4388-8D87-80BF56A335B0}" type="sibTrans" cxnId="{9FD9CE14-3E3F-4E14-9CCB-5DFD2166A5F3}">
      <dgm:prSet/>
      <dgm:spPr/>
      <dgm:t>
        <a:bodyPr/>
        <a:lstStyle/>
        <a:p>
          <a:endParaRPr kumimoji="1" lang="ja-JP" altLang="en-US" sz="2800"/>
        </a:p>
      </dgm:t>
    </dgm:pt>
    <dgm:pt modelId="{90591179-5263-40AE-BB7D-830BC848E3AB}" type="pres">
      <dgm:prSet presAssocID="{7BD1D79D-9AF5-4DD6-AEC0-2BDEA82F6A2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6A545B7B-61D3-4E2C-AF0D-51EF5F30C16A}" type="pres">
      <dgm:prSet presAssocID="{283557CB-6783-41C1-AE52-2A5EE47574E9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A64A458-51BF-427C-A8FE-715C129FC9AF}" type="pres">
      <dgm:prSet presAssocID="{99DD8716-FD76-4136-BAD0-29869784D6C6}" presName="spacer" presStyleCnt="0"/>
      <dgm:spPr/>
      <dgm:t>
        <a:bodyPr/>
        <a:lstStyle/>
        <a:p>
          <a:endParaRPr kumimoji="1" lang="ja-JP" altLang="en-US"/>
        </a:p>
      </dgm:t>
    </dgm:pt>
    <dgm:pt modelId="{4C37ECED-6B09-4024-AC3A-18B74088132A}" type="pres">
      <dgm:prSet presAssocID="{03EB1FEE-CBF7-4247-956E-F1B749447D86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46F9B5A-379C-45B3-83B2-719F47D17FED}" type="pres">
      <dgm:prSet presAssocID="{2AD35992-86D6-4550-93AB-A46311082C7D}" presName="spacer" presStyleCnt="0"/>
      <dgm:spPr/>
      <dgm:t>
        <a:bodyPr/>
        <a:lstStyle/>
        <a:p>
          <a:endParaRPr kumimoji="1" lang="ja-JP" altLang="en-US"/>
        </a:p>
      </dgm:t>
    </dgm:pt>
    <dgm:pt modelId="{0D52DBF3-C9D0-4A07-9A3B-580B94B5A04B}" type="pres">
      <dgm:prSet presAssocID="{7F684BAA-526C-44D3-BF29-2EBABFBB2695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213C3C1-CD9A-4B7F-953E-ACF2639D5263}" type="pres">
      <dgm:prSet presAssocID="{FE64F8FB-38E7-4CCB-9D72-36323CCC0EC8}" presName="spacer" presStyleCnt="0"/>
      <dgm:spPr/>
      <dgm:t>
        <a:bodyPr/>
        <a:lstStyle/>
        <a:p>
          <a:endParaRPr kumimoji="1" lang="ja-JP" altLang="en-US"/>
        </a:p>
      </dgm:t>
    </dgm:pt>
    <dgm:pt modelId="{75D08AF8-0A5D-4EC0-95E5-3BEC7B409046}" type="pres">
      <dgm:prSet presAssocID="{B5CC5E2E-CB32-4193-A515-8DBA5A53D1EE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792C6358-45EA-498C-9B40-A07FFB1183B2}" type="presOf" srcId="{7F684BAA-526C-44D3-BF29-2EBABFBB2695}" destId="{0D52DBF3-C9D0-4A07-9A3B-580B94B5A04B}" srcOrd="0" destOrd="0" presId="urn:microsoft.com/office/officeart/2005/8/layout/vList2"/>
    <dgm:cxn modelId="{01CCCD64-5005-4C43-B111-9AE0595828F4}" type="presOf" srcId="{283557CB-6783-41C1-AE52-2A5EE47574E9}" destId="{6A545B7B-61D3-4E2C-AF0D-51EF5F30C16A}" srcOrd="0" destOrd="0" presId="urn:microsoft.com/office/officeart/2005/8/layout/vList2"/>
    <dgm:cxn modelId="{9FD9CE14-3E3F-4E14-9CCB-5DFD2166A5F3}" srcId="{7BD1D79D-9AF5-4DD6-AEC0-2BDEA82F6A2C}" destId="{B5CC5E2E-CB32-4193-A515-8DBA5A53D1EE}" srcOrd="3" destOrd="0" parTransId="{991266D7-30F2-45FC-9562-AC317A0EBCA8}" sibTransId="{A93D14C1-1B1B-4388-8D87-80BF56A335B0}"/>
    <dgm:cxn modelId="{DB2468C6-20BD-428E-9B58-8C65E479ACBD}" srcId="{7BD1D79D-9AF5-4DD6-AEC0-2BDEA82F6A2C}" destId="{7F684BAA-526C-44D3-BF29-2EBABFBB2695}" srcOrd="2" destOrd="0" parTransId="{0BD72910-7432-4579-982D-3EF7D8BBA891}" sibTransId="{FE64F8FB-38E7-4CCB-9D72-36323CCC0EC8}"/>
    <dgm:cxn modelId="{5FF9E43E-E0BB-4F57-BB5C-C5A8E05B1475}" type="presOf" srcId="{7BD1D79D-9AF5-4DD6-AEC0-2BDEA82F6A2C}" destId="{90591179-5263-40AE-BB7D-830BC848E3AB}" srcOrd="0" destOrd="0" presId="urn:microsoft.com/office/officeart/2005/8/layout/vList2"/>
    <dgm:cxn modelId="{F25A73BC-24FA-4D23-AB6B-BCD51B45D1EF}" type="presOf" srcId="{03EB1FEE-CBF7-4247-956E-F1B749447D86}" destId="{4C37ECED-6B09-4024-AC3A-18B74088132A}" srcOrd="0" destOrd="0" presId="urn:microsoft.com/office/officeart/2005/8/layout/vList2"/>
    <dgm:cxn modelId="{73980D4D-A6A0-4EBB-A447-FFC26407C34F}" srcId="{7BD1D79D-9AF5-4DD6-AEC0-2BDEA82F6A2C}" destId="{283557CB-6783-41C1-AE52-2A5EE47574E9}" srcOrd="0" destOrd="0" parTransId="{C2ECFB22-0227-4878-8987-0B1ED5416189}" sibTransId="{99DD8716-FD76-4136-BAD0-29869784D6C6}"/>
    <dgm:cxn modelId="{5017F32D-6F9F-4D56-A86C-343CC288C466}" srcId="{7BD1D79D-9AF5-4DD6-AEC0-2BDEA82F6A2C}" destId="{03EB1FEE-CBF7-4247-956E-F1B749447D86}" srcOrd="1" destOrd="0" parTransId="{ED990DB2-41DF-4688-A789-BFF7F72B1F2A}" sibTransId="{2AD35992-86D6-4550-93AB-A46311082C7D}"/>
    <dgm:cxn modelId="{CE19BFA6-DE8F-4238-8869-612E06118D4B}" type="presOf" srcId="{B5CC5E2E-CB32-4193-A515-8DBA5A53D1EE}" destId="{75D08AF8-0A5D-4EC0-95E5-3BEC7B409046}" srcOrd="0" destOrd="0" presId="urn:microsoft.com/office/officeart/2005/8/layout/vList2"/>
    <dgm:cxn modelId="{0A641994-A36B-4B06-837F-72616A799B42}" type="presParOf" srcId="{90591179-5263-40AE-BB7D-830BC848E3AB}" destId="{6A545B7B-61D3-4E2C-AF0D-51EF5F30C16A}" srcOrd="0" destOrd="0" presId="urn:microsoft.com/office/officeart/2005/8/layout/vList2"/>
    <dgm:cxn modelId="{1B82880D-8D56-4AA9-8868-390738E8EFBB}" type="presParOf" srcId="{90591179-5263-40AE-BB7D-830BC848E3AB}" destId="{3A64A458-51BF-427C-A8FE-715C129FC9AF}" srcOrd="1" destOrd="0" presId="urn:microsoft.com/office/officeart/2005/8/layout/vList2"/>
    <dgm:cxn modelId="{AD7712C0-8646-46BB-A179-D60EAB0F279B}" type="presParOf" srcId="{90591179-5263-40AE-BB7D-830BC848E3AB}" destId="{4C37ECED-6B09-4024-AC3A-18B74088132A}" srcOrd="2" destOrd="0" presId="urn:microsoft.com/office/officeart/2005/8/layout/vList2"/>
    <dgm:cxn modelId="{32204EFA-6EF0-4BC4-94B7-F60CA65E9F6A}" type="presParOf" srcId="{90591179-5263-40AE-BB7D-830BC848E3AB}" destId="{F46F9B5A-379C-45B3-83B2-719F47D17FED}" srcOrd="3" destOrd="0" presId="urn:microsoft.com/office/officeart/2005/8/layout/vList2"/>
    <dgm:cxn modelId="{AEC84EBD-9680-4322-9903-00F621E973BC}" type="presParOf" srcId="{90591179-5263-40AE-BB7D-830BC848E3AB}" destId="{0D52DBF3-C9D0-4A07-9A3B-580B94B5A04B}" srcOrd="4" destOrd="0" presId="urn:microsoft.com/office/officeart/2005/8/layout/vList2"/>
    <dgm:cxn modelId="{F5436784-2DF2-4612-BCF1-32269E2658D8}" type="presParOf" srcId="{90591179-5263-40AE-BB7D-830BC848E3AB}" destId="{C213C3C1-CD9A-4B7F-953E-ACF2639D5263}" srcOrd="5" destOrd="0" presId="urn:microsoft.com/office/officeart/2005/8/layout/vList2"/>
    <dgm:cxn modelId="{755D56A0-166C-4C16-BA70-EE2CBCE8A683}" type="presParOf" srcId="{90591179-5263-40AE-BB7D-830BC848E3AB}" destId="{75D08AF8-0A5D-4EC0-95E5-3BEC7B409046}" srcOrd="6" destOrd="0" presId="urn:microsoft.com/office/officeart/2005/8/layout/vList2"/>
  </dgm:cxnLst>
  <dgm:bg>
    <a:solidFill>
      <a:schemeClr val="accent1">
        <a:lumMod val="60000"/>
        <a:lumOff val="40000"/>
      </a:schemeClr>
    </a:solidFill>
  </dgm:bg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9C4A36-AB01-4A9C-8E4B-D75C544A64BE}" type="doc">
      <dgm:prSet loTypeId="urn:microsoft.com/office/officeart/2005/8/layout/vList5" loCatId="list" qsTypeId="urn:microsoft.com/office/officeart/2005/8/quickstyle/3d3" qsCatId="3D" csTypeId="urn:microsoft.com/office/officeart/2005/8/colors/accent1_2" csCatId="accent1"/>
      <dgm:spPr/>
      <dgm:t>
        <a:bodyPr/>
        <a:lstStyle/>
        <a:p>
          <a:endParaRPr kumimoji="1" lang="ja-JP" altLang="en-US"/>
        </a:p>
      </dgm:t>
    </dgm:pt>
    <dgm:pt modelId="{55FE1E6A-2F7A-4068-8BE9-4F75A9511C44}">
      <dgm:prSet/>
      <dgm:spPr/>
      <dgm:t>
        <a:bodyPr/>
        <a:lstStyle/>
        <a:p>
          <a:pPr rtl="0"/>
          <a:r>
            <a:rPr kumimoji="1" lang="ja-JP" dirty="0" smtClean="0"/>
            <a:t>ペットは飼うもの</a:t>
          </a:r>
          <a:endParaRPr lang="ja-JP" dirty="0"/>
        </a:p>
      </dgm:t>
    </dgm:pt>
    <dgm:pt modelId="{7245AE88-EF7E-4505-B8B8-BC700439075B}" type="parTrans" cxnId="{F4923A68-8171-481F-BCEF-072B4F2CA8D3}">
      <dgm:prSet/>
      <dgm:spPr/>
      <dgm:t>
        <a:bodyPr/>
        <a:lstStyle/>
        <a:p>
          <a:endParaRPr kumimoji="1" lang="ja-JP" altLang="en-US"/>
        </a:p>
      </dgm:t>
    </dgm:pt>
    <dgm:pt modelId="{BB34EEC2-975C-49AE-A378-99308FB235C5}" type="sibTrans" cxnId="{F4923A68-8171-481F-BCEF-072B4F2CA8D3}">
      <dgm:prSet/>
      <dgm:spPr/>
      <dgm:t>
        <a:bodyPr/>
        <a:lstStyle/>
        <a:p>
          <a:endParaRPr kumimoji="1" lang="ja-JP" altLang="en-US"/>
        </a:p>
      </dgm:t>
    </dgm:pt>
    <dgm:pt modelId="{0E525CF8-DFEA-4BA0-827B-B67EC80DD0FB}">
      <dgm:prSet/>
      <dgm:spPr/>
      <dgm:t>
        <a:bodyPr/>
        <a:lstStyle/>
        <a:p>
          <a:pPr rtl="0"/>
          <a:r>
            <a:rPr kumimoji="1" lang="ja-JP" dirty="0" smtClean="0"/>
            <a:t>例えば、番犬などがあげられる。</a:t>
          </a:r>
          <a:endParaRPr lang="ja-JP" dirty="0"/>
        </a:p>
      </dgm:t>
    </dgm:pt>
    <dgm:pt modelId="{5F0ADB86-5754-463F-8EF1-8E33624637F1}" type="parTrans" cxnId="{95D150A4-46EE-4CC5-8C44-16F40F777477}">
      <dgm:prSet/>
      <dgm:spPr/>
      <dgm:t>
        <a:bodyPr/>
        <a:lstStyle/>
        <a:p>
          <a:endParaRPr kumimoji="1" lang="ja-JP" altLang="en-US"/>
        </a:p>
      </dgm:t>
    </dgm:pt>
    <dgm:pt modelId="{9C24DE48-A6DB-4986-BBE2-D34C794A1273}" type="sibTrans" cxnId="{95D150A4-46EE-4CC5-8C44-16F40F777477}">
      <dgm:prSet/>
      <dgm:spPr/>
      <dgm:t>
        <a:bodyPr/>
        <a:lstStyle/>
        <a:p>
          <a:endParaRPr kumimoji="1" lang="ja-JP" altLang="en-US"/>
        </a:p>
      </dgm:t>
    </dgm:pt>
    <dgm:pt modelId="{4E5A472C-A2E7-4453-92AA-8B10D75975FA}">
      <dgm:prSet/>
      <dgm:spPr/>
      <dgm:t>
        <a:bodyPr/>
        <a:lstStyle/>
        <a:p>
          <a:pPr rtl="0"/>
          <a:r>
            <a:rPr kumimoji="1" lang="ja-JP" dirty="0" smtClean="0"/>
            <a:t>ペットとの共生</a:t>
          </a:r>
          <a:endParaRPr lang="ja-JP" dirty="0"/>
        </a:p>
      </dgm:t>
    </dgm:pt>
    <dgm:pt modelId="{E0B798DE-5A16-4E75-B94C-AE2DDCE5D2BE}" type="parTrans" cxnId="{F9A481F3-9DD8-4E6D-8992-079402CC8E68}">
      <dgm:prSet/>
      <dgm:spPr/>
      <dgm:t>
        <a:bodyPr/>
        <a:lstStyle/>
        <a:p>
          <a:endParaRPr kumimoji="1" lang="ja-JP" altLang="en-US"/>
        </a:p>
      </dgm:t>
    </dgm:pt>
    <dgm:pt modelId="{5A52D789-8BC9-4E45-A48A-D5BB39DE5A31}" type="sibTrans" cxnId="{F9A481F3-9DD8-4E6D-8992-079402CC8E68}">
      <dgm:prSet/>
      <dgm:spPr/>
      <dgm:t>
        <a:bodyPr/>
        <a:lstStyle/>
        <a:p>
          <a:endParaRPr kumimoji="1" lang="ja-JP" altLang="en-US"/>
        </a:p>
      </dgm:t>
    </dgm:pt>
    <dgm:pt modelId="{527AECE9-D8E1-4091-B8A3-F9432F4460F3}">
      <dgm:prSet/>
      <dgm:spPr/>
      <dgm:t>
        <a:bodyPr/>
        <a:lstStyle/>
        <a:p>
          <a:pPr rtl="0"/>
          <a:r>
            <a:rPr kumimoji="1" lang="ja-JP" dirty="0" smtClean="0"/>
            <a:t>集合住宅・戸建ともにペットとの共生を考えた住宅の売れ行きが好調である。</a:t>
          </a:r>
          <a:endParaRPr lang="ja-JP" dirty="0"/>
        </a:p>
      </dgm:t>
    </dgm:pt>
    <dgm:pt modelId="{1D4E6FEF-2479-466C-B4B8-56AA80FD8543}" type="parTrans" cxnId="{B294CD07-A48D-4BD3-89AB-D1C80E5787AC}">
      <dgm:prSet/>
      <dgm:spPr/>
      <dgm:t>
        <a:bodyPr/>
        <a:lstStyle/>
        <a:p>
          <a:endParaRPr kumimoji="1" lang="ja-JP" altLang="en-US"/>
        </a:p>
      </dgm:t>
    </dgm:pt>
    <dgm:pt modelId="{64F2F2A3-C2CD-4C3F-9939-948BE944FEFD}" type="sibTrans" cxnId="{B294CD07-A48D-4BD3-89AB-D1C80E5787AC}">
      <dgm:prSet/>
      <dgm:spPr/>
      <dgm:t>
        <a:bodyPr/>
        <a:lstStyle/>
        <a:p>
          <a:endParaRPr kumimoji="1" lang="ja-JP" altLang="en-US"/>
        </a:p>
      </dgm:t>
    </dgm:pt>
    <dgm:pt modelId="{6EE7170A-C554-4F55-AA8A-808C0EB3A049}">
      <dgm:prSet/>
      <dgm:spPr/>
      <dgm:t>
        <a:bodyPr/>
        <a:lstStyle/>
        <a:p>
          <a:pPr rtl="0"/>
          <a:r>
            <a:rPr kumimoji="1" lang="ja-JP" dirty="0" smtClean="0"/>
            <a:t>ペットのいる暮らし</a:t>
          </a:r>
          <a:endParaRPr lang="ja-JP" dirty="0"/>
        </a:p>
      </dgm:t>
    </dgm:pt>
    <dgm:pt modelId="{66867513-898E-4113-AEA5-804C169AFCD4}" type="parTrans" cxnId="{671086B7-E7D4-4207-AAA0-C76D519B267C}">
      <dgm:prSet/>
      <dgm:spPr/>
      <dgm:t>
        <a:bodyPr/>
        <a:lstStyle/>
        <a:p>
          <a:endParaRPr kumimoji="1" lang="ja-JP" altLang="en-US"/>
        </a:p>
      </dgm:t>
    </dgm:pt>
    <dgm:pt modelId="{A16DEE8C-90C4-447C-AE58-92EF8CA20ECB}" type="sibTrans" cxnId="{671086B7-E7D4-4207-AAA0-C76D519B267C}">
      <dgm:prSet/>
      <dgm:spPr/>
      <dgm:t>
        <a:bodyPr/>
        <a:lstStyle/>
        <a:p>
          <a:endParaRPr kumimoji="1" lang="ja-JP" altLang="en-US"/>
        </a:p>
      </dgm:t>
    </dgm:pt>
    <dgm:pt modelId="{AE22801D-2FEB-44CC-9473-0CDE56A087BC}">
      <dgm:prSet/>
      <dgm:spPr/>
      <dgm:t>
        <a:bodyPr/>
        <a:lstStyle/>
        <a:p>
          <a:pPr rtl="0"/>
          <a:r>
            <a:rPr kumimoji="1" lang="ja-JP" dirty="0" smtClean="0"/>
            <a:t>少子化、高齢化などの社会環境が影響している。</a:t>
          </a:r>
          <a:endParaRPr lang="ja-JP" dirty="0"/>
        </a:p>
      </dgm:t>
    </dgm:pt>
    <dgm:pt modelId="{B6E35188-A751-4746-8AAF-D7DA4EAC699A}" type="parTrans" cxnId="{7EF7A487-5E36-42A0-AFB6-FC4131990F1D}">
      <dgm:prSet/>
      <dgm:spPr/>
      <dgm:t>
        <a:bodyPr/>
        <a:lstStyle/>
        <a:p>
          <a:endParaRPr kumimoji="1" lang="ja-JP" altLang="en-US"/>
        </a:p>
      </dgm:t>
    </dgm:pt>
    <dgm:pt modelId="{980D5D30-2B4F-49EB-909E-812CE4F16BB3}" type="sibTrans" cxnId="{7EF7A487-5E36-42A0-AFB6-FC4131990F1D}">
      <dgm:prSet/>
      <dgm:spPr/>
      <dgm:t>
        <a:bodyPr/>
        <a:lstStyle/>
        <a:p>
          <a:endParaRPr kumimoji="1" lang="ja-JP" altLang="en-US"/>
        </a:p>
      </dgm:t>
    </dgm:pt>
    <dgm:pt modelId="{9A00DE34-DBC2-40E0-96B8-37342497F968}">
      <dgm:prSet/>
      <dgm:spPr/>
      <dgm:t>
        <a:bodyPr/>
        <a:lstStyle/>
        <a:p>
          <a:pPr rtl="0"/>
          <a:r>
            <a:rPr kumimoji="1" lang="ja-JP" dirty="0" smtClean="0"/>
            <a:t>ペットは家族の一員とみなされる傾向にある。</a:t>
          </a:r>
          <a:endParaRPr lang="ja-JP" dirty="0"/>
        </a:p>
      </dgm:t>
    </dgm:pt>
    <dgm:pt modelId="{1507C2E3-279F-4035-BFB2-E894840D3EA5}" type="parTrans" cxnId="{2CA6C950-1EC7-47F6-B5DD-01C4DE9E3416}">
      <dgm:prSet/>
      <dgm:spPr/>
      <dgm:t>
        <a:bodyPr/>
        <a:lstStyle/>
        <a:p>
          <a:endParaRPr kumimoji="1" lang="ja-JP" altLang="en-US"/>
        </a:p>
      </dgm:t>
    </dgm:pt>
    <dgm:pt modelId="{C179D3A8-331D-455E-951C-B5064C53EA1C}" type="sibTrans" cxnId="{2CA6C950-1EC7-47F6-B5DD-01C4DE9E3416}">
      <dgm:prSet/>
      <dgm:spPr/>
      <dgm:t>
        <a:bodyPr/>
        <a:lstStyle/>
        <a:p>
          <a:endParaRPr kumimoji="1" lang="ja-JP" altLang="en-US"/>
        </a:p>
      </dgm:t>
    </dgm:pt>
    <dgm:pt modelId="{A4F12D4E-BFBC-4ED6-85B6-8F104047C42E}" type="pres">
      <dgm:prSet presAssocID="{9C9C4A36-AB01-4A9C-8E4B-D75C544A64B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AE78DA95-D259-42FE-951B-7916211CBB39}" type="pres">
      <dgm:prSet presAssocID="{55FE1E6A-2F7A-4068-8BE9-4F75A9511C44}" presName="linNode" presStyleCnt="0"/>
      <dgm:spPr/>
    </dgm:pt>
    <dgm:pt modelId="{C2A3DE00-F1BF-4F9F-92C7-8150820AECE5}" type="pres">
      <dgm:prSet presAssocID="{55FE1E6A-2F7A-4068-8BE9-4F75A9511C44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816B478-D429-4312-97F3-61BEF38DB9F7}" type="pres">
      <dgm:prSet presAssocID="{55FE1E6A-2F7A-4068-8BE9-4F75A9511C44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961C79A-75C7-4AD3-9B8B-118D2749A1A4}" type="pres">
      <dgm:prSet presAssocID="{BB34EEC2-975C-49AE-A378-99308FB235C5}" presName="sp" presStyleCnt="0"/>
      <dgm:spPr/>
    </dgm:pt>
    <dgm:pt modelId="{969D2889-6423-4B88-98A0-11CEDCCEB60E}" type="pres">
      <dgm:prSet presAssocID="{4E5A472C-A2E7-4453-92AA-8B10D75975FA}" presName="linNode" presStyleCnt="0"/>
      <dgm:spPr/>
    </dgm:pt>
    <dgm:pt modelId="{38A6850E-788A-4DFD-9083-C943D65D451F}" type="pres">
      <dgm:prSet presAssocID="{4E5A472C-A2E7-4453-92AA-8B10D75975FA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02BC1C9-9AAD-4A1B-893B-4E8ED99A39F7}" type="pres">
      <dgm:prSet presAssocID="{4E5A472C-A2E7-4453-92AA-8B10D75975FA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116313E-4884-4D79-ACF3-A7FEA718F8D2}" type="pres">
      <dgm:prSet presAssocID="{5A52D789-8BC9-4E45-A48A-D5BB39DE5A31}" presName="sp" presStyleCnt="0"/>
      <dgm:spPr/>
    </dgm:pt>
    <dgm:pt modelId="{BC98D2CF-F97D-4A41-84B4-D19A4616D628}" type="pres">
      <dgm:prSet presAssocID="{6EE7170A-C554-4F55-AA8A-808C0EB3A049}" presName="linNode" presStyleCnt="0"/>
      <dgm:spPr/>
    </dgm:pt>
    <dgm:pt modelId="{DF9C3E2D-A306-43D1-9CC9-3DDC4CBDD00B}" type="pres">
      <dgm:prSet presAssocID="{6EE7170A-C554-4F55-AA8A-808C0EB3A049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A600608-9A9A-4665-AD15-9F1F935ABC0E}" type="pres">
      <dgm:prSet presAssocID="{6EE7170A-C554-4F55-AA8A-808C0EB3A049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8C393EAA-2EC0-4275-9CA1-F8CDF9A226FD}" type="presOf" srcId="{9A00DE34-DBC2-40E0-96B8-37342497F968}" destId="{4A600608-9A9A-4665-AD15-9F1F935ABC0E}" srcOrd="0" destOrd="1" presId="urn:microsoft.com/office/officeart/2005/8/layout/vList5"/>
    <dgm:cxn modelId="{742DA207-09D0-4CD2-B21C-07A99EC63EFD}" type="presOf" srcId="{6EE7170A-C554-4F55-AA8A-808C0EB3A049}" destId="{DF9C3E2D-A306-43D1-9CC9-3DDC4CBDD00B}" srcOrd="0" destOrd="0" presId="urn:microsoft.com/office/officeart/2005/8/layout/vList5"/>
    <dgm:cxn modelId="{BE80BE35-ED84-4F45-B895-7E0D62994917}" type="presOf" srcId="{AE22801D-2FEB-44CC-9473-0CDE56A087BC}" destId="{4A600608-9A9A-4665-AD15-9F1F935ABC0E}" srcOrd="0" destOrd="0" presId="urn:microsoft.com/office/officeart/2005/8/layout/vList5"/>
    <dgm:cxn modelId="{95D150A4-46EE-4CC5-8C44-16F40F777477}" srcId="{55FE1E6A-2F7A-4068-8BE9-4F75A9511C44}" destId="{0E525CF8-DFEA-4BA0-827B-B67EC80DD0FB}" srcOrd="0" destOrd="0" parTransId="{5F0ADB86-5754-463F-8EF1-8E33624637F1}" sibTransId="{9C24DE48-A6DB-4986-BBE2-D34C794A1273}"/>
    <dgm:cxn modelId="{15C733E8-ABAF-4651-AA8E-A1D8430249B1}" type="presOf" srcId="{0E525CF8-DFEA-4BA0-827B-B67EC80DD0FB}" destId="{1816B478-D429-4312-97F3-61BEF38DB9F7}" srcOrd="0" destOrd="0" presId="urn:microsoft.com/office/officeart/2005/8/layout/vList5"/>
    <dgm:cxn modelId="{2CA6C950-1EC7-47F6-B5DD-01C4DE9E3416}" srcId="{6EE7170A-C554-4F55-AA8A-808C0EB3A049}" destId="{9A00DE34-DBC2-40E0-96B8-37342497F968}" srcOrd="1" destOrd="0" parTransId="{1507C2E3-279F-4035-BFB2-E894840D3EA5}" sibTransId="{C179D3A8-331D-455E-951C-B5064C53EA1C}"/>
    <dgm:cxn modelId="{14A7FC57-14AD-467D-B099-0AB3C4825B36}" type="presOf" srcId="{527AECE9-D8E1-4091-B8A3-F9432F4460F3}" destId="{802BC1C9-9AAD-4A1B-893B-4E8ED99A39F7}" srcOrd="0" destOrd="0" presId="urn:microsoft.com/office/officeart/2005/8/layout/vList5"/>
    <dgm:cxn modelId="{B7E7606F-E470-4110-9251-1DC6FD8CD83C}" type="presOf" srcId="{9C9C4A36-AB01-4A9C-8E4B-D75C544A64BE}" destId="{A4F12D4E-BFBC-4ED6-85B6-8F104047C42E}" srcOrd="0" destOrd="0" presId="urn:microsoft.com/office/officeart/2005/8/layout/vList5"/>
    <dgm:cxn modelId="{671086B7-E7D4-4207-AAA0-C76D519B267C}" srcId="{9C9C4A36-AB01-4A9C-8E4B-D75C544A64BE}" destId="{6EE7170A-C554-4F55-AA8A-808C0EB3A049}" srcOrd="2" destOrd="0" parTransId="{66867513-898E-4113-AEA5-804C169AFCD4}" sibTransId="{A16DEE8C-90C4-447C-AE58-92EF8CA20ECB}"/>
    <dgm:cxn modelId="{F4923A68-8171-481F-BCEF-072B4F2CA8D3}" srcId="{9C9C4A36-AB01-4A9C-8E4B-D75C544A64BE}" destId="{55FE1E6A-2F7A-4068-8BE9-4F75A9511C44}" srcOrd="0" destOrd="0" parTransId="{7245AE88-EF7E-4505-B8B8-BC700439075B}" sibTransId="{BB34EEC2-975C-49AE-A378-99308FB235C5}"/>
    <dgm:cxn modelId="{D3907817-C556-498B-9200-B5E9630F5585}" type="presOf" srcId="{55FE1E6A-2F7A-4068-8BE9-4F75A9511C44}" destId="{C2A3DE00-F1BF-4F9F-92C7-8150820AECE5}" srcOrd="0" destOrd="0" presId="urn:microsoft.com/office/officeart/2005/8/layout/vList5"/>
    <dgm:cxn modelId="{7EF7A487-5E36-42A0-AFB6-FC4131990F1D}" srcId="{6EE7170A-C554-4F55-AA8A-808C0EB3A049}" destId="{AE22801D-2FEB-44CC-9473-0CDE56A087BC}" srcOrd="0" destOrd="0" parTransId="{B6E35188-A751-4746-8AAF-D7DA4EAC699A}" sibTransId="{980D5D30-2B4F-49EB-909E-812CE4F16BB3}"/>
    <dgm:cxn modelId="{104441E5-F307-423B-8258-2C909685A76B}" type="presOf" srcId="{4E5A472C-A2E7-4453-92AA-8B10D75975FA}" destId="{38A6850E-788A-4DFD-9083-C943D65D451F}" srcOrd="0" destOrd="0" presId="urn:microsoft.com/office/officeart/2005/8/layout/vList5"/>
    <dgm:cxn modelId="{F9A481F3-9DD8-4E6D-8992-079402CC8E68}" srcId="{9C9C4A36-AB01-4A9C-8E4B-D75C544A64BE}" destId="{4E5A472C-A2E7-4453-92AA-8B10D75975FA}" srcOrd="1" destOrd="0" parTransId="{E0B798DE-5A16-4E75-B94C-AE2DDCE5D2BE}" sibTransId="{5A52D789-8BC9-4E45-A48A-D5BB39DE5A31}"/>
    <dgm:cxn modelId="{B294CD07-A48D-4BD3-89AB-D1C80E5787AC}" srcId="{4E5A472C-A2E7-4453-92AA-8B10D75975FA}" destId="{527AECE9-D8E1-4091-B8A3-F9432F4460F3}" srcOrd="0" destOrd="0" parTransId="{1D4E6FEF-2479-466C-B4B8-56AA80FD8543}" sibTransId="{64F2F2A3-C2CD-4C3F-9939-948BE944FEFD}"/>
    <dgm:cxn modelId="{35913B93-F44B-464F-897B-31ED6D106F5A}" type="presParOf" srcId="{A4F12D4E-BFBC-4ED6-85B6-8F104047C42E}" destId="{AE78DA95-D259-42FE-951B-7916211CBB39}" srcOrd="0" destOrd="0" presId="urn:microsoft.com/office/officeart/2005/8/layout/vList5"/>
    <dgm:cxn modelId="{560AD8CE-6D75-4626-B96F-9E99AF9DBBEA}" type="presParOf" srcId="{AE78DA95-D259-42FE-951B-7916211CBB39}" destId="{C2A3DE00-F1BF-4F9F-92C7-8150820AECE5}" srcOrd="0" destOrd="0" presId="urn:microsoft.com/office/officeart/2005/8/layout/vList5"/>
    <dgm:cxn modelId="{D42A5790-5B03-467C-A25D-F86A005979CB}" type="presParOf" srcId="{AE78DA95-D259-42FE-951B-7916211CBB39}" destId="{1816B478-D429-4312-97F3-61BEF38DB9F7}" srcOrd="1" destOrd="0" presId="urn:microsoft.com/office/officeart/2005/8/layout/vList5"/>
    <dgm:cxn modelId="{F532C86C-CE98-4A96-8477-84561956E147}" type="presParOf" srcId="{A4F12D4E-BFBC-4ED6-85B6-8F104047C42E}" destId="{C961C79A-75C7-4AD3-9B8B-118D2749A1A4}" srcOrd="1" destOrd="0" presId="urn:microsoft.com/office/officeart/2005/8/layout/vList5"/>
    <dgm:cxn modelId="{C79B1FA3-A3BF-49E9-8B32-44E64804923B}" type="presParOf" srcId="{A4F12D4E-BFBC-4ED6-85B6-8F104047C42E}" destId="{969D2889-6423-4B88-98A0-11CEDCCEB60E}" srcOrd="2" destOrd="0" presId="urn:microsoft.com/office/officeart/2005/8/layout/vList5"/>
    <dgm:cxn modelId="{F4865E34-C8EE-48C4-B9EF-B37E36A78480}" type="presParOf" srcId="{969D2889-6423-4B88-98A0-11CEDCCEB60E}" destId="{38A6850E-788A-4DFD-9083-C943D65D451F}" srcOrd="0" destOrd="0" presId="urn:microsoft.com/office/officeart/2005/8/layout/vList5"/>
    <dgm:cxn modelId="{21AD2E89-3DB9-4A1C-A656-B8C8ED867EA3}" type="presParOf" srcId="{969D2889-6423-4B88-98A0-11CEDCCEB60E}" destId="{802BC1C9-9AAD-4A1B-893B-4E8ED99A39F7}" srcOrd="1" destOrd="0" presId="urn:microsoft.com/office/officeart/2005/8/layout/vList5"/>
    <dgm:cxn modelId="{3B3C95E3-85C5-49AA-A382-E6D0C96EB04C}" type="presParOf" srcId="{A4F12D4E-BFBC-4ED6-85B6-8F104047C42E}" destId="{A116313E-4884-4D79-ACF3-A7FEA718F8D2}" srcOrd="3" destOrd="0" presId="urn:microsoft.com/office/officeart/2005/8/layout/vList5"/>
    <dgm:cxn modelId="{EFB0707E-94AC-4A1E-AC4B-7DC967934BD4}" type="presParOf" srcId="{A4F12D4E-BFBC-4ED6-85B6-8F104047C42E}" destId="{BC98D2CF-F97D-4A41-84B4-D19A4616D628}" srcOrd="4" destOrd="0" presId="urn:microsoft.com/office/officeart/2005/8/layout/vList5"/>
    <dgm:cxn modelId="{0444480D-AF0B-49CB-A9EA-FCA9D6C4AA2C}" type="presParOf" srcId="{BC98D2CF-F97D-4A41-84B4-D19A4616D628}" destId="{DF9C3E2D-A306-43D1-9CC9-3DDC4CBDD00B}" srcOrd="0" destOrd="0" presId="urn:microsoft.com/office/officeart/2005/8/layout/vList5"/>
    <dgm:cxn modelId="{5D7056EE-9307-45D3-B22D-192C9F4F5DE1}" type="presParOf" srcId="{BC98D2CF-F97D-4A41-84B4-D19A4616D628}" destId="{4A600608-9A9A-4665-AD15-9F1F935ABC0E}" srcOrd="1" destOrd="0" presId="urn:microsoft.com/office/officeart/2005/8/layout/vList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7F1E1B3-E18F-44EB-8F07-5BE766DE2180}" type="doc">
      <dgm:prSet loTypeId="urn:microsoft.com/office/officeart/2005/8/layout/hProcess9" loCatId="process" qsTypeId="urn:microsoft.com/office/officeart/2005/8/quickstyle/3d3" qsCatId="3D" csTypeId="urn:microsoft.com/office/officeart/2005/8/colors/accent0_3" csCatId="mainScheme" phldr="1"/>
      <dgm:spPr/>
    </dgm:pt>
    <dgm:pt modelId="{093948E3-0EF9-4D86-85C3-770A31641DC5}">
      <dgm:prSet phldrT="[テキスト]"/>
      <dgm:spPr/>
      <dgm:t>
        <a:bodyPr/>
        <a:lstStyle/>
        <a:p>
          <a:r>
            <a:rPr kumimoji="1" lang="ja-JP" altLang="en-US" dirty="0" smtClean="0"/>
            <a:t>ペットは飼うもの</a:t>
          </a:r>
          <a:endParaRPr kumimoji="1" lang="ja-JP" altLang="en-US" dirty="0"/>
        </a:p>
      </dgm:t>
    </dgm:pt>
    <dgm:pt modelId="{3BD7AFEB-C344-490F-B884-17149313513B}" type="parTrans" cxnId="{D5D1D6FF-D581-4F9A-B3A5-8A9012CCA133}">
      <dgm:prSet/>
      <dgm:spPr/>
      <dgm:t>
        <a:bodyPr/>
        <a:lstStyle/>
        <a:p>
          <a:endParaRPr kumimoji="1" lang="ja-JP" altLang="en-US"/>
        </a:p>
      </dgm:t>
    </dgm:pt>
    <dgm:pt modelId="{4E3BF684-C529-4E1E-A2BB-5052F44B66EC}" type="sibTrans" cxnId="{D5D1D6FF-D581-4F9A-B3A5-8A9012CCA133}">
      <dgm:prSet/>
      <dgm:spPr/>
      <dgm:t>
        <a:bodyPr/>
        <a:lstStyle/>
        <a:p>
          <a:endParaRPr kumimoji="1" lang="ja-JP" altLang="en-US"/>
        </a:p>
      </dgm:t>
    </dgm:pt>
    <dgm:pt modelId="{3D164D42-D224-406E-B1F5-4C861AD93497}">
      <dgm:prSet phldrT="[テキスト]"/>
      <dgm:spPr/>
      <dgm:t>
        <a:bodyPr/>
        <a:lstStyle/>
        <a:p>
          <a:r>
            <a:rPr kumimoji="1" lang="ja-JP" altLang="en-US" dirty="0" smtClean="0"/>
            <a:t>動物との共生</a:t>
          </a:r>
          <a:endParaRPr kumimoji="1" lang="ja-JP" altLang="en-US" dirty="0"/>
        </a:p>
      </dgm:t>
    </dgm:pt>
    <dgm:pt modelId="{F16B219F-214E-4E16-A5E3-FC2EADD6C781}" type="parTrans" cxnId="{94A2321E-5359-4DE4-A802-427DB302E1F7}">
      <dgm:prSet/>
      <dgm:spPr/>
      <dgm:t>
        <a:bodyPr/>
        <a:lstStyle/>
        <a:p>
          <a:endParaRPr kumimoji="1" lang="ja-JP" altLang="en-US"/>
        </a:p>
      </dgm:t>
    </dgm:pt>
    <dgm:pt modelId="{5D78BFAE-5660-424B-881F-E5DCCA61764C}" type="sibTrans" cxnId="{94A2321E-5359-4DE4-A802-427DB302E1F7}">
      <dgm:prSet/>
      <dgm:spPr/>
      <dgm:t>
        <a:bodyPr/>
        <a:lstStyle/>
        <a:p>
          <a:endParaRPr kumimoji="1" lang="ja-JP" altLang="en-US"/>
        </a:p>
      </dgm:t>
    </dgm:pt>
    <dgm:pt modelId="{677E940F-6A0D-4935-9B32-E0E281AD7DA7}">
      <dgm:prSet phldrT="[テキスト]"/>
      <dgm:spPr/>
      <dgm:t>
        <a:bodyPr/>
        <a:lstStyle/>
        <a:p>
          <a:r>
            <a:rPr kumimoji="1" lang="ja-JP" altLang="en-US" dirty="0" smtClean="0"/>
            <a:t>ペットのいる暮らし</a:t>
          </a:r>
          <a:endParaRPr kumimoji="1" lang="ja-JP" altLang="en-US" dirty="0"/>
        </a:p>
      </dgm:t>
    </dgm:pt>
    <dgm:pt modelId="{1B3786B3-B072-4919-9303-063E3CF68F22}" type="parTrans" cxnId="{D9BF6505-8F94-4056-8E06-2C8F28FA4B5A}">
      <dgm:prSet/>
      <dgm:spPr/>
      <dgm:t>
        <a:bodyPr/>
        <a:lstStyle/>
        <a:p>
          <a:endParaRPr kumimoji="1" lang="ja-JP" altLang="en-US"/>
        </a:p>
      </dgm:t>
    </dgm:pt>
    <dgm:pt modelId="{75425A49-8B80-4BA9-B9A7-A9664C4BFA4C}" type="sibTrans" cxnId="{D9BF6505-8F94-4056-8E06-2C8F28FA4B5A}">
      <dgm:prSet/>
      <dgm:spPr/>
      <dgm:t>
        <a:bodyPr/>
        <a:lstStyle/>
        <a:p>
          <a:endParaRPr kumimoji="1" lang="ja-JP" altLang="en-US"/>
        </a:p>
      </dgm:t>
    </dgm:pt>
    <dgm:pt modelId="{77D164C3-CBF3-4C3C-9368-C8BBD8A77125}" type="pres">
      <dgm:prSet presAssocID="{B7F1E1B3-E18F-44EB-8F07-5BE766DE2180}" presName="CompostProcess" presStyleCnt="0">
        <dgm:presLayoutVars>
          <dgm:dir/>
          <dgm:resizeHandles val="exact"/>
        </dgm:presLayoutVars>
      </dgm:prSet>
      <dgm:spPr/>
    </dgm:pt>
    <dgm:pt modelId="{3D3CDE1C-4DB3-451C-A937-FDBAB388D4E3}" type="pres">
      <dgm:prSet presAssocID="{B7F1E1B3-E18F-44EB-8F07-5BE766DE2180}" presName="arrow" presStyleLbl="bgShp" presStyleIdx="0" presStyleCnt="1"/>
      <dgm:spPr/>
    </dgm:pt>
    <dgm:pt modelId="{70D3D7F9-348F-40BF-AA44-2E7751B4BF6F}" type="pres">
      <dgm:prSet presAssocID="{B7F1E1B3-E18F-44EB-8F07-5BE766DE2180}" presName="linearProcess" presStyleCnt="0"/>
      <dgm:spPr/>
    </dgm:pt>
    <dgm:pt modelId="{70002E19-7B00-4848-A406-C93F75EA154A}" type="pres">
      <dgm:prSet presAssocID="{093948E3-0EF9-4D86-85C3-770A31641DC5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2C22B99-9E46-4C07-AC10-F1A91A39E83C}" type="pres">
      <dgm:prSet presAssocID="{4E3BF684-C529-4E1E-A2BB-5052F44B66EC}" presName="sibTrans" presStyleCnt="0"/>
      <dgm:spPr/>
    </dgm:pt>
    <dgm:pt modelId="{F4499987-897F-4FEC-977C-B0CA5E5F7452}" type="pres">
      <dgm:prSet presAssocID="{3D164D42-D224-406E-B1F5-4C861AD93497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BC9EA37-0B04-4A21-A62B-155F21FF8E3F}" type="pres">
      <dgm:prSet presAssocID="{5D78BFAE-5660-424B-881F-E5DCCA61764C}" presName="sibTrans" presStyleCnt="0"/>
      <dgm:spPr/>
    </dgm:pt>
    <dgm:pt modelId="{4B15E055-B6BF-4665-901E-8C1A83ADECF9}" type="pres">
      <dgm:prSet presAssocID="{677E940F-6A0D-4935-9B32-E0E281AD7DA7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ACD70BAE-7950-4DBD-98B3-42B7DC7A5430}" type="presOf" srcId="{093948E3-0EF9-4D86-85C3-770A31641DC5}" destId="{70002E19-7B00-4848-A406-C93F75EA154A}" srcOrd="0" destOrd="0" presId="urn:microsoft.com/office/officeart/2005/8/layout/hProcess9"/>
    <dgm:cxn modelId="{897C1873-F63F-45A3-92E8-375FC36CD3DE}" type="presOf" srcId="{3D164D42-D224-406E-B1F5-4C861AD93497}" destId="{F4499987-897F-4FEC-977C-B0CA5E5F7452}" srcOrd="0" destOrd="0" presId="urn:microsoft.com/office/officeart/2005/8/layout/hProcess9"/>
    <dgm:cxn modelId="{DE45B8A1-DDE5-4737-9379-761B04FE06A4}" type="presOf" srcId="{677E940F-6A0D-4935-9B32-E0E281AD7DA7}" destId="{4B15E055-B6BF-4665-901E-8C1A83ADECF9}" srcOrd="0" destOrd="0" presId="urn:microsoft.com/office/officeart/2005/8/layout/hProcess9"/>
    <dgm:cxn modelId="{5D3E37A3-2598-470A-BE51-83D8E43D7BA5}" type="presOf" srcId="{B7F1E1B3-E18F-44EB-8F07-5BE766DE2180}" destId="{77D164C3-CBF3-4C3C-9368-C8BBD8A77125}" srcOrd="0" destOrd="0" presId="urn:microsoft.com/office/officeart/2005/8/layout/hProcess9"/>
    <dgm:cxn modelId="{D5D1D6FF-D581-4F9A-B3A5-8A9012CCA133}" srcId="{B7F1E1B3-E18F-44EB-8F07-5BE766DE2180}" destId="{093948E3-0EF9-4D86-85C3-770A31641DC5}" srcOrd="0" destOrd="0" parTransId="{3BD7AFEB-C344-490F-B884-17149313513B}" sibTransId="{4E3BF684-C529-4E1E-A2BB-5052F44B66EC}"/>
    <dgm:cxn modelId="{D9BF6505-8F94-4056-8E06-2C8F28FA4B5A}" srcId="{B7F1E1B3-E18F-44EB-8F07-5BE766DE2180}" destId="{677E940F-6A0D-4935-9B32-E0E281AD7DA7}" srcOrd="2" destOrd="0" parTransId="{1B3786B3-B072-4919-9303-063E3CF68F22}" sibTransId="{75425A49-8B80-4BA9-B9A7-A9664C4BFA4C}"/>
    <dgm:cxn modelId="{94A2321E-5359-4DE4-A802-427DB302E1F7}" srcId="{B7F1E1B3-E18F-44EB-8F07-5BE766DE2180}" destId="{3D164D42-D224-406E-B1F5-4C861AD93497}" srcOrd="1" destOrd="0" parTransId="{F16B219F-214E-4E16-A5E3-FC2EADD6C781}" sibTransId="{5D78BFAE-5660-424B-881F-E5DCCA61764C}"/>
    <dgm:cxn modelId="{62038F7B-2958-4117-B133-5A54FC948E1A}" type="presParOf" srcId="{77D164C3-CBF3-4C3C-9368-C8BBD8A77125}" destId="{3D3CDE1C-4DB3-451C-A937-FDBAB388D4E3}" srcOrd="0" destOrd="0" presId="urn:microsoft.com/office/officeart/2005/8/layout/hProcess9"/>
    <dgm:cxn modelId="{381C94FA-24B3-483A-AB8A-6D8A3C788D55}" type="presParOf" srcId="{77D164C3-CBF3-4C3C-9368-C8BBD8A77125}" destId="{70D3D7F9-348F-40BF-AA44-2E7751B4BF6F}" srcOrd="1" destOrd="0" presId="urn:microsoft.com/office/officeart/2005/8/layout/hProcess9"/>
    <dgm:cxn modelId="{D9C3CD59-F8F0-4751-8CE0-653D72FF892B}" type="presParOf" srcId="{70D3D7F9-348F-40BF-AA44-2E7751B4BF6F}" destId="{70002E19-7B00-4848-A406-C93F75EA154A}" srcOrd="0" destOrd="0" presId="urn:microsoft.com/office/officeart/2005/8/layout/hProcess9"/>
    <dgm:cxn modelId="{AA898585-F940-459C-96C1-E7B9A53EB9DE}" type="presParOf" srcId="{70D3D7F9-348F-40BF-AA44-2E7751B4BF6F}" destId="{32C22B99-9E46-4C07-AC10-F1A91A39E83C}" srcOrd="1" destOrd="0" presId="urn:microsoft.com/office/officeart/2005/8/layout/hProcess9"/>
    <dgm:cxn modelId="{4A5D65D5-EC3B-4E22-94F2-BC79A74063BC}" type="presParOf" srcId="{70D3D7F9-348F-40BF-AA44-2E7751B4BF6F}" destId="{F4499987-897F-4FEC-977C-B0CA5E5F7452}" srcOrd="2" destOrd="0" presId="urn:microsoft.com/office/officeart/2005/8/layout/hProcess9"/>
    <dgm:cxn modelId="{2E311F0E-B4EA-452C-8871-40F6E6B3E3A5}" type="presParOf" srcId="{70D3D7F9-348F-40BF-AA44-2E7751B4BF6F}" destId="{FBC9EA37-0B04-4A21-A62B-155F21FF8E3F}" srcOrd="3" destOrd="0" presId="urn:microsoft.com/office/officeart/2005/8/layout/hProcess9"/>
    <dgm:cxn modelId="{FD7EA45B-D61C-4F1A-A12B-F87B92E47085}" type="presParOf" srcId="{70D3D7F9-348F-40BF-AA44-2E7751B4BF6F}" destId="{4B15E055-B6BF-4665-901E-8C1A83ADECF9}" srcOrd="4" destOrd="0" presId="urn:microsoft.com/office/officeart/2005/8/layout/hProcess9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5617A9D-59E9-4314-B3FE-E3307A00684C}" type="doc">
      <dgm:prSet loTypeId="urn:microsoft.com/office/officeart/2005/8/layout/list1" loCatId="list" qsTypeId="urn:microsoft.com/office/officeart/2005/8/quickstyle/3d3" qsCatId="3D" csTypeId="urn:microsoft.com/office/officeart/2005/8/colors/accent1_2" csCatId="accent1"/>
      <dgm:spPr/>
      <dgm:t>
        <a:bodyPr/>
        <a:lstStyle/>
        <a:p>
          <a:endParaRPr kumimoji="1" lang="ja-JP" altLang="en-US"/>
        </a:p>
      </dgm:t>
    </dgm:pt>
    <dgm:pt modelId="{6F8A0756-F411-4957-83A1-01C611322EDC}">
      <dgm:prSet/>
      <dgm:spPr/>
      <dgm:t>
        <a:bodyPr/>
        <a:lstStyle/>
        <a:p>
          <a:pPr rtl="0"/>
          <a:r>
            <a:rPr kumimoji="1" lang="ja-JP" dirty="0" smtClean="0"/>
            <a:t>個人経営</a:t>
          </a:r>
          <a:endParaRPr lang="ja-JP" dirty="0"/>
        </a:p>
      </dgm:t>
    </dgm:pt>
    <dgm:pt modelId="{CB8F0718-505B-4B93-B472-6D4DD8C7CF42}" type="parTrans" cxnId="{B30D65AB-994E-463D-B9D3-35C6AA0473FA}">
      <dgm:prSet/>
      <dgm:spPr/>
      <dgm:t>
        <a:bodyPr/>
        <a:lstStyle/>
        <a:p>
          <a:endParaRPr kumimoji="1" lang="ja-JP" altLang="en-US"/>
        </a:p>
      </dgm:t>
    </dgm:pt>
    <dgm:pt modelId="{AAD16296-27AE-40CF-82A5-90A541EC8E1E}" type="sibTrans" cxnId="{B30D65AB-994E-463D-B9D3-35C6AA0473FA}">
      <dgm:prSet/>
      <dgm:spPr/>
      <dgm:t>
        <a:bodyPr/>
        <a:lstStyle/>
        <a:p>
          <a:endParaRPr kumimoji="1" lang="ja-JP" altLang="en-US"/>
        </a:p>
      </dgm:t>
    </dgm:pt>
    <dgm:pt modelId="{0A9F10D9-5245-46B4-95FE-BA4CBBA0547B}">
      <dgm:prSet/>
      <dgm:spPr/>
      <dgm:t>
        <a:bodyPr/>
        <a:lstStyle/>
        <a:p>
          <a:pPr rtl="0"/>
          <a:r>
            <a:rPr kumimoji="1" lang="ja-JP" dirty="0" smtClean="0"/>
            <a:t>生体の販売とフードなどが中心である。</a:t>
          </a:r>
          <a:endParaRPr lang="ja-JP" dirty="0"/>
        </a:p>
      </dgm:t>
    </dgm:pt>
    <dgm:pt modelId="{EBB06CA4-4093-4DC5-A92C-47389D9C1F7A}" type="parTrans" cxnId="{F348AED8-5CCD-4EA6-89B4-A44C172FCB4E}">
      <dgm:prSet/>
      <dgm:spPr/>
      <dgm:t>
        <a:bodyPr/>
        <a:lstStyle/>
        <a:p>
          <a:endParaRPr kumimoji="1" lang="ja-JP" altLang="en-US"/>
        </a:p>
      </dgm:t>
    </dgm:pt>
    <dgm:pt modelId="{0B3CAB87-AEB4-488A-9C9C-7D6A0BAF8E67}" type="sibTrans" cxnId="{F348AED8-5CCD-4EA6-89B4-A44C172FCB4E}">
      <dgm:prSet/>
      <dgm:spPr/>
      <dgm:t>
        <a:bodyPr/>
        <a:lstStyle/>
        <a:p>
          <a:endParaRPr kumimoji="1" lang="ja-JP" altLang="en-US"/>
        </a:p>
      </dgm:t>
    </dgm:pt>
    <dgm:pt modelId="{5A997183-F1BB-4C1B-81F0-6259C820D5A6}">
      <dgm:prSet/>
      <dgm:spPr/>
      <dgm:t>
        <a:bodyPr/>
        <a:lstStyle/>
        <a:p>
          <a:pPr rtl="0"/>
          <a:r>
            <a:rPr kumimoji="1" lang="ja-JP" dirty="0" smtClean="0"/>
            <a:t>店舗の広さに限界がある。</a:t>
          </a:r>
          <a:endParaRPr lang="ja-JP" dirty="0"/>
        </a:p>
      </dgm:t>
    </dgm:pt>
    <dgm:pt modelId="{8D047EAC-2ED4-443E-97D6-2052E44D8294}" type="parTrans" cxnId="{F22075E6-F4C5-42C3-A83F-77221FE8AA06}">
      <dgm:prSet/>
      <dgm:spPr/>
      <dgm:t>
        <a:bodyPr/>
        <a:lstStyle/>
        <a:p>
          <a:endParaRPr kumimoji="1" lang="ja-JP" altLang="en-US"/>
        </a:p>
      </dgm:t>
    </dgm:pt>
    <dgm:pt modelId="{0D320EE4-765C-49BA-A8E2-D0880F30ED58}" type="sibTrans" cxnId="{F22075E6-F4C5-42C3-A83F-77221FE8AA06}">
      <dgm:prSet/>
      <dgm:spPr/>
      <dgm:t>
        <a:bodyPr/>
        <a:lstStyle/>
        <a:p>
          <a:endParaRPr kumimoji="1" lang="ja-JP" altLang="en-US"/>
        </a:p>
      </dgm:t>
    </dgm:pt>
    <dgm:pt modelId="{5F97AFFF-462F-417B-BDC5-802CE0AC8824}">
      <dgm:prSet/>
      <dgm:spPr/>
      <dgm:t>
        <a:bodyPr/>
        <a:lstStyle/>
        <a:p>
          <a:pPr rtl="0"/>
          <a:r>
            <a:rPr kumimoji="1" lang="ja-JP" dirty="0" smtClean="0"/>
            <a:t>デパートの屋上</a:t>
          </a:r>
          <a:endParaRPr lang="ja-JP" dirty="0"/>
        </a:p>
      </dgm:t>
    </dgm:pt>
    <dgm:pt modelId="{C2F420B7-3FBA-4AE3-A6D8-F0C335D7E838}" type="parTrans" cxnId="{714EE875-167C-414C-B5CF-42136D064CE6}">
      <dgm:prSet/>
      <dgm:spPr/>
      <dgm:t>
        <a:bodyPr/>
        <a:lstStyle/>
        <a:p>
          <a:endParaRPr kumimoji="1" lang="ja-JP" altLang="en-US"/>
        </a:p>
      </dgm:t>
    </dgm:pt>
    <dgm:pt modelId="{F247FA42-9E93-4310-83F4-0CEF562EEBD2}" type="sibTrans" cxnId="{714EE875-167C-414C-B5CF-42136D064CE6}">
      <dgm:prSet/>
      <dgm:spPr/>
      <dgm:t>
        <a:bodyPr/>
        <a:lstStyle/>
        <a:p>
          <a:endParaRPr kumimoji="1" lang="ja-JP" altLang="en-US"/>
        </a:p>
      </dgm:t>
    </dgm:pt>
    <dgm:pt modelId="{E0F6F757-B27C-4E3D-9D17-45CF4BCB07E0}">
      <dgm:prSet/>
      <dgm:spPr/>
      <dgm:t>
        <a:bodyPr/>
        <a:lstStyle/>
        <a:p>
          <a:pPr rtl="0"/>
          <a:r>
            <a:rPr kumimoji="1" lang="ja-JP" dirty="0" smtClean="0"/>
            <a:t>以前は、デパートなどの公共の建物の中でペットを販売するのは、難しかった。</a:t>
          </a:r>
          <a:endParaRPr lang="ja-JP" dirty="0"/>
        </a:p>
      </dgm:t>
    </dgm:pt>
    <dgm:pt modelId="{140F9488-0C67-48E2-AC46-702A6DC00D97}" type="parTrans" cxnId="{4F6BE447-57D1-4F39-921F-296CD58F8C45}">
      <dgm:prSet/>
      <dgm:spPr/>
      <dgm:t>
        <a:bodyPr/>
        <a:lstStyle/>
        <a:p>
          <a:endParaRPr kumimoji="1" lang="ja-JP" altLang="en-US"/>
        </a:p>
      </dgm:t>
    </dgm:pt>
    <dgm:pt modelId="{078BA8F8-C456-49CD-B77C-34F405F492BD}" type="sibTrans" cxnId="{4F6BE447-57D1-4F39-921F-296CD58F8C45}">
      <dgm:prSet/>
      <dgm:spPr/>
      <dgm:t>
        <a:bodyPr/>
        <a:lstStyle/>
        <a:p>
          <a:endParaRPr kumimoji="1" lang="ja-JP" altLang="en-US"/>
        </a:p>
      </dgm:t>
    </dgm:pt>
    <dgm:pt modelId="{2F46B7B1-13DF-4703-95FB-F8FB528DBEA2}">
      <dgm:prSet/>
      <dgm:spPr/>
      <dgm:t>
        <a:bodyPr/>
        <a:lstStyle/>
        <a:p>
          <a:pPr rtl="0"/>
          <a:r>
            <a:rPr kumimoji="1" lang="ja-JP" dirty="0" smtClean="0"/>
            <a:t>屋上などの屋外で販売される。</a:t>
          </a:r>
          <a:endParaRPr kumimoji="1" lang="ja-JP" dirty="0"/>
        </a:p>
      </dgm:t>
    </dgm:pt>
    <dgm:pt modelId="{EF993AE5-2983-4702-9FCF-AACA7B751B99}" type="parTrans" cxnId="{11D5C7FB-AA4D-4824-B424-780A42B392E5}">
      <dgm:prSet/>
      <dgm:spPr/>
      <dgm:t>
        <a:bodyPr/>
        <a:lstStyle/>
        <a:p>
          <a:endParaRPr kumimoji="1" lang="ja-JP" altLang="en-US"/>
        </a:p>
      </dgm:t>
    </dgm:pt>
    <dgm:pt modelId="{15B55414-BE45-4014-A603-4B9B5EE6F9A0}" type="sibTrans" cxnId="{11D5C7FB-AA4D-4824-B424-780A42B392E5}">
      <dgm:prSet/>
      <dgm:spPr/>
      <dgm:t>
        <a:bodyPr/>
        <a:lstStyle/>
        <a:p>
          <a:endParaRPr kumimoji="1" lang="ja-JP" altLang="en-US"/>
        </a:p>
      </dgm:t>
    </dgm:pt>
    <dgm:pt modelId="{BD980C7F-181F-44D3-9649-F6497391AD8E}">
      <dgm:prSet/>
      <dgm:spPr/>
      <dgm:t>
        <a:bodyPr/>
        <a:lstStyle/>
        <a:p>
          <a:pPr rtl="0"/>
          <a:r>
            <a:rPr kumimoji="1" lang="ja-JP" dirty="0" smtClean="0"/>
            <a:t>総合的な専門店</a:t>
          </a:r>
          <a:endParaRPr lang="ja-JP" dirty="0"/>
        </a:p>
      </dgm:t>
    </dgm:pt>
    <dgm:pt modelId="{EB2400E2-B7ED-4474-A048-FC1CDA59FC8C}" type="parTrans" cxnId="{431750D0-F34A-43D1-9062-0ED9CB6F9D32}">
      <dgm:prSet/>
      <dgm:spPr/>
      <dgm:t>
        <a:bodyPr/>
        <a:lstStyle/>
        <a:p>
          <a:endParaRPr kumimoji="1" lang="ja-JP" altLang="en-US"/>
        </a:p>
      </dgm:t>
    </dgm:pt>
    <dgm:pt modelId="{C4D96997-7226-45DC-ADF2-5024E69390EF}" type="sibTrans" cxnId="{431750D0-F34A-43D1-9062-0ED9CB6F9D32}">
      <dgm:prSet/>
      <dgm:spPr/>
      <dgm:t>
        <a:bodyPr/>
        <a:lstStyle/>
        <a:p>
          <a:endParaRPr kumimoji="1" lang="ja-JP" altLang="en-US"/>
        </a:p>
      </dgm:t>
    </dgm:pt>
    <dgm:pt modelId="{F0669599-1056-4C68-8485-653D6F1A1A3C}">
      <dgm:prSet/>
      <dgm:spPr/>
      <dgm:t>
        <a:bodyPr/>
        <a:lstStyle/>
        <a:p>
          <a:pPr rtl="0"/>
          <a:r>
            <a:rPr kumimoji="1" lang="ja-JP" dirty="0" smtClean="0"/>
            <a:t>生体の販売と併せて、小物やフードなどの商品の品揃えを豊富にする。</a:t>
          </a:r>
          <a:endParaRPr kumimoji="1" lang="ja-JP" dirty="0"/>
        </a:p>
      </dgm:t>
    </dgm:pt>
    <dgm:pt modelId="{EC1BAEB7-2403-4622-BC72-F49C12C29004}" type="parTrans" cxnId="{7B836C93-233A-426F-9B6F-2517EF01DA1D}">
      <dgm:prSet/>
      <dgm:spPr/>
      <dgm:t>
        <a:bodyPr/>
        <a:lstStyle/>
        <a:p>
          <a:endParaRPr kumimoji="1" lang="ja-JP" altLang="en-US"/>
        </a:p>
      </dgm:t>
    </dgm:pt>
    <dgm:pt modelId="{BED21F25-B3F4-4755-A99B-05E6E22CE2D9}" type="sibTrans" cxnId="{7B836C93-233A-426F-9B6F-2517EF01DA1D}">
      <dgm:prSet/>
      <dgm:spPr/>
      <dgm:t>
        <a:bodyPr/>
        <a:lstStyle/>
        <a:p>
          <a:endParaRPr kumimoji="1" lang="ja-JP" altLang="en-US"/>
        </a:p>
      </dgm:t>
    </dgm:pt>
    <dgm:pt modelId="{F7A8D550-6C7F-40C0-AA8B-E88C8DD1D6F5}">
      <dgm:prSet/>
      <dgm:spPr/>
      <dgm:t>
        <a:bodyPr/>
        <a:lstStyle/>
        <a:p>
          <a:pPr rtl="0"/>
          <a:r>
            <a:rPr kumimoji="1" lang="ja-JP" dirty="0" smtClean="0"/>
            <a:t>関連するサービスや相談窓口を設ける。</a:t>
          </a:r>
          <a:endParaRPr lang="ja-JP" dirty="0"/>
        </a:p>
      </dgm:t>
    </dgm:pt>
    <dgm:pt modelId="{A8A68BF1-270F-47B3-9648-6AF88BD1A422}" type="parTrans" cxnId="{770A9AC6-288C-44C1-A5B9-BB744EE0D03B}">
      <dgm:prSet/>
      <dgm:spPr/>
      <dgm:t>
        <a:bodyPr/>
        <a:lstStyle/>
        <a:p>
          <a:endParaRPr kumimoji="1" lang="ja-JP" altLang="en-US"/>
        </a:p>
      </dgm:t>
    </dgm:pt>
    <dgm:pt modelId="{54B1771D-72D4-466F-913F-8A2050546D98}" type="sibTrans" cxnId="{770A9AC6-288C-44C1-A5B9-BB744EE0D03B}">
      <dgm:prSet/>
      <dgm:spPr/>
      <dgm:t>
        <a:bodyPr/>
        <a:lstStyle/>
        <a:p>
          <a:endParaRPr kumimoji="1" lang="ja-JP" altLang="en-US"/>
        </a:p>
      </dgm:t>
    </dgm:pt>
    <dgm:pt modelId="{E70BCA4E-4F99-4021-9577-8961D4131E14}" type="pres">
      <dgm:prSet presAssocID="{C5617A9D-59E9-4314-B3FE-E3307A00684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0E1DD35C-6B7C-4853-9975-E58F2673C595}" type="pres">
      <dgm:prSet presAssocID="{6F8A0756-F411-4957-83A1-01C611322EDC}" presName="parentLin" presStyleCnt="0"/>
      <dgm:spPr/>
    </dgm:pt>
    <dgm:pt modelId="{1863D3E8-DA76-4B6D-970E-BAD4B0B93985}" type="pres">
      <dgm:prSet presAssocID="{6F8A0756-F411-4957-83A1-01C611322EDC}" presName="parentLeftMargin" presStyleLbl="node1" presStyleIdx="0" presStyleCnt="3"/>
      <dgm:spPr/>
      <dgm:t>
        <a:bodyPr/>
        <a:lstStyle/>
        <a:p>
          <a:endParaRPr kumimoji="1" lang="ja-JP" altLang="en-US"/>
        </a:p>
      </dgm:t>
    </dgm:pt>
    <dgm:pt modelId="{482BDED2-869E-4531-8392-859D74F982B7}" type="pres">
      <dgm:prSet presAssocID="{6F8A0756-F411-4957-83A1-01C611322ED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35FED9C-3A2E-40D1-B2C7-EB488589D692}" type="pres">
      <dgm:prSet presAssocID="{6F8A0756-F411-4957-83A1-01C611322EDC}" presName="negativeSpace" presStyleCnt="0"/>
      <dgm:spPr/>
    </dgm:pt>
    <dgm:pt modelId="{4F85B569-94FC-47DA-BD12-2759E232F162}" type="pres">
      <dgm:prSet presAssocID="{6F8A0756-F411-4957-83A1-01C611322EDC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0463ED1-7625-4133-8F63-7DF931733AF4}" type="pres">
      <dgm:prSet presAssocID="{AAD16296-27AE-40CF-82A5-90A541EC8E1E}" presName="spaceBetweenRectangles" presStyleCnt="0"/>
      <dgm:spPr/>
    </dgm:pt>
    <dgm:pt modelId="{7E8FA641-B994-4FD8-90DE-E6D9FDF63ECF}" type="pres">
      <dgm:prSet presAssocID="{5F97AFFF-462F-417B-BDC5-802CE0AC8824}" presName="parentLin" presStyleCnt="0"/>
      <dgm:spPr/>
    </dgm:pt>
    <dgm:pt modelId="{3FBFEA67-43E3-48D9-957F-F7869BEE9A4D}" type="pres">
      <dgm:prSet presAssocID="{5F97AFFF-462F-417B-BDC5-802CE0AC8824}" presName="parentLeftMargin" presStyleLbl="node1" presStyleIdx="0" presStyleCnt="3"/>
      <dgm:spPr/>
      <dgm:t>
        <a:bodyPr/>
        <a:lstStyle/>
        <a:p>
          <a:endParaRPr kumimoji="1" lang="ja-JP" altLang="en-US"/>
        </a:p>
      </dgm:t>
    </dgm:pt>
    <dgm:pt modelId="{C35071E2-A04B-40C9-B7B3-0890B750E987}" type="pres">
      <dgm:prSet presAssocID="{5F97AFFF-462F-417B-BDC5-802CE0AC882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57262CA-188E-4103-BC13-FB5439FF25AE}" type="pres">
      <dgm:prSet presAssocID="{5F97AFFF-462F-417B-BDC5-802CE0AC8824}" presName="negativeSpace" presStyleCnt="0"/>
      <dgm:spPr/>
    </dgm:pt>
    <dgm:pt modelId="{71F3141F-8115-44C2-A651-02A817297A60}" type="pres">
      <dgm:prSet presAssocID="{5F97AFFF-462F-417B-BDC5-802CE0AC8824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DF980AB-00A3-4AB0-969E-92932F717CBE}" type="pres">
      <dgm:prSet presAssocID="{F247FA42-9E93-4310-83F4-0CEF562EEBD2}" presName="spaceBetweenRectangles" presStyleCnt="0"/>
      <dgm:spPr/>
    </dgm:pt>
    <dgm:pt modelId="{72E540D7-7A67-4009-B7FA-1DF03E747B8A}" type="pres">
      <dgm:prSet presAssocID="{BD980C7F-181F-44D3-9649-F6497391AD8E}" presName="parentLin" presStyleCnt="0"/>
      <dgm:spPr/>
    </dgm:pt>
    <dgm:pt modelId="{9CE550DD-8355-48B1-8EC7-4F61DBC02AB9}" type="pres">
      <dgm:prSet presAssocID="{BD980C7F-181F-44D3-9649-F6497391AD8E}" presName="parentLeftMargin" presStyleLbl="node1" presStyleIdx="1" presStyleCnt="3"/>
      <dgm:spPr/>
      <dgm:t>
        <a:bodyPr/>
        <a:lstStyle/>
        <a:p>
          <a:endParaRPr kumimoji="1" lang="ja-JP" altLang="en-US"/>
        </a:p>
      </dgm:t>
    </dgm:pt>
    <dgm:pt modelId="{0B8E9771-8671-4CDD-B5B0-2DC1BE7B92B9}" type="pres">
      <dgm:prSet presAssocID="{BD980C7F-181F-44D3-9649-F6497391AD8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C10C367-2E13-45FD-9B4D-494DE6F7941A}" type="pres">
      <dgm:prSet presAssocID="{BD980C7F-181F-44D3-9649-F6497391AD8E}" presName="negativeSpace" presStyleCnt="0"/>
      <dgm:spPr/>
    </dgm:pt>
    <dgm:pt modelId="{46B43FD1-760F-4B74-BBD2-25526F466F0A}" type="pres">
      <dgm:prSet presAssocID="{BD980C7F-181F-44D3-9649-F6497391AD8E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1ECC7015-33DF-4486-834B-4FA38A904B6C}" type="presOf" srcId="{BD980C7F-181F-44D3-9649-F6497391AD8E}" destId="{0B8E9771-8671-4CDD-B5B0-2DC1BE7B92B9}" srcOrd="1" destOrd="0" presId="urn:microsoft.com/office/officeart/2005/8/layout/list1"/>
    <dgm:cxn modelId="{BD4B6CFA-8692-41F3-873D-4387CF9796D1}" type="presOf" srcId="{5F97AFFF-462F-417B-BDC5-802CE0AC8824}" destId="{3FBFEA67-43E3-48D9-957F-F7869BEE9A4D}" srcOrd="0" destOrd="0" presId="urn:microsoft.com/office/officeart/2005/8/layout/list1"/>
    <dgm:cxn modelId="{26FB6D15-5EDE-40CF-A484-60F9BC825A1C}" type="presOf" srcId="{0A9F10D9-5245-46B4-95FE-BA4CBBA0547B}" destId="{4F85B569-94FC-47DA-BD12-2759E232F162}" srcOrd="0" destOrd="0" presId="urn:microsoft.com/office/officeart/2005/8/layout/list1"/>
    <dgm:cxn modelId="{4F6BE447-57D1-4F39-921F-296CD58F8C45}" srcId="{5F97AFFF-462F-417B-BDC5-802CE0AC8824}" destId="{E0F6F757-B27C-4E3D-9D17-45CF4BCB07E0}" srcOrd="0" destOrd="0" parTransId="{140F9488-0C67-48E2-AC46-702A6DC00D97}" sibTransId="{078BA8F8-C456-49CD-B77C-34F405F492BD}"/>
    <dgm:cxn modelId="{F348AED8-5CCD-4EA6-89B4-A44C172FCB4E}" srcId="{6F8A0756-F411-4957-83A1-01C611322EDC}" destId="{0A9F10D9-5245-46B4-95FE-BA4CBBA0547B}" srcOrd="0" destOrd="0" parTransId="{EBB06CA4-4093-4DC5-A92C-47389D9C1F7A}" sibTransId="{0B3CAB87-AEB4-488A-9C9C-7D6A0BAF8E67}"/>
    <dgm:cxn modelId="{770A9AC6-288C-44C1-A5B9-BB744EE0D03B}" srcId="{BD980C7F-181F-44D3-9649-F6497391AD8E}" destId="{F7A8D550-6C7F-40C0-AA8B-E88C8DD1D6F5}" srcOrd="1" destOrd="0" parTransId="{A8A68BF1-270F-47B3-9648-6AF88BD1A422}" sibTransId="{54B1771D-72D4-466F-913F-8A2050546D98}"/>
    <dgm:cxn modelId="{1C315273-E787-470F-BF5B-FF97E04190C4}" type="presOf" srcId="{2F46B7B1-13DF-4703-95FB-F8FB528DBEA2}" destId="{71F3141F-8115-44C2-A651-02A817297A60}" srcOrd="0" destOrd="1" presId="urn:microsoft.com/office/officeart/2005/8/layout/list1"/>
    <dgm:cxn modelId="{B30D65AB-994E-463D-B9D3-35C6AA0473FA}" srcId="{C5617A9D-59E9-4314-B3FE-E3307A00684C}" destId="{6F8A0756-F411-4957-83A1-01C611322EDC}" srcOrd="0" destOrd="0" parTransId="{CB8F0718-505B-4B93-B472-6D4DD8C7CF42}" sibTransId="{AAD16296-27AE-40CF-82A5-90A541EC8E1E}"/>
    <dgm:cxn modelId="{A9D7C8B0-3992-48E5-BE86-D962D82E3F9F}" type="presOf" srcId="{F0669599-1056-4C68-8485-653D6F1A1A3C}" destId="{46B43FD1-760F-4B74-BBD2-25526F466F0A}" srcOrd="0" destOrd="0" presId="urn:microsoft.com/office/officeart/2005/8/layout/list1"/>
    <dgm:cxn modelId="{7B836C93-233A-426F-9B6F-2517EF01DA1D}" srcId="{BD980C7F-181F-44D3-9649-F6497391AD8E}" destId="{F0669599-1056-4C68-8485-653D6F1A1A3C}" srcOrd="0" destOrd="0" parTransId="{EC1BAEB7-2403-4622-BC72-F49C12C29004}" sibTransId="{BED21F25-B3F4-4755-A99B-05E6E22CE2D9}"/>
    <dgm:cxn modelId="{FADB56F3-F48A-461E-9581-D9F94EEFC1AF}" type="presOf" srcId="{6F8A0756-F411-4957-83A1-01C611322EDC}" destId="{482BDED2-869E-4531-8392-859D74F982B7}" srcOrd="1" destOrd="0" presId="urn:microsoft.com/office/officeart/2005/8/layout/list1"/>
    <dgm:cxn modelId="{771371D9-9148-4A22-8D38-E283EAD18CEB}" type="presOf" srcId="{6F8A0756-F411-4957-83A1-01C611322EDC}" destId="{1863D3E8-DA76-4B6D-970E-BAD4B0B93985}" srcOrd="0" destOrd="0" presId="urn:microsoft.com/office/officeart/2005/8/layout/list1"/>
    <dgm:cxn modelId="{F22075E6-F4C5-42C3-A83F-77221FE8AA06}" srcId="{6F8A0756-F411-4957-83A1-01C611322EDC}" destId="{5A997183-F1BB-4C1B-81F0-6259C820D5A6}" srcOrd="1" destOrd="0" parTransId="{8D047EAC-2ED4-443E-97D6-2052E44D8294}" sibTransId="{0D320EE4-765C-49BA-A8E2-D0880F30ED58}"/>
    <dgm:cxn modelId="{714EE875-167C-414C-B5CF-42136D064CE6}" srcId="{C5617A9D-59E9-4314-B3FE-E3307A00684C}" destId="{5F97AFFF-462F-417B-BDC5-802CE0AC8824}" srcOrd="1" destOrd="0" parTransId="{C2F420B7-3FBA-4AE3-A6D8-F0C335D7E838}" sibTransId="{F247FA42-9E93-4310-83F4-0CEF562EEBD2}"/>
    <dgm:cxn modelId="{11D5C7FB-AA4D-4824-B424-780A42B392E5}" srcId="{5F97AFFF-462F-417B-BDC5-802CE0AC8824}" destId="{2F46B7B1-13DF-4703-95FB-F8FB528DBEA2}" srcOrd="1" destOrd="0" parTransId="{EF993AE5-2983-4702-9FCF-AACA7B751B99}" sibTransId="{15B55414-BE45-4014-A603-4B9B5EE6F9A0}"/>
    <dgm:cxn modelId="{EDCBA178-C133-4AF2-8598-C8E6069C4467}" type="presOf" srcId="{C5617A9D-59E9-4314-B3FE-E3307A00684C}" destId="{E70BCA4E-4F99-4021-9577-8961D4131E14}" srcOrd="0" destOrd="0" presId="urn:microsoft.com/office/officeart/2005/8/layout/list1"/>
    <dgm:cxn modelId="{563FA6A8-BA3E-4F7F-8174-8D0E7BB6D65E}" type="presOf" srcId="{F7A8D550-6C7F-40C0-AA8B-E88C8DD1D6F5}" destId="{46B43FD1-760F-4B74-BBD2-25526F466F0A}" srcOrd="0" destOrd="1" presId="urn:microsoft.com/office/officeart/2005/8/layout/list1"/>
    <dgm:cxn modelId="{431750D0-F34A-43D1-9062-0ED9CB6F9D32}" srcId="{C5617A9D-59E9-4314-B3FE-E3307A00684C}" destId="{BD980C7F-181F-44D3-9649-F6497391AD8E}" srcOrd="2" destOrd="0" parTransId="{EB2400E2-B7ED-4474-A048-FC1CDA59FC8C}" sibTransId="{C4D96997-7226-45DC-ADF2-5024E69390EF}"/>
    <dgm:cxn modelId="{1BDDA17C-B5F4-41F8-B9F2-C6A4EE44DA62}" type="presOf" srcId="{5A997183-F1BB-4C1B-81F0-6259C820D5A6}" destId="{4F85B569-94FC-47DA-BD12-2759E232F162}" srcOrd="0" destOrd="1" presId="urn:microsoft.com/office/officeart/2005/8/layout/list1"/>
    <dgm:cxn modelId="{38018931-BBBF-4A6F-B71E-BFE29FD3706E}" type="presOf" srcId="{E0F6F757-B27C-4E3D-9D17-45CF4BCB07E0}" destId="{71F3141F-8115-44C2-A651-02A817297A60}" srcOrd="0" destOrd="0" presId="urn:microsoft.com/office/officeart/2005/8/layout/list1"/>
    <dgm:cxn modelId="{146FB133-57E2-4689-BC79-CE301E56152E}" type="presOf" srcId="{5F97AFFF-462F-417B-BDC5-802CE0AC8824}" destId="{C35071E2-A04B-40C9-B7B3-0890B750E987}" srcOrd="1" destOrd="0" presId="urn:microsoft.com/office/officeart/2005/8/layout/list1"/>
    <dgm:cxn modelId="{9A24837F-020D-457E-AB3D-222E1CD35CCF}" type="presOf" srcId="{BD980C7F-181F-44D3-9649-F6497391AD8E}" destId="{9CE550DD-8355-48B1-8EC7-4F61DBC02AB9}" srcOrd="0" destOrd="0" presId="urn:microsoft.com/office/officeart/2005/8/layout/list1"/>
    <dgm:cxn modelId="{F3DE819B-84D1-454D-9E11-72DB1EBE1093}" type="presParOf" srcId="{E70BCA4E-4F99-4021-9577-8961D4131E14}" destId="{0E1DD35C-6B7C-4853-9975-E58F2673C595}" srcOrd="0" destOrd="0" presId="urn:microsoft.com/office/officeart/2005/8/layout/list1"/>
    <dgm:cxn modelId="{29138912-BC58-40C0-AAA3-0EDCC2E320C3}" type="presParOf" srcId="{0E1DD35C-6B7C-4853-9975-E58F2673C595}" destId="{1863D3E8-DA76-4B6D-970E-BAD4B0B93985}" srcOrd="0" destOrd="0" presId="urn:microsoft.com/office/officeart/2005/8/layout/list1"/>
    <dgm:cxn modelId="{C53B1BD3-6A3C-467A-98F0-14CE55EED548}" type="presParOf" srcId="{0E1DD35C-6B7C-4853-9975-E58F2673C595}" destId="{482BDED2-869E-4531-8392-859D74F982B7}" srcOrd="1" destOrd="0" presId="urn:microsoft.com/office/officeart/2005/8/layout/list1"/>
    <dgm:cxn modelId="{DDCE664B-2D37-4BBB-A5EF-A1815B08F864}" type="presParOf" srcId="{E70BCA4E-4F99-4021-9577-8961D4131E14}" destId="{C35FED9C-3A2E-40D1-B2C7-EB488589D692}" srcOrd="1" destOrd="0" presId="urn:microsoft.com/office/officeart/2005/8/layout/list1"/>
    <dgm:cxn modelId="{7566E905-CB7B-438A-A529-C0537D19E987}" type="presParOf" srcId="{E70BCA4E-4F99-4021-9577-8961D4131E14}" destId="{4F85B569-94FC-47DA-BD12-2759E232F162}" srcOrd="2" destOrd="0" presId="urn:microsoft.com/office/officeart/2005/8/layout/list1"/>
    <dgm:cxn modelId="{24A94087-48BA-4C3A-8D42-9BBD5F00F690}" type="presParOf" srcId="{E70BCA4E-4F99-4021-9577-8961D4131E14}" destId="{A0463ED1-7625-4133-8F63-7DF931733AF4}" srcOrd="3" destOrd="0" presId="urn:microsoft.com/office/officeart/2005/8/layout/list1"/>
    <dgm:cxn modelId="{B6D88B70-C666-4C93-9CA7-52663E6F9858}" type="presParOf" srcId="{E70BCA4E-4F99-4021-9577-8961D4131E14}" destId="{7E8FA641-B994-4FD8-90DE-E6D9FDF63ECF}" srcOrd="4" destOrd="0" presId="urn:microsoft.com/office/officeart/2005/8/layout/list1"/>
    <dgm:cxn modelId="{52EDFCF9-C7F7-46DC-A1D1-190ECB30EAF3}" type="presParOf" srcId="{7E8FA641-B994-4FD8-90DE-E6D9FDF63ECF}" destId="{3FBFEA67-43E3-48D9-957F-F7869BEE9A4D}" srcOrd="0" destOrd="0" presId="urn:microsoft.com/office/officeart/2005/8/layout/list1"/>
    <dgm:cxn modelId="{3EAACCF8-A01D-44F5-840D-EFB4EF413656}" type="presParOf" srcId="{7E8FA641-B994-4FD8-90DE-E6D9FDF63ECF}" destId="{C35071E2-A04B-40C9-B7B3-0890B750E987}" srcOrd="1" destOrd="0" presId="urn:microsoft.com/office/officeart/2005/8/layout/list1"/>
    <dgm:cxn modelId="{DA682A43-F2AF-4729-8046-6ACA14A81E2F}" type="presParOf" srcId="{E70BCA4E-4F99-4021-9577-8961D4131E14}" destId="{B57262CA-188E-4103-BC13-FB5439FF25AE}" srcOrd="5" destOrd="0" presId="urn:microsoft.com/office/officeart/2005/8/layout/list1"/>
    <dgm:cxn modelId="{7D91A5E6-C011-4CEC-B17B-BED7A62E9438}" type="presParOf" srcId="{E70BCA4E-4F99-4021-9577-8961D4131E14}" destId="{71F3141F-8115-44C2-A651-02A817297A60}" srcOrd="6" destOrd="0" presId="urn:microsoft.com/office/officeart/2005/8/layout/list1"/>
    <dgm:cxn modelId="{FD86D4BB-B056-4AD4-B1B8-5F927D7FC003}" type="presParOf" srcId="{E70BCA4E-4F99-4021-9577-8961D4131E14}" destId="{DDF980AB-00A3-4AB0-969E-92932F717CBE}" srcOrd="7" destOrd="0" presId="urn:microsoft.com/office/officeart/2005/8/layout/list1"/>
    <dgm:cxn modelId="{D77E2F50-E0B2-42DB-BDD1-9979CE40F823}" type="presParOf" srcId="{E70BCA4E-4F99-4021-9577-8961D4131E14}" destId="{72E540D7-7A67-4009-B7FA-1DF03E747B8A}" srcOrd="8" destOrd="0" presId="urn:microsoft.com/office/officeart/2005/8/layout/list1"/>
    <dgm:cxn modelId="{D7AB63F0-BC56-4831-A8D1-6A489A541427}" type="presParOf" srcId="{72E540D7-7A67-4009-B7FA-1DF03E747B8A}" destId="{9CE550DD-8355-48B1-8EC7-4F61DBC02AB9}" srcOrd="0" destOrd="0" presId="urn:microsoft.com/office/officeart/2005/8/layout/list1"/>
    <dgm:cxn modelId="{13CE5A15-7C48-488B-9B14-D82DD900A00B}" type="presParOf" srcId="{72E540D7-7A67-4009-B7FA-1DF03E747B8A}" destId="{0B8E9771-8671-4CDD-B5B0-2DC1BE7B92B9}" srcOrd="1" destOrd="0" presId="urn:microsoft.com/office/officeart/2005/8/layout/list1"/>
    <dgm:cxn modelId="{38DE60E6-94FF-4075-BA0F-CB13C6C9CA1F}" type="presParOf" srcId="{E70BCA4E-4F99-4021-9577-8961D4131E14}" destId="{4C10C367-2E13-45FD-9B4D-494DE6F7941A}" srcOrd="9" destOrd="0" presId="urn:microsoft.com/office/officeart/2005/8/layout/list1"/>
    <dgm:cxn modelId="{3DC91B47-2358-403E-9B7E-B57969AA1383}" type="presParOf" srcId="{E70BCA4E-4F99-4021-9577-8961D4131E14}" destId="{46B43FD1-760F-4B74-BBD2-25526F466F0A}" srcOrd="10" destOrd="0" presId="urn:microsoft.com/office/officeart/2005/8/layout/list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C8C1083-366C-4932-8954-5CC4E0A7D452}" type="doc">
      <dgm:prSet loTypeId="urn:microsoft.com/office/officeart/2005/8/layout/arrow2" loCatId="process" qsTypeId="urn:microsoft.com/office/officeart/2005/8/quickstyle/3d1" qsCatId="3D" csTypeId="urn:microsoft.com/office/officeart/2005/8/colors/colorful1" csCatId="colorful" phldr="1"/>
      <dgm:spPr/>
    </dgm:pt>
    <dgm:pt modelId="{264B0DEF-2065-4B14-9590-6805CFC862F5}">
      <dgm:prSet phldrT="[テキスト]" custT="1"/>
      <dgm:spPr/>
      <dgm:t>
        <a:bodyPr/>
        <a:lstStyle/>
        <a:p>
          <a:r>
            <a:rPr kumimoji="1" lang="ja-JP" altLang="en-US" sz="2800" dirty="0" smtClean="0"/>
            <a:t>個人経営</a:t>
          </a:r>
          <a:endParaRPr kumimoji="1" lang="ja-JP" altLang="en-US" sz="2800" dirty="0"/>
        </a:p>
      </dgm:t>
    </dgm:pt>
    <dgm:pt modelId="{FF224306-323E-4449-A667-EE6AC1301F69}" type="parTrans" cxnId="{F25675B2-BEF6-49C6-B0BA-DBAA0EDDF26F}">
      <dgm:prSet/>
      <dgm:spPr/>
      <dgm:t>
        <a:bodyPr/>
        <a:lstStyle/>
        <a:p>
          <a:endParaRPr kumimoji="1" lang="ja-JP" altLang="en-US" sz="2800"/>
        </a:p>
      </dgm:t>
    </dgm:pt>
    <dgm:pt modelId="{B3D402B9-54D9-4D6D-93C1-13E50434E6DC}" type="sibTrans" cxnId="{F25675B2-BEF6-49C6-B0BA-DBAA0EDDF26F}">
      <dgm:prSet/>
      <dgm:spPr/>
      <dgm:t>
        <a:bodyPr/>
        <a:lstStyle/>
        <a:p>
          <a:endParaRPr kumimoji="1" lang="ja-JP" altLang="en-US" sz="2800"/>
        </a:p>
      </dgm:t>
    </dgm:pt>
    <dgm:pt modelId="{D7094096-8A47-41A5-B320-03BB2EC17216}">
      <dgm:prSet phldrT="[テキスト]" custT="1"/>
      <dgm:spPr/>
      <dgm:t>
        <a:bodyPr/>
        <a:lstStyle/>
        <a:p>
          <a:r>
            <a:rPr kumimoji="1" lang="ja-JP" altLang="en-US" sz="2800" dirty="0" smtClean="0"/>
            <a:t>デパートの屋上</a:t>
          </a:r>
          <a:endParaRPr kumimoji="1" lang="ja-JP" altLang="en-US" sz="2800" dirty="0"/>
        </a:p>
      </dgm:t>
    </dgm:pt>
    <dgm:pt modelId="{80C1037A-C57F-44E8-9C96-5945F4CFE18C}" type="parTrans" cxnId="{FDC8BA57-B066-4FED-A0E1-4C091C85446F}">
      <dgm:prSet/>
      <dgm:spPr/>
      <dgm:t>
        <a:bodyPr/>
        <a:lstStyle/>
        <a:p>
          <a:endParaRPr kumimoji="1" lang="ja-JP" altLang="en-US" sz="2800"/>
        </a:p>
      </dgm:t>
    </dgm:pt>
    <dgm:pt modelId="{1BA33BB4-3758-4C59-8A97-A3F0EA84FA75}" type="sibTrans" cxnId="{FDC8BA57-B066-4FED-A0E1-4C091C85446F}">
      <dgm:prSet/>
      <dgm:spPr/>
      <dgm:t>
        <a:bodyPr/>
        <a:lstStyle/>
        <a:p>
          <a:endParaRPr kumimoji="1" lang="ja-JP" altLang="en-US" sz="2800"/>
        </a:p>
      </dgm:t>
    </dgm:pt>
    <dgm:pt modelId="{501F2E13-8D32-4C55-B966-08DE1053E471}">
      <dgm:prSet phldrT="[テキスト]" custT="1"/>
      <dgm:spPr/>
      <dgm:t>
        <a:bodyPr/>
        <a:lstStyle/>
        <a:p>
          <a:r>
            <a:rPr kumimoji="1" lang="ja-JP" altLang="en-US" sz="2800" dirty="0" smtClean="0"/>
            <a:t>統合的な居心地のいい空間</a:t>
          </a:r>
          <a:endParaRPr kumimoji="1" lang="ja-JP" altLang="en-US" sz="2800" dirty="0"/>
        </a:p>
      </dgm:t>
    </dgm:pt>
    <dgm:pt modelId="{276D10C2-5211-448A-9D6E-68287152DDA5}" type="parTrans" cxnId="{B01B47AB-8E27-400A-BD2B-CBF855BF3EAF}">
      <dgm:prSet/>
      <dgm:spPr/>
      <dgm:t>
        <a:bodyPr/>
        <a:lstStyle/>
        <a:p>
          <a:endParaRPr kumimoji="1" lang="ja-JP" altLang="en-US" sz="2800"/>
        </a:p>
      </dgm:t>
    </dgm:pt>
    <dgm:pt modelId="{A7DB9F14-2E11-4378-8EBA-98B14259CD8B}" type="sibTrans" cxnId="{B01B47AB-8E27-400A-BD2B-CBF855BF3EAF}">
      <dgm:prSet/>
      <dgm:spPr/>
      <dgm:t>
        <a:bodyPr/>
        <a:lstStyle/>
        <a:p>
          <a:endParaRPr kumimoji="1" lang="ja-JP" altLang="en-US" sz="2800"/>
        </a:p>
      </dgm:t>
    </dgm:pt>
    <dgm:pt modelId="{7E79E83C-E984-474E-BDC1-9B21981188E0}" type="pres">
      <dgm:prSet presAssocID="{EC8C1083-366C-4932-8954-5CC4E0A7D452}" presName="arrowDiagram" presStyleCnt="0">
        <dgm:presLayoutVars>
          <dgm:chMax val="5"/>
          <dgm:dir/>
          <dgm:resizeHandles val="exact"/>
        </dgm:presLayoutVars>
      </dgm:prSet>
      <dgm:spPr/>
    </dgm:pt>
    <dgm:pt modelId="{9AF9A0F4-AF0E-41F9-A1B5-F03074FAF7A4}" type="pres">
      <dgm:prSet presAssocID="{EC8C1083-366C-4932-8954-5CC4E0A7D452}" presName="arrow" presStyleLbl="bgShp" presStyleIdx="0" presStyleCnt="1"/>
      <dgm:spPr/>
    </dgm:pt>
    <dgm:pt modelId="{15C243EA-DC7A-4D29-A25B-D39E202622AA}" type="pres">
      <dgm:prSet presAssocID="{EC8C1083-366C-4932-8954-5CC4E0A7D452}" presName="arrowDiagram3" presStyleCnt="0"/>
      <dgm:spPr/>
    </dgm:pt>
    <dgm:pt modelId="{05C643F3-CB2D-4EBF-9398-D49BA31CF6A8}" type="pres">
      <dgm:prSet presAssocID="{264B0DEF-2065-4B14-9590-6805CFC862F5}" presName="bullet3a" presStyleLbl="node1" presStyleIdx="0" presStyleCnt="3"/>
      <dgm:spPr/>
    </dgm:pt>
    <dgm:pt modelId="{93B3DA1B-14A8-43BB-89A0-281B51E3649F}" type="pres">
      <dgm:prSet presAssocID="{264B0DEF-2065-4B14-9590-6805CFC862F5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FC6E044-B77C-4A92-B20B-6589055E96DD}" type="pres">
      <dgm:prSet presAssocID="{D7094096-8A47-41A5-B320-03BB2EC17216}" presName="bullet3b" presStyleLbl="node1" presStyleIdx="1" presStyleCnt="3"/>
      <dgm:spPr/>
    </dgm:pt>
    <dgm:pt modelId="{253080E1-E0C3-4D82-BCEB-727A11B66A76}" type="pres">
      <dgm:prSet presAssocID="{D7094096-8A47-41A5-B320-03BB2EC17216}" presName="textBox3b" presStyleLbl="revTx" presStyleIdx="1" presStyleCnt="3" custScaleX="12044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B6097BE-C3EF-4F4A-83EC-9C5EC0C7A318}" type="pres">
      <dgm:prSet presAssocID="{501F2E13-8D32-4C55-B966-08DE1053E471}" presName="bullet3c" presStyleLbl="node1" presStyleIdx="2" presStyleCnt="3"/>
      <dgm:spPr/>
    </dgm:pt>
    <dgm:pt modelId="{4F61DCAA-8532-4B7C-B6EB-B4F312936606}" type="pres">
      <dgm:prSet presAssocID="{501F2E13-8D32-4C55-B966-08DE1053E471}" presName="textBox3c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4D9A0444-8475-47C6-A826-D715F2E691F6}" type="presOf" srcId="{D7094096-8A47-41A5-B320-03BB2EC17216}" destId="{253080E1-E0C3-4D82-BCEB-727A11B66A76}" srcOrd="0" destOrd="0" presId="urn:microsoft.com/office/officeart/2005/8/layout/arrow2"/>
    <dgm:cxn modelId="{FDC8BA57-B066-4FED-A0E1-4C091C85446F}" srcId="{EC8C1083-366C-4932-8954-5CC4E0A7D452}" destId="{D7094096-8A47-41A5-B320-03BB2EC17216}" srcOrd="1" destOrd="0" parTransId="{80C1037A-C57F-44E8-9C96-5945F4CFE18C}" sibTransId="{1BA33BB4-3758-4C59-8A97-A3F0EA84FA75}"/>
    <dgm:cxn modelId="{93C11848-2501-48ED-B664-59676603B276}" type="presOf" srcId="{EC8C1083-366C-4932-8954-5CC4E0A7D452}" destId="{7E79E83C-E984-474E-BDC1-9B21981188E0}" srcOrd="0" destOrd="0" presId="urn:microsoft.com/office/officeart/2005/8/layout/arrow2"/>
    <dgm:cxn modelId="{9CDFF5BD-CDF9-427A-AFD7-24B1D5DCFDB5}" type="presOf" srcId="{264B0DEF-2065-4B14-9590-6805CFC862F5}" destId="{93B3DA1B-14A8-43BB-89A0-281B51E3649F}" srcOrd="0" destOrd="0" presId="urn:microsoft.com/office/officeart/2005/8/layout/arrow2"/>
    <dgm:cxn modelId="{9C02EC18-D780-417B-9128-6B77B371D718}" type="presOf" srcId="{501F2E13-8D32-4C55-B966-08DE1053E471}" destId="{4F61DCAA-8532-4B7C-B6EB-B4F312936606}" srcOrd="0" destOrd="0" presId="urn:microsoft.com/office/officeart/2005/8/layout/arrow2"/>
    <dgm:cxn modelId="{F25675B2-BEF6-49C6-B0BA-DBAA0EDDF26F}" srcId="{EC8C1083-366C-4932-8954-5CC4E0A7D452}" destId="{264B0DEF-2065-4B14-9590-6805CFC862F5}" srcOrd="0" destOrd="0" parTransId="{FF224306-323E-4449-A667-EE6AC1301F69}" sibTransId="{B3D402B9-54D9-4D6D-93C1-13E50434E6DC}"/>
    <dgm:cxn modelId="{B01B47AB-8E27-400A-BD2B-CBF855BF3EAF}" srcId="{EC8C1083-366C-4932-8954-5CC4E0A7D452}" destId="{501F2E13-8D32-4C55-B966-08DE1053E471}" srcOrd="2" destOrd="0" parTransId="{276D10C2-5211-448A-9D6E-68287152DDA5}" sibTransId="{A7DB9F14-2E11-4378-8EBA-98B14259CD8B}"/>
    <dgm:cxn modelId="{661A3282-D810-4FC1-8978-6C6154C3B76A}" type="presParOf" srcId="{7E79E83C-E984-474E-BDC1-9B21981188E0}" destId="{9AF9A0F4-AF0E-41F9-A1B5-F03074FAF7A4}" srcOrd="0" destOrd="0" presId="urn:microsoft.com/office/officeart/2005/8/layout/arrow2"/>
    <dgm:cxn modelId="{00476F45-AF04-44C6-9A03-B85C5BFF56BC}" type="presParOf" srcId="{7E79E83C-E984-474E-BDC1-9B21981188E0}" destId="{15C243EA-DC7A-4D29-A25B-D39E202622AA}" srcOrd="1" destOrd="0" presId="urn:microsoft.com/office/officeart/2005/8/layout/arrow2"/>
    <dgm:cxn modelId="{606473DF-4B88-40A6-96AE-09CFAC2C117C}" type="presParOf" srcId="{15C243EA-DC7A-4D29-A25B-D39E202622AA}" destId="{05C643F3-CB2D-4EBF-9398-D49BA31CF6A8}" srcOrd="0" destOrd="0" presId="urn:microsoft.com/office/officeart/2005/8/layout/arrow2"/>
    <dgm:cxn modelId="{65D82DEC-0954-48E3-AE67-433573302988}" type="presParOf" srcId="{15C243EA-DC7A-4D29-A25B-D39E202622AA}" destId="{93B3DA1B-14A8-43BB-89A0-281B51E3649F}" srcOrd="1" destOrd="0" presId="urn:microsoft.com/office/officeart/2005/8/layout/arrow2"/>
    <dgm:cxn modelId="{8B6BE3AE-4113-410B-95E1-47294257D709}" type="presParOf" srcId="{15C243EA-DC7A-4D29-A25B-D39E202622AA}" destId="{2FC6E044-B77C-4A92-B20B-6589055E96DD}" srcOrd="2" destOrd="0" presId="urn:microsoft.com/office/officeart/2005/8/layout/arrow2"/>
    <dgm:cxn modelId="{F355C329-9EC4-4B5A-85F7-E7BF67B758DE}" type="presParOf" srcId="{15C243EA-DC7A-4D29-A25B-D39E202622AA}" destId="{253080E1-E0C3-4D82-BCEB-727A11B66A76}" srcOrd="3" destOrd="0" presId="urn:microsoft.com/office/officeart/2005/8/layout/arrow2"/>
    <dgm:cxn modelId="{82220BEB-8FF5-44DB-A526-68F0C3598911}" type="presParOf" srcId="{15C243EA-DC7A-4D29-A25B-D39E202622AA}" destId="{0B6097BE-C3EF-4F4A-83EC-9C5EC0C7A318}" srcOrd="4" destOrd="0" presId="urn:microsoft.com/office/officeart/2005/8/layout/arrow2"/>
    <dgm:cxn modelId="{2A87BC0B-AF29-4D31-8A8C-678AEC3DB163}" type="presParOf" srcId="{15C243EA-DC7A-4D29-A25B-D39E202622AA}" destId="{4F61DCAA-8532-4B7C-B6EB-B4F312936606}" srcOrd="5" destOrd="0" presId="urn:microsoft.com/office/officeart/2005/8/layout/arrow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F4022D4-87F4-46B3-99FC-74DDDB5EE223}" type="doc">
      <dgm:prSet loTypeId="urn:microsoft.com/office/officeart/2005/8/layout/target2" loCatId="relationship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kumimoji="1" lang="ja-JP" altLang="en-US"/>
        </a:p>
      </dgm:t>
    </dgm:pt>
    <dgm:pt modelId="{4C1EA833-D993-43C5-AC6C-F9FD2018FD8D}">
      <dgm:prSet phldrT="[テキスト]"/>
      <dgm:spPr/>
      <dgm:t>
        <a:bodyPr/>
        <a:lstStyle/>
        <a:p>
          <a:r>
            <a:rPr kumimoji="1" lang="ja-JP" altLang="en-US" dirty="0" smtClean="0"/>
            <a:t>サービスの統合</a:t>
          </a:r>
          <a:endParaRPr kumimoji="1" lang="ja-JP" altLang="en-US" dirty="0"/>
        </a:p>
      </dgm:t>
    </dgm:pt>
    <dgm:pt modelId="{7B36FD96-BDB5-4B4D-A78A-0A4113D2ABEA}" type="parTrans" cxnId="{7C6A36FC-0B49-4ECB-9BBA-50BA9B816A80}">
      <dgm:prSet/>
      <dgm:spPr/>
      <dgm:t>
        <a:bodyPr/>
        <a:lstStyle/>
        <a:p>
          <a:endParaRPr kumimoji="1" lang="ja-JP" altLang="en-US"/>
        </a:p>
      </dgm:t>
    </dgm:pt>
    <dgm:pt modelId="{751A1976-B2D0-463D-917F-7A678F9FC4F2}" type="sibTrans" cxnId="{7C6A36FC-0B49-4ECB-9BBA-50BA9B816A80}">
      <dgm:prSet/>
      <dgm:spPr/>
      <dgm:t>
        <a:bodyPr/>
        <a:lstStyle/>
        <a:p>
          <a:endParaRPr kumimoji="1" lang="ja-JP" altLang="en-US"/>
        </a:p>
      </dgm:t>
    </dgm:pt>
    <dgm:pt modelId="{5455DA4A-80AC-44FD-956F-8E545AD631F3}">
      <dgm:prSet phldrT="[テキスト]"/>
      <dgm:spPr/>
      <dgm:t>
        <a:bodyPr/>
        <a:lstStyle/>
        <a:p>
          <a:r>
            <a:rPr kumimoji="1" lang="ja-JP" altLang="en-US" dirty="0" smtClean="0"/>
            <a:t>ペット可の飲食店</a:t>
          </a:r>
          <a:endParaRPr kumimoji="1" lang="ja-JP" altLang="en-US" dirty="0"/>
        </a:p>
      </dgm:t>
    </dgm:pt>
    <dgm:pt modelId="{6729A78D-63A2-40D4-A705-F642D4290D67}" type="parTrans" cxnId="{0A7471D7-52C8-44FC-846A-E75159B60E42}">
      <dgm:prSet/>
      <dgm:spPr/>
      <dgm:t>
        <a:bodyPr/>
        <a:lstStyle/>
        <a:p>
          <a:endParaRPr kumimoji="1" lang="ja-JP" altLang="en-US"/>
        </a:p>
      </dgm:t>
    </dgm:pt>
    <dgm:pt modelId="{D1E4D340-1DC1-4A0F-B2A8-6AB8BA7277CF}" type="sibTrans" cxnId="{0A7471D7-52C8-44FC-846A-E75159B60E42}">
      <dgm:prSet/>
      <dgm:spPr/>
      <dgm:t>
        <a:bodyPr/>
        <a:lstStyle/>
        <a:p>
          <a:endParaRPr kumimoji="1" lang="ja-JP" altLang="en-US"/>
        </a:p>
      </dgm:t>
    </dgm:pt>
    <dgm:pt modelId="{95A46704-A05A-49E0-B1F7-E3E4246960ED}">
      <dgm:prSet phldrT="[テキスト]"/>
      <dgm:spPr/>
      <dgm:t>
        <a:bodyPr/>
        <a:lstStyle/>
        <a:p>
          <a:r>
            <a:rPr kumimoji="1" lang="ja-JP" altLang="en-US" dirty="0" smtClean="0"/>
            <a:t>ペット可の宿泊施設</a:t>
          </a:r>
          <a:br>
            <a:rPr kumimoji="1" lang="ja-JP" altLang="en-US" dirty="0" smtClean="0"/>
          </a:br>
          <a:r>
            <a:rPr kumimoji="1" lang="ja-JP" altLang="en-US" dirty="0" smtClean="0"/>
            <a:t>不動産</a:t>
          </a:r>
          <a:endParaRPr kumimoji="1" lang="ja-JP" altLang="en-US" dirty="0"/>
        </a:p>
      </dgm:t>
    </dgm:pt>
    <dgm:pt modelId="{8DC99573-A948-4644-8C51-A4E4B531A264}" type="parTrans" cxnId="{E8FFFB0F-756C-4261-AC96-085B9FF61DA9}">
      <dgm:prSet/>
      <dgm:spPr/>
      <dgm:t>
        <a:bodyPr/>
        <a:lstStyle/>
        <a:p>
          <a:endParaRPr kumimoji="1" lang="ja-JP" altLang="en-US"/>
        </a:p>
      </dgm:t>
    </dgm:pt>
    <dgm:pt modelId="{0CCFDD14-10CB-4C12-8312-54753B17161D}" type="sibTrans" cxnId="{E8FFFB0F-756C-4261-AC96-085B9FF61DA9}">
      <dgm:prSet/>
      <dgm:spPr/>
      <dgm:t>
        <a:bodyPr/>
        <a:lstStyle/>
        <a:p>
          <a:endParaRPr kumimoji="1" lang="ja-JP" altLang="en-US"/>
        </a:p>
      </dgm:t>
    </dgm:pt>
    <dgm:pt modelId="{4AC7804E-FACD-45F5-B4BB-83DBEAF6CA4C}">
      <dgm:prSet phldrT="[テキスト]"/>
      <dgm:spPr/>
      <dgm:t>
        <a:bodyPr/>
        <a:lstStyle/>
        <a:p>
          <a:r>
            <a:rPr kumimoji="1" lang="ja-JP" altLang="en-US" dirty="0" smtClean="0"/>
            <a:t>ペットといつも訪れる空間</a:t>
          </a:r>
          <a:endParaRPr kumimoji="1" lang="ja-JP" altLang="en-US" dirty="0"/>
        </a:p>
      </dgm:t>
    </dgm:pt>
    <dgm:pt modelId="{7EEBE5FF-65C6-4EF5-98A1-9BF70E22C041}" type="parTrans" cxnId="{8BC97E4C-180C-4EA5-B2B0-C5BC2A4EBF42}">
      <dgm:prSet/>
      <dgm:spPr/>
      <dgm:t>
        <a:bodyPr/>
        <a:lstStyle/>
        <a:p>
          <a:endParaRPr kumimoji="1" lang="ja-JP" altLang="en-US"/>
        </a:p>
      </dgm:t>
    </dgm:pt>
    <dgm:pt modelId="{4D181751-2FE1-43FB-B6D3-CFB6BA9F3603}" type="sibTrans" cxnId="{8BC97E4C-180C-4EA5-B2B0-C5BC2A4EBF42}">
      <dgm:prSet/>
      <dgm:spPr/>
      <dgm:t>
        <a:bodyPr/>
        <a:lstStyle/>
        <a:p>
          <a:endParaRPr kumimoji="1" lang="ja-JP" altLang="en-US"/>
        </a:p>
      </dgm:t>
    </dgm:pt>
    <dgm:pt modelId="{0361282F-7451-41E1-9DD3-5590F5DC3FD2}">
      <dgm:prSet phldrT="[テキスト]"/>
      <dgm:spPr/>
      <dgm:t>
        <a:bodyPr/>
        <a:lstStyle/>
        <a:p>
          <a:r>
            <a:rPr kumimoji="1" lang="ja-JP" altLang="en-US" dirty="0" smtClean="0"/>
            <a:t>トリミング</a:t>
          </a:r>
          <a:endParaRPr kumimoji="1" lang="ja-JP" altLang="en-US" dirty="0"/>
        </a:p>
      </dgm:t>
    </dgm:pt>
    <dgm:pt modelId="{126C36F6-EBE8-431A-A4E3-861ACBEE0A07}" type="parTrans" cxnId="{7A7BF661-39A1-4BD9-9824-4C7DBD64F90B}">
      <dgm:prSet/>
      <dgm:spPr/>
      <dgm:t>
        <a:bodyPr/>
        <a:lstStyle/>
        <a:p>
          <a:endParaRPr kumimoji="1" lang="ja-JP" altLang="en-US"/>
        </a:p>
      </dgm:t>
    </dgm:pt>
    <dgm:pt modelId="{119DAE01-1D6A-495B-BEF7-0FA3AE635812}" type="sibTrans" cxnId="{7A7BF661-39A1-4BD9-9824-4C7DBD64F90B}">
      <dgm:prSet/>
      <dgm:spPr/>
      <dgm:t>
        <a:bodyPr/>
        <a:lstStyle/>
        <a:p>
          <a:endParaRPr kumimoji="1" lang="ja-JP" altLang="en-US"/>
        </a:p>
      </dgm:t>
    </dgm:pt>
    <dgm:pt modelId="{999ED786-2A8B-4E6E-A5BD-BD86A4E3F477}">
      <dgm:prSet phldrT="[テキスト]"/>
      <dgm:spPr/>
      <dgm:t>
        <a:bodyPr/>
        <a:lstStyle/>
        <a:p>
          <a:r>
            <a:rPr kumimoji="1" lang="ja-JP" altLang="en-US" dirty="0" smtClean="0"/>
            <a:t>一時預かり</a:t>
          </a:r>
          <a:endParaRPr kumimoji="1" lang="ja-JP" altLang="en-US" dirty="0"/>
        </a:p>
      </dgm:t>
    </dgm:pt>
    <dgm:pt modelId="{B5143000-F219-44A6-887B-E02619581CE8}" type="parTrans" cxnId="{2E86F76D-FD2A-4F87-AF82-507607844136}">
      <dgm:prSet/>
      <dgm:spPr/>
      <dgm:t>
        <a:bodyPr/>
        <a:lstStyle/>
        <a:p>
          <a:endParaRPr kumimoji="1" lang="ja-JP" altLang="en-US"/>
        </a:p>
      </dgm:t>
    </dgm:pt>
    <dgm:pt modelId="{72C5C52D-11C8-4A06-8175-563819AF2AE4}" type="sibTrans" cxnId="{2E86F76D-FD2A-4F87-AF82-507607844136}">
      <dgm:prSet/>
      <dgm:spPr/>
      <dgm:t>
        <a:bodyPr/>
        <a:lstStyle/>
        <a:p>
          <a:endParaRPr kumimoji="1" lang="ja-JP" altLang="en-US"/>
        </a:p>
      </dgm:t>
    </dgm:pt>
    <dgm:pt modelId="{3AEC7D10-379E-4DEE-AC44-3D41374D0EB1}">
      <dgm:prSet phldrT="[テキスト]"/>
      <dgm:spPr/>
      <dgm:t>
        <a:bodyPr/>
        <a:lstStyle/>
        <a:p>
          <a:r>
            <a:rPr kumimoji="1" lang="ja-JP" altLang="en-US" dirty="0" smtClean="0"/>
            <a:t>ショップ</a:t>
          </a:r>
          <a:endParaRPr kumimoji="1" lang="ja-JP" altLang="en-US" dirty="0"/>
        </a:p>
      </dgm:t>
    </dgm:pt>
    <dgm:pt modelId="{B6E6E346-EB60-4718-87AD-A5571F5703D8}" type="parTrans" cxnId="{5B521AF3-75D0-41FB-8A32-1D8EB943EFF6}">
      <dgm:prSet/>
      <dgm:spPr/>
      <dgm:t>
        <a:bodyPr/>
        <a:lstStyle/>
        <a:p>
          <a:endParaRPr kumimoji="1" lang="ja-JP" altLang="en-US"/>
        </a:p>
      </dgm:t>
    </dgm:pt>
    <dgm:pt modelId="{94F86901-103A-4FDE-B8EF-C9E7B755012E}" type="sibTrans" cxnId="{5B521AF3-75D0-41FB-8A32-1D8EB943EFF6}">
      <dgm:prSet/>
      <dgm:spPr/>
      <dgm:t>
        <a:bodyPr/>
        <a:lstStyle/>
        <a:p>
          <a:endParaRPr kumimoji="1" lang="ja-JP" altLang="en-US"/>
        </a:p>
      </dgm:t>
    </dgm:pt>
    <dgm:pt modelId="{C0FF839D-218E-495D-A882-FC96983B0BDE}">
      <dgm:prSet phldrT="[テキスト]"/>
      <dgm:spPr/>
      <dgm:t>
        <a:bodyPr/>
        <a:lstStyle/>
        <a:p>
          <a:r>
            <a:rPr kumimoji="1" lang="ja-JP" altLang="en-US" dirty="0" smtClean="0"/>
            <a:t>ペット用品</a:t>
          </a:r>
          <a:endParaRPr kumimoji="1" lang="ja-JP" altLang="en-US" dirty="0"/>
        </a:p>
      </dgm:t>
    </dgm:pt>
    <dgm:pt modelId="{BB3F570D-1382-4CA3-84C8-2A303ED0213C}" type="parTrans" cxnId="{223143EA-FD19-4D77-A943-637DE2A71D45}">
      <dgm:prSet/>
      <dgm:spPr/>
      <dgm:t>
        <a:bodyPr/>
        <a:lstStyle/>
        <a:p>
          <a:endParaRPr kumimoji="1" lang="ja-JP" altLang="en-US"/>
        </a:p>
      </dgm:t>
    </dgm:pt>
    <dgm:pt modelId="{C3E409C6-D7B4-44D9-A760-4D992899E499}" type="sibTrans" cxnId="{223143EA-FD19-4D77-A943-637DE2A71D45}">
      <dgm:prSet/>
      <dgm:spPr/>
      <dgm:t>
        <a:bodyPr/>
        <a:lstStyle/>
        <a:p>
          <a:endParaRPr kumimoji="1" lang="ja-JP" altLang="en-US"/>
        </a:p>
      </dgm:t>
    </dgm:pt>
    <dgm:pt modelId="{E3484751-589B-4BA4-8800-87EC6B1F37FF}">
      <dgm:prSet phldrT="[テキスト]"/>
      <dgm:spPr/>
      <dgm:t>
        <a:bodyPr/>
        <a:lstStyle/>
        <a:p>
          <a:r>
            <a:rPr kumimoji="1" lang="ja-JP" altLang="en-US" dirty="0" smtClean="0"/>
            <a:t>フード</a:t>
          </a:r>
          <a:endParaRPr kumimoji="1" lang="ja-JP" altLang="en-US" dirty="0"/>
        </a:p>
      </dgm:t>
    </dgm:pt>
    <dgm:pt modelId="{505CF206-2801-4EBD-8EAC-8B1483BB8CBC}" type="parTrans" cxnId="{6ACB6CBB-DAC0-4ED3-8DB8-CD8BD5B84F19}">
      <dgm:prSet/>
      <dgm:spPr/>
      <dgm:t>
        <a:bodyPr/>
        <a:lstStyle/>
        <a:p>
          <a:endParaRPr kumimoji="1" lang="ja-JP" altLang="en-US"/>
        </a:p>
      </dgm:t>
    </dgm:pt>
    <dgm:pt modelId="{BAA91890-196A-44F1-BF2E-BB458BD22657}" type="sibTrans" cxnId="{6ACB6CBB-DAC0-4ED3-8DB8-CD8BD5B84F19}">
      <dgm:prSet/>
      <dgm:spPr/>
      <dgm:t>
        <a:bodyPr/>
        <a:lstStyle/>
        <a:p>
          <a:endParaRPr kumimoji="1" lang="ja-JP" altLang="en-US"/>
        </a:p>
      </dgm:t>
    </dgm:pt>
    <dgm:pt modelId="{24C40CA7-FF09-4EC0-9ADF-3762E3C6E99B}" type="pres">
      <dgm:prSet presAssocID="{2F4022D4-87F4-46B3-99FC-74DDDB5EE223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kumimoji="1" lang="ja-JP" altLang="en-US"/>
        </a:p>
      </dgm:t>
    </dgm:pt>
    <dgm:pt modelId="{DD82ED2E-75E6-4DD8-97DD-971525159012}" type="pres">
      <dgm:prSet presAssocID="{2F4022D4-87F4-46B3-99FC-74DDDB5EE223}" presName="outerBox" presStyleCnt="0"/>
      <dgm:spPr/>
      <dgm:t>
        <a:bodyPr/>
        <a:lstStyle/>
        <a:p>
          <a:endParaRPr kumimoji="1" lang="ja-JP" altLang="en-US"/>
        </a:p>
      </dgm:t>
    </dgm:pt>
    <dgm:pt modelId="{2AFCC93A-6946-4D47-A829-E4D6AFB023F0}" type="pres">
      <dgm:prSet presAssocID="{2F4022D4-87F4-46B3-99FC-74DDDB5EE223}" presName="outerBoxParent" presStyleLbl="node1" presStyleIdx="0" presStyleCnt="3"/>
      <dgm:spPr/>
      <dgm:t>
        <a:bodyPr/>
        <a:lstStyle/>
        <a:p>
          <a:endParaRPr kumimoji="1" lang="ja-JP" altLang="en-US"/>
        </a:p>
      </dgm:t>
    </dgm:pt>
    <dgm:pt modelId="{8FC50057-16AA-43F0-A53D-4718B0A2C7E2}" type="pres">
      <dgm:prSet presAssocID="{2F4022D4-87F4-46B3-99FC-74DDDB5EE223}" presName="outerBoxChildren" presStyleCnt="0"/>
      <dgm:spPr/>
      <dgm:t>
        <a:bodyPr/>
        <a:lstStyle/>
        <a:p>
          <a:endParaRPr kumimoji="1" lang="ja-JP" altLang="en-US"/>
        </a:p>
      </dgm:t>
    </dgm:pt>
    <dgm:pt modelId="{256535E8-9DB0-485D-A466-56FA40A2569B}" type="pres">
      <dgm:prSet presAssocID="{5455DA4A-80AC-44FD-956F-8E545AD631F3}" presName="oChild" presStyleLbl="fgAcc1" presStyleIdx="0" presStyleCnt="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C942AE7-9A52-4149-A412-E551DE012F2E}" type="pres">
      <dgm:prSet presAssocID="{D1E4D340-1DC1-4A0F-B2A8-6AB8BA7277CF}" presName="outerSibTrans" presStyleCnt="0"/>
      <dgm:spPr/>
      <dgm:t>
        <a:bodyPr/>
        <a:lstStyle/>
        <a:p>
          <a:endParaRPr kumimoji="1" lang="ja-JP" altLang="en-US"/>
        </a:p>
      </dgm:t>
    </dgm:pt>
    <dgm:pt modelId="{500B7B36-FC4E-48F7-8644-9DCE616FFB6B}" type="pres">
      <dgm:prSet presAssocID="{95A46704-A05A-49E0-B1F7-E3E4246960ED}" presName="oChild" presStyleLbl="fgAcc1" presStyleIdx="1" presStyleCnt="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1D84A30-89EE-4FA9-B34E-59D34360F386}" type="pres">
      <dgm:prSet presAssocID="{2F4022D4-87F4-46B3-99FC-74DDDB5EE223}" presName="middleBox" presStyleCnt="0"/>
      <dgm:spPr/>
      <dgm:t>
        <a:bodyPr/>
        <a:lstStyle/>
        <a:p>
          <a:endParaRPr kumimoji="1" lang="ja-JP" altLang="en-US"/>
        </a:p>
      </dgm:t>
    </dgm:pt>
    <dgm:pt modelId="{440EED98-B885-4F0C-BDF7-3FE9F42CA537}" type="pres">
      <dgm:prSet presAssocID="{2F4022D4-87F4-46B3-99FC-74DDDB5EE223}" presName="middleBoxParent" presStyleLbl="node1" presStyleIdx="1" presStyleCnt="3"/>
      <dgm:spPr/>
      <dgm:t>
        <a:bodyPr/>
        <a:lstStyle/>
        <a:p>
          <a:endParaRPr kumimoji="1" lang="ja-JP" altLang="en-US"/>
        </a:p>
      </dgm:t>
    </dgm:pt>
    <dgm:pt modelId="{4511F266-4EE5-42E8-AF66-001BD93708CC}" type="pres">
      <dgm:prSet presAssocID="{2F4022D4-87F4-46B3-99FC-74DDDB5EE223}" presName="middleBoxChildren" presStyleCnt="0"/>
      <dgm:spPr/>
      <dgm:t>
        <a:bodyPr/>
        <a:lstStyle/>
        <a:p>
          <a:endParaRPr kumimoji="1" lang="ja-JP" altLang="en-US"/>
        </a:p>
      </dgm:t>
    </dgm:pt>
    <dgm:pt modelId="{AE1CDDEB-5668-4378-8040-7E52DACBD0A2}" type="pres">
      <dgm:prSet presAssocID="{0361282F-7451-41E1-9DD3-5590F5DC3FD2}" presName="mChild" presStyleLbl="fgAcc1" presStyleIdx="2" presStyleCnt="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DD42409-FD6F-4A36-AA09-E9A8C61053EE}" type="pres">
      <dgm:prSet presAssocID="{119DAE01-1D6A-495B-BEF7-0FA3AE635812}" presName="middleSibTrans" presStyleCnt="0"/>
      <dgm:spPr/>
      <dgm:t>
        <a:bodyPr/>
        <a:lstStyle/>
        <a:p>
          <a:endParaRPr kumimoji="1" lang="ja-JP" altLang="en-US"/>
        </a:p>
      </dgm:t>
    </dgm:pt>
    <dgm:pt modelId="{07ECA3ED-C865-4101-B298-A2F263475A82}" type="pres">
      <dgm:prSet presAssocID="{999ED786-2A8B-4E6E-A5BD-BD86A4E3F477}" presName="mChild" presStyleLbl="fgAcc1" presStyleIdx="3" presStyleCnt="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842C150-3961-4060-9986-2A3431560C52}" type="pres">
      <dgm:prSet presAssocID="{2F4022D4-87F4-46B3-99FC-74DDDB5EE223}" presName="centerBox" presStyleCnt="0"/>
      <dgm:spPr/>
      <dgm:t>
        <a:bodyPr/>
        <a:lstStyle/>
        <a:p>
          <a:endParaRPr kumimoji="1" lang="ja-JP" altLang="en-US"/>
        </a:p>
      </dgm:t>
    </dgm:pt>
    <dgm:pt modelId="{9761B8BA-B2C3-4B47-866B-66DE98B32DC3}" type="pres">
      <dgm:prSet presAssocID="{2F4022D4-87F4-46B3-99FC-74DDDB5EE223}" presName="centerBoxParent" presStyleLbl="node1" presStyleIdx="2" presStyleCnt="3"/>
      <dgm:spPr/>
      <dgm:t>
        <a:bodyPr/>
        <a:lstStyle/>
        <a:p>
          <a:endParaRPr kumimoji="1" lang="ja-JP" altLang="en-US"/>
        </a:p>
      </dgm:t>
    </dgm:pt>
    <dgm:pt modelId="{B27ED73F-0572-4CAF-B25F-46C28F0DF37F}" type="pres">
      <dgm:prSet presAssocID="{2F4022D4-87F4-46B3-99FC-74DDDB5EE223}" presName="centerBoxChildren" presStyleCnt="0"/>
      <dgm:spPr/>
      <dgm:t>
        <a:bodyPr/>
        <a:lstStyle/>
        <a:p>
          <a:endParaRPr kumimoji="1" lang="ja-JP" altLang="en-US"/>
        </a:p>
      </dgm:t>
    </dgm:pt>
    <dgm:pt modelId="{9B282421-F623-4D70-88DD-122482734E92}" type="pres">
      <dgm:prSet presAssocID="{C0FF839D-218E-495D-A882-FC96983B0BDE}" presName="cChild" presStyleLbl="fgAcc1" presStyleIdx="4" presStyleCnt="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41BA851-4CEE-4DBF-8FB7-B9259E0ACC29}" type="pres">
      <dgm:prSet presAssocID="{C3E409C6-D7B4-44D9-A760-4D992899E499}" presName="centerSibTrans" presStyleCnt="0"/>
      <dgm:spPr/>
      <dgm:t>
        <a:bodyPr/>
        <a:lstStyle/>
        <a:p>
          <a:endParaRPr kumimoji="1" lang="ja-JP" altLang="en-US"/>
        </a:p>
      </dgm:t>
    </dgm:pt>
    <dgm:pt modelId="{BF220A24-3956-4AA5-9A5D-0CAD32B22B07}" type="pres">
      <dgm:prSet presAssocID="{E3484751-589B-4BA4-8800-87EC6B1F37FF}" presName="cChild" presStyleLbl="fgAcc1" presStyleIdx="5" presStyleCnt="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9167CA79-6BC9-47AE-8ECF-D63FE2E7DE6D}" type="presOf" srcId="{4C1EA833-D993-43C5-AC6C-F9FD2018FD8D}" destId="{2AFCC93A-6946-4D47-A829-E4D6AFB023F0}" srcOrd="0" destOrd="0" presId="urn:microsoft.com/office/officeart/2005/8/layout/target2"/>
    <dgm:cxn modelId="{A7A52DE0-81E1-4B25-8636-19D08858F7D0}" type="presOf" srcId="{C0FF839D-218E-495D-A882-FC96983B0BDE}" destId="{9B282421-F623-4D70-88DD-122482734E92}" srcOrd="0" destOrd="0" presId="urn:microsoft.com/office/officeart/2005/8/layout/target2"/>
    <dgm:cxn modelId="{F88A98BE-6076-4518-8CE0-DFB21A01AF0D}" type="presOf" srcId="{999ED786-2A8B-4E6E-A5BD-BD86A4E3F477}" destId="{07ECA3ED-C865-4101-B298-A2F263475A82}" srcOrd="0" destOrd="0" presId="urn:microsoft.com/office/officeart/2005/8/layout/target2"/>
    <dgm:cxn modelId="{69A5BCC5-09E9-4ED2-AF01-2458C57B6A05}" type="presOf" srcId="{95A46704-A05A-49E0-B1F7-E3E4246960ED}" destId="{500B7B36-FC4E-48F7-8644-9DCE616FFB6B}" srcOrd="0" destOrd="0" presId="urn:microsoft.com/office/officeart/2005/8/layout/target2"/>
    <dgm:cxn modelId="{8BC97E4C-180C-4EA5-B2B0-C5BC2A4EBF42}" srcId="{2F4022D4-87F4-46B3-99FC-74DDDB5EE223}" destId="{4AC7804E-FACD-45F5-B4BB-83DBEAF6CA4C}" srcOrd="1" destOrd="0" parTransId="{7EEBE5FF-65C6-4EF5-98A1-9BF70E22C041}" sibTransId="{4D181751-2FE1-43FB-B6D3-CFB6BA9F3603}"/>
    <dgm:cxn modelId="{E8FFFB0F-756C-4261-AC96-085B9FF61DA9}" srcId="{4C1EA833-D993-43C5-AC6C-F9FD2018FD8D}" destId="{95A46704-A05A-49E0-B1F7-E3E4246960ED}" srcOrd="1" destOrd="0" parTransId="{8DC99573-A948-4644-8C51-A4E4B531A264}" sibTransId="{0CCFDD14-10CB-4C12-8312-54753B17161D}"/>
    <dgm:cxn modelId="{83F6D741-869D-4B1F-A8D6-317505BBFE31}" type="presOf" srcId="{4AC7804E-FACD-45F5-B4BB-83DBEAF6CA4C}" destId="{440EED98-B885-4F0C-BDF7-3FE9F42CA537}" srcOrd="0" destOrd="0" presId="urn:microsoft.com/office/officeart/2005/8/layout/target2"/>
    <dgm:cxn modelId="{7C6A36FC-0B49-4ECB-9BBA-50BA9B816A80}" srcId="{2F4022D4-87F4-46B3-99FC-74DDDB5EE223}" destId="{4C1EA833-D993-43C5-AC6C-F9FD2018FD8D}" srcOrd="0" destOrd="0" parTransId="{7B36FD96-BDB5-4B4D-A78A-0A4113D2ABEA}" sibTransId="{751A1976-B2D0-463D-917F-7A678F9FC4F2}"/>
    <dgm:cxn modelId="{6ACB6CBB-DAC0-4ED3-8DB8-CD8BD5B84F19}" srcId="{3AEC7D10-379E-4DEE-AC44-3D41374D0EB1}" destId="{E3484751-589B-4BA4-8800-87EC6B1F37FF}" srcOrd="1" destOrd="0" parTransId="{505CF206-2801-4EBD-8EAC-8B1483BB8CBC}" sibTransId="{BAA91890-196A-44F1-BF2E-BB458BD22657}"/>
    <dgm:cxn modelId="{0A7471D7-52C8-44FC-846A-E75159B60E42}" srcId="{4C1EA833-D993-43C5-AC6C-F9FD2018FD8D}" destId="{5455DA4A-80AC-44FD-956F-8E545AD631F3}" srcOrd="0" destOrd="0" parTransId="{6729A78D-63A2-40D4-A705-F642D4290D67}" sibTransId="{D1E4D340-1DC1-4A0F-B2A8-6AB8BA7277CF}"/>
    <dgm:cxn modelId="{2E86F76D-FD2A-4F87-AF82-507607844136}" srcId="{4AC7804E-FACD-45F5-B4BB-83DBEAF6CA4C}" destId="{999ED786-2A8B-4E6E-A5BD-BD86A4E3F477}" srcOrd="1" destOrd="0" parTransId="{B5143000-F219-44A6-887B-E02619581CE8}" sibTransId="{72C5C52D-11C8-4A06-8175-563819AF2AE4}"/>
    <dgm:cxn modelId="{03B8ECD5-D82D-42FB-A3C0-535FB7054C62}" type="presOf" srcId="{5455DA4A-80AC-44FD-956F-8E545AD631F3}" destId="{256535E8-9DB0-485D-A466-56FA40A2569B}" srcOrd="0" destOrd="0" presId="urn:microsoft.com/office/officeart/2005/8/layout/target2"/>
    <dgm:cxn modelId="{FFF894B0-E56A-4BB1-8663-CA7C38EA0FF2}" type="presOf" srcId="{0361282F-7451-41E1-9DD3-5590F5DC3FD2}" destId="{AE1CDDEB-5668-4378-8040-7E52DACBD0A2}" srcOrd="0" destOrd="0" presId="urn:microsoft.com/office/officeart/2005/8/layout/target2"/>
    <dgm:cxn modelId="{5B521AF3-75D0-41FB-8A32-1D8EB943EFF6}" srcId="{2F4022D4-87F4-46B3-99FC-74DDDB5EE223}" destId="{3AEC7D10-379E-4DEE-AC44-3D41374D0EB1}" srcOrd="2" destOrd="0" parTransId="{B6E6E346-EB60-4718-87AD-A5571F5703D8}" sibTransId="{94F86901-103A-4FDE-B8EF-C9E7B755012E}"/>
    <dgm:cxn modelId="{223143EA-FD19-4D77-A943-637DE2A71D45}" srcId="{3AEC7D10-379E-4DEE-AC44-3D41374D0EB1}" destId="{C0FF839D-218E-495D-A882-FC96983B0BDE}" srcOrd="0" destOrd="0" parTransId="{BB3F570D-1382-4CA3-84C8-2A303ED0213C}" sibTransId="{C3E409C6-D7B4-44D9-A760-4D992899E499}"/>
    <dgm:cxn modelId="{BBBF928B-06D0-4C37-B002-714B8DAC3B09}" type="presOf" srcId="{2F4022D4-87F4-46B3-99FC-74DDDB5EE223}" destId="{24C40CA7-FF09-4EC0-9ADF-3762E3C6E99B}" srcOrd="0" destOrd="0" presId="urn:microsoft.com/office/officeart/2005/8/layout/target2"/>
    <dgm:cxn modelId="{7EC4D144-44CC-4D29-A200-A03ED12C2DE5}" type="presOf" srcId="{3AEC7D10-379E-4DEE-AC44-3D41374D0EB1}" destId="{9761B8BA-B2C3-4B47-866B-66DE98B32DC3}" srcOrd="0" destOrd="0" presId="urn:microsoft.com/office/officeart/2005/8/layout/target2"/>
    <dgm:cxn modelId="{BE25523F-67B7-4247-B0A8-0D3FF10E66E7}" type="presOf" srcId="{E3484751-589B-4BA4-8800-87EC6B1F37FF}" destId="{BF220A24-3956-4AA5-9A5D-0CAD32B22B07}" srcOrd="0" destOrd="0" presId="urn:microsoft.com/office/officeart/2005/8/layout/target2"/>
    <dgm:cxn modelId="{7A7BF661-39A1-4BD9-9824-4C7DBD64F90B}" srcId="{4AC7804E-FACD-45F5-B4BB-83DBEAF6CA4C}" destId="{0361282F-7451-41E1-9DD3-5590F5DC3FD2}" srcOrd="0" destOrd="0" parTransId="{126C36F6-EBE8-431A-A4E3-861ACBEE0A07}" sibTransId="{119DAE01-1D6A-495B-BEF7-0FA3AE635812}"/>
    <dgm:cxn modelId="{5086D396-6539-4F9C-9F12-DC9244F4D8D5}" type="presParOf" srcId="{24C40CA7-FF09-4EC0-9ADF-3762E3C6E99B}" destId="{DD82ED2E-75E6-4DD8-97DD-971525159012}" srcOrd="0" destOrd="0" presId="urn:microsoft.com/office/officeart/2005/8/layout/target2"/>
    <dgm:cxn modelId="{21204725-C3AD-4007-8925-9E3CD99C2681}" type="presParOf" srcId="{DD82ED2E-75E6-4DD8-97DD-971525159012}" destId="{2AFCC93A-6946-4D47-A829-E4D6AFB023F0}" srcOrd="0" destOrd="0" presId="urn:microsoft.com/office/officeart/2005/8/layout/target2"/>
    <dgm:cxn modelId="{63D9EEF1-B6C7-4863-9D47-CC40CDE939C0}" type="presParOf" srcId="{DD82ED2E-75E6-4DD8-97DD-971525159012}" destId="{8FC50057-16AA-43F0-A53D-4718B0A2C7E2}" srcOrd="1" destOrd="0" presId="urn:microsoft.com/office/officeart/2005/8/layout/target2"/>
    <dgm:cxn modelId="{6E2D1A11-D738-4D03-BA9F-14767410BA99}" type="presParOf" srcId="{8FC50057-16AA-43F0-A53D-4718B0A2C7E2}" destId="{256535E8-9DB0-485D-A466-56FA40A2569B}" srcOrd="0" destOrd="0" presId="urn:microsoft.com/office/officeart/2005/8/layout/target2"/>
    <dgm:cxn modelId="{BB7ACEB0-9E82-4BB2-8DD3-A0467048137D}" type="presParOf" srcId="{8FC50057-16AA-43F0-A53D-4718B0A2C7E2}" destId="{DC942AE7-9A52-4149-A412-E551DE012F2E}" srcOrd="1" destOrd="0" presId="urn:microsoft.com/office/officeart/2005/8/layout/target2"/>
    <dgm:cxn modelId="{E96AE5BF-50D6-4F93-BFF9-CCB1A50BC71D}" type="presParOf" srcId="{8FC50057-16AA-43F0-A53D-4718B0A2C7E2}" destId="{500B7B36-FC4E-48F7-8644-9DCE616FFB6B}" srcOrd="2" destOrd="0" presId="urn:microsoft.com/office/officeart/2005/8/layout/target2"/>
    <dgm:cxn modelId="{6DC379F3-CEE3-4FA7-A172-1E51115FA993}" type="presParOf" srcId="{24C40CA7-FF09-4EC0-9ADF-3762E3C6E99B}" destId="{81D84A30-89EE-4FA9-B34E-59D34360F386}" srcOrd="1" destOrd="0" presId="urn:microsoft.com/office/officeart/2005/8/layout/target2"/>
    <dgm:cxn modelId="{DBF6E06F-BB24-4120-8881-D5A255E938E5}" type="presParOf" srcId="{81D84A30-89EE-4FA9-B34E-59D34360F386}" destId="{440EED98-B885-4F0C-BDF7-3FE9F42CA537}" srcOrd="0" destOrd="0" presId="urn:microsoft.com/office/officeart/2005/8/layout/target2"/>
    <dgm:cxn modelId="{AB700500-DA98-48F2-8CCC-FC962334FC0B}" type="presParOf" srcId="{81D84A30-89EE-4FA9-B34E-59D34360F386}" destId="{4511F266-4EE5-42E8-AF66-001BD93708CC}" srcOrd="1" destOrd="0" presId="urn:microsoft.com/office/officeart/2005/8/layout/target2"/>
    <dgm:cxn modelId="{864EEE3A-F7D8-45E1-B22D-F3C3A451BE48}" type="presParOf" srcId="{4511F266-4EE5-42E8-AF66-001BD93708CC}" destId="{AE1CDDEB-5668-4378-8040-7E52DACBD0A2}" srcOrd="0" destOrd="0" presId="urn:microsoft.com/office/officeart/2005/8/layout/target2"/>
    <dgm:cxn modelId="{68A7E510-2F00-4863-9D44-780B7FF08BC0}" type="presParOf" srcId="{4511F266-4EE5-42E8-AF66-001BD93708CC}" destId="{1DD42409-FD6F-4A36-AA09-E9A8C61053EE}" srcOrd="1" destOrd="0" presId="urn:microsoft.com/office/officeart/2005/8/layout/target2"/>
    <dgm:cxn modelId="{2C12E278-2BAD-4599-A44D-DCA1C0450CB1}" type="presParOf" srcId="{4511F266-4EE5-42E8-AF66-001BD93708CC}" destId="{07ECA3ED-C865-4101-B298-A2F263475A82}" srcOrd="2" destOrd="0" presId="urn:microsoft.com/office/officeart/2005/8/layout/target2"/>
    <dgm:cxn modelId="{C286CCD0-A757-47E7-9574-EBE6EF40AE07}" type="presParOf" srcId="{24C40CA7-FF09-4EC0-9ADF-3762E3C6E99B}" destId="{0842C150-3961-4060-9986-2A3431560C52}" srcOrd="2" destOrd="0" presId="urn:microsoft.com/office/officeart/2005/8/layout/target2"/>
    <dgm:cxn modelId="{B450E7E1-D8D5-47CC-B76B-DBD925F52B59}" type="presParOf" srcId="{0842C150-3961-4060-9986-2A3431560C52}" destId="{9761B8BA-B2C3-4B47-866B-66DE98B32DC3}" srcOrd="0" destOrd="0" presId="urn:microsoft.com/office/officeart/2005/8/layout/target2"/>
    <dgm:cxn modelId="{2060F9A7-10A8-42A3-A7DD-F6BCE09BD807}" type="presParOf" srcId="{0842C150-3961-4060-9986-2A3431560C52}" destId="{B27ED73F-0572-4CAF-B25F-46C28F0DF37F}" srcOrd="1" destOrd="0" presId="urn:microsoft.com/office/officeart/2005/8/layout/target2"/>
    <dgm:cxn modelId="{B973DE16-8E92-4634-B384-59E6AB89A6BE}" type="presParOf" srcId="{B27ED73F-0572-4CAF-B25F-46C28F0DF37F}" destId="{9B282421-F623-4D70-88DD-122482734E92}" srcOrd="0" destOrd="0" presId="urn:microsoft.com/office/officeart/2005/8/layout/target2"/>
    <dgm:cxn modelId="{549ADE2D-D875-4F8A-9490-1F36C9343691}" type="presParOf" srcId="{B27ED73F-0572-4CAF-B25F-46C28F0DF37F}" destId="{C41BA851-4CEE-4DBF-8FB7-B9259E0ACC29}" srcOrd="1" destOrd="0" presId="urn:microsoft.com/office/officeart/2005/8/layout/target2"/>
    <dgm:cxn modelId="{BB303D5D-0832-41EF-943F-97C21538F76E}" type="presParOf" srcId="{B27ED73F-0572-4CAF-B25F-46C28F0DF37F}" destId="{BF220A24-3956-4AA5-9A5D-0CAD32B22B07}" srcOrd="2" destOrd="0" presId="urn:microsoft.com/office/officeart/2005/8/layout/targe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Shap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ja-JP" altLang="en-US" noProof="1" smtClean="0"/>
              <a:t>マスタ サブタイトルの書式設定</a:t>
            </a:r>
            <a:endParaRPr lang="en-US" dirty="0"/>
          </a:p>
        </p:txBody>
      </p:sp>
      <p:sp>
        <p:nvSpPr>
          <p:cNvPr id="28" name="Shap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D8DC-0EF4-4228-9446-74B16ABD21C2}" type="datetimeFigureOut">
              <a:rPr kumimoji="1" lang="ja-JP" altLang="en-US" smtClean="0"/>
              <a:pPr/>
              <a:t>2009/12/19</a:t>
            </a:fld>
            <a:endParaRPr lang="en-US" dirty="0"/>
          </a:p>
        </p:txBody>
      </p:sp>
      <p:sp>
        <p:nvSpPr>
          <p:cNvPr id="17" name="Shap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hap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CEC5E3C-8AD5-4018-BD72-C1E88E61A032}" type="slidenum">
              <a:rPr kumimoji="1" lang="ja-JP" altLang="en-US" smtClean="0"/>
              <a:pPr/>
              <a:t>&lt;#&gt;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313" y="1449303"/>
            <a:ext cx="9006840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9166" y="1396720"/>
            <a:ext cx="9004494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1509" y="2976649"/>
            <a:ext cx="9009858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Shap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ln w="10541" cmpd="sng">
                  <a:noFill/>
                  <a:prstDash val="solid"/>
                </a:ln>
                <a:solidFill>
                  <a:srgbClr val="FFFFFF"/>
                </a:solidFill>
              </a:defRPr>
            </a:lvl1pPr>
          </a:lstStyle>
          <a:p>
            <a:r>
              <a:rPr lang="ja-JP" altLang="en-US" noProof="1" smtClean="0"/>
              <a:t>マスタ タイトルの書式設定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Shap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D8DC-0EF4-4228-9446-74B16ABD21C2}" type="datetimeFigureOut">
              <a:rPr kumimoji="1" lang="ja-JP" altLang="en-US" smtClean="0"/>
              <a:pPr/>
              <a:t>2009/12/19</a:t>
            </a:fld>
            <a:endParaRPr lang="en-US" dirty="0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5E3C-8AD5-4018-BD72-C1E88E61A032}" type="slidenum">
              <a:rPr kumimoji="1" lang="ja-JP" altLang="en-US" smtClean="0"/>
              <a:pPr/>
              <a:t>&lt;#&gt;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ja-JP" altLang="en-US" smtClean="0"/>
              <a:t>クリックしてタイトルを入力</a:t>
            </a:r>
            <a:endParaRPr lang="en-US"/>
          </a:p>
        </p:txBody>
      </p:sp>
      <p:sp>
        <p:nvSpPr>
          <p:cNvPr id="3" name="Shape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D8DC-0EF4-4228-9446-74B16ABD21C2}" type="datetimeFigureOut">
              <a:rPr kumimoji="1" lang="ja-JP" altLang="en-US" smtClean="0"/>
              <a:pPr/>
              <a:t>2009/12/19</a:t>
            </a:fld>
            <a:endParaRPr lang="en-US" dirty="0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5E3C-8AD5-4018-BD72-C1E88E61A032}" type="slidenum">
              <a:rPr kumimoji="1" lang="ja-JP" altLang="en-US" smtClean="0"/>
              <a:pPr/>
              <a:t>&lt;#&gt;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D8DC-0EF4-4228-9446-74B16ABD21C2}" type="datetimeFigureOut">
              <a:rPr kumimoji="1" lang="ja-JP" altLang="en-US" smtClean="0"/>
              <a:pPr/>
              <a:t>2009/12/19</a:t>
            </a:fld>
            <a:endParaRPr lang="en-US" dirty="0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5E3C-8AD5-4018-BD72-C1E88E61A032}" type="slidenum">
              <a:rPr kumimoji="1" lang="ja-JP" altLang="en-US" smtClean="0"/>
              <a:pPr/>
              <a:t>&lt;#&gt;</a:t>
            </a:fld>
            <a:endParaRPr lang="en-US" dirty="0"/>
          </a:p>
        </p:txBody>
      </p:sp>
      <p:sp>
        <p:nvSpPr>
          <p:cNvPr id="8" name="Shape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  <a:noFill/>
        </p:spPr>
        <p:txBody>
          <a:bodyPr anchor="b" anchorCtr="0"/>
          <a:lstStyle>
            <a:lvl1pPr algn="l">
              <a:buNone/>
              <a:defRPr sz="4000" b="0" cap="none">
                <a:solidFill>
                  <a:schemeClr val="tx1"/>
                </a:solidFill>
                <a:latin typeface="+mj-lt"/>
                <a:ea typeface="+mj-lt"/>
                <a:cs typeface="+mj-lt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en-US" dirty="0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D8DC-0EF4-4228-9446-74B16ABD21C2}" type="datetimeFigureOut">
              <a:rPr kumimoji="1" lang="ja-JP" altLang="en-US" smtClean="0"/>
              <a:pPr/>
              <a:t>2009/12/19</a:t>
            </a:fld>
            <a:endParaRPr lang="en-US" dirty="0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68307" y="2376830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8307" y="2341475"/>
            <a:ext cx="9004494" cy="4572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8307" y="2468880"/>
            <a:ext cx="9009858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CEC5E3C-8AD5-4018-BD72-C1E88E61A032}" type="slidenum">
              <a:rPr kumimoji="1" lang="ja-JP" altLang="en-US" smtClean="0"/>
              <a:pPr/>
              <a:t>&lt;#&gt;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D8DC-0EF4-4228-9446-74B16ABD21C2}" type="datetimeFigureOut">
              <a:rPr kumimoji="1" lang="ja-JP" altLang="en-US" smtClean="0"/>
              <a:pPr/>
              <a:t>2009/12/19</a:t>
            </a:fld>
            <a:endParaRPr lang="en-US" dirty="0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5E3C-8AD5-4018-BD72-C1E88E61A032}" type="slidenum">
              <a:rPr kumimoji="1" lang="ja-JP" altLang="en-US" smtClean="0"/>
              <a:pPr/>
              <a:t>&lt;#&gt;</a:t>
            </a:fld>
            <a:endParaRPr lang="en-US" dirty="0"/>
          </a:p>
        </p:txBody>
      </p:sp>
      <p:sp>
        <p:nvSpPr>
          <p:cNvPr id="9" name="Shape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1" name="Shape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lt"/>
                <a:cs typeface="+mj-lt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Shap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lt"/>
                <a:cs typeface="+mj-lt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7" name="Shap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D8DC-0EF4-4228-9446-74B16ABD21C2}" type="datetimeFigureOut">
              <a:rPr kumimoji="1" lang="ja-JP" altLang="en-US" smtClean="0"/>
              <a:pPr/>
              <a:t>2009/12/19</a:t>
            </a:fld>
            <a:endParaRPr lang="en-US" dirty="0"/>
          </a:p>
        </p:txBody>
      </p:sp>
      <p:sp>
        <p:nvSpPr>
          <p:cNvPr id="8" name="Shap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hap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5E3C-8AD5-4018-BD72-C1E88E61A032}" type="slidenum">
              <a:rPr kumimoji="1" lang="ja-JP" altLang="en-US" smtClean="0"/>
              <a:pPr/>
              <a:t>&lt;#&gt;</a:t>
            </a:fld>
            <a:endParaRPr lang="en-US" dirty="0"/>
          </a:p>
        </p:txBody>
      </p:sp>
      <p:sp>
        <p:nvSpPr>
          <p:cNvPr id="11" name="Shape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3" name="Shape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Shap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D8DC-0EF4-4228-9446-74B16ABD21C2}" type="datetimeFigureOut">
              <a:rPr kumimoji="1" lang="ja-JP" altLang="en-US" smtClean="0"/>
              <a:pPr/>
              <a:t>2009/12/19</a:t>
            </a:fld>
            <a:endParaRPr lang="en-US" dirty="0"/>
          </a:p>
        </p:txBody>
      </p:sp>
      <p:sp>
        <p:nvSpPr>
          <p:cNvPr id="4" name="Shap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hap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5E3C-8AD5-4018-BD72-C1E88E61A032}" type="slidenum">
              <a:rPr kumimoji="1" lang="ja-JP" altLang="en-US" smtClean="0"/>
              <a:pPr/>
              <a:t>&lt;#&gt;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D8DC-0EF4-4228-9446-74B16ABD21C2}" type="datetimeFigureOut">
              <a:rPr kumimoji="1" lang="ja-JP" altLang="en-US" smtClean="0"/>
              <a:pPr/>
              <a:t>2009/12/19</a:t>
            </a:fld>
            <a:endParaRPr lang="en-US" dirty="0"/>
          </a:p>
        </p:txBody>
      </p:sp>
      <p:sp>
        <p:nvSpPr>
          <p:cNvPr id="3" name="Shap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hap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5E3C-8AD5-4018-BD72-C1E88E61A032}" type="slidenum">
              <a:rPr kumimoji="1" lang="ja-JP" altLang="en-US" smtClean="0"/>
              <a:pPr/>
              <a:t>&lt;#&gt;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Shap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D8DC-0EF4-4228-9446-74B16ABD21C2}" type="datetimeFigureOut">
              <a:rPr kumimoji="1" lang="ja-JP" altLang="en-US" smtClean="0"/>
              <a:pPr/>
              <a:t>2009/12/19</a:t>
            </a:fld>
            <a:endParaRPr lang="en-US" dirty="0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5E3C-8AD5-4018-BD72-C1E88E61A032}" type="slidenum">
              <a:rPr kumimoji="1" lang="ja-JP" altLang="en-US" smtClean="0"/>
              <a:pPr/>
              <a:t>&lt;#&gt;</a:t>
            </a:fld>
            <a:endParaRPr lang="en-US" dirty="0"/>
          </a:p>
        </p:txBody>
      </p:sp>
      <p:sp>
        <p:nvSpPr>
          <p:cNvPr id="11" name="Shape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D8DC-0EF4-4228-9446-74B16ABD21C2}" type="datetimeFigureOut">
              <a:rPr kumimoji="1" lang="ja-JP" altLang="en-US" smtClean="0"/>
              <a:pPr/>
              <a:t>2009/12/19</a:t>
            </a:fld>
            <a:endParaRPr lang="en-US" dirty="0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CEC5E3C-8AD5-4018-BD72-C1E88E61A032}" type="slidenum">
              <a:rPr kumimoji="1" lang="ja-JP" altLang="en-US" smtClean="0"/>
              <a:pPr/>
              <a:t>&lt;#&gt;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307" y="4648200"/>
            <a:ext cx="9004494" cy="4572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8307" y="4775605"/>
            <a:ext cx="9009858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" name="Round Same Side Corner Rectangle 2"/>
          <p:cNvSpPr>
            <a:spLocks noGrp="1"/>
          </p:cNvSpPr>
          <p:nvPr>
            <p:ph type="pic" idx="1"/>
          </p:nvPr>
        </p:nvSpPr>
        <p:spPr>
          <a:xfrm>
            <a:off x="64008" y="73152"/>
            <a:ext cx="9006840" cy="4575048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lang="ja-JP" altLang="en-US" dirty="0" smtClean="0"/>
              <a:t>アイコンをクリックして図を追加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lang="ja-JP" altLang="en-US" noProof="1" smtClean="0"/>
              <a:t>マスタ タイトルの書式設定</a:t>
            </a:r>
            <a:endParaRPr lang="en-US" dirty="0"/>
          </a:p>
        </p:txBody>
      </p:sp>
      <p:sp>
        <p:nvSpPr>
          <p:cNvPr id="13" name="Rectangl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ja-JP" altLang="en-US" noProof="1" smtClean="0"/>
              <a:t>マスタ テキストの書式設定</a:t>
            </a:r>
          </a:p>
          <a:p>
            <a:pPr lvl="1"/>
            <a:r>
              <a:rPr lang="ja-JP" altLang="en-US" noProof="1" smtClean="0"/>
              <a:t>第 </a:t>
            </a:r>
            <a:r>
              <a:rPr lang="en-US" altLang="ja-JP" noProof="1" smtClean="0"/>
              <a:t>2 </a:t>
            </a:r>
            <a:r>
              <a:rPr lang="ja-JP" altLang="en-US" noProof="1" smtClean="0"/>
              <a:t>レベル</a:t>
            </a:r>
          </a:p>
          <a:p>
            <a:pPr lvl="2"/>
            <a:r>
              <a:rPr lang="ja-JP" altLang="en-US" noProof="1" smtClean="0"/>
              <a:t>第 </a:t>
            </a:r>
            <a:r>
              <a:rPr lang="en-US" altLang="ja-JP" noProof="1" smtClean="0"/>
              <a:t>3 </a:t>
            </a:r>
            <a:r>
              <a:rPr lang="ja-JP" altLang="en-US" noProof="1" smtClean="0"/>
              <a:t>レベル</a:t>
            </a:r>
          </a:p>
          <a:p>
            <a:pPr lvl="3"/>
            <a:r>
              <a:rPr lang="ja-JP" altLang="en-US" noProof="1" smtClean="0"/>
              <a:t>第 </a:t>
            </a:r>
            <a:r>
              <a:rPr lang="en-US" altLang="ja-JP" noProof="1" smtClean="0"/>
              <a:t>4 </a:t>
            </a:r>
            <a:r>
              <a:rPr lang="ja-JP" altLang="en-US" noProof="1" smtClean="0"/>
              <a:t>レベル</a:t>
            </a:r>
          </a:p>
          <a:p>
            <a:pPr lvl="4"/>
            <a:r>
              <a:rPr lang="ja-JP" altLang="en-US" noProof="1" smtClean="0"/>
              <a:t>第 </a:t>
            </a:r>
            <a:r>
              <a:rPr lang="en-US" altLang="ja-JP" noProof="1" smtClean="0"/>
              <a:t>5 </a:t>
            </a:r>
            <a:r>
              <a:rPr lang="ja-JP" altLang="en-US" noProof="1" smtClean="0"/>
              <a:t>レベル</a:t>
            </a:r>
            <a:endParaRPr lang="en-US" dirty="0"/>
          </a:p>
        </p:txBody>
      </p:sp>
      <p:sp>
        <p:nvSpPr>
          <p:cNvPr id="14" name="Rectangl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fld id="{1E77D8DC-0EF4-4228-9446-74B16ABD21C2}" type="datetimeFigureOut">
              <a:rPr kumimoji="1" lang="ja-JP" altLang="en-US" smtClean="0"/>
              <a:pPr algn="r"/>
              <a:t>2009/12/19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3" name="Oval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>
              <a:defRPr sz="1400">
                <a:solidFill>
                  <a:srgbClr val="FFFFFF"/>
                </a:solidFill>
                <a:latin typeface="+mj-lt"/>
                <a:ea typeface="+mj-lt"/>
                <a:cs typeface="+mj-lt"/>
              </a:defRPr>
            </a:lvl1pPr>
          </a:lstStyle>
          <a:p>
            <a:pPr algn="ctr"/>
            <a:fld id="{4CEC5E3C-8AD5-4018-BD72-C1E88E61A032}" type="slidenum">
              <a:rPr kumimoji="1" lang="ja-JP" altLang="en-US" smtClean="0"/>
              <a:pPr algn="ctr"/>
              <a:t>&lt;#&gt;</a:t>
            </a:fld>
            <a:endParaRPr lang="en-US" sz="1400" dirty="0">
              <a:solidFill>
                <a:srgbClr val="FFFFFF"/>
              </a:solidFill>
              <a:latin typeface="+mj-lt"/>
              <a:ea typeface="+mj-lt"/>
              <a:cs typeface="+mj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1" sz="4000" b="1" kern="1200" cap="none" spc="0">
          <a:ln w="10541" cmpd="sng">
            <a:noFill/>
            <a:prstDash val="solid"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ペットショップ</a:t>
            </a:r>
            <a:r>
              <a:rPr kumimoji="1" lang="ja-JP" altLang="en-US" dirty="0" smtClean="0"/>
              <a:t>経営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 smtClean="0"/>
              <a:t>強化戦略のご提案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357422" y="3886200"/>
            <a:ext cx="5414978" cy="1752600"/>
          </a:xfrm>
        </p:spPr>
        <p:txBody>
          <a:bodyPr/>
          <a:lstStyle/>
          <a:p>
            <a:pPr algn="l"/>
            <a:r>
              <a:rPr kumimoji="1" lang="ja-JP" altLang="en-US" dirty="0" smtClean="0"/>
              <a:t>株式会社　スペアミント企画</a:t>
            </a:r>
          </a:p>
          <a:p>
            <a:pPr algn="l"/>
            <a:r>
              <a:rPr lang="ja-JP" altLang="en-US" dirty="0" smtClean="0"/>
              <a:t>マーケティング事業部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ペット用品の購入先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Web</a:t>
            </a:r>
            <a:r>
              <a:rPr lang="ja-JP" altLang="en-US" dirty="0" smtClean="0"/>
              <a:t>サイトの運営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サイトからの集客</a:t>
            </a:r>
          </a:p>
          <a:p>
            <a:pPr lvl="1"/>
            <a:r>
              <a:rPr lang="ja-JP" altLang="en-US" dirty="0" smtClean="0"/>
              <a:t>プレゼントを活用したアドレスの確保</a:t>
            </a:r>
          </a:p>
          <a:p>
            <a:r>
              <a:rPr lang="ja-JP" altLang="en-US" dirty="0" smtClean="0"/>
              <a:t>商品数と種類の充実</a:t>
            </a:r>
          </a:p>
          <a:p>
            <a:pPr lvl="1"/>
            <a:r>
              <a:rPr lang="ja-JP" altLang="en-US" dirty="0" smtClean="0"/>
              <a:t>小動物の用品など</a:t>
            </a:r>
          </a:p>
          <a:p>
            <a:r>
              <a:rPr kumimoji="1" lang="ja-JP" altLang="en-US" dirty="0" smtClean="0"/>
              <a:t>ペット紹介コーナー</a:t>
            </a:r>
          </a:p>
          <a:p>
            <a:r>
              <a:rPr lang="ja-JP" altLang="en-US" dirty="0" smtClean="0"/>
              <a:t>リンク集の充実</a:t>
            </a:r>
          </a:p>
          <a:p>
            <a:pPr lvl="1"/>
            <a:r>
              <a:rPr lang="ja-JP" altLang="en-US" dirty="0" smtClean="0"/>
              <a:t>獣医さん情報</a:t>
            </a:r>
          </a:p>
          <a:p>
            <a:pPr lvl="1"/>
            <a:r>
              <a:rPr lang="ja-JP" altLang="en-US" dirty="0" smtClean="0"/>
              <a:t>トリミング情報</a:t>
            </a:r>
          </a:p>
        </p:txBody>
      </p:sp>
      <p:pic>
        <p:nvPicPr>
          <p:cNvPr id="4" name="Picture 2" descr="E:\Users\kyoko\AppData\Local\Microsoft\Windows\Temporary Internet Files\Content.IE5\VWWCYSH9\MCj0410531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46665" y="2857496"/>
            <a:ext cx="3582987" cy="34401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意識の変化とペットの位置づけ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785786" y="1857364"/>
            <a:ext cx="2928958" cy="4429156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kumimoji="1" lang="ja-JP" altLang="en-US" dirty="0" smtClean="0"/>
              <a:t>ほとんど屋外で飼う</a:t>
            </a:r>
            <a:br>
              <a:rPr kumimoji="1" lang="ja-JP" altLang="en-US" dirty="0" smtClean="0"/>
            </a:br>
            <a:r>
              <a:rPr kumimoji="1" lang="ja-JP" altLang="en-US" dirty="0" smtClean="0"/>
              <a:t>餌は残飯が中心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1142976" y="2428868"/>
            <a:ext cx="2071702" cy="85725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700" dirty="0" smtClean="0"/>
              <a:t>ペットは飼うもの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214414" y="4857760"/>
            <a:ext cx="2071702" cy="85725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700" dirty="0" smtClean="0"/>
              <a:t>動物と人との境界</a:t>
            </a:r>
            <a:endParaRPr kumimoji="1" lang="ja-JP" altLang="en-US" sz="1700" dirty="0"/>
          </a:p>
        </p:txBody>
      </p:sp>
      <p:sp>
        <p:nvSpPr>
          <p:cNvPr id="8" name="角丸四角形 7"/>
          <p:cNvSpPr/>
          <p:nvPr/>
        </p:nvSpPr>
        <p:spPr>
          <a:xfrm>
            <a:off x="5286380" y="1857364"/>
            <a:ext cx="2928958" cy="4429156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kumimoji="1" lang="ja-JP" altLang="en-US" sz="1700" dirty="0" smtClean="0"/>
              <a:t>室内で飼うことが増える</a:t>
            </a:r>
            <a:br>
              <a:rPr kumimoji="1" lang="ja-JP" altLang="en-US" sz="1700" dirty="0" smtClean="0"/>
            </a:br>
            <a:r>
              <a:rPr kumimoji="1" lang="ja-JP" altLang="en-US" sz="1700" dirty="0" smtClean="0"/>
              <a:t>餌はペットフードを利用</a:t>
            </a:r>
            <a:endParaRPr kumimoji="1" lang="ja-JP" altLang="en-US" sz="1700" dirty="0"/>
          </a:p>
        </p:txBody>
      </p:sp>
      <p:sp>
        <p:nvSpPr>
          <p:cNvPr id="9" name="角丸四角形 8"/>
          <p:cNvSpPr/>
          <p:nvPr/>
        </p:nvSpPr>
        <p:spPr>
          <a:xfrm>
            <a:off x="5643570" y="2428868"/>
            <a:ext cx="2071702" cy="85725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ペットは家族</a:t>
            </a:r>
            <a:endParaRPr kumimoji="1" lang="ja-JP" altLang="en-US" dirty="0"/>
          </a:p>
        </p:txBody>
      </p:sp>
      <p:sp>
        <p:nvSpPr>
          <p:cNvPr id="10" name="角丸四角形 9"/>
          <p:cNvSpPr/>
          <p:nvPr/>
        </p:nvSpPr>
        <p:spPr>
          <a:xfrm>
            <a:off x="5715008" y="4857760"/>
            <a:ext cx="2071702" cy="85725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動物との共生</a:t>
            </a:r>
            <a:endParaRPr kumimoji="1" lang="ja-JP" altLang="en-US" dirty="0"/>
          </a:p>
        </p:txBody>
      </p:sp>
      <p:sp>
        <p:nvSpPr>
          <p:cNvPr id="11" name="ストライプ矢印 10"/>
          <p:cNvSpPr/>
          <p:nvPr/>
        </p:nvSpPr>
        <p:spPr>
          <a:xfrm>
            <a:off x="3929058" y="3286124"/>
            <a:ext cx="1214446" cy="1571636"/>
          </a:xfrm>
          <a:prstGeom prst="striped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現状のニーズ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2971808"/>
          </a:xfrm>
        </p:spPr>
        <p:txBody>
          <a:bodyPr/>
          <a:lstStyle/>
          <a:p>
            <a:r>
              <a:rPr lang="ja-JP" altLang="en-US" dirty="0" smtClean="0"/>
              <a:t>ペットと一緒に行けるお店がほしい</a:t>
            </a:r>
          </a:p>
          <a:p>
            <a:pPr lvl="1"/>
            <a:r>
              <a:rPr lang="ja-JP" altLang="en-US" dirty="0" smtClean="0"/>
              <a:t>ペットと入れる飲食店</a:t>
            </a:r>
          </a:p>
          <a:p>
            <a:pPr lvl="1"/>
            <a:r>
              <a:rPr lang="ja-JP" altLang="en-US" dirty="0" smtClean="0"/>
              <a:t>ペットと入れるショップ</a:t>
            </a:r>
          </a:p>
          <a:p>
            <a:r>
              <a:rPr lang="ja-JP" altLang="en-US" dirty="0" smtClean="0"/>
              <a:t>ペットと一緒に旅行がしたい</a:t>
            </a:r>
          </a:p>
          <a:p>
            <a:pPr lvl="1"/>
            <a:r>
              <a:rPr lang="ja-JP" altLang="en-US" dirty="0" smtClean="0"/>
              <a:t>ペット同伴可の宿泊施設</a:t>
            </a:r>
          </a:p>
          <a:p>
            <a:endParaRPr lang="ja-JP" altLang="en-US" dirty="0" smtClean="0"/>
          </a:p>
          <a:p>
            <a:endParaRPr lang="ja-JP" altLang="en-US" dirty="0" smtClean="0"/>
          </a:p>
          <a:p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2071670" y="4929198"/>
            <a:ext cx="5929354" cy="1285884"/>
          </a:xfrm>
          <a:prstGeom prst="roundRect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ペットと楽しく暮らすための空間</a:t>
            </a:r>
            <a:endParaRPr kumimoji="1" lang="ja-JP" altLang="en-US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対角する 2 つの角を切り取った四角形 5"/>
          <p:cNvSpPr/>
          <p:nvPr/>
        </p:nvSpPr>
        <p:spPr>
          <a:xfrm>
            <a:off x="1000100" y="4286256"/>
            <a:ext cx="2857520" cy="714380"/>
          </a:xfrm>
          <a:prstGeom prst="snip2DiagRect">
            <a:avLst/>
          </a:prstGeom>
          <a:ln w="3810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200" b="1" cap="all" dirty="0" smtClean="0">
                <a:ln w="7620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コンセプト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ショップのスタイル（背景）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ショップのスタイル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これからのペットショップ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dirty="0" smtClean="0"/>
              <a:t>トータル</a:t>
            </a:r>
            <a:r>
              <a:rPr lang="ja-JP" altLang="en-US" dirty="0" smtClean="0"/>
              <a:t>的</a:t>
            </a:r>
            <a:r>
              <a:rPr kumimoji="1" lang="ja-JP" altLang="en-US" dirty="0" smtClean="0"/>
              <a:t>な市場の提供</a:t>
            </a:r>
          </a:p>
          <a:p>
            <a:pPr lvl="1"/>
            <a:r>
              <a:rPr kumimoji="1" lang="ja-JP" altLang="en-US" dirty="0" smtClean="0"/>
              <a:t>ペットの誕生からお別れまで</a:t>
            </a:r>
          </a:p>
          <a:p>
            <a:endParaRPr kumimoji="1" lang="ja-JP" altLang="en-US" dirty="0"/>
          </a:p>
        </p:txBody>
      </p:sp>
      <p:graphicFrame>
        <p:nvGraphicFramePr>
          <p:cNvPr id="6" name="図表 5"/>
          <p:cNvGraphicFramePr/>
          <p:nvPr/>
        </p:nvGraphicFramePr>
        <p:xfrm>
          <a:off x="642910" y="2786058"/>
          <a:ext cx="7500990" cy="3500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0034" y="1285868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4800" dirty="0" smtClean="0"/>
              <a:t>株式会社スペアミント企画</a:t>
            </a:r>
            <a:endParaRPr kumimoji="1" lang="ja-JP" altLang="en-US" sz="4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7158" y="2649676"/>
            <a:ext cx="87868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ja-JP" altLang="en-US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j-lt"/>
                <a:ea typeface="+mj-ea"/>
                <a:cs typeface="+mj-cs"/>
              </a:rPr>
              <a:t>ご清聴ありがとうございました。</a:t>
            </a:r>
          </a:p>
        </p:txBody>
      </p:sp>
      <p:pic>
        <p:nvPicPr>
          <p:cNvPr id="5" name="Picture 5" descr="J:\Users\kyoko\AppData\Local\Microsoft\Windows\Temporary Internet Files\Content.IE5\MSXQ8PL0\MPj031685100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4000504"/>
            <a:ext cx="3657600" cy="24193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伸びているペットショップ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543824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6000760" y="1643050"/>
            <a:ext cx="1928826" cy="4429156"/>
          </a:xfrm>
          <a:prstGeom prst="roundRect">
            <a:avLst/>
          </a:prstGeom>
          <a:solidFill>
            <a:schemeClr val="accent5">
              <a:lumMod val="20000"/>
              <a:lumOff val="80000"/>
              <a:alpha val="7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4000" dirty="0" smtClean="0">
                <a:solidFill>
                  <a:srgbClr val="002060"/>
                </a:solidFill>
              </a:rPr>
              <a:t>変化し続けている</a:t>
            </a:r>
            <a:endParaRPr kumimoji="1" lang="ja-JP" altLang="en-US" sz="4000" dirty="0">
              <a:solidFill>
                <a:srgbClr val="002060"/>
              </a:solidFill>
            </a:endParaRPr>
          </a:p>
        </p:txBody>
      </p:sp>
      <p:sp>
        <p:nvSpPr>
          <p:cNvPr id="6" name="右中かっこ 5"/>
          <p:cNvSpPr/>
          <p:nvPr/>
        </p:nvSpPr>
        <p:spPr>
          <a:xfrm>
            <a:off x="4643438" y="1714488"/>
            <a:ext cx="357190" cy="4286280"/>
          </a:xfrm>
          <a:prstGeom prst="rightBrace">
            <a:avLst/>
          </a:prstGeom>
          <a:noFill/>
          <a:ln w="76200">
            <a:solidFill>
              <a:srgbClr val="FFD5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爆発 2 6"/>
          <p:cNvSpPr/>
          <p:nvPr/>
        </p:nvSpPr>
        <p:spPr>
          <a:xfrm>
            <a:off x="2357390" y="3714752"/>
            <a:ext cx="6500890" cy="2857544"/>
          </a:xfrm>
          <a:prstGeom prst="irregularSeal2">
            <a:avLst/>
          </a:prstGeom>
          <a:scene3d>
            <a:camera prst="orthographicFront"/>
            <a:lightRig rig="soft" dir="t">
              <a:rot lat="0" lon="0" rev="0"/>
            </a:lightRig>
          </a:scene3d>
          <a:sp3d>
            <a:bevelT w="304800" h="44450" prst="softRound"/>
            <a:bevelB w="304800" h="44450"/>
            <a:contourClr>
              <a:srgbClr val="000000"/>
            </a:contourClr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/>
              <a:t>職業を持っている</a:t>
            </a:r>
          </a:p>
          <a:p>
            <a:pPr algn="ctr"/>
            <a:r>
              <a:rPr lang="ja-JP" altLang="en-US" sz="2400" dirty="0" smtClean="0"/>
              <a:t>女性の飼育率が高い</a:t>
            </a:r>
          </a:p>
          <a:p>
            <a:pPr algn="ctr"/>
            <a:endParaRPr kumimoji="1" lang="ja-JP" altLang="en-US" sz="2400" dirty="0"/>
          </a:p>
        </p:txBody>
      </p:sp>
      <p:sp>
        <p:nvSpPr>
          <p:cNvPr id="4" name="爆発 1 3"/>
          <p:cNvSpPr/>
          <p:nvPr/>
        </p:nvSpPr>
        <p:spPr>
          <a:xfrm>
            <a:off x="357158" y="1285860"/>
            <a:ext cx="4071998" cy="2928958"/>
          </a:xfrm>
          <a:prstGeom prst="irregularSeal1">
            <a:avLst/>
          </a:prstGeom>
          <a:scene3d>
            <a:camera prst="orthographicFront"/>
            <a:lightRig rig="soft" dir="t">
              <a:rot lat="0" lon="0" rev="0"/>
            </a:lightRig>
          </a:scene3d>
          <a:sp3d>
            <a:bevelT w="304800" h="44450" prst="softRound"/>
            <a:bevelB w="304800" h="44450"/>
            <a:contourClr>
              <a:srgbClr val="000000"/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/>
              <a:t>ペットの飼育率の増加</a:t>
            </a:r>
          </a:p>
          <a:p>
            <a:pPr algn="ctr"/>
            <a:endParaRPr kumimoji="1" lang="ja-JP" altLang="en-US" sz="2400" dirty="0"/>
          </a:p>
        </p:txBody>
      </p:sp>
      <p:pic>
        <p:nvPicPr>
          <p:cNvPr id="6" name="Picture 6" descr="J:\Users\kyoko\AppData\Local\Microsoft\Windows\Temporary Internet Files\Content.IE5\T2JPJCRA\MPj031684000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2143116"/>
            <a:ext cx="3657600" cy="24082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ペット飼育率の増加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ペットの種類の推移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40000"/>
                <a:lumOff val="60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関連市場の構成比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商品・サービス開発アドバイス</a:t>
            </a:r>
            <a:endParaRPr kumimoji="1" lang="ja-JP" altLang="en-US" dirty="0"/>
          </a:p>
        </p:txBody>
      </p:sp>
      <p:pic>
        <p:nvPicPr>
          <p:cNvPr id="5" name="Picture 5" descr="J:\Users\kyoko\AppData\Local\Microsoft\Windows\Temporary Internet Files\Content.IE5\T2JPJCRA\MCBS00416_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1714488"/>
            <a:ext cx="1992313" cy="1209675"/>
          </a:xfrm>
          <a:prstGeom prst="rect">
            <a:avLst/>
          </a:prstGeom>
          <a:noFill/>
        </p:spPr>
      </p:pic>
      <p:pic>
        <p:nvPicPr>
          <p:cNvPr id="1026" name="Picture 2" descr="E:\Users\kyoko\AppData\Local\Microsoft\Windows\Temporary Internet Files\Content.IE5\QT372ZOH\MCj0297539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3929066"/>
            <a:ext cx="1817687" cy="1427163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785786" y="1785926"/>
            <a:ext cx="3500462" cy="1191816"/>
          </a:xfrm>
          <a:prstGeom prst="flowChartAlternateProcess">
            <a:avLst/>
          </a:prstGeom>
          <a:solidFill>
            <a:schemeClr val="accent1">
              <a:sat val="78000"/>
              <a:lum val="91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3200" dirty="0" smtClean="0"/>
              <a:t>ペットの代金</a:t>
            </a:r>
          </a:p>
          <a:p>
            <a:r>
              <a:rPr lang="en-US" altLang="ja-JP" sz="3200" dirty="0" smtClean="0"/>
              <a:t>10</a:t>
            </a:r>
            <a:r>
              <a:rPr lang="ja-JP" altLang="en-US" sz="3200" dirty="0" smtClean="0"/>
              <a:t>万円とすると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43240" y="3429000"/>
            <a:ext cx="5143536" cy="2826306"/>
          </a:xfrm>
          <a:prstGeom prst="flowChartAlternateProcess">
            <a:avLst/>
          </a:prstGeom>
          <a:solidFill>
            <a:schemeClr val="accent1">
              <a:sat val="78000"/>
              <a:lum val="91000"/>
            </a:schemeClr>
          </a:solidFill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3200" dirty="0" smtClean="0"/>
              <a:t>ペットフード・ペット用品、トリミング、ホテル</a:t>
            </a:r>
          </a:p>
          <a:p>
            <a:r>
              <a:rPr lang="ja-JP" altLang="en-US" sz="3200" dirty="0" smtClean="0"/>
              <a:t>にかけるのは</a:t>
            </a:r>
          </a:p>
          <a:p>
            <a:r>
              <a:rPr lang="en-US" altLang="ja-JP" sz="3200" dirty="0" smtClean="0"/>
              <a:t>150</a:t>
            </a:r>
            <a:r>
              <a:rPr lang="ja-JP" altLang="en-US" sz="3200" dirty="0" smtClean="0"/>
              <a:t>万円</a:t>
            </a:r>
            <a:r>
              <a:rPr lang="en-US" altLang="ja-JP" sz="3200" dirty="0" smtClean="0"/>
              <a:t>(</a:t>
            </a:r>
            <a:r>
              <a:rPr lang="ja-JP" altLang="en-US" sz="3200" dirty="0" smtClean="0"/>
              <a:t>年間</a:t>
            </a:r>
            <a:r>
              <a:rPr lang="en-US" altLang="ja-JP" sz="3200" dirty="0" smtClean="0"/>
              <a:t>10</a:t>
            </a:r>
            <a:r>
              <a:rPr lang="ja-JP" altLang="en-US" sz="3200" dirty="0" smtClean="0"/>
              <a:t>万円</a:t>
            </a:r>
            <a:r>
              <a:rPr lang="en-US" altLang="ja-JP" sz="3200" dirty="0" smtClean="0"/>
              <a:t>)</a:t>
            </a:r>
            <a:endParaRPr lang="ja-JP" altLang="en-US" sz="3200" dirty="0" smtClean="0"/>
          </a:p>
          <a:p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ペツトに対する意識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sz="quarter" idx="1"/>
          </p:nvPr>
        </p:nvGraphicFramePr>
        <p:xfrm>
          <a:off x="857224" y="164305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ペットに対する意識の変化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sz="quarter" idx="1"/>
          </p:nvPr>
        </p:nvGraphicFramePr>
        <p:xfrm>
          <a:off x="428596" y="157161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これからのサービス	</a:t>
            </a:r>
            <a:endParaRPr kumimoji="1" lang="ja-JP" altLang="en-US" dirty="0"/>
          </a:p>
        </p:txBody>
      </p:sp>
      <p:pic>
        <p:nvPicPr>
          <p:cNvPr id="2052" name="Picture 4" descr="E:\Users\kyoko\AppData\Local\Microsoft\Windows\Temporary Internet Files\Content.IE5\3W9WZ159\MCj0293982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3357562"/>
            <a:ext cx="2669518" cy="2714644"/>
          </a:xfrm>
          <a:prstGeom prst="rect">
            <a:avLst/>
          </a:prstGeom>
          <a:noFill/>
        </p:spPr>
      </p:pic>
      <p:pic>
        <p:nvPicPr>
          <p:cNvPr id="2053" name="Picture 5" descr="E:\Users\kyoko\AppData\Local\Microsoft\Windows\Temporary Internet Files\Content.IE5\VWWCYSH9\MCj0352099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4409" y="1428736"/>
            <a:ext cx="3113475" cy="2428892"/>
          </a:xfrm>
          <a:prstGeom prst="rect">
            <a:avLst/>
          </a:prstGeom>
          <a:noFill/>
        </p:spPr>
      </p:pic>
      <p:pic>
        <p:nvPicPr>
          <p:cNvPr id="2054" name="Picture 6" descr="E:\Users\kyoko\AppData\Local\Microsoft\Windows\Temporary Internet Files\Content.IE5\586ETAYR\MCj0334026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3357562"/>
            <a:ext cx="1785950" cy="2828788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857224" y="2500306"/>
            <a:ext cx="1357322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獣医</a:t>
            </a:r>
            <a:endParaRPr kumimoji="1" lang="ja-JP" alt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5715008" y="2357430"/>
            <a:ext cx="2928958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indent="-342900" algn="ctr">
              <a:spcBef>
                <a:spcPct val="20000"/>
              </a:spcBef>
            </a:pPr>
            <a:r>
              <a:rPr lang="ja-JP" altLang="en-US" sz="3200" dirty="0" smtClean="0"/>
              <a:t>トリミング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14612" y="4423484"/>
            <a:ext cx="2928958" cy="10772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indent="-342900">
              <a:spcBef>
                <a:spcPct val="20000"/>
              </a:spcBef>
            </a:pPr>
            <a:r>
              <a:rPr lang="ja-JP" altLang="en-US" sz="3200" dirty="0" smtClean="0"/>
              <a:t>ペット同伴の宿泊施設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ジャパネスク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フレッシュ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せせらぎ">
      <a:fillStyleLst>
        <a:solidFill>
          <a:schemeClr val="phClr">
            <a:tint val="100000"/>
          </a:schemeClr>
        </a:solidFill>
        <a:gradFill flip="none" rotWithShape="1">
          <a:gsLst>
            <a:gs pos="0">
              <a:schemeClr val="phClr">
                <a:sat val="78000"/>
                <a:lum val="91000"/>
              </a:schemeClr>
            </a:gs>
            <a:gs pos="100000">
              <a:schemeClr val="phClr">
                <a:sat val="31000"/>
                <a:lum val="67000"/>
              </a:schemeClr>
            </a:gs>
          </a:gsLst>
          <a:path path="circle">
            <a:fillToRect l="100000" t="100000"/>
          </a:path>
          <a:tileRect r="-100000" b="-100000"/>
        </a:gradFill>
        <a:blipFill>
          <a:blip xmlns:r="http://schemas.openxmlformats.org/officeDocument/2006/relationships" r:embed="rId1">
            <a:duotone>
              <a:srgbClr val="FFFFFF"/>
              <a:schemeClr val="phClr">
                <a:tint val="100000"/>
              </a:schemeClr>
            </a:duotone>
          </a:blip>
        </a:blipFill>
      </a:fillStyleLst>
      <a:lnStyleLst>
        <a:ln w="3175">
          <a:solidFill>
            <a:schemeClr val="phClr">
              <a:alpha val="100000"/>
            </a:schemeClr>
          </a:solidFill>
          <a:prstDash val="solid"/>
        </a:ln>
        <a:ln w="6350">
          <a:solidFill>
            <a:schemeClr val="phClr">
              <a:alpha val="100000"/>
            </a:schemeClr>
          </a:solidFill>
          <a:prstDash val="solid"/>
        </a:ln>
        <a:ln w="9525">
          <a:solidFill>
            <a:schemeClr val="phClr">
              <a:alpha val="100000"/>
            </a:schemeClr>
          </a:solidFill>
          <a:prstDash val="dashDot"/>
        </a:ln>
      </a:lnStyleLst>
      <a:effectStyleLst>
        <a:effectStyle>
          <a:effectLst/>
          <a:scene3d>
            <a:camera prst="orthographicFront"/>
            <a:lightRig rig="soft" dir="t">
              <a:rot lat="0" lon="0" rev="0"/>
            </a:lightRig>
          </a:scene3d>
          <a:sp3d>
            <a:bevelT w="304800" h="44450"/>
            <a:bevelB w="304800" h="44450"/>
            <a:contourClr>
              <a:srgbClr val="000000"/>
            </a:contourClr>
          </a:sp3d>
        </a:effectStyle>
        <a:effectStyle>
          <a:effectLst/>
          <a:scene3d>
            <a:camera prst="perspectiveFront" fov="7200000"/>
            <a:lightRig rig="brightRoom" dir="t">
              <a:rot lat="0" lon="0" rev="4800000"/>
            </a:lightRig>
          </a:scene3d>
          <a:sp3d contourW="12700" prstMaterial="powder">
            <a:bevelT h="25400"/>
            <a:bevelB h="25400"/>
            <a:contourClr>
              <a:srgbClr val="000000"/>
            </a:contourClr>
          </a:sp3d>
        </a:effectStyle>
        <a:effectStyle>
          <a:effectLst/>
          <a:scene3d>
            <a:camera prst="perspectiveFront" fov="0"/>
            <a:lightRig rig="glow" dir="t">
              <a:rot lat="0" lon="0" rev="2700000"/>
            </a:lightRig>
          </a:scene3d>
          <a:sp3d>
            <a:bevelT w="342900" h="38100" prst="softRound"/>
            <a:bevelB w="342900" h="38100" prst="softRound"/>
            <a:contourClr>
              <a:srgbClr val="000000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2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1599</TotalTime>
  <Words>449</Words>
  <Application>Microsoft Office PowerPoint</Application>
  <PresentationFormat>画面に合わせる (4:3)</PresentationFormat>
  <Paragraphs>92</Paragraphs>
  <Slides>17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18" baseType="lpstr">
      <vt:lpstr>ジャパネスク</vt:lpstr>
      <vt:lpstr>ペットショップ経営 強化戦略のご提案</vt:lpstr>
      <vt:lpstr>伸びているペットショップ</vt:lpstr>
      <vt:lpstr>ペット飼育率の増加</vt:lpstr>
      <vt:lpstr>ペットの種類の推移</vt:lpstr>
      <vt:lpstr>関連市場の構成比</vt:lpstr>
      <vt:lpstr>商品・サービス開発アドバイス</vt:lpstr>
      <vt:lpstr>ペツトに対する意識</vt:lpstr>
      <vt:lpstr>ペットに対する意識の変化</vt:lpstr>
      <vt:lpstr>これからのサービス </vt:lpstr>
      <vt:lpstr>ペット用品の購入先</vt:lpstr>
      <vt:lpstr>Webサイトの運営</vt:lpstr>
      <vt:lpstr>意識の変化とペットの位置づけ</vt:lpstr>
      <vt:lpstr>現状のニーズ</vt:lpstr>
      <vt:lpstr>ショップのスタイル（背景）</vt:lpstr>
      <vt:lpstr>ショップのスタイル</vt:lpstr>
      <vt:lpstr>これからのペットショップ</vt:lpstr>
      <vt:lpstr>株式会社スペアミント企画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ペット産業 のご提案</dc:title>
  <dc:creator>user01</dc:creator>
  <cp:lastModifiedBy>Administrator</cp:lastModifiedBy>
  <cp:revision>90</cp:revision>
  <dcterms:created xsi:type="dcterms:W3CDTF">2006-10-07T16:12:30Z</dcterms:created>
  <dcterms:modified xsi:type="dcterms:W3CDTF">2009-12-19T01:22:29Z</dcterms:modified>
</cp:coreProperties>
</file>