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271" r:id="rId2"/>
    <p:sldId id="266" r:id="rId3"/>
    <p:sldId id="263" r:id="rId4"/>
    <p:sldId id="272" r:id="rId5"/>
    <p:sldId id="269" r:id="rId6"/>
    <p:sldId id="270" r:id="rId7"/>
    <p:sldId id="260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01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 showGuides="1"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en-US" altLang="ja-JP" sz="1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IC</a:t>
            </a:r>
            <a:r>
              <a:rPr kumimoji="1" lang="ja-JP" altLang="en-US" sz="1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カードのご提案</a:t>
            </a:r>
            <a:endParaRPr kumimoji="1" lang="ja-JP" altLang="en-US" sz="1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35652-85AA-43A3-995A-0B805658E30F}" type="datetimeFigureOut">
              <a:rPr kumimoji="1" lang="ja-JP" altLang="en-US" smtClean="0"/>
              <a:pPr/>
              <a:t>2008/11/24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645D0-3EA6-4A5D-8145-F75FCDDD9B3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A33DD-1CBD-465B-AE9B-81779D2495DA}" type="datetimeFigureOut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AD5C6-877C-4D97-807B-DFF7F01316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アンケート結果があれば、具体的な数値を示したほうがいい。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AD5C6-877C-4D97-807B-DFF7F0131619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AD5C6-877C-4D97-807B-DFF7F013161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4C5A8-4B14-4AE6-80A9-E70035FD993D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17E-8A54-4851-9A03-33F8383D1E47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98CD-12D0-4B61-B743-76C2A72F8D83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6353-19EB-4B73-B54C-44DABAE1788B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D7FE-ED77-4164-A6EC-D26D35AA2EA8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03BD-CC25-4C4C-961E-8BBC5B88B1E5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82CC-C7BF-4721-80EF-3E4E12834A64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C6F4-A2ED-459B-AC54-B0BA5C384D96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4DDA-90A1-400A-9667-58CF4C68470D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ACDA8-D1D8-4D8B-AD4C-7B4CF1939F0A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ja-JP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アイコンをクリックして図を追加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4707-5EED-4C6C-99BC-C6C6652F3E6D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790F6D-0A64-474A-A2DC-97DC22193A07}" type="datetime1">
              <a:rPr kumimoji="1" lang="ja-JP" altLang="en-US" smtClean="0"/>
              <a:pPr/>
              <a:t>2008/11/24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1044C3-8287-4AA8-A826-6B2F6F5D79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1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磁気カードと</a:t>
            </a:r>
            <a:r>
              <a:rPr lang="en-US" altLang="ja-JP" dirty="0" smtClean="0"/>
              <a:t>IC</a:t>
            </a:r>
            <a:r>
              <a:rPr lang="ja-JP" altLang="en-US" dirty="0" smtClean="0"/>
              <a:t>カード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（素案段階）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ポイントカードへの不満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カードを忘れるとポイントがつかない</a:t>
            </a:r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有効期限が過ぎてポイントがなくなった</a:t>
            </a:r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ポイントの残高がわかりづらい</a:t>
            </a:r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枚数が増えて持ち運ぶのが面倒だ</a:t>
            </a:r>
            <a:endParaRPr lang="en-US" altLang="ja-JP" dirty="0" smtClean="0"/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店舗ごとにポイントカードが違う</a:t>
            </a:r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レジで複数のカードから探すのが煩わしい</a:t>
            </a:r>
          </a:p>
          <a:p>
            <a:pPr marL="651510" lvl="0" indent="-514350">
              <a:buFont typeface="+mj-lt"/>
              <a:buAutoNum type="arabicPeriod"/>
              <a:defRPr/>
            </a:pPr>
            <a:r>
              <a:rPr lang="ja-JP" altLang="en-US" dirty="0" smtClean="0"/>
              <a:t>２枚作ってしまったカードの合算ができない</a:t>
            </a:r>
            <a:endParaRPr kumimoji="1" lang="ja-JP" altLang="en-US" dirty="0"/>
          </a:p>
        </p:txBody>
      </p:sp>
      <p:pic>
        <p:nvPicPr>
          <p:cNvPr id="1026" name="Picture 2" descr="C:\Users\Yoko\AppData\Local\Microsoft\Windows\Temporary Internet Files\Content.IE5\H4IZ587E\MCj039627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143512"/>
            <a:ext cx="1152561" cy="1192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磁気カードから</a:t>
            </a:r>
            <a:r>
              <a:rPr lang="en-US" altLang="ja-JP" dirty="0" smtClean="0"/>
              <a:t>IC</a:t>
            </a:r>
            <a:r>
              <a:rPr lang="ja-JP" altLang="en-US" dirty="0" smtClean="0"/>
              <a:t>カードへ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714348" y="3714752"/>
            <a:ext cx="3348000" cy="22145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記憶容量　</a:t>
            </a:r>
            <a:r>
              <a:rPr kumimoji="1" lang="en-US" altLang="ja-JP" sz="2000" dirty="0" smtClean="0"/>
              <a:t>72</a:t>
            </a:r>
            <a:r>
              <a:rPr kumimoji="1" lang="ja-JP" altLang="en-US" sz="2000" dirty="0" smtClean="0"/>
              <a:t>文字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000" dirty="0" smtClean="0"/>
              <a:t>偽造されやすい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拡張性　低い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カードのコスト　数十円</a:t>
            </a:r>
            <a:endParaRPr kumimoji="1" lang="ja-JP" altLang="en-US" sz="2000" dirty="0"/>
          </a:p>
        </p:txBody>
      </p:sp>
      <p:sp>
        <p:nvSpPr>
          <p:cNvPr id="13" name="角丸四角形 12"/>
          <p:cNvSpPr/>
          <p:nvPr/>
        </p:nvSpPr>
        <p:spPr>
          <a:xfrm>
            <a:off x="5072066" y="3714752"/>
            <a:ext cx="3348000" cy="22145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記憶容量　</a:t>
            </a:r>
            <a:r>
              <a:rPr lang="en-US" altLang="ja-JP" sz="2000" dirty="0" smtClean="0"/>
              <a:t>16,000</a:t>
            </a:r>
            <a:r>
              <a:rPr kumimoji="1" lang="ja-JP" altLang="en-US" sz="2000" dirty="0" smtClean="0"/>
              <a:t>文字</a:t>
            </a:r>
          </a:p>
          <a:p>
            <a:pPr>
              <a:buFont typeface="Arial" pitchFamily="34" charset="0"/>
              <a:buChar char="•"/>
            </a:pPr>
            <a:r>
              <a:rPr lang="ja-JP" altLang="en-US" sz="2000" dirty="0" smtClean="0"/>
              <a:t>偽造は困難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拡張性　高い</a:t>
            </a:r>
          </a:p>
          <a:p>
            <a:pPr>
              <a:buFont typeface="Arial" pitchFamily="34" charset="0"/>
              <a:buChar char="•"/>
            </a:pPr>
            <a:r>
              <a:rPr kumimoji="1" lang="ja-JP" altLang="en-US" sz="2000" dirty="0" smtClean="0"/>
              <a:t>カードのコスト　数百円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IC</a:t>
            </a:r>
            <a:r>
              <a:rPr lang="ja-JP" altLang="en-US" dirty="0" smtClean="0"/>
              <a:t>カードのメリット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dirty="0" smtClean="0"/>
              <a:t>情報量</a:t>
            </a:r>
          </a:p>
          <a:p>
            <a:pPr lvl="1"/>
            <a:r>
              <a:rPr lang="ja-JP" altLang="en-US" dirty="0" smtClean="0"/>
              <a:t>大量の情報を記録</a:t>
            </a:r>
          </a:p>
          <a:p>
            <a:pPr lvl="0"/>
            <a:r>
              <a:rPr lang="ja-JP" altLang="en-US" dirty="0" smtClean="0"/>
              <a:t>セキュリティ</a:t>
            </a:r>
          </a:p>
          <a:p>
            <a:pPr lvl="1"/>
            <a:r>
              <a:rPr lang="ja-JP" altLang="en-US" dirty="0" smtClean="0"/>
              <a:t>暗号機能</a:t>
            </a:r>
          </a:p>
          <a:p>
            <a:pPr lvl="1"/>
            <a:r>
              <a:rPr lang="ja-JP" altLang="en-US" dirty="0" smtClean="0"/>
              <a:t>偽造が困難</a:t>
            </a:r>
          </a:p>
          <a:p>
            <a:pPr lvl="0"/>
            <a:r>
              <a:rPr lang="ja-JP" altLang="en-US" dirty="0" smtClean="0"/>
              <a:t>将来性</a:t>
            </a:r>
          </a:p>
          <a:p>
            <a:pPr lvl="1"/>
            <a:r>
              <a:rPr lang="ja-JP" altLang="en-US" dirty="0" smtClean="0"/>
              <a:t>そのほかのカードとの連動</a:t>
            </a:r>
          </a:p>
          <a:p>
            <a:pPr lvl="0"/>
            <a:r>
              <a:rPr lang="ja-JP" altLang="en-US" dirty="0" smtClean="0"/>
              <a:t>顧客管理</a:t>
            </a:r>
          </a:p>
          <a:p>
            <a:pPr lvl="1"/>
            <a:r>
              <a:rPr lang="ja-JP" altLang="en-US" dirty="0" smtClean="0"/>
              <a:t>個人情報</a:t>
            </a:r>
          </a:p>
          <a:p>
            <a:pPr lvl="1"/>
            <a:r>
              <a:rPr lang="ja-JP" altLang="en-US" dirty="0" smtClean="0"/>
              <a:t>購入履歴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顧客ニーズへの対応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統合性</a:t>
            </a:r>
          </a:p>
          <a:p>
            <a:pPr lvl="1"/>
            <a:r>
              <a:rPr lang="en-US" dirty="0" smtClean="0"/>
              <a:t>1</a:t>
            </a:r>
            <a:r>
              <a:rPr lang="ja-JP" altLang="en-US" dirty="0" smtClean="0"/>
              <a:t>枚のカードに複数の情報</a:t>
            </a:r>
          </a:p>
          <a:p>
            <a:pPr lvl="0"/>
            <a:r>
              <a:rPr lang="ja-JP" altLang="en-US" dirty="0" smtClean="0"/>
              <a:t>携帯性</a:t>
            </a:r>
          </a:p>
          <a:p>
            <a:pPr lvl="1"/>
            <a:r>
              <a:rPr lang="ja-JP" altLang="en-US" dirty="0" smtClean="0"/>
              <a:t>持ち運びに便利</a:t>
            </a:r>
          </a:p>
          <a:p>
            <a:pPr lvl="0"/>
            <a:r>
              <a:rPr lang="ja-JP" altLang="en-US" dirty="0" smtClean="0"/>
              <a:t>安全性</a:t>
            </a:r>
          </a:p>
          <a:p>
            <a:pPr lvl="1"/>
            <a:r>
              <a:rPr lang="ja-JP" altLang="en-US" dirty="0" smtClean="0"/>
              <a:t>高いセキュリティ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今後のサービス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パーソナルサービス</a:t>
            </a:r>
          </a:p>
          <a:p>
            <a:pPr lvl="1"/>
            <a:r>
              <a:rPr lang="ja-JP" altLang="en-US" dirty="0" smtClean="0"/>
              <a:t>誕生日や記念日のポイント率アップ</a:t>
            </a:r>
          </a:p>
          <a:p>
            <a:pPr lvl="0"/>
            <a:r>
              <a:rPr lang="ja-JP" altLang="en-US" dirty="0" smtClean="0"/>
              <a:t>プレゼント</a:t>
            </a:r>
          </a:p>
          <a:p>
            <a:pPr lvl="1"/>
            <a:r>
              <a:rPr lang="ja-JP" altLang="en-US" dirty="0" smtClean="0"/>
              <a:t>抽選でポイントゲット</a:t>
            </a:r>
          </a:p>
          <a:p>
            <a:pPr lvl="1"/>
            <a:r>
              <a:rPr lang="ja-JP" altLang="en-US" dirty="0" smtClean="0"/>
              <a:t>雨の日２倍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サービス</a:t>
            </a:r>
          </a:p>
          <a:p>
            <a:pPr lvl="0"/>
            <a:r>
              <a:rPr lang="ja-JP" altLang="en-US" dirty="0" smtClean="0"/>
              <a:t>リサイクルの連携</a:t>
            </a:r>
          </a:p>
          <a:p>
            <a:pPr lvl="1"/>
            <a:r>
              <a:rPr lang="ja-JP" altLang="en-US" dirty="0" smtClean="0"/>
              <a:t>自治体との連携</a:t>
            </a:r>
          </a:p>
          <a:p>
            <a:pPr lvl="1"/>
            <a:r>
              <a:rPr lang="ja-JP" altLang="en-US" dirty="0" smtClean="0"/>
              <a:t>販売店との連携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2000"/>
            <a:ext cx="8258204" cy="270986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店舗に置く端末の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カードへの対応</a:t>
            </a:r>
          </a:p>
          <a:p>
            <a:r>
              <a:rPr lang="en-US" altLang="ja-JP" dirty="0" smtClean="0"/>
              <a:t>IC</a:t>
            </a:r>
            <a:r>
              <a:rPr lang="ja-JP" altLang="en-US" dirty="0" smtClean="0"/>
              <a:t>カードの統合性を</a:t>
            </a:r>
            <a:r>
              <a:rPr lang="ja-JP" altLang="en-US" dirty="0" smtClean="0"/>
              <a:t>考える</a:t>
            </a:r>
            <a:endParaRPr kumimoji="1" lang="ja-JP" altLang="en-US" dirty="0" smtClean="0"/>
          </a:p>
          <a:p>
            <a:pPr>
              <a:buNone/>
            </a:pPr>
            <a:endParaRPr kumimoji="1"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8596" y="292893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ひらめき">
  <a:themeElements>
    <a:clrScheme name="ひらめき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ひらめき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ひらめき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853</TotalTime>
  <Words>181</Words>
  <Application>Microsoft Office PowerPoint</Application>
  <PresentationFormat>画面に合わせる (4:3)</PresentationFormat>
  <Paragraphs>52</Paragraphs>
  <Slides>7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ひらめき</vt:lpstr>
      <vt:lpstr>磁気カードとICカード</vt:lpstr>
      <vt:lpstr>ポイントカードへの不満</vt:lpstr>
      <vt:lpstr>磁気カードからICカードへ</vt:lpstr>
      <vt:lpstr>ICカードのメリット</vt:lpstr>
      <vt:lpstr>顧客ニーズへの対応</vt:lpstr>
      <vt:lpstr>今後のサービス</vt:lpstr>
      <vt:lpstr>今後の課題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市川</cp:lastModifiedBy>
  <cp:revision>83</cp:revision>
  <dcterms:created xsi:type="dcterms:W3CDTF">2006-12-24T13:54:23Z</dcterms:created>
  <dcterms:modified xsi:type="dcterms:W3CDTF">2008-11-24T02:43:01Z</dcterms:modified>
</cp:coreProperties>
</file>