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8F9A3-DD4E-4A76-8D94-0F2B37377DC3}" type="datetimeFigureOut">
              <a:rPr kumimoji="1" lang="ja-JP" altLang="en-US" smtClean="0"/>
              <a:t>2008/11/23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288B40-1884-4C63-803D-F949DF46D909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カードのご提案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PP</a:t>
            </a:r>
            <a:r>
              <a:rPr kumimoji="1" lang="ja-JP" altLang="en-US" dirty="0" smtClean="0"/>
              <a:t>企画株式会社　マーケティング事業部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カードの種類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非接触カード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チップとアンテナが内蔵</a:t>
            </a:r>
            <a:endParaRPr kumimoji="1" lang="en-US" altLang="ja-JP" dirty="0" smtClean="0"/>
          </a:p>
          <a:p>
            <a:r>
              <a:rPr lang="ja-JP" altLang="en-US" dirty="0"/>
              <a:t>リーダー</a:t>
            </a:r>
            <a:r>
              <a:rPr lang="ja-JP" altLang="en-US" dirty="0" smtClean="0"/>
              <a:t>をかざして情報を読み取る</a:t>
            </a:r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kumimoji="1" lang="ja-JP" altLang="en-US" dirty="0" smtClean="0"/>
              <a:t>接触カード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kumimoji="1" lang="ja-JP" altLang="en-US" dirty="0" smtClean="0"/>
              <a:t>接触端子として</a:t>
            </a:r>
            <a:r>
              <a:rPr kumimoji="1" lang="en-US" altLang="ja-JP" dirty="0" smtClean="0"/>
              <a:t>IC</a:t>
            </a:r>
            <a:r>
              <a:rPr kumimoji="1" lang="ja-JP" altLang="en-US" dirty="0" smtClean="0"/>
              <a:t>モジュール</a:t>
            </a:r>
            <a:endParaRPr kumimoji="1" lang="en-US" altLang="ja-JP" dirty="0" smtClean="0"/>
          </a:p>
          <a:p>
            <a:r>
              <a:rPr lang="ja-JP" altLang="en-US" dirty="0"/>
              <a:t>リーダー</a:t>
            </a:r>
            <a:r>
              <a:rPr lang="ja-JP" altLang="en-US" dirty="0" smtClean="0"/>
              <a:t>に挿入して情報を読み取る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41</Words>
  <Application>Microsoft Office PowerPoint</Application>
  <PresentationFormat>画面に合わせる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ICカードのご提案</vt:lpstr>
      <vt:lpstr>ICカードの種類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市川</cp:lastModifiedBy>
  <cp:revision>1</cp:revision>
  <dcterms:created xsi:type="dcterms:W3CDTF">2008-11-23T13:16:54Z</dcterms:created>
  <dcterms:modified xsi:type="dcterms:W3CDTF">2008-11-23T13:22:25Z</dcterms:modified>
</cp:coreProperties>
</file>