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3BEB2-B687-4A28-BA4E-553A64399A33}" type="datetimeFigureOut">
              <a:rPr kumimoji="1" lang="ja-JP" altLang="en-US" smtClean="0"/>
              <a:t>2008/10/26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E6562-B7AA-41C1-AB96-A73AA66455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図表化の流れ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考えをまとめて書き出す</a:t>
            </a:r>
            <a:endParaRPr lang="ja-JP" dirty="0" smtClean="0"/>
          </a:p>
          <a:p>
            <a:pPr lvl="0"/>
            <a:r>
              <a:rPr lang="ja-JP" altLang="en-US" dirty="0"/>
              <a:t>各項目の関係・順序を考える</a:t>
            </a:r>
            <a:endParaRPr lang="ja-JP" dirty="0" smtClean="0"/>
          </a:p>
          <a:p>
            <a:pPr lvl="0"/>
            <a:r>
              <a:rPr lang="ja-JP" altLang="en-US" dirty="0"/>
              <a:t>その関係を表す図表を決める</a:t>
            </a:r>
            <a:endParaRPr lang="ja-JP" dirty="0" smtClean="0"/>
          </a:p>
          <a:p>
            <a:pPr lvl="0"/>
            <a:r>
              <a:rPr lang="ja-JP" altLang="en-US" dirty="0"/>
              <a:t>図表を</a:t>
            </a:r>
            <a:r>
              <a:rPr lang="ja-JP" altLang="en-US" dirty="0" smtClean="0"/>
              <a:t>描く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図表化の流れ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misato</cp:lastModifiedBy>
  <cp:revision>1</cp:revision>
  <dcterms:created xsi:type="dcterms:W3CDTF">2008-10-26T12:23:54Z</dcterms:created>
  <dcterms:modified xsi:type="dcterms:W3CDTF">2008-10-26T12:24:44Z</dcterms:modified>
</cp:coreProperties>
</file>