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Default Extension="tiff" ContentType="image/tif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4"/>
  </p:sldMasterIdLst>
  <p:notesMasterIdLst>
    <p:notesMasterId r:id="rId54"/>
  </p:notesMasterIdLst>
  <p:handoutMasterIdLst>
    <p:handoutMasterId r:id="rId55"/>
  </p:handoutMasterIdLst>
  <p:sldIdLst>
    <p:sldId id="257" r:id="rId5"/>
    <p:sldId id="314" r:id="rId6"/>
    <p:sldId id="315" r:id="rId7"/>
    <p:sldId id="316" r:id="rId8"/>
    <p:sldId id="317" r:id="rId9"/>
    <p:sldId id="318"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389" r:id="rId31"/>
    <p:sldId id="338" r:id="rId32"/>
    <p:sldId id="339" r:id="rId33"/>
    <p:sldId id="394" r:id="rId34"/>
    <p:sldId id="341" r:id="rId35"/>
    <p:sldId id="342" r:id="rId36"/>
    <p:sldId id="343" r:id="rId37"/>
    <p:sldId id="344" r:id="rId38"/>
    <p:sldId id="346" r:id="rId39"/>
    <p:sldId id="350" r:id="rId40"/>
    <p:sldId id="352" r:id="rId41"/>
    <p:sldId id="355" r:id="rId42"/>
    <p:sldId id="390" r:id="rId43"/>
    <p:sldId id="357" r:id="rId44"/>
    <p:sldId id="395" r:id="rId45"/>
    <p:sldId id="396" r:id="rId46"/>
    <p:sldId id="360" r:id="rId47"/>
    <p:sldId id="391" r:id="rId48"/>
    <p:sldId id="364" r:id="rId49"/>
    <p:sldId id="365" r:id="rId50"/>
    <p:sldId id="367" r:id="rId51"/>
    <p:sldId id="392" r:id="rId52"/>
    <p:sldId id="271" r:id="rId5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56" autoAdjust="0"/>
    <p:restoredTop sz="96076" autoAdjust="0"/>
  </p:normalViewPr>
  <p:slideViewPr>
    <p:cSldViewPr>
      <p:cViewPr varScale="1">
        <p:scale>
          <a:sx n="73" d="100"/>
          <a:sy n="73" d="100"/>
        </p:scale>
        <p:origin x="-570" y="-108"/>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0" y="6"/>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17D92-388B-43C3-9850-FA87FE5D1FE6}"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64F60D04-EE9A-4273-AAC7-628C3B6FF58E}">
      <dgm:prSet/>
      <dgm:spPr>
        <a:gradFill rotWithShape="0">
          <a:gsLst>
            <a:gs pos="0">
              <a:srgbClr val="8488C4"/>
            </a:gs>
            <a:gs pos="53000">
              <a:srgbClr val="D4DEFF"/>
            </a:gs>
            <a:gs pos="83000">
              <a:srgbClr val="D4DEFF"/>
            </a:gs>
            <a:gs pos="100000">
              <a:srgbClr val="96AB94"/>
            </a:gs>
          </a:gsLst>
          <a:lin ang="16200000" scaled="0"/>
        </a:gradFill>
      </dgm:spPr>
      <dgm:t>
        <a:bodyPr/>
        <a:lstStyle/>
        <a:p>
          <a:pPr rtl="0"/>
          <a:r>
            <a:rPr lang="fr-FR" noProof="0" dirty="0" smtClean="0">
              <a:solidFill>
                <a:schemeClr val="bg2"/>
              </a:solidFill>
            </a:rPr>
            <a:t>Microsoft </a:t>
          </a:r>
          <a:r>
            <a:rPr lang="fr-FR" noProof="0" dirty="0" err="1" smtClean="0">
              <a:solidFill>
                <a:schemeClr val="bg2"/>
              </a:solidFill>
            </a:rPr>
            <a:t>SoftGrid</a:t>
          </a:r>
          <a:r>
            <a:rPr lang="fr-FR" noProof="0" dirty="0" smtClean="0">
              <a:solidFill>
                <a:schemeClr val="bg2"/>
              </a:solidFill>
            </a:rPr>
            <a:t> Application </a:t>
          </a:r>
          <a:r>
            <a:rPr lang="fr-FR" noProof="0" dirty="0" err="1" smtClean="0">
              <a:solidFill>
                <a:schemeClr val="bg2"/>
              </a:solidFill>
            </a:rPr>
            <a:t>Virtualization</a:t>
          </a:r>
          <a:endParaRPr lang="fr-FR" noProof="0" dirty="0">
            <a:solidFill>
              <a:schemeClr val="bg2"/>
            </a:solidFill>
          </a:endParaRPr>
        </a:p>
      </dgm:t>
    </dgm:pt>
    <dgm:pt modelId="{DBA13348-9908-4CAA-9371-594A7BC1A570}" type="parTrans" cxnId="{F77FD474-6130-461B-8F2C-CCD3E912AA96}">
      <dgm:prSet/>
      <dgm:spPr/>
      <dgm:t>
        <a:bodyPr/>
        <a:lstStyle/>
        <a:p>
          <a:endParaRPr lang="fr-FR" noProof="0"/>
        </a:p>
      </dgm:t>
    </dgm:pt>
    <dgm:pt modelId="{5743E982-6D33-4F57-A8B5-E3CFAC2D628A}" type="sibTrans" cxnId="{F77FD474-6130-461B-8F2C-CCD3E912AA96}">
      <dgm:prSet/>
      <dgm:spPr/>
      <dgm:t>
        <a:bodyPr/>
        <a:lstStyle/>
        <a:p>
          <a:endParaRPr lang="fr-FR" noProof="0"/>
        </a:p>
      </dgm:t>
    </dgm:pt>
    <dgm:pt modelId="{9891905E-1209-499C-8F81-C8C31A7D56FE}">
      <dgm:prSet/>
      <dgm:spPr>
        <a:solidFill>
          <a:schemeClr val="bg2">
            <a:lumMod val="75000"/>
            <a:alpha val="90000"/>
          </a:schemeClr>
        </a:solidFill>
      </dgm:spPr>
      <dgm:t>
        <a:bodyPr/>
        <a:lstStyle/>
        <a:p>
          <a:pPr rtl="0"/>
          <a:r>
            <a:rPr lang="fr-FR" noProof="0" dirty="0" smtClean="0">
              <a:solidFill>
                <a:schemeClr val="tx1"/>
              </a:solidFill>
            </a:rPr>
            <a:t>Publication dynamique des applications virtuelles</a:t>
          </a:r>
          <a:endParaRPr lang="fr-FR" noProof="0" dirty="0">
            <a:solidFill>
              <a:schemeClr val="tx1"/>
            </a:solidFill>
          </a:endParaRPr>
        </a:p>
      </dgm:t>
    </dgm:pt>
    <dgm:pt modelId="{BFCC4C1B-9FB5-40F7-AC7D-287C3915BC13}" type="parTrans" cxnId="{F28C7181-87A3-4186-BD58-BA0B9481B616}">
      <dgm:prSet/>
      <dgm:spPr/>
      <dgm:t>
        <a:bodyPr/>
        <a:lstStyle/>
        <a:p>
          <a:endParaRPr lang="fr-FR" noProof="0"/>
        </a:p>
      </dgm:t>
    </dgm:pt>
    <dgm:pt modelId="{E1624511-09B4-4DFE-8485-7905724724C6}" type="sibTrans" cxnId="{F28C7181-87A3-4186-BD58-BA0B9481B616}">
      <dgm:prSet/>
      <dgm:spPr/>
      <dgm:t>
        <a:bodyPr/>
        <a:lstStyle/>
        <a:p>
          <a:endParaRPr lang="fr-FR" noProof="0"/>
        </a:p>
      </dgm:t>
    </dgm:pt>
    <dgm:pt modelId="{FD6F47C5-EB30-42B7-85BD-E8CC79DDEA70}">
      <dgm:prSet/>
      <dgm:spPr>
        <a:gradFill rotWithShape="0">
          <a:gsLst>
            <a:gs pos="0">
              <a:srgbClr val="8488C4"/>
            </a:gs>
            <a:gs pos="53000">
              <a:srgbClr val="D4DEFF"/>
            </a:gs>
            <a:gs pos="83000">
              <a:srgbClr val="D4DEFF"/>
            </a:gs>
            <a:gs pos="100000">
              <a:srgbClr val="96AB94"/>
            </a:gs>
          </a:gsLst>
          <a:lin ang="16200000" scaled="0"/>
        </a:gradFill>
      </dgm:spPr>
      <dgm:t>
        <a:bodyPr/>
        <a:lstStyle/>
        <a:p>
          <a:pPr rtl="0"/>
          <a:r>
            <a:rPr lang="fr-FR" noProof="0" dirty="0" smtClean="0">
              <a:solidFill>
                <a:schemeClr val="bg2"/>
              </a:solidFill>
            </a:rPr>
            <a:t>Microsoft </a:t>
          </a:r>
          <a:r>
            <a:rPr lang="fr-FR" noProof="0" dirty="0" err="1" smtClean="0">
              <a:solidFill>
                <a:schemeClr val="bg2"/>
              </a:solidFill>
            </a:rPr>
            <a:t>Asset</a:t>
          </a:r>
          <a:r>
            <a:rPr lang="fr-FR" noProof="0" dirty="0" smtClean="0">
              <a:solidFill>
                <a:schemeClr val="bg2"/>
              </a:solidFill>
            </a:rPr>
            <a:t> </a:t>
          </a:r>
          <a:r>
            <a:rPr lang="fr-FR" noProof="0" dirty="0" err="1" smtClean="0">
              <a:solidFill>
                <a:schemeClr val="bg2"/>
              </a:solidFill>
            </a:rPr>
            <a:t>Inventory</a:t>
          </a:r>
          <a:r>
            <a:rPr lang="fr-FR" noProof="0" dirty="0" smtClean="0">
              <a:solidFill>
                <a:schemeClr val="bg2"/>
              </a:solidFill>
            </a:rPr>
            <a:t> Service</a:t>
          </a:r>
          <a:endParaRPr lang="fr-FR" noProof="0" dirty="0">
            <a:solidFill>
              <a:schemeClr val="bg2"/>
            </a:solidFill>
          </a:endParaRPr>
        </a:p>
      </dgm:t>
    </dgm:pt>
    <dgm:pt modelId="{6E08ACE8-4D3B-48C3-A61C-424D633A26D4}" type="parTrans" cxnId="{F5F88FCF-DBC3-40FD-970E-308E33796C30}">
      <dgm:prSet/>
      <dgm:spPr/>
      <dgm:t>
        <a:bodyPr/>
        <a:lstStyle/>
        <a:p>
          <a:endParaRPr lang="fr-FR" noProof="0"/>
        </a:p>
      </dgm:t>
    </dgm:pt>
    <dgm:pt modelId="{A2C78EBD-C0DC-44EA-B029-C805B6223F6A}" type="sibTrans" cxnId="{F5F88FCF-DBC3-40FD-970E-308E33796C30}">
      <dgm:prSet/>
      <dgm:spPr/>
      <dgm:t>
        <a:bodyPr/>
        <a:lstStyle/>
        <a:p>
          <a:endParaRPr lang="fr-FR" noProof="0"/>
        </a:p>
      </dgm:t>
    </dgm:pt>
    <dgm:pt modelId="{FC5A4C71-3C52-495F-8D29-F8A531E38F2B}">
      <dgm:prSet/>
      <dgm:spPr>
        <a:solidFill>
          <a:schemeClr val="bg2">
            <a:lumMod val="75000"/>
            <a:alpha val="90000"/>
          </a:schemeClr>
        </a:solidFill>
      </dgm:spPr>
      <dgm:t>
        <a:bodyPr/>
        <a:lstStyle/>
        <a:p>
          <a:pPr rtl="0"/>
          <a:r>
            <a:rPr lang="fr-FR" dirty="0" smtClean="0">
              <a:solidFill>
                <a:schemeClr val="tx1"/>
              </a:solidFill>
              <a:cs typeface="+mn-cs"/>
            </a:rPr>
            <a:t>Inventaire avancé sans infrastructure</a:t>
          </a:r>
          <a:endParaRPr lang="fr-FR" noProof="0" dirty="0">
            <a:solidFill>
              <a:schemeClr val="tx1"/>
            </a:solidFill>
          </a:endParaRPr>
        </a:p>
      </dgm:t>
    </dgm:pt>
    <dgm:pt modelId="{CD2C723C-5A4F-4796-857A-B6DD7A9C0251}" type="parTrans" cxnId="{F8556042-3805-4274-9C79-EA3C4E4FAACE}">
      <dgm:prSet/>
      <dgm:spPr/>
      <dgm:t>
        <a:bodyPr/>
        <a:lstStyle/>
        <a:p>
          <a:endParaRPr lang="fr-FR" noProof="0"/>
        </a:p>
      </dgm:t>
    </dgm:pt>
    <dgm:pt modelId="{79128AD8-06AF-4EE4-9A9D-DC5C9936DDDE}" type="sibTrans" cxnId="{F8556042-3805-4274-9C79-EA3C4E4FAACE}">
      <dgm:prSet/>
      <dgm:spPr/>
      <dgm:t>
        <a:bodyPr/>
        <a:lstStyle/>
        <a:p>
          <a:endParaRPr lang="fr-FR" noProof="0"/>
        </a:p>
      </dgm:t>
    </dgm:pt>
    <dgm:pt modelId="{BA0CB6CF-FE1B-4CC4-BA24-5CF2887302C3}">
      <dgm:prSet/>
      <dgm:spPr>
        <a:gradFill rotWithShape="0">
          <a:gsLst>
            <a:gs pos="0">
              <a:srgbClr val="8488C4"/>
            </a:gs>
            <a:gs pos="53000">
              <a:srgbClr val="D4DEFF"/>
            </a:gs>
            <a:gs pos="83000">
              <a:srgbClr val="D4DEFF"/>
            </a:gs>
            <a:gs pos="100000">
              <a:srgbClr val="96AB94"/>
            </a:gs>
          </a:gsLst>
          <a:lin ang="16200000" scaled="0"/>
        </a:gradFill>
      </dgm:spPr>
      <dgm:t>
        <a:bodyPr/>
        <a:lstStyle/>
        <a:p>
          <a:pPr rtl="0"/>
          <a:r>
            <a:rPr lang="fr-FR" noProof="0" dirty="0" smtClean="0">
              <a:solidFill>
                <a:schemeClr val="bg2"/>
              </a:solidFill>
            </a:rPr>
            <a:t>Microsoft Diagnostics and </a:t>
          </a:r>
          <a:r>
            <a:rPr lang="fr-FR" noProof="0" dirty="0" err="1" smtClean="0">
              <a:solidFill>
                <a:schemeClr val="bg2"/>
              </a:solidFill>
            </a:rPr>
            <a:t>Recovery</a:t>
          </a:r>
          <a:r>
            <a:rPr lang="fr-FR" noProof="0" dirty="0" smtClean="0">
              <a:solidFill>
                <a:schemeClr val="bg2"/>
              </a:solidFill>
            </a:rPr>
            <a:t> </a:t>
          </a:r>
          <a:r>
            <a:rPr lang="fr-FR" noProof="0" dirty="0" err="1" smtClean="0">
              <a:solidFill>
                <a:schemeClr val="bg2"/>
              </a:solidFill>
            </a:rPr>
            <a:t>Toolset</a:t>
          </a:r>
          <a:endParaRPr lang="fr-FR" noProof="0" dirty="0">
            <a:solidFill>
              <a:schemeClr val="bg2"/>
            </a:solidFill>
          </a:endParaRPr>
        </a:p>
      </dgm:t>
    </dgm:pt>
    <dgm:pt modelId="{BB9B03BE-74FB-4021-8079-FCC10D30CCE4}" type="parTrans" cxnId="{E762A398-AFD1-4E0C-A63A-5268E3752530}">
      <dgm:prSet/>
      <dgm:spPr/>
      <dgm:t>
        <a:bodyPr/>
        <a:lstStyle/>
        <a:p>
          <a:endParaRPr lang="fr-FR" noProof="0"/>
        </a:p>
      </dgm:t>
    </dgm:pt>
    <dgm:pt modelId="{79CB3720-DDAE-4AC7-80DB-DFF8277903F0}" type="sibTrans" cxnId="{E762A398-AFD1-4E0C-A63A-5268E3752530}">
      <dgm:prSet/>
      <dgm:spPr/>
      <dgm:t>
        <a:bodyPr/>
        <a:lstStyle/>
        <a:p>
          <a:endParaRPr lang="fr-FR" noProof="0"/>
        </a:p>
      </dgm:t>
    </dgm:pt>
    <dgm:pt modelId="{84F8133E-3F6B-40ED-992B-DB819173802B}">
      <dgm:prSet/>
      <dgm:spPr>
        <a:solidFill>
          <a:schemeClr val="bg2">
            <a:lumMod val="75000"/>
            <a:alpha val="90000"/>
          </a:schemeClr>
        </a:solidFill>
      </dgm:spPr>
      <dgm:t>
        <a:bodyPr/>
        <a:lstStyle/>
        <a:p>
          <a:pPr rtl="0"/>
          <a:r>
            <a:rPr lang="fr-FR" noProof="0" dirty="0" smtClean="0">
              <a:solidFill>
                <a:schemeClr val="tx1"/>
              </a:solidFill>
            </a:rPr>
            <a:t>Boîte à outils pour la récupération des postes</a:t>
          </a:r>
          <a:endParaRPr lang="fr-FR" noProof="0" dirty="0">
            <a:solidFill>
              <a:schemeClr val="tx1"/>
            </a:solidFill>
          </a:endParaRPr>
        </a:p>
      </dgm:t>
    </dgm:pt>
    <dgm:pt modelId="{FBD2CE3D-AFF7-40A6-BB32-4510B66CC6C3}" type="parTrans" cxnId="{F3F769A3-8945-4133-8D17-1E7638CAF7B8}">
      <dgm:prSet/>
      <dgm:spPr/>
      <dgm:t>
        <a:bodyPr/>
        <a:lstStyle/>
        <a:p>
          <a:endParaRPr lang="fr-FR" noProof="0"/>
        </a:p>
      </dgm:t>
    </dgm:pt>
    <dgm:pt modelId="{3601D933-919A-480E-90AA-8534688A3360}" type="sibTrans" cxnId="{F3F769A3-8945-4133-8D17-1E7638CAF7B8}">
      <dgm:prSet/>
      <dgm:spPr/>
      <dgm:t>
        <a:bodyPr/>
        <a:lstStyle/>
        <a:p>
          <a:endParaRPr lang="fr-FR" noProof="0"/>
        </a:p>
      </dgm:t>
    </dgm:pt>
    <dgm:pt modelId="{E9F1A218-708C-4E2D-B14D-DD6A11647950}">
      <dgm:prSet/>
      <dgm:spPr>
        <a:gradFill rotWithShape="0">
          <a:gsLst>
            <a:gs pos="0">
              <a:srgbClr val="8488C4"/>
            </a:gs>
            <a:gs pos="53000">
              <a:srgbClr val="D4DEFF"/>
            </a:gs>
            <a:gs pos="83000">
              <a:srgbClr val="D4DEFF"/>
            </a:gs>
            <a:gs pos="100000">
              <a:srgbClr val="96AB94"/>
            </a:gs>
          </a:gsLst>
          <a:lin ang="16200000" scaled="0"/>
        </a:gradFill>
      </dgm:spPr>
      <dgm:t>
        <a:bodyPr/>
        <a:lstStyle/>
        <a:p>
          <a:r>
            <a:rPr lang="fr-FR" noProof="0" dirty="0" smtClean="0">
              <a:solidFill>
                <a:schemeClr val="bg2"/>
              </a:solidFill>
            </a:rPr>
            <a:t>System Center Desktop </a:t>
          </a:r>
          <a:r>
            <a:rPr lang="fr-FR" noProof="0" dirty="0" err="1" smtClean="0">
              <a:solidFill>
                <a:schemeClr val="bg2"/>
              </a:solidFill>
            </a:rPr>
            <a:t>Error</a:t>
          </a:r>
          <a:r>
            <a:rPr lang="fr-FR" noProof="0" dirty="0" smtClean="0">
              <a:solidFill>
                <a:schemeClr val="bg2"/>
              </a:solidFill>
            </a:rPr>
            <a:t> Monitoring</a:t>
          </a:r>
          <a:endParaRPr lang="fr-FR" noProof="0" dirty="0">
            <a:solidFill>
              <a:schemeClr val="bg2"/>
            </a:solidFill>
          </a:endParaRPr>
        </a:p>
      </dgm:t>
    </dgm:pt>
    <dgm:pt modelId="{FD49F6F5-29B4-4BAE-9637-1BE7964F3210}" type="parTrans" cxnId="{58AD84F1-CD37-4309-B7A2-AF84087F1F45}">
      <dgm:prSet/>
      <dgm:spPr/>
      <dgm:t>
        <a:bodyPr/>
        <a:lstStyle/>
        <a:p>
          <a:endParaRPr lang="fr-FR" noProof="0"/>
        </a:p>
      </dgm:t>
    </dgm:pt>
    <dgm:pt modelId="{6F5235F3-46BA-4085-AB2F-D1BB48010D94}" type="sibTrans" cxnId="{58AD84F1-CD37-4309-B7A2-AF84087F1F45}">
      <dgm:prSet/>
      <dgm:spPr/>
      <dgm:t>
        <a:bodyPr/>
        <a:lstStyle/>
        <a:p>
          <a:endParaRPr lang="fr-FR" noProof="0"/>
        </a:p>
      </dgm:t>
    </dgm:pt>
    <dgm:pt modelId="{E16BF09B-43D8-4357-9424-6F2ECA8281FF}">
      <dgm:prSet/>
      <dgm:spPr>
        <a:solidFill>
          <a:schemeClr val="bg2">
            <a:lumMod val="75000"/>
            <a:alpha val="90000"/>
          </a:schemeClr>
        </a:solidFill>
      </dgm:spPr>
      <dgm:t>
        <a:bodyPr/>
        <a:lstStyle/>
        <a:p>
          <a:r>
            <a:rPr lang="fr-FR" noProof="0" dirty="0" smtClean="0">
              <a:solidFill>
                <a:schemeClr val="tx1"/>
              </a:solidFill>
            </a:rPr>
            <a:t>Gestion proactive des erreurs sur les postes</a:t>
          </a:r>
          <a:endParaRPr lang="fr-FR" noProof="0" dirty="0">
            <a:solidFill>
              <a:schemeClr val="tx1"/>
            </a:solidFill>
          </a:endParaRPr>
        </a:p>
      </dgm:t>
    </dgm:pt>
    <dgm:pt modelId="{8DD42580-B6B5-4A58-AECC-FED30EE41CB2}" type="parTrans" cxnId="{E864394E-CFBF-4949-B686-1A2CAF1A961A}">
      <dgm:prSet/>
      <dgm:spPr/>
      <dgm:t>
        <a:bodyPr/>
        <a:lstStyle/>
        <a:p>
          <a:endParaRPr lang="fr-FR" noProof="0"/>
        </a:p>
      </dgm:t>
    </dgm:pt>
    <dgm:pt modelId="{F8F0971B-2467-47B8-8428-E2D9A0F8B10F}" type="sibTrans" cxnId="{E864394E-CFBF-4949-B686-1A2CAF1A961A}">
      <dgm:prSet/>
      <dgm:spPr/>
      <dgm:t>
        <a:bodyPr/>
        <a:lstStyle/>
        <a:p>
          <a:endParaRPr lang="fr-FR" noProof="0"/>
        </a:p>
      </dgm:t>
    </dgm:pt>
    <dgm:pt modelId="{DDF5A510-E44E-4A1C-84FE-229B837F9819}">
      <dgm:prSet/>
      <dgm:spPr>
        <a:gradFill rotWithShape="0">
          <a:gsLst>
            <a:gs pos="0">
              <a:srgbClr val="8488C4"/>
            </a:gs>
            <a:gs pos="53000">
              <a:srgbClr val="D4DEFF"/>
            </a:gs>
            <a:gs pos="83000">
              <a:srgbClr val="D4DEFF"/>
            </a:gs>
            <a:gs pos="100000">
              <a:srgbClr val="96AB94"/>
            </a:gs>
          </a:gsLst>
          <a:lin ang="16200000" scaled="0"/>
        </a:gradFill>
      </dgm:spPr>
      <dgm:t>
        <a:bodyPr/>
        <a:lstStyle/>
        <a:p>
          <a:pPr rtl="0"/>
          <a:r>
            <a:rPr lang="fr-FR" noProof="0" dirty="0" smtClean="0">
              <a:solidFill>
                <a:schemeClr val="bg2"/>
              </a:solidFill>
            </a:rPr>
            <a:t>Microsoft Advanced Group Policy Management</a:t>
          </a:r>
          <a:endParaRPr lang="fr-FR" noProof="0" dirty="0">
            <a:solidFill>
              <a:schemeClr val="bg2"/>
            </a:solidFill>
          </a:endParaRPr>
        </a:p>
      </dgm:t>
    </dgm:pt>
    <dgm:pt modelId="{4FC60747-8772-4A42-93AB-D47930424E71}" type="parTrans" cxnId="{C5D9C474-4CC6-4E91-A639-A28680C8424C}">
      <dgm:prSet/>
      <dgm:spPr/>
      <dgm:t>
        <a:bodyPr/>
        <a:lstStyle/>
        <a:p>
          <a:endParaRPr lang="fr-FR"/>
        </a:p>
      </dgm:t>
    </dgm:pt>
    <dgm:pt modelId="{9EFF6E53-D8FD-4B39-BAA8-2AEDAA68B620}" type="sibTrans" cxnId="{C5D9C474-4CC6-4E91-A639-A28680C8424C}">
      <dgm:prSet/>
      <dgm:spPr/>
      <dgm:t>
        <a:bodyPr/>
        <a:lstStyle/>
        <a:p>
          <a:endParaRPr lang="fr-FR"/>
        </a:p>
      </dgm:t>
    </dgm:pt>
    <dgm:pt modelId="{FC39DB77-4BD5-4EA7-959E-68230C871BD8}">
      <dgm:prSet/>
      <dgm:spPr>
        <a:solidFill>
          <a:schemeClr val="bg2">
            <a:lumMod val="75000"/>
            <a:alpha val="90000"/>
          </a:schemeClr>
        </a:solidFill>
      </dgm:spPr>
      <dgm:t>
        <a:bodyPr/>
        <a:lstStyle/>
        <a:p>
          <a:pPr rtl="0"/>
          <a:r>
            <a:rPr lang="fr-FR" noProof="0" dirty="0" smtClean="0">
              <a:solidFill>
                <a:schemeClr val="tx1"/>
              </a:solidFill>
            </a:rPr>
            <a:t>Gestion de changement sur les </a:t>
          </a:r>
          <a:r>
            <a:rPr lang="fr-FR" noProof="0" dirty="0" err="1" smtClean="0">
              <a:solidFill>
                <a:schemeClr val="tx1"/>
              </a:solidFill>
            </a:rPr>
            <a:t>GPO’s</a:t>
          </a:r>
          <a:endParaRPr lang="fr-FR" noProof="0" dirty="0">
            <a:solidFill>
              <a:schemeClr val="tx1"/>
            </a:solidFill>
          </a:endParaRPr>
        </a:p>
      </dgm:t>
    </dgm:pt>
    <dgm:pt modelId="{24D8BA2A-0EEB-4DF8-B3D2-9CF06899FCE8}" type="parTrans" cxnId="{0135D5A4-BF3C-4B1A-8E8A-D23F18DE7A34}">
      <dgm:prSet/>
      <dgm:spPr/>
      <dgm:t>
        <a:bodyPr/>
        <a:lstStyle/>
        <a:p>
          <a:endParaRPr lang="fr-FR"/>
        </a:p>
      </dgm:t>
    </dgm:pt>
    <dgm:pt modelId="{860BBED7-FA80-481B-8896-57C7581490AE}" type="sibTrans" cxnId="{0135D5A4-BF3C-4B1A-8E8A-D23F18DE7A34}">
      <dgm:prSet/>
      <dgm:spPr/>
      <dgm:t>
        <a:bodyPr/>
        <a:lstStyle/>
        <a:p>
          <a:endParaRPr lang="fr-FR"/>
        </a:p>
      </dgm:t>
    </dgm:pt>
    <dgm:pt modelId="{DF946691-32AD-4CAF-A386-19A7DA79CB98}" type="pres">
      <dgm:prSet presAssocID="{75917D92-388B-43C3-9850-FA87FE5D1FE6}" presName="Name0" presStyleCnt="0">
        <dgm:presLayoutVars>
          <dgm:dir/>
          <dgm:animLvl val="lvl"/>
          <dgm:resizeHandles val="exact"/>
        </dgm:presLayoutVars>
      </dgm:prSet>
      <dgm:spPr/>
      <dgm:t>
        <a:bodyPr/>
        <a:lstStyle/>
        <a:p>
          <a:endParaRPr lang="en-US"/>
        </a:p>
      </dgm:t>
    </dgm:pt>
    <dgm:pt modelId="{7AA661FA-B860-4ECB-BCED-F0C88CC21957}" type="pres">
      <dgm:prSet presAssocID="{64F60D04-EE9A-4273-AAC7-628C3B6FF58E}" presName="linNode" presStyleCnt="0"/>
      <dgm:spPr/>
    </dgm:pt>
    <dgm:pt modelId="{46128E47-DC04-443B-A560-5711BA583664}" type="pres">
      <dgm:prSet presAssocID="{64F60D04-EE9A-4273-AAC7-628C3B6FF58E}" presName="parentText" presStyleLbl="node1" presStyleIdx="0" presStyleCnt="5">
        <dgm:presLayoutVars>
          <dgm:chMax val="1"/>
          <dgm:bulletEnabled val="1"/>
        </dgm:presLayoutVars>
      </dgm:prSet>
      <dgm:spPr/>
      <dgm:t>
        <a:bodyPr/>
        <a:lstStyle/>
        <a:p>
          <a:endParaRPr lang="en-US"/>
        </a:p>
      </dgm:t>
    </dgm:pt>
    <dgm:pt modelId="{08C272ED-F2FC-4155-A752-D1371A2F3DBA}" type="pres">
      <dgm:prSet presAssocID="{64F60D04-EE9A-4273-AAC7-628C3B6FF58E}" presName="descendantText" presStyleLbl="alignAccFollowNode1" presStyleIdx="0" presStyleCnt="5">
        <dgm:presLayoutVars>
          <dgm:bulletEnabled val="1"/>
        </dgm:presLayoutVars>
      </dgm:prSet>
      <dgm:spPr/>
      <dgm:t>
        <a:bodyPr/>
        <a:lstStyle/>
        <a:p>
          <a:endParaRPr lang="en-US"/>
        </a:p>
      </dgm:t>
    </dgm:pt>
    <dgm:pt modelId="{F22D5633-46CB-42FE-990A-DE7336A0E72A}" type="pres">
      <dgm:prSet presAssocID="{5743E982-6D33-4F57-A8B5-E3CFAC2D628A}" presName="sp" presStyleCnt="0"/>
      <dgm:spPr/>
    </dgm:pt>
    <dgm:pt modelId="{EFBE518F-7842-460A-B1E4-6C4CD0139839}" type="pres">
      <dgm:prSet presAssocID="{FD6F47C5-EB30-42B7-85BD-E8CC79DDEA70}" presName="linNode" presStyleCnt="0"/>
      <dgm:spPr/>
    </dgm:pt>
    <dgm:pt modelId="{C864A812-74B8-47B8-9D90-BD5DCC4EE630}" type="pres">
      <dgm:prSet presAssocID="{FD6F47C5-EB30-42B7-85BD-E8CC79DDEA70}" presName="parentText" presStyleLbl="node1" presStyleIdx="1" presStyleCnt="5">
        <dgm:presLayoutVars>
          <dgm:chMax val="1"/>
          <dgm:bulletEnabled val="1"/>
        </dgm:presLayoutVars>
      </dgm:prSet>
      <dgm:spPr/>
      <dgm:t>
        <a:bodyPr/>
        <a:lstStyle/>
        <a:p>
          <a:endParaRPr lang="en-US"/>
        </a:p>
      </dgm:t>
    </dgm:pt>
    <dgm:pt modelId="{5F757F8D-EC55-44F4-8D93-080CCD4E42A6}" type="pres">
      <dgm:prSet presAssocID="{FD6F47C5-EB30-42B7-85BD-E8CC79DDEA70}" presName="descendantText" presStyleLbl="alignAccFollowNode1" presStyleIdx="1" presStyleCnt="5">
        <dgm:presLayoutVars>
          <dgm:bulletEnabled val="1"/>
        </dgm:presLayoutVars>
      </dgm:prSet>
      <dgm:spPr/>
      <dgm:t>
        <a:bodyPr/>
        <a:lstStyle/>
        <a:p>
          <a:endParaRPr lang="en-US"/>
        </a:p>
      </dgm:t>
    </dgm:pt>
    <dgm:pt modelId="{214D1D1D-D8E9-4882-9CAD-297889AE277E}" type="pres">
      <dgm:prSet presAssocID="{A2C78EBD-C0DC-44EA-B029-C805B6223F6A}" presName="sp" presStyleCnt="0"/>
      <dgm:spPr/>
    </dgm:pt>
    <dgm:pt modelId="{2CAB31F8-8368-4614-A2E8-89B1D1D07EE8}" type="pres">
      <dgm:prSet presAssocID="{BA0CB6CF-FE1B-4CC4-BA24-5CF2887302C3}" presName="linNode" presStyleCnt="0"/>
      <dgm:spPr/>
    </dgm:pt>
    <dgm:pt modelId="{651F0E1A-E217-4158-ABDC-4C22709D64E7}" type="pres">
      <dgm:prSet presAssocID="{BA0CB6CF-FE1B-4CC4-BA24-5CF2887302C3}" presName="parentText" presStyleLbl="node1" presStyleIdx="2" presStyleCnt="5">
        <dgm:presLayoutVars>
          <dgm:chMax val="1"/>
          <dgm:bulletEnabled val="1"/>
        </dgm:presLayoutVars>
      </dgm:prSet>
      <dgm:spPr/>
      <dgm:t>
        <a:bodyPr/>
        <a:lstStyle/>
        <a:p>
          <a:endParaRPr lang="en-US"/>
        </a:p>
      </dgm:t>
    </dgm:pt>
    <dgm:pt modelId="{2D4DAE85-EAE1-4B3F-AD38-19590CD6ED9E}" type="pres">
      <dgm:prSet presAssocID="{BA0CB6CF-FE1B-4CC4-BA24-5CF2887302C3}" presName="descendantText" presStyleLbl="alignAccFollowNode1" presStyleIdx="2" presStyleCnt="5">
        <dgm:presLayoutVars>
          <dgm:bulletEnabled val="1"/>
        </dgm:presLayoutVars>
      </dgm:prSet>
      <dgm:spPr/>
      <dgm:t>
        <a:bodyPr/>
        <a:lstStyle/>
        <a:p>
          <a:endParaRPr lang="en-US"/>
        </a:p>
      </dgm:t>
    </dgm:pt>
    <dgm:pt modelId="{89DA6BA6-338F-4F4E-83F8-B55CFD8B1011}" type="pres">
      <dgm:prSet presAssocID="{79CB3720-DDAE-4AC7-80DB-DFF8277903F0}" presName="sp" presStyleCnt="0"/>
      <dgm:spPr/>
    </dgm:pt>
    <dgm:pt modelId="{8D09E298-4EFE-438D-9861-EE89B8811940}" type="pres">
      <dgm:prSet presAssocID="{DDF5A510-E44E-4A1C-84FE-229B837F9819}" presName="linNode" presStyleCnt="0"/>
      <dgm:spPr/>
    </dgm:pt>
    <dgm:pt modelId="{EED8BB1F-3495-4ADB-9D95-5EE7F54A1A7B}" type="pres">
      <dgm:prSet presAssocID="{DDF5A510-E44E-4A1C-84FE-229B837F9819}" presName="parentText" presStyleLbl="node1" presStyleIdx="3" presStyleCnt="5">
        <dgm:presLayoutVars>
          <dgm:chMax val="1"/>
          <dgm:bulletEnabled val="1"/>
        </dgm:presLayoutVars>
      </dgm:prSet>
      <dgm:spPr/>
      <dgm:t>
        <a:bodyPr/>
        <a:lstStyle/>
        <a:p>
          <a:endParaRPr lang="fr-FR"/>
        </a:p>
      </dgm:t>
    </dgm:pt>
    <dgm:pt modelId="{4164FA49-3147-42A9-9C41-8BC793ED6847}" type="pres">
      <dgm:prSet presAssocID="{DDF5A510-E44E-4A1C-84FE-229B837F9819}" presName="descendantText" presStyleLbl="alignAccFollowNode1" presStyleIdx="3" presStyleCnt="5">
        <dgm:presLayoutVars>
          <dgm:bulletEnabled val="1"/>
        </dgm:presLayoutVars>
      </dgm:prSet>
      <dgm:spPr/>
      <dgm:t>
        <a:bodyPr/>
        <a:lstStyle/>
        <a:p>
          <a:endParaRPr lang="fr-FR"/>
        </a:p>
      </dgm:t>
    </dgm:pt>
    <dgm:pt modelId="{8F2EA613-05EA-4A67-AEDF-78B19F2C341D}" type="pres">
      <dgm:prSet presAssocID="{9EFF6E53-D8FD-4B39-BAA8-2AEDAA68B620}" presName="sp" presStyleCnt="0"/>
      <dgm:spPr/>
    </dgm:pt>
    <dgm:pt modelId="{000A003D-B0B7-4DD1-BDDB-7F6D5E17381A}" type="pres">
      <dgm:prSet presAssocID="{E9F1A218-708C-4E2D-B14D-DD6A11647950}" presName="linNode" presStyleCnt="0"/>
      <dgm:spPr/>
    </dgm:pt>
    <dgm:pt modelId="{1BD9F561-D5C9-4320-9621-51C87BB2D75F}" type="pres">
      <dgm:prSet presAssocID="{E9F1A218-708C-4E2D-B14D-DD6A11647950}" presName="parentText" presStyleLbl="node1" presStyleIdx="4" presStyleCnt="5">
        <dgm:presLayoutVars>
          <dgm:chMax val="1"/>
          <dgm:bulletEnabled val="1"/>
        </dgm:presLayoutVars>
      </dgm:prSet>
      <dgm:spPr/>
      <dgm:t>
        <a:bodyPr/>
        <a:lstStyle/>
        <a:p>
          <a:endParaRPr lang="en-US"/>
        </a:p>
      </dgm:t>
    </dgm:pt>
    <dgm:pt modelId="{22B7F1B2-5792-407F-B459-9255AFEF8810}" type="pres">
      <dgm:prSet presAssocID="{E9F1A218-708C-4E2D-B14D-DD6A11647950}" presName="descendantText" presStyleLbl="alignAccFollowNode1" presStyleIdx="4" presStyleCnt="5">
        <dgm:presLayoutVars>
          <dgm:bulletEnabled val="1"/>
        </dgm:presLayoutVars>
      </dgm:prSet>
      <dgm:spPr/>
      <dgm:t>
        <a:bodyPr/>
        <a:lstStyle/>
        <a:p>
          <a:endParaRPr lang="en-US"/>
        </a:p>
      </dgm:t>
    </dgm:pt>
  </dgm:ptLst>
  <dgm:cxnLst>
    <dgm:cxn modelId="{41CE894A-C119-4761-AB7C-EE5E40F86C9C}" type="presOf" srcId="{E9F1A218-708C-4E2D-B14D-DD6A11647950}" destId="{1BD9F561-D5C9-4320-9621-51C87BB2D75F}" srcOrd="0" destOrd="0" presId="urn:microsoft.com/office/officeart/2005/8/layout/vList5"/>
    <dgm:cxn modelId="{F8556042-3805-4274-9C79-EA3C4E4FAACE}" srcId="{FD6F47C5-EB30-42B7-85BD-E8CC79DDEA70}" destId="{FC5A4C71-3C52-495F-8D29-F8A531E38F2B}" srcOrd="0" destOrd="0" parTransId="{CD2C723C-5A4F-4796-857A-B6DD7A9C0251}" sibTransId="{79128AD8-06AF-4EE4-9A9D-DC5C9936DDDE}"/>
    <dgm:cxn modelId="{C822A21D-5471-48F1-B8D5-8D1D601BC3A4}" type="presOf" srcId="{FC39DB77-4BD5-4EA7-959E-68230C871BD8}" destId="{4164FA49-3147-42A9-9C41-8BC793ED6847}" srcOrd="0" destOrd="0" presId="urn:microsoft.com/office/officeart/2005/8/layout/vList5"/>
    <dgm:cxn modelId="{5E8D2594-1B3D-4E2F-B3A4-23C795D078D5}" type="presOf" srcId="{64F60D04-EE9A-4273-AAC7-628C3B6FF58E}" destId="{46128E47-DC04-443B-A560-5711BA583664}" srcOrd="0" destOrd="0" presId="urn:microsoft.com/office/officeart/2005/8/layout/vList5"/>
    <dgm:cxn modelId="{E864394E-CFBF-4949-B686-1A2CAF1A961A}" srcId="{E9F1A218-708C-4E2D-B14D-DD6A11647950}" destId="{E16BF09B-43D8-4357-9424-6F2ECA8281FF}" srcOrd="0" destOrd="0" parTransId="{8DD42580-B6B5-4A58-AECC-FED30EE41CB2}" sibTransId="{F8F0971B-2467-47B8-8428-E2D9A0F8B10F}"/>
    <dgm:cxn modelId="{F96382F2-3452-4F16-9D6C-DBC962429E2A}" type="presOf" srcId="{FD6F47C5-EB30-42B7-85BD-E8CC79DDEA70}" destId="{C864A812-74B8-47B8-9D90-BD5DCC4EE630}" srcOrd="0" destOrd="0" presId="urn:microsoft.com/office/officeart/2005/8/layout/vList5"/>
    <dgm:cxn modelId="{58AD84F1-CD37-4309-B7A2-AF84087F1F45}" srcId="{75917D92-388B-43C3-9850-FA87FE5D1FE6}" destId="{E9F1A218-708C-4E2D-B14D-DD6A11647950}" srcOrd="4" destOrd="0" parTransId="{FD49F6F5-29B4-4BAE-9637-1BE7964F3210}" sibTransId="{6F5235F3-46BA-4085-AB2F-D1BB48010D94}"/>
    <dgm:cxn modelId="{B20DC744-27A6-4BDB-ADC4-D2B17D7B69CB}" type="presOf" srcId="{75917D92-388B-43C3-9850-FA87FE5D1FE6}" destId="{DF946691-32AD-4CAF-A386-19A7DA79CB98}" srcOrd="0" destOrd="0" presId="urn:microsoft.com/office/officeart/2005/8/layout/vList5"/>
    <dgm:cxn modelId="{F5F88FCF-DBC3-40FD-970E-308E33796C30}" srcId="{75917D92-388B-43C3-9850-FA87FE5D1FE6}" destId="{FD6F47C5-EB30-42B7-85BD-E8CC79DDEA70}" srcOrd="1" destOrd="0" parTransId="{6E08ACE8-4D3B-48C3-A61C-424D633A26D4}" sibTransId="{A2C78EBD-C0DC-44EA-B029-C805B6223F6A}"/>
    <dgm:cxn modelId="{43478B0F-2BF5-4801-B098-B9255293CCF3}" type="presOf" srcId="{FC5A4C71-3C52-495F-8D29-F8A531E38F2B}" destId="{5F757F8D-EC55-44F4-8D93-080CCD4E42A6}" srcOrd="0" destOrd="0" presId="urn:microsoft.com/office/officeart/2005/8/layout/vList5"/>
    <dgm:cxn modelId="{A9D0B31B-061D-404D-9A49-7EF6042284AD}" type="presOf" srcId="{BA0CB6CF-FE1B-4CC4-BA24-5CF2887302C3}" destId="{651F0E1A-E217-4158-ABDC-4C22709D64E7}" srcOrd="0" destOrd="0" presId="urn:microsoft.com/office/officeart/2005/8/layout/vList5"/>
    <dgm:cxn modelId="{F28C7181-87A3-4186-BD58-BA0B9481B616}" srcId="{64F60D04-EE9A-4273-AAC7-628C3B6FF58E}" destId="{9891905E-1209-499C-8F81-C8C31A7D56FE}" srcOrd="0" destOrd="0" parTransId="{BFCC4C1B-9FB5-40F7-AC7D-287C3915BC13}" sibTransId="{E1624511-09B4-4DFE-8485-7905724724C6}"/>
    <dgm:cxn modelId="{0135D5A4-BF3C-4B1A-8E8A-D23F18DE7A34}" srcId="{DDF5A510-E44E-4A1C-84FE-229B837F9819}" destId="{FC39DB77-4BD5-4EA7-959E-68230C871BD8}" srcOrd="0" destOrd="0" parTransId="{24D8BA2A-0EEB-4DF8-B3D2-9CF06899FCE8}" sibTransId="{860BBED7-FA80-481B-8896-57C7581490AE}"/>
    <dgm:cxn modelId="{E762A398-AFD1-4E0C-A63A-5268E3752530}" srcId="{75917D92-388B-43C3-9850-FA87FE5D1FE6}" destId="{BA0CB6CF-FE1B-4CC4-BA24-5CF2887302C3}" srcOrd="2" destOrd="0" parTransId="{BB9B03BE-74FB-4021-8079-FCC10D30CCE4}" sibTransId="{79CB3720-DDAE-4AC7-80DB-DFF8277903F0}"/>
    <dgm:cxn modelId="{F77FD474-6130-461B-8F2C-CCD3E912AA96}" srcId="{75917D92-388B-43C3-9850-FA87FE5D1FE6}" destId="{64F60D04-EE9A-4273-AAC7-628C3B6FF58E}" srcOrd="0" destOrd="0" parTransId="{DBA13348-9908-4CAA-9371-594A7BC1A570}" sibTransId="{5743E982-6D33-4F57-A8B5-E3CFAC2D628A}"/>
    <dgm:cxn modelId="{87B0C615-C7E3-48E8-87E3-C0B0162221AE}" type="presOf" srcId="{E16BF09B-43D8-4357-9424-6F2ECA8281FF}" destId="{22B7F1B2-5792-407F-B459-9255AFEF8810}" srcOrd="0" destOrd="0" presId="urn:microsoft.com/office/officeart/2005/8/layout/vList5"/>
    <dgm:cxn modelId="{C5D9C474-4CC6-4E91-A639-A28680C8424C}" srcId="{75917D92-388B-43C3-9850-FA87FE5D1FE6}" destId="{DDF5A510-E44E-4A1C-84FE-229B837F9819}" srcOrd="3" destOrd="0" parTransId="{4FC60747-8772-4A42-93AB-D47930424E71}" sibTransId="{9EFF6E53-D8FD-4B39-BAA8-2AEDAA68B620}"/>
    <dgm:cxn modelId="{7BE6F1A7-FC94-4C6B-A6E2-4DF1DDA2B51C}" type="presOf" srcId="{9891905E-1209-499C-8F81-C8C31A7D56FE}" destId="{08C272ED-F2FC-4155-A752-D1371A2F3DBA}" srcOrd="0" destOrd="0" presId="urn:microsoft.com/office/officeart/2005/8/layout/vList5"/>
    <dgm:cxn modelId="{CA4DE46A-6686-45DC-808C-1035F2E96D16}" type="presOf" srcId="{84F8133E-3F6B-40ED-992B-DB819173802B}" destId="{2D4DAE85-EAE1-4B3F-AD38-19590CD6ED9E}" srcOrd="0" destOrd="0" presId="urn:microsoft.com/office/officeart/2005/8/layout/vList5"/>
    <dgm:cxn modelId="{F3F769A3-8945-4133-8D17-1E7638CAF7B8}" srcId="{BA0CB6CF-FE1B-4CC4-BA24-5CF2887302C3}" destId="{84F8133E-3F6B-40ED-992B-DB819173802B}" srcOrd="0" destOrd="0" parTransId="{FBD2CE3D-AFF7-40A6-BB32-4510B66CC6C3}" sibTransId="{3601D933-919A-480E-90AA-8534688A3360}"/>
    <dgm:cxn modelId="{299ABD86-F664-446F-B1DF-E685E1CDDF72}" type="presOf" srcId="{DDF5A510-E44E-4A1C-84FE-229B837F9819}" destId="{EED8BB1F-3495-4ADB-9D95-5EE7F54A1A7B}" srcOrd="0" destOrd="0" presId="urn:microsoft.com/office/officeart/2005/8/layout/vList5"/>
    <dgm:cxn modelId="{A0F50674-598E-4D91-95D4-B3B434C4FE0E}" type="presParOf" srcId="{DF946691-32AD-4CAF-A386-19A7DA79CB98}" destId="{7AA661FA-B860-4ECB-BCED-F0C88CC21957}" srcOrd="0" destOrd="0" presId="urn:microsoft.com/office/officeart/2005/8/layout/vList5"/>
    <dgm:cxn modelId="{369625C4-63A0-40E2-96C5-5674C0F406C0}" type="presParOf" srcId="{7AA661FA-B860-4ECB-BCED-F0C88CC21957}" destId="{46128E47-DC04-443B-A560-5711BA583664}" srcOrd="0" destOrd="0" presId="urn:microsoft.com/office/officeart/2005/8/layout/vList5"/>
    <dgm:cxn modelId="{03F667A1-82E4-4B75-A984-20C6D87E3EE0}" type="presParOf" srcId="{7AA661FA-B860-4ECB-BCED-F0C88CC21957}" destId="{08C272ED-F2FC-4155-A752-D1371A2F3DBA}" srcOrd="1" destOrd="0" presId="urn:microsoft.com/office/officeart/2005/8/layout/vList5"/>
    <dgm:cxn modelId="{37A2C712-FD08-42DB-99A0-5DB01517A1F9}" type="presParOf" srcId="{DF946691-32AD-4CAF-A386-19A7DA79CB98}" destId="{F22D5633-46CB-42FE-990A-DE7336A0E72A}" srcOrd="1" destOrd="0" presId="urn:microsoft.com/office/officeart/2005/8/layout/vList5"/>
    <dgm:cxn modelId="{B2268B65-E17F-40E0-93FB-BA74A37F9820}" type="presParOf" srcId="{DF946691-32AD-4CAF-A386-19A7DA79CB98}" destId="{EFBE518F-7842-460A-B1E4-6C4CD0139839}" srcOrd="2" destOrd="0" presId="urn:microsoft.com/office/officeart/2005/8/layout/vList5"/>
    <dgm:cxn modelId="{9CCC92CF-10C1-42BA-8F7A-2333D7F347F1}" type="presParOf" srcId="{EFBE518F-7842-460A-B1E4-6C4CD0139839}" destId="{C864A812-74B8-47B8-9D90-BD5DCC4EE630}" srcOrd="0" destOrd="0" presId="urn:microsoft.com/office/officeart/2005/8/layout/vList5"/>
    <dgm:cxn modelId="{ED2AEA7D-1E31-4905-9C70-C3761BFC6E50}" type="presParOf" srcId="{EFBE518F-7842-460A-B1E4-6C4CD0139839}" destId="{5F757F8D-EC55-44F4-8D93-080CCD4E42A6}" srcOrd="1" destOrd="0" presId="urn:microsoft.com/office/officeart/2005/8/layout/vList5"/>
    <dgm:cxn modelId="{1FABF3D0-A322-4EA0-9151-0A9F248F89F2}" type="presParOf" srcId="{DF946691-32AD-4CAF-A386-19A7DA79CB98}" destId="{214D1D1D-D8E9-4882-9CAD-297889AE277E}" srcOrd="3" destOrd="0" presId="urn:microsoft.com/office/officeart/2005/8/layout/vList5"/>
    <dgm:cxn modelId="{4571A99E-D117-4B53-900F-7193086907C0}" type="presParOf" srcId="{DF946691-32AD-4CAF-A386-19A7DA79CB98}" destId="{2CAB31F8-8368-4614-A2E8-89B1D1D07EE8}" srcOrd="4" destOrd="0" presId="urn:microsoft.com/office/officeart/2005/8/layout/vList5"/>
    <dgm:cxn modelId="{6AF4C99A-75E2-470F-A95B-7D1AF9D52ADB}" type="presParOf" srcId="{2CAB31F8-8368-4614-A2E8-89B1D1D07EE8}" destId="{651F0E1A-E217-4158-ABDC-4C22709D64E7}" srcOrd="0" destOrd="0" presId="urn:microsoft.com/office/officeart/2005/8/layout/vList5"/>
    <dgm:cxn modelId="{EBDC8004-CCF3-4F2B-A576-705F479D315D}" type="presParOf" srcId="{2CAB31F8-8368-4614-A2E8-89B1D1D07EE8}" destId="{2D4DAE85-EAE1-4B3F-AD38-19590CD6ED9E}" srcOrd="1" destOrd="0" presId="urn:microsoft.com/office/officeart/2005/8/layout/vList5"/>
    <dgm:cxn modelId="{446ABC37-D84C-4E22-894A-FB6A2DF6CDDB}" type="presParOf" srcId="{DF946691-32AD-4CAF-A386-19A7DA79CB98}" destId="{89DA6BA6-338F-4F4E-83F8-B55CFD8B1011}" srcOrd="5" destOrd="0" presId="urn:microsoft.com/office/officeart/2005/8/layout/vList5"/>
    <dgm:cxn modelId="{324199FD-2492-4E75-8150-96E7EEC9BEE8}" type="presParOf" srcId="{DF946691-32AD-4CAF-A386-19A7DA79CB98}" destId="{8D09E298-4EFE-438D-9861-EE89B8811940}" srcOrd="6" destOrd="0" presId="urn:microsoft.com/office/officeart/2005/8/layout/vList5"/>
    <dgm:cxn modelId="{888DB118-DBA4-48D3-907C-13A9201C0134}" type="presParOf" srcId="{8D09E298-4EFE-438D-9861-EE89B8811940}" destId="{EED8BB1F-3495-4ADB-9D95-5EE7F54A1A7B}" srcOrd="0" destOrd="0" presId="urn:microsoft.com/office/officeart/2005/8/layout/vList5"/>
    <dgm:cxn modelId="{6E84B1FA-F496-4621-9E49-A3236FB5C8B9}" type="presParOf" srcId="{8D09E298-4EFE-438D-9861-EE89B8811940}" destId="{4164FA49-3147-42A9-9C41-8BC793ED6847}" srcOrd="1" destOrd="0" presId="urn:microsoft.com/office/officeart/2005/8/layout/vList5"/>
    <dgm:cxn modelId="{BF06E808-3977-4E5B-8F38-78A8B2676B2C}" type="presParOf" srcId="{DF946691-32AD-4CAF-A386-19A7DA79CB98}" destId="{8F2EA613-05EA-4A67-AEDF-78B19F2C341D}" srcOrd="7" destOrd="0" presId="urn:microsoft.com/office/officeart/2005/8/layout/vList5"/>
    <dgm:cxn modelId="{168B6819-8C5A-4C9D-A57A-75CDB3C1332F}" type="presParOf" srcId="{DF946691-32AD-4CAF-A386-19A7DA79CB98}" destId="{000A003D-B0B7-4DD1-BDDB-7F6D5E17381A}" srcOrd="8" destOrd="0" presId="urn:microsoft.com/office/officeart/2005/8/layout/vList5"/>
    <dgm:cxn modelId="{512902B8-557C-4494-90B6-E868FA01D00E}" type="presParOf" srcId="{000A003D-B0B7-4DD1-BDDB-7F6D5E17381A}" destId="{1BD9F561-D5C9-4320-9621-51C87BB2D75F}" srcOrd="0" destOrd="0" presId="urn:microsoft.com/office/officeart/2005/8/layout/vList5"/>
    <dgm:cxn modelId="{FE8BBAEF-6E6B-4253-90F7-E9ED645FC5F5}" type="presParOf" srcId="{000A003D-B0B7-4DD1-BDDB-7F6D5E17381A}" destId="{22B7F1B2-5792-407F-B459-9255AFEF8810}"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8099F62C-0FD2-4179-9C7F-954D4ECBBC1D}"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n-US"/>
        </a:p>
      </dgm:t>
    </dgm:pt>
    <dgm:pt modelId="{5C1C1F1B-5038-48B3-B7B3-96878648F5F5}">
      <dgm:prSet phldrT="[Text]" custT="1"/>
      <dgm:spPr/>
      <dgm:t>
        <a:bodyPr/>
        <a:lstStyle/>
        <a:p>
          <a:r>
            <a:rPr lang="fr-FR" sz="2400" b="1" noProof="0" dirty="0" smtClean="0">
              <a:effectLst/>
            </a:rPr>
            <a:t>Virtualisation dynamique</a:t>
          </a:r>
          <a:endParaRPr lang="fr-FR" sz="2400" b="1" noProof="0" dirty="0">
            <a:effectLst/>
          </a:endParaRPr>
        </a:p>
      </dgm:t>
    </dgm:pt>
    <dgm:pt modelId="{E84907EB-C8AA-4949-BB7F-F576797BAD93}" type="parTrans" cxnId="{911A5EB4-F6BE-463A-A8F3-B35E3E3991D1}">
      <dgm:prSet/>
      <dgm:spPr/>
      <dgm:t>
        <a:bodyPr/>
        <a:lstStyle/>
        <a:p>
          <a:endParaRPr lang="fr-FR" sz="2000" noProof="0">
            <a:effectLst/>
          </a:endParaRPr>
        </a:p>
      </dgm:t>
    </dgm:pt>
    <dgm:pt modelId="{9373A516-55BD-4F75-AB78-D0B80CD8EB0B}" type="sibTrans" cxnId="{911A5EB4-F6BE-463A-A8F3-B35E3E3991D1}">
      <dgm:prSet/>
      <dgm:spPr/>
      <dgm:t>
        <a:bodyPr/>
        <a:lstStyle/>
        <a:p>
          <a:endParaRPr lang="fr-FR" sz="2000" noProof="0">
            <a:effectLst/>
          </a:endParaRPr>
        </a:p>
      </dgm:t>
    </dgm:pt>
    <dgm:pt modelId="{60861666-9BE4-43E0-959E-0120677814C0}">
      <dgm:prSet phldrT="[Text]" custT="1"/>
      <dgm:spPr/>
      <dgm:t>
        <a:bodyPr/>
        <a:lstStyle/>
        <a:p>
          <a:r>
            <a:rPr lang="fr-FR" sz="1800" b="0" noProof="0" dirty="0" smtClean="0">
              <a:effectLst/>
            </a:rPr>
            <a:t>« </a:t>
          </a:r>
          <a:r>
            <a:rPr lang="fr-FR" sz="1800" b="0" noProof="0" dirty="0" err="1" smtClean="0">
              <a:effectLst/>
            </a:rPr>
            <a:t>Dynamic</a:t>
          </a:r>
          <a:r>
            <a:rPr lang="fr-FR" sz="1800" b="0" noProof="0" dirty="0" smtClean="0">
              <a:effectLst/>
            </a:rPr>
            <a:t> Suite Composition »</a:t>
          </a:r>
          <a:endParaRPr lang="fr-FR" sz="1800" b="0" noProof="0" dirty="0">
            <a:effectLst/>
          </a:endParaRPr>
        </a:p>
      </dgm:t>
    </dgm:pt>
    <dgm:pt modelId="{C6E5F2A8-643A-4D7B-B11F-1A3C87939777}" type="parTrans" cxnId="{BB35A37E-5A33-4710-8B44-04712DB8E7C9}">
      <dgm:prSet/>
      <dgm:spPr/>
      <dgm:t>
        <a:bodyPr/>
        <a:lstStyle/>
        <a:p>
          <a:endParaRPr lang="fr-FR" sz="2000" noProof="0">
            <a:effectLst/>
          </a:endParaRPr>
        </a:p>
      </dgm:t>
    </dgm:pt>
    <dgm:pt modelId="{8A1546A5-5A5B-4099-9C0E-689CEC6EE8E1}" type="sibTrans" cxnId="{BB35A37E-5A33-4710-8B44-04712DB8E7C9}">
      <dgm:prSet/>
      <dgm:spPr/>
      <dgm:t>
        <a:bodyPr/>
        <a:lstStyle/>
        <a:p>
          <a:endParaRPr lang="fr-FR" sz="2000" noProof="0">
            <a:effectLst/>
          </a:endParaRPr>
        </a:p>
      </dgm:t>
    </dgm:pt>
    <dgm:pt modelId="{0A917CA5-A21B-48BE-BBB6-EA1C65C19645}">
      <dgm:prSet phldrT="[Text]" custT="1"/>
      <dgm:spPr/>
      <dgm:t>
        <a:bodyPr/>
        <a:lstStyle/>
        <a:p>
          <a:r>
            <a:rPr lang="fr-FR" sz="2400" b="1" noProof="0" dirty="0" smtClean="0">
              <a:effectLst/>
            </a:rPr>
            <a:t>Montée en charge de la plateforme</a:t>
          </a:r>
          <a:endParaRPr lang="fr-FR" sz="2400" b="1" noProof="0" dirty="0">
            <a:effectLst/>
          </a:endParaRPr>
        </a:p>
      </dgm:t>
    </dgm:pt>
    <dgm:pt modelId="{8C9BB5F3-65AF-4AE5-BC2D-9043FC41409A}" type="parTrans" cxnId="{B097DAB6-BB79-421F-94CF-C227AB30E3DB}">
      <dgm:prSet/>
      <dgm:spPr/>
      <dgm:t>
        <a:bodyPr/>
        <a:lstStyle/>
        <a:p>
          <a:endParaRPr lang="fr-FR" sz="2000" noProof="0">
            <a:effectLst/>
          </a:endParaRPr>
        </a:p>
      </dgm:t>
    </dgm:pt>
    <dgm:pt modelId="{9571939F-70F7-47B4-BCB4-C674553D3B70}" type="sibTrans" cxnId="{B097DAB6-BB79-421F-94CF-C227AB30E3DB}">
      <dgm:prSet/>
      <dgm:spPr/>
      <dgm:t>
        <a:bodyPr/>
        <a:lstStyle/>
        <a:p>
          <a:endParaRPr lang="fr-FR" sz="2000" noProof="0">
            <a:effectLst/>
          </a:endParaRPr>
        </a:p>
      </dgm:t>
    </dgm:pt>
    <dgm:pt modelId="{AD2D0EE2-D317-426F-8066-292C8A4A74F2}">
      <dgm:prSet phldrT="[Text]" custT="1"/>
      <dgm:spPr/>
      <dgm:t>
        <a:bodyPr/>
        <a:lstStyle/>
        <a:p>
          <a:r>
            <a:rPr lang="fr-FR" sz="1800" noProof="0" dirty="0" smtClean="0">
              <a:effectLst/>
            </a:rPr>
            <a:t>Plusieurs façons de déployer les applications virtuelles</a:t>
          </a:r>
          <a:endParaRPr lang="fr-FR" sz="1800" noProof="0" dirty="0">
            <a:effectLst/>
          </a:endParaRPr>
        </a:p>
      </dgm:t>
    </dgm:pt>
    <dgm:pt modelId="{90FFDA49-9958-467A-A68C-62AAD9787314}" type="parTrans" cxnId="{4A5C422B-A9CE-4E30-889F-E76476A84A04}">
      <dgm:prSet/>
      <dgm:spPr/>
      <dgm:t>
        <a:bodyPr/>
        <a:lstStyle/>
        <a:p>
          <a:endParaRPr lang="fr-FR" sz="2000" noProof="0">
            <a:effectLst/>
          </a:endParaRPr>
        </a:p>
      </dgm:t>
    </dgm:pt>
    <dgm:pt modelId="{1102DBFF-432A-43D1-A751-7F05D87785EB}" type="sibTrans" cxnId="{4A5C422B-A9CE-4E30-889F-E76476A84A04}">
      <dgm:prSet/>
      <dgm:spPr/>
      <dgm:t>
        <a:bodyPr/>
        <a:lstStyle/>
        <a:p>
          <a:endParaRPr lang="fr-FR" sz="2000" noProof="0">
            <a:effectLst/>
          </a:endParaRPr>
        </a:p>
      </dgm:t>
    </dgm:pt>
    <dgm:pt modelId="{6AF4A4D5-4924-47F9-BAD5-AEE0B173A466}">
      <dgm:prSet phldrT="[Text]" custT="1"/>
      <dgm:spPr/>
      <dgm:t>
        <a:bodyPr/>
        <a:lstStyle/>
        <a:p>
          <a:r>
            <a:rPr lang="fr-FR" sz="2400" b="1" noProof="0" dirty="0" smtClean="0">
              <a:effectLst/>
            </a:rPr>
            <a:t>Globalisation</a:t>
          </a:r>
          <a:endParaRPr lang="fr-FR" sz="2400" b="1" noProof="0" dirty="0">
            <a:effectLst/>
          </a:endParaRPr>
        </a:p>
      </dgm:t>
    </dgm:pt>
    <dgm:pt modelId="{F97EF83A-B921-4039-8C63-D8A733E9A8D8}" type="parTrans" cxnId="{3D8BE8CC-D691-428C-A5C2-EDC65E3C0303}">
      <dgm:prSet/>
      <dgm:spPr/>
      <dgm:t>
        <a:bodyPr/>
        <a:lstStyle/>
        <a:p>
          <a:endParaRPr lang="fr-FR" sz="2000" noProof="0">
            <a:effectLst/>
          </a:endParaRPr>
        </a:p>
      </dgm:t>
    </dgm:pt>
    <dgm:pt modelId="{46DD9AF4-71A4-4461-AC3F-0380F6918278}" type="sibTrans" cxnId="{3D8BE8CC-D691-428C-A5C2-EDC65E3C0303}">
      <dgm:prSet/>
      <dgm:spPr/>
      <dgm:t>
        <a:bodyPr/>
        <a:lstStyle/>
        <a:p>
          <a:endParaRPr lang="fr-FR" sz="2000" noProof="0">
            <a:effectLst/>
          </a:endParaRPr>
        </a:p>
      </dgm:t>
    </dgm:pt>
    <dgm:pt modelId="{F6F8C593-0361-4B62-AD05-3CB4242D1826}">
      <dgm:prSet custT="1"/>
      <dgm:spPr/>
      <dgm:t>
        <a:bodyPr/>
        <a:lstStyle/>
        <a:p>
          <a:r>
            <a:rPr lang="fr-FR" sz="1800" noProof="0" dirty="0" smtClean="0">
              <a:effectLst/>
            </a:rPr>
            <a:t>Localisation de la plateforme en 11 langues</a:t>
          </a:r>
          <a:endParaRPr lang="fr-FR" sz="1800" noProof="0" dirty="0">
            <a:effectLst/>
          </a:endParaRPr>
        </a:p>
      </dgm:t>
    </dgm:pt>
    <dgm:pt modelId="{33EA6024-2CB3-46BD-A7A2-C176A04B0084}" type="parTrans" cxnId="{0AF4196F-B446-4BCF-9F8E-FA3F9838D366}">
      <dgm:prSet/>
      <dgm:spPr/>
      <dgm:t>
        <a:bodyPr/>
        <a:lstStyle/>
        <a:p>
          <a:endParaRPr lang="fr-FR" sz="2000" noProof="0">
            <a:effectLst/>
          </a:endParaRPr>
        </a:p>
      </dgm:t>
    </dgm:pt>
    <dgm:pt modelId="{CD6F11E2-AA3C-431F-810C-9080FFADB80E}" type="sibTrans" cxnId="{0AF4196F-B446-4BCF-9F8E-FA3F9838D366}">
      <dgm:prSet/>
      <dgm:spPr/>
      <dgm:t>
        <a:bodyPr/>
        <a:lstStyle/>
        <a:p>
          <a:endParaRPr lang="fr-FR" sz="2000" noProof="0">
            <a:effectLst/>
          </a:endParaRPr>
        </a:p>
      </dgm:t>
    </dgm:pt>
    <dgm:pt modelId="{BA4299B2-7F15-4BE4-B86E-8ED143E1F713}">
      <dgm:prSet phldrT="[Text]" custT="1"/>
      <dgm:spPr/>
      <dgm:t>
        <a:bodyPr/>
        <a:lstStyle/>
        <a:p>
          <a:r>
            <a:rPr lang="fr-FR" sz="2400" b="1" noProof="0" dirty="0" smtClean="0">
              <a:effectLst/>
            </a:rPr>
            <a:t>Standards de sécurité de Microsoft</a:t>
          </a:r>
          <a:endParaRPr lang="fr-FR" sz="2400" b="1" noProof="0" dirty="0">
            <a:effectLst/>
          </a:endParaRPr>
        </a:p>
      </dgm:t>
    </dgm:pt>
    <dgm:pt modelId="{B33BC2F6-A626-42D8-A709-FC7336C7ADE5}" type="parTrans" cxnId="{4BAFC112-A3C2-4EAC-A659-ED0A0C74B4C1}">
      <dgm:prSet/>
      <dgm:spPr/>
      <dgm:t>
        <a:bodyPr/>
        <a:lstStyle/>
        <a:p>
          <a:endParaRPr lang="fr-FR" sz="2000" noProof="0">
            <a:effectLst/>
          </a:endParaRPr>
        </a:p>
      </dgm:t>
    </dgm:pt>
    <dgm:pt modelId="{62CD7BB0-F23F-495B-B937-FF0303FCB8F9}" type="sibTrans" cxnId="{4BAFC112-A3C2-4EAC-A659-ED0A0C74B4C1}">
      <dgm:prSet/>
      <dgm:spPr/>
      <dgm:t>
        <a:bodyPr/>
        <a:lstStyle/>
        <a:p>
          <a:endParaRPr lang="fr-FR" sz="2000" noProof="0">
            <a:effectLst/>
          </a:endParaRPr>
        </a:p>
      </dgm:t>
    </dgm:pt>
    <dgm:pt modelId="{6C96B5A2-E0E5-4A5F-B2E3-30EBDA4ED5F3}">
      <dgm:prSet phldrT="[Text]" custT="1"/>
      <dgm:spPr/>
      <dgm:t>
        <a:bodyPr/>
        <a:lstStyle/>
        <a:p>
          <a:r>
            <a:rPr lang="fr-FR" sz="1800" noProof="0" dirty="0" smtClean="0">
              <a:effectLst/>
            </a:rPr>
            <a:t>Intégration avec SMS, SCCM et autres outils de télédistribution</a:t>
          </a:r>
          <a:endParaRPr lang="fr-FR" sz="1800" noProof="0" dirty="0">
            <a:effectLst/>
          </a:endParaRPr>
        </a:p>
      </dgm:t>
    </dgm:pt>
    <dgm:pt modelId="{8C969588-710C-4F8C-88BB-513CBD510118}" type="parTrans" cxnId="{124604DD-7BF2-415A-9D83-7C5332F60D0B}">
      <dgm:prSet/>
      <dgm:spPr/>
      <dgm:t>
        <a:bodyPr/>
        <a:lstStyle/>
        <a:p>
          <a:endParaRPr lang="fr-FR" sz="2000" noProof="0">
            <a:effectLst/>
          </a:endParaRPr>
        </a:p>
      </dgm:t>
    </dgm:pt>
    <dgm:pt modelId="{EABCF840-4974-41A4-85BE-0A9B6A396756}" type="sibTrans" cxnId="{124604DD-7BF2-415A-9D83-7C5332F60D0B}">
      <dgm:prSet/>
      <dgm:spPr/>
      <dgm:t>
        <a:bodyPr/>
        <a:lstStyle/>
        <a:p>
          <a:endParaRPr lang="fr-FR" sz="2000" noProof="0">
            <a:effectLst/>
          </a:endParaRPr>
        </a:p>
      </dgm:t>
    </dgm:pt>
    <dgm:pt modelId="{876699B3-05B1-4A9F-9BE1-BFA04F824279}">
      <dgm:prSet phldrT="[Text]" custT="1"/>
      <dgm:spPr/>
      <dgm:t>
        <a:bodyPr/>
        <a:lstStyle/>
        <a:p>
          <a:r>
            <a:rPr lang="fr-FR" sz="1800" b="0" noProof="0" dirty="0" smtClean="0">
              <a:effectLst/>
            </a:rPr>
            <a:t>Combinaison des environnements applicatifs virtuels</a:t>
          </a:r>
          <a:endParaRPr lang="fr-FR" sz="1800" b="0" noProof="0" dirty="0">
            <a:effectLst/>
          </a:endParaRPr>
        </a:p>
      </dgm:t>
    </dgm:pt>
    <dgm:pt modelId="{D289F376-A08F-4330-BADC-156BAE5873DA}" type="parTrans" cxnId="{BBBE06C7-D91A-4E96-B870-65EAFA4B9695}">
      <dgm:prSet/>
      <dgm:spPr/>
      <dgm:t>
        <a:bodyPr/>
        <a:lstStyle/>
        <a:p>
          <a:endParaRPr lang="fr-FR" sz="2000" noProof="0">
            <a:effectLst/>
          </a:endParaRPr>
        </a:p>
      </dgm:t>
    </dgm:pt>
    <dgm:pt modelId="{78F38D0C-33CD-411B-A3FC-0B4B5F779201}" type="sibTrans" cxnId="{BBBE06C7-D91A-4E96-B870-65EAFA4B9695}">
      <dgm:prSet/>
      <dgm:spPr/>
      <dgm:t>
        <a:bodyPr/>
        <a:lstStyle/>
        <a:p>
          <a:endParaRPr lang="fr-FR" sz="2000" noProof="0">
            <a:effectLst/>
          </a:endParaRPr>
        </a:p>
      </dgm:t>
    </dgm:pt>
    <dgm:pt modelId="{BC883A34-CF47-487C-B153-391E9CBC48FE}">
      <dgm:prSet phldrT="[Text]" custT="1"/>
      <dgm:spPr/>
      <dgm:t>
        <a:bodyPr/>
        <a:lstStyle/>
        <a:p>
          <a:r>
            <a:rPr lang="fr-FR" sz="1800" noProof="0" dirty="0" smtClean="0">
              <a:effectLst/>
            </a:rPr>
            <a:t>Mode « stand-</a:t>
          </a:r>
          <a:r>
            <a:rPr lang="fr-FR" sz="1800" noProof="0" dirty="0" err="1" smtClean="0">
              <a:effectLst/>
            </a:rPr>
            <a:t>alone</a:t>
          </a:r>
          <a:r>
            <a:rPr lang="fr-FR" sz="1800" noProof="0" dirty="0" smtClean="0">
              <a:effectLst/>
            </a:rPr>
            <a:t> »</a:t>
          </a:r>
          <a:endParaRPr lang="fr-FR" sz="1800" noProof="0" dirty="0">
            <a:effectLst/>
          </a:endParaRPr>
        </a:p>
      </dgm:t>
    </dgm:pt>
    <dgm:pt modelId="{DFA22397-1E88-47B8-ABBA-B323538FF7F8}" type="parTrans" cxnId="{DE776DC0-8676-4A34-B5A4-B8C768F0EEB7}">
      <dgm:prSet/>
      <dgm:spPr/>
      <dgm:t>
        <a:bodyPr/>
        <a:lstStyle/>
        <a:p>
          <a:endParaRPr lang="fr-FR" sz="2000" noProof="0">
            <a:effectLst/>
          </a:endParaRPr>
        </a:p>
      </dgm:t>
    </dgm:pt>
    <dgm:pt modelId="{273A2DDD-8BC5-434C-A813-5C72460C20C2}" type="sibTrans" cxnId="{DE776DC0-8676-4A34-B5A4-B8C768F0EEB7}">
      <dgm:prSet/>
      <dgm:spPr/>
      <dgm:t>
        <a:bodyPr/>
        <a:lstStyle/>
        <a:p>
          <a:endParaRPr lang="fr-FR" sz="2000" noProof="0">
            <a:effectLst/>
          </a:endParaRPr>
        </a:p>
      </dgm:t>
    </dgm:pt>
    <dgm:pt modelId="{8126FD60-354F-4F42-BB3B-471D247A1A5C}">
      <dgm:prSet phldrT="[Text]" custT="1"/>
      <dgm:spPr/>
      <dgm:t>
        <a:bodyPr/>
        <a:lstStyle/>
        <a:p>
          <a:r>
            <a:rPr lang="fr-FR" sz="1800" noProof="0" dirty="0" smtClean="0">
              <a:effectLst/>
            </a:rPr>
            <a:t>L’informatique de confiance « </a:t>
          </a:r>
          <a:r>
            <a:rPr lang="fr-FR" sz="1800" noProof="0" dirty="0" err="1" smtClean="0">
              <a:effectLst/>
            </a:rPr>
            <a:t>Trustworthy</a:t>
          </a:r>
          <a:r>
            <a:rPr lang="fr-FR" sz="1800" noProof="0" dirty="0" smtClean="0">
              <a:effectLst/>
            </a:rPr>
            <a:t> </a:t>
          </a:r>
          <a:r>
            <a:rPr lang="fr-FR" sz="1800" noProof="0" dirty="0" err="1" smtClean="0">
              <a:effectLst/>
            </a:rPr>
            <a:t>Computing</a:t>
          </a:r>
          <a:r>
            <a:rPr lang="fr-FR" sz="1800" noProof="0" dirty="0" smtClean="0">
              <a:effectLst/>
            </a:rPr>
            <a:t> »</a:t>
          </a:r>
          <a:endParaRPr lang="fr-FR" sz="1800" noProof="0" dirty="0">
            <a:effectLst/>
          </a:endParaRPr>
        </a:p>
      </dgm:t>
    </dgm:pt>
    <dgm:pt modelId="{C91A1B69-B79C-4EFE-BC64-E3A6B9C97F43}" type="parTrans" cxnId="{1B13555A-FA68-4E20-9CF2-EE4F5C452611}">
      <dgm:prSet/>
      <dgm:spPr/>
      <dgm:t>
        <a:bodyPr/>
        <a:lstStyle/>
        <a:p>
          <a:endParaRPr lang="fr-FR" sz="2000" noProof="0">
            <a:effectLst/>
          </a:endParaRPr>
        </a:p>
      </dgm:t>
    </dgm:pt>
    <dgm:pt modelId="{5A3320C0-E3F7-4DAE-8223-13D4CC7F4C9A}" type="sibTrans" cxnId="{1B13555A-FA68-4E20-9CF2-EE4F5C452611}">
      <dgm:prSet/>
      <dgm:spPr/>
      <dgm:t>
        <a:bodyPr/>
        <a:lstStyle/>
        <a:p>
          <a:endParaRPr lang="fr-FR" sz="2000" noProof="0">
            <a:effectLst/>
          </a:endParaRPr>
        </a:p>
      </dgm:t>
    </dgm:pt>
    <dgm:pt modelId="{61209FF7-3FFB-4796-8835-86A4C6A83E8B}">
      <dgm:prSet phldrT="[Text]" custT="1"/>
      <dgm:spPr/>
      <dgm:t>
        <a:bodyPr/>
        <a:lstStyle/>
        <a:p>
          <a:r>
            <a:rPr lang="fr-FR" sz="1800" noProof="0" dirty="0" smtClean="0">
              <a:effectLst/>
            </a:rPr>
            <a:t>Sécurisé par défaut</a:t>
          </a:r>
          <a:endParaRPr lang="fr-FR" sz="1800" noProof="0" dirty="0">
            <a:effectLst/>
          </a:endParaRPr>
        </a:p>
      </dgm:t>
    </dgm:pt>
    <dgm:pt modelId="{BC2F98D9-21B6-45AE-9E71-0DF48E192D27}" type="parTrans" cxnId="{6411D279-D287-46C4-BE7E-9FC7A75C0CCA}">
      <dgm:prSet/>
      <dgm:spPr/>
      <dgm:t>
        <a:bodyPr/>
        <a:lstStyle/>
        <a:p>
          <a:endParaRPr lang="fr-FR" sz="2000" noProof="0">
            <a:effectLst/>
          </a:endParaRPr>
        </a:p>
      </dgm:t>
    </dgm:pt>
    <dgm:pt modelId="{BAE2BC72-77FA-4B86-8914-3944A21F0DD7}" type="sibTrans" cxnId="{6411D279-D287-46C4-BE7E-9FC7A75C0CCA}">
      <dgm:prSet/>
      <dgm:spPr/>
      <dgm:t>
        <a:bodyPr/>
        <a:lstStyle/>
        <a:p>
          <a:endParaRPr lang="fr-FR" sz="2000" noProof="0">
            <a:effectLst/>
          </a:endParaRPr>
        </a:p>
      </dgm:t>
    </dgm:pt>
    <dgm:pt modelId="{B2AFC712-2547-4C4D-A3DB-F7CC914C1A0A}" type="pres">
      <dgm:prSet presAssocID="{8099F62C-0FD2-4179-9C7F-954D4ECBBC1D}" presName="linear" presStyleCnt="0">
        <dgm:presLayoutVars>
          <dgm:dir/>
          <dgm:resizeHandles val="exact"/>
        </dgm:presLayoutVars>
      </dgm:prSet>
      <dgm:spPr/>
      <dgm:t>
        <a:bodyPr/>
        <a:lstStyle/>
        <a:p>
          <a:endParaRPr lang="en-US"/>
        </a:p>
      </dgm:t>
    </dgm:pt>
    <dgm:pt modelId="{87E4E19D-7301-4047-9037-34C2DF0006DB}" type="pres">
      <dgm:prSet presAssocID="{5C1C1F1B-5038-48B3-B7B3-96878648F5F5}" presName="comp" presStyleCnt="0"/>
      <dgm:spPr/>
      <dgm:t>
        <a:bodyPr/>
        <a:lstStyle/>
        <a:p>
          <a:endParaRPr lang="fr-FR"/>
        </a:p>
      </dgm:t>
    </dgm:pt>
    <dgm:pt modelId="{91F25F62-9E34-417F-BC71-C18F87CFD753}" type="pres">
      <dgm:prSet presAssocID="{5C1C1F1B-5038-48B3-B7B3-96878648F5F5}" presName="box" presStyleLbl="node1" presStyleIdx="0" presStyleCnt="4"/>
      <dgm:spPr/>
      <dgm:t>
        <a:bodyPr/>
        <a:lstStyle/>
        <a:p>
          <a:endParaRPr lang="en-US"/>
        </a:p>
      </dgm:t>
    </dgm:pt>
    <dgm:pt modelId="{879E5B11-62B6-4AAA-9C9F-42EFCB9A6A91}" type="pres">
      <dgm:prSet presAssocID="{5C1C1F1B-5038-48B3-B7B3-96878648F5F5}" presName="img" presStyleLbl="fgImgPlace1" presStyleIdx="0" presStyleCnt="4"/>
      <dgm:spPr/>
      <dgm:t>
        <a:bodyPr/>
        <a:lstStyle/>
        <a:p>
          <a:endParaRPr lang="fr-FR"/>
        </a:p>
      </dgm:t>
    </dgm:pt>
    <dgm:pt modelId="{C25E9714-646F-496B-8D21-37181C8E2DB8}" type="pres">
      <dgm:prSet presAssocID="{5C1C1F1B-5038-48B3-B7B3-96878648F5F5}" presName="text" presStyleLbl="node1" presStyleIdx="0" presStyleCnt="4">
        <dgm:presLayoutVars>
          <dgm:bulletEnabled val="1"/>
        </dgm:presLayoutVars>
      </dgm:prSet>
      <dgm:spPr/>
      <dgm:t>
        <a:bodyPr/>
        <a:lstStyle/>
        <a:p>
          <a:endParaRPr lang="en-US"/>
        </a:p>
      </dgm:t>
    </dgm:pt>
    <dgm:pt modelId="{780B31BF-3FB0-479C-839B-365F3F3D84DE}" type="pres">
      <dgm:prSet presAssocID="{9373A516-55BD-4F75-AB78-D0B80CD8EB0B}" presName="spacer" presStyleCnt="0"/>
      <dgm:spPr/>
      <dgm:t>
        <a:bodyPr/>
        <a:lstStyle/>
        <a:p>
          <a:endParaRPr lang="fr-FR"/>
        </a:p>
      </dgm:t>
    </dgm:pt>
    <dgm:pt modelId="{1E9FE4A0-3C00-441D-9756-54028721036A}" type="pres">
      <dgm:prSet presAssocID="{0A917CA5-A21B-48BE-BBB6-EA1C65C19645}" presName="comp" presStyleCnt="0"/>
      <dgm:spPr/>
      <dgm:t>
        <a:bodyPr/>
        <a:lstStyle/>
        <a:p>
          <a:endParaRPr lang="fr-FR"/>
        </a:p>
      </dgm:t>
    </dgm:pt>
    <dgm:pt modelId="{51A4B8ED-DCE2-4234-A4D3-34B5A8C5EEF2}" type="pres">
      <dgm:prSet presAssocID="{0A917CA5-A21B-48BE-BBB6-EA1C65C19645}" presName="box" presStyleLbl="node1" presStyleIdx="1" presStyleCnt="4" custScaleY="120462"/>
      <dgm:spPr/>
      <dgm:t>
        <a:bodyPr/>
        <a:lstStyle/>
        <a:p>
          <a:endParaRPr lang="en-US"/>
        </a:p>
      </dgm:t>
    </dgm:pt>
    <dgm:pt modelId="{FAFE87F3-467F-452E-8D93-17D9E15FB5F4}" type="pres">
      <dgm:prSet presAssocID="{0A917CA5-A21B-48BE-BBB6-EA1C65C19645}" presName="img" presStyleLbl="fgImgPlace1" presStyleIdx="1" presStyleCnt="4"/>
      <dgm:spPr/>
      <dgm:t>
        <a:bodyPr/>
        <a:lstStyle/>
        <a:p>
          <a:endParaRPr lang="fr-FR"/>
        </a:p>
      </dgm:t>
    </dgm:pt>
    <dgm:pt modelId="{F933BEA7-1497-4010-B02F-8003D17884D8}" type="pres">
      <dgm:prSet presAssocID="{0A917CA5-A21B-48BE-BBB6-EA1C65C19645}" presName="text" presStyleLbl="node1" presStyleIdx="1" presStyleCnt="4">
        <dgm:presLayoutVars>
          <dgm:bulletEnabled val="1"/>
        </dgm:presLayoutVars>
      </dgm:prSet>
      <dgm:spPr/>
      <dgm:t>
        <a:bodyPr/>
        <a:lstStyle/>
        <a:p>
          <a:endParaRPr lang="en-US"/>
        </a:p>
      </dgm:t>
    </dgm:pt>
    <dgm:pt modelId="{9BC9C91A-D5D6-4FC4-A493-5ACC887C7623}" type="pres">
      <dgm:prSet presAssocID="{9571939F-70F7-47B4-BCB4-C674553D3B70}" presName="spacer" presStyleCnt="0"/>
      <dgm:spPr/>
      <dgm:t>
        <a:bodyPr/>
        <a:lstStyle/>
        <a:p>
          <a:endParaRPr lang="fr-FR"/>
        </a:p>
      </dgm:t>
    </dgm:pt>
    <dgm:pt modelId="{87A19611-4777-4507-9C25-7BC1A03EA18A}" type="pres">
      <dgm:prSet presAssocID="{6AF4A4D5-4924-47F9-BAD5-AEE0B173A466}" presName="comp" presStyleCnt="0"/>
      <dgm:spPr/>
      <dgm:t>
        <a:bodyPr/>
        <a:lstStyle/>
        <a:p>
          <a:endParaRPr lang="fr-FR"/>
        </a:p>
      </dgm:t>
    </dgm:pt>
    <dgm:pt modelId="{823A4225-7F6E-4B44-BC11-EE0D9AEC27E4}" type="pres">
      <dgm:prSet presAssocID="{6AF4A4D5-4924-47F9-BAD5-AEE0B173A466}" presName="box" presStyleLbl="node1" presStyleIdx="2" presStyleCnt="4"/>
      <dgm:spPr/>
      <dgm:t>
        <a:bodyPr/>
        <a:lstStyle/>
        <a:p>
          <a:endParaRPr lang="en-US"/>
        </a:p>
      </dgm:t>
    </dgm:pt>
    <dgm:pt modelId="{E827A5BE-5A73-4B78-AB98-7C0C0689B9A8}" type="pres">
      <dgm:prSet presAssocID="{6AF4A4D5-4924-47F9-BAD5-AEE0B173A466}" presName="img" presStyleLbl="fgImgPlace1" presStyleIdx="2" presStyleCnt="4"/>
      <dgm:spPr/>
      <dgm:t>
        <a:bodyPr/>
        <a:lstStyle/>
        <a:p>
          <a:endParaRPr lang="fr-FR"/>
        </a:p>
      </dgm:t>
    </dgm:pt>
    <dgm:pt modelId="{1AC53301-4549-4CF3-A3D2-298B6D215D8B}" type="pres">
      <dgm:prSet presAssocID="{6AF4A4D5-4924-47F9-BAD5-AEE0B173A466}" presName="text" presStyleLbl="node1" presStyleIdx="2" presStyleCnt="4">
        <dgm:presLayoutVars>
          <dgm:bulletEnabled val="1"/>
        </dgm:presLayoutVars>
      </dgm:prSet>
      <dgm:spPr/>
      <dgm:t>
        <a:bodyPr/>
        <a:lstStyle/>
        <a:p>
          <a:endParaRPr lang="en-US"/>
        </a:p>
      </dgm:t>
    </dgm:pt>
    <dgm:pt modelId="{CC72817E-75FC-4B34-A090-E48D84696BFB}" type="pres">
      <dgm:prSet presAssocID="{46DD9AF4-71A4-4461-AC3F-0380F6918278}" presName="spacer" presStyleCnt="0"/>
      <dgm:spPr/>
      <dgm:t>
        <a:bodyPr/>
        <a:lstStyle/>
        <a:p>
          <a:endParaRPr lang="fr-FR"/>
        </a:p>
      </dgm:t>
    </dgm:pt>
    <dgm:pt modelId="{A77FBB6A-74CE-4BEB-96A3-88E8B45CF68C}" type="pres">
      <dgm:prSet presAssocID="{BA4299B2-7F15-4BE4-B86E-8ED143E1F713}" presName="comp" presStyleCnt="0"/>
      <dgm:spPr/>
      <dgm:t>
        <a:bodyPr/>
        <a:lstStyle/>
        <a:p>
          <a:endParaRPr lang="fr-FR"/>
        </a:p>
      </dgm:t>
    </dgm:pt>
    <dgm:pt modelId="{7F072BD2-9985-4718-96AD-D28E74D67AA2}" type="pres">
      <dgm:prSet presAssocID="{BA4299B2-7F15-4BE4-B86E-8ED143E1F713}" presName="box" presStyleLbl="node1" presStyleIdx="3" presStyleCnt="4"/>
      <dgm:spPr/>
      <dgm:t>
        <a:bodyPr/>
        <a:lstStyle/>
        <a:p>
          <a:endParaRPr lang="en-US"/>
        </a:p>
      </dgm:t>
    </dgm:pt>
    <dgm:pt modelId="{832A8B4D-3B8D-4B31-B6DD-15516A5161F8}" type="pres">
      <dgm:prSet presAssocID="{BA4299B2-7F15-4BE4-B86E-8ED143E1F713}" presName="img" presStyleLbl="fgImgPlace1" presStyleIdx="3" presStyleCnt="4"/>
      <dgm:spPr/>
      <dgm:t>
        <a:bodyPr/>
        <a:lstStyle/>
        <a:p>
          <a:endParaRPr lang="fr-FR"/>
        </a:p>
      </dgm:t>
    </dgm:pt>
    <dgm:pt modelId="{A79BBEFC-C3AC-4616-B7E4-8F9B0754B04D}" type="pres">
      <dgm:prSet presAssocID="{BA4299B2-7F15-4BE4-B86E-8ED143E1F713}" presName="text" presStyleLbl="node1" presStyleIdx="3" presStyleCnt="4">
        <dgm:presLayoutVars>
          <dgm:bulletEnabled val="1"/>
        </dgm:presLayoutVars>
      </dgm:prSet>
      <dgm:spPr/>
      <dgm:t>
        <a:bodyPr/>
        <a:lstStyle/>
        <a:p>
          <a:endParaRPr lang="en-US"/>
        </a:p>
      </dgm:t>
    </dgm:pt>
  </dgm:ptLst>
  <dgm:cxnLst>
    <dgm:cxn modelId="{0CDCA818-8E0E-4FAE-B683-B6BC4FE90817}" type="presOf" srcId="{BC883A34-CF47-487C-B153-391E9CBC48FE}" destId="{F933BEA7-1497-4010-B02F-8003D17884D8}" srcOrd="1" destOrd="3" presId="urn:microsoft.com/office/officeart/2005/8/layout/vList4"/>
    <dgm:cxn modelId="{E1FDB238-5D4F-48DF-8ACE-4C636D108D13}" type="presOf" srcId="{5C1C1F1B-5038-48B3-B7B3-96878648F5F5}" destId="{C25E9714-646F-496B-8D21-37181C8E2DB8}" srcOrd="1" destOrd="0" presId="urn:microsoft.com/office/officeart/2005/8/layout/vList4"/>
    <dgm:cxn modelId="{B9BBD426-9053-4189-98A4-FB962DB6968C}" type="presOf" srcId="{BC883A34-CF47-487C-B153-391E9CBC48FE}" destId="{51A4B8ED-DCE2-4234-A4D3-34B5A8C5EEF2}" srcOrd="0" destOrd="3" presId="urn:microsoft.com/office/officeart/2005/8/layout/vList4"/>
    <dgm:cxn modelId="{983B15A4-5CEB-4D0A-81BD-9A7C5A28DB3E}" type="presOf" srcId="{BA4299B2-7F15-4BE4-B86E-8ED143E1F713}" destId="{A79BBEFC-C3AC-4616-B7E4-8F9B0754B04D}" srcOrd="1" destOrd="0" presId="urn:microsoft.com/office/officeart/2005/8/layout/vList4"/>
    <dgm:cxn modelId="{C898B5D4-A6BC-446D-9752-1596906F4BF3}" type="presOf" srcId="{8126FD60-354F-4F42-BB3B-471D247A1A5C}" destId="{A79BBEFC-C3AC-4616-B7E4-8F9B0754B04D}" srcOrd="1" destOrd="1" presId="urn:microsoft.com/office/officeart/2005/8/layout/vList4"/>
    <dgm:cxn modelId="{B097DAB6-BB79-421F-94CF-C227AB30E3DB}" srcId="{8099F62C-0FD2-4179-9C7F-954D4ECBBC1D}" destId="{0A917CA5-A21B-48BE-BBB6-EA1C65C19645}" srcOrd="1" destOrd="0" parTransId="{8C9BB5F3-65AF-4AE5-BC2D-9043FC41409A}" sibTransId="{9571939F-70F7-47B4-BCB4-C674553D3B70}"/>
    <dgm:cxn modelId="{1B13555A-FA68-4E20-9CF2-EE4F5C452611}" srcId="{BA4299B2-7F15-4BE4-B86E-8ED143E1F713}" destId="{8126FD60-354F-4F42-BB3B-471D247A1A5C}" srcOrd="0" destOrd="0" parTransId="{C91A1B69-B79C-4EFE-BC64-E3A6B9C97F43}" sibTransId="{5A3320C0-E3F7-4DAE-8223-13D4CC7F4C9A}"/>
    <dgm:cxn modelId="{A145D73B-E309-4D3B-B005-C374E5EE51DA}" type="presOf" srcId="{AD2D0EE2-D317-426F-8066-292C8A4A74F2}" destId="{F933BEA7-1497-4010-B02F-8003D17884D8}" srcOrd="1" destOrd="1" presId="urn:microsoft.com/office/officeart/2005/8/layout/vList4"/>
    <dgm:cxn modelId="{911A5EB4-F6BE-463A-A8F3-B35E3E3991D1}" srcId="{8099F62C-0FD2-4179-9C7F-954D4ECBBC1D}" destId="{5C1C1F1B-5038-48B3-B7B3-96878648F5F5}" srcOrd="0" destOrd="0" parTransId="{E84907EB-C8AA-4949-BB7F-F576797BAD93}" sibTransId="{9373A516-55BD-4F75-AB78-D0B80CD8EB0B}"/>
    <dgm:cxn modelId="{C89BC539-24E1-4D8C-A309-1C1A5E2BCA3D}" type="presOf" srcId="{6C96B5A2-E0E5-4A5F-B2E3-30EBDA4ED5F3}" destId="{51A4B8ED-DCE2-4234-A4D3-34B5A8C5EEF2}" srcOrd="0" destOrd="2" presId="urn:microsoft.com/office/officeart/2005/8/layout/vList4"/>
    <dgm:cxn modelId="{DC5BA9D0-588D-4B17-8A68-74CE2516B5C3}" type="presOf" srcId="{6C96B5A2-E0E5-4A5F-B2E3-30EBDA4ED5F3}" destId="{F933BEA7-1497-4010-B02F-8003D17884D8}" srcOrd="1" destOrd="2" presId="urn:microsoft.com/office/officeart/2005/8/layout/vList4"/>
    <dgm:cxn modelId="{6C41EAFB-7218-4AD6-8227-39B99FF63BE9}" type="presOf" srcId="{61209FF7-3FFB-4796-8835-86A4C6A83E8B}" destId="{7F072BD2-9985-4718-96AD-D28E74D67AA2}" srcOrd="0" destOrd="2" presId="urn:microsoft.com/office/officeart/2005/8/layout/vList4"/>
    <dgm:cxn modelId="{A014D611-0F71-4F25-8285-600D1436EFD2}" type="presOf" srcId="{F6F8C593-0361-4B62-AD05-3CB4242D1826}" destId="{823A4225-7F6E-4B44-BC11-EE0D9AEC27E4}" srcOrd="0" destOrd="1" presId="urn:microsoft.com/office/officeart/2005/8/layout/vList4"/>
    <dgm:cxn modelId="{124604DD-7BF2-415A-9D83-7C5332F60D0B}" srcId="{0A917CA5-A21B-48BE-BBB6-EA1C65C19645}" destId="{6C96B5A2-E0E5-4A5F-B2E3-30EBDA4ED5F3}" srcOrd="1" destOrd="0" parTransId="{8C969588-710C-4F8C-88BB-513CBD510118}" sibTransId="{EABCF840-4974-41A4-85BE-0A9B6A396756}"/>
    <dgm:cxn modelId="{2D2B9E27-C356-4D8D-AF93-9DAC01AB7268}" type="presOf" srcId="{876699B3-05B1-4A9F-9BE1-BFA04F824279}" destId="{91F25F62-9E34-417F-BC71-C18F87CFD753}" srcOrd="0" destOrd="2" presId="urn:microsoft.com/office/officeart/2005/8/layout/vList4"/>
    <dgm:cxn modelId="{B058C527-8866-4F43-995B-9A290798B18B}" type="presOf" srcId="{60861666-9BE4-43E0-959E-0120677814C0}" destId="{91F25F62-9E34-417F-BC71-C18F87CFD753}" srcOrd="0" destOrd="1" presId="urn:microsoft.com/office/officeart/2005/8/layout/vList4"/>
    <dgm:cxn modelId="{5FB3ADE6-A9CE-45B6-8656-4D2B21DBC35E}" type="presOf" srcId="{8099F62C-0FD2-4179-9C7F-954D4ECBBC1D}" destId="{B2AFC712-2547-4C4D-A3DB-F7CC914C1A0A}" srcOrd="0" destOrd="0" presId="urn:microsoft.com/office/officeart/2005/8/layout/vList4"/>
    <dgm:cxn modelId="{0F903CEA-35F7-4B9F-80FC-33DBD84F4FCF}" type="presOf" srcId="{6AF4A4D5-4924-47F9-BAD5-AEE0B173A466}" destId="{1AC53301-4549-4CF3-A3D2-298B6D215D8B}" srcOrd="1" destOrd="0" presId="urn:microsoft.com/office/officeart/2005/8/layout/vList4"/>
    <dgm:cxn modelId="{BBBE06C7-D91A-4E96-B870-65EAFA4B9695}" srcId="{5C1C1F1B-5038-48B3-B7B3-96878648F5F5}" destId="{876699B3-05B1-4A9F-9BE1-BFA04F824279}" srcOrd="1" destOrd="0" parTransId="{D289F376-A08F-4330-BADC-156BAE5873DA}" sibTransId="{78F38D0C-33CD-411B-A3FC-0B4B5F779201}"/>
    <dgm:cxn modelId="{0AF4196F-B446-4BCF-9F8E-FA3F9838D366}" srcId="{6AF4A4D5-4924-47F9-BAD5-AEE0B173A466}" destId="{F6F8C593-0361-4B62-AD05-3CB4242D1826}" srcOrd="0" destOrd="0" parTransId="{33EA6024-2CB3-46BD-A7A2-C176A04B0084}" sibTransId="{CD6F11E2-AA3C-431F-810C-9080FFADB80E}"/>
    <dgm:cxn modelId="{8717E185-6A2A-4376-A034-690C96B1CAE9}" type="presOf" srcId="{8126FD60-354F-4F42-BB3B-471D247A1A5C}" destId="{7F072BD2-9985-4718-96AD-D28E74D67AA2}" srcOrd="0" destOrd="1" presId="urn:microsoft.com/office/officeart/2005/8/layout/vList4"/>
    <dgm:cxn modelId="{BB35A37E-5A33-4710-8B44-04712DB8E7C9}" srcId="{5C1C1F1B-5038-48B3-B7B3-96878648F5F5}" destId="{60861666-9BE4-43E0-959E-0120677814C0}" srcOrd="0" destOrd="0" parTransId="{C6E5F2A8-643A-4D7B-B11F-1A3C87939777}" sibTransId="{8A1546A5-5A5B-4099-9C0E-689CEC6EE8E1}"/>
    <dgm:cxn modelId="{7732BC8A-2677-4947-84E2-22F7052429A1}" type="presOf" srcId="{F6F8C593-0361-4B62-AD05-3CB4242D1826}" destId="{1AC53301-4549-4CF3-A3D2-298B6D215D8B}" srcOrd="1" destOrd="1" presId="urn:microsoft.com/office/officeart/2005/8/layout/vList4"/>
    <dgm:cxn modelId="{3D8BE8CC-D691-428C-A5C2-EDC65E3C0303}" srcId="{8099F62C-0FD2-4179-9C7F-954D4ECBBC1D}" destId="{6AF4A4D5-4924-47F9-BAD5-AEE0B173A466}" srcOrd="2" destOrd="0" parTransId="{F97EF83A-B921-4039-8C63-D8A733E9A8D8}" sibTransId="{46DD9AF4-71A4-4461-AC3F-0380F6918278}"/>
    <dgm:cxn modelId="{4BAFC112-A3C2-4EAC-A659-ED0A0C74B4C1}" srcId="{8099F62C-0FD2-4179-9C7F-954D4ECBBC1D}" destId="{BA4299B2-7F15-4BE4-B86E-8ED143E1F713}" srcOrd="3" destOrd="0" parTransId="{B33BC2F6-A626-42D8-A709-FC7336C7ADE5}" sibTransId="{62CD7BB0-F23F-495B-B937-FF0303FCB8F9}"/>
    <dgm:cxn modelId="{DE776DC0-8676-4A34-B5A4-B8C768F0EEB7}" srcId="{0A917CA5-A21B-48BE-BBB6-EA1C65C19645}" destId="{BC883A34-CF47-487C-B153-391E9CBC48FE}" srcOrd="2" destOrd="0" parTransId="{DFA22397-1E88-47B8-ABBA-B323538FF7F8}" sibTransId="{273A2DDD-8BC5-434C-A813-5C72460C20C2}"/>
    <dgm:cxn modelId="{E28F36A8-B732-4D41-A7A2-EA1B77D735E9}" type="presOf" srcId="{5C1C1F1B-5038-48B3-B7B3-96878648F5F5}" destId="{91F25F62-9E34-417F-BC71-C18F87CFD753}" srcOrd="0" destOrd="0" presId="urn:microsoft.com/office/officeart/2005/8/layout/vList4"/>
    <dgm:cxn modelId="{4A5C422B-A9CE-4E30-889F-E76476A84A04}" srcId="{0A917CA5-A21B-48BE-BBB6-EA1C65C19645}" destId="{AD2D0EE2-D317-426F-8066-292C8A4A74F2}" srcOrd="0" destOrd="0" parTransId="{90FFDA49-9958-467A-A68C-62AAD9787314}" sibTransId="{1102DBFF-432A-43D1-A751-7F05D87785EB}"/>
    <dgm:cxn modelId="{6411D279-D287-46C4-BE7E-9FC7A75C0CCA}" srcId="{BA4299B2-7F15-4BE4-B86E-8ED143E1F713}" destId="{61209FF7-3FFB-4796-8835-86A4C6A83E8B}" srcOrd="1" destOrd="0" parTransId="{BC2F98D9-21B6-45AE-9E71-0DF48E192D27}" sibTransId="{BAE2BC72-77FA-4B86-8914-3944A21F0DD7}"/>
    <dgm:cxn modelId="{C51F224B-DE3D-446E-A4BF-7D325E480344}" type="presOf" srcId="{BA4299B2-7F15-4BE4-B86E-8ED143E1F713}" destId="{7F072BD2-9985-4718-96AD-D28E74D67AA2}" srcOrd="0" destOrd="0" presId="urn:microsoft.com/office/officeart/2005/8/layout/vList4"/>
    <dgm:cxn modelId="{F5A544E1-03F7-4061-80D6-DFFE406E4751}" type="presOf" srcId="{AD2D0EE2-D317-426F-8066-292C8A4A74F2}" destId="{51A4B8ED-DCE2-4234-A4D3-34B5A8C5EEF2}" srcOrd="0" destOrd="1" presId="urn:microsoft.com/office/officeart/2005/8/layout/vList4"/>
    <dgm:cxn modelId="{7E562A6C-9EF9-44C5-A281-67F0DA095038}" type="presOf" srcId="{6AF4A4D5-4924-47F9-BAD5-AEE0B173A466}" destId="{823A4225-7F6E-4B44-BC11-EE0D9AEC27E4}" srcOrd="0" destOrd="0" presId="urn:microsoft.com/office/officeart/2005/8/layout/vList4"/>
    <dgm:cxn modelId="{C5B5972C-EF2C-437B-9E32-E162C92A883C}" type="presOf" srcId="{0A917CA5-A21B-48BE-BBB6-EA1C65C19645}" destId="{F933BEA7-1497-4010-B02F-8003D17884D8}" srcOrd="1" destOrd="0" presId="urn:microsoft.com/office/officeart/2005/8/layout/vList4"/>
    <dgm:cxn modelId="{9914FC43-C72D-48D3-B9DE-DB891E17D1E3}" type="presOf" srcId="{60861666-9BE4-43E0-959E-0120677814C0}" destId="{C25E9714-646F-496B-8D21-37181C8E2DB8}" srcOrd="1" destOrd="1" presId="urn:microsoft.com/office/officeart/2005/8/layout/vList4"/>
    <dgm:cxn modelId="{14D59B92-DBC3-4CFD-A620-95E993789A8E}" type="presOf" srcId="{0A917CA5-A21B-48BE-BBB6-EA1C65C19645}" destId="{51A4B8ED-DCE2-4234-A4D3-34B5A8C5EEF2}" srcOrd="0" destOrd="0" presId="urn:microsoft.com/office/officeart/2005/8/layout/vList4"/>
    <dgm:cxn modelId="{C6AE6AE7-98F7-4D75-9F0A-8C98F30F725D}" type="presOf" srcId="{61209FF7-3FFB-4796-8835-86A4C6A83E8B}" destId="{A79BBEFC-C3AC-4616-B7E4-8F9B0754B04D}" srcOrd="1" destOrd="2" presId="urn:microsoft.com/office/officeart/2005/8/layout/vList4"/>
    <dgm:cxn modelId="{E080DE79-C4E7-4812-8C08-D4D57800EFEB}" type="presOf" srcId="{876699B3-05B1-4A9F-9BE1-BFA04F824279}" destId="{C25E9714-646F-496B-8D21-37181C8E2DB8}" srcOrd="1" destOrd="2" presId="urn:microsoft.com/office/officeart/2005/8/layout/vList4"/>
    <dgm:cxn modelId="{4F7078C0-5660-457E-815A-D71FEB807E0E}" type="presParOf" srcId="{B2AFC712-2547-4C4D-A3DB-F7CC914C1A0A}" destId="{87E4E19D-7301-4047-9037-34C2DF0006DB}" srcOrd="0" destOrd="0" presId="urn:microsoft.com/office/officeart/2005/8/layout/vList4"/>
    <dgm:cxn modelId="{408C1E99-04DC-4F3E-9330-3AA27F23A84A}" type="presParOf" srcId="{87E4E19D-7301-4047-9037-34C2DF0006DB}" destId="{91F25F62-9E34-417F-BC71-C18F87CFD753}" srcOrd="0" destOrd="0" presId="urn:microsoft.com/office/officeart/2005/8/layout/vList4"/>
    <dgm:cxn modelId="{59AF171A-9F88-4AB1-A174-BBE4D5C67611}" type="presParOf" srcId="{87E4E19D-7301-4047-9037-34C2DF0006DB}" destId="{879E5B11-62B6-4AAA-9C9F-42EFCB9A6A91}" srcOrd="1" destOrd="0" presId="urn:microsoft.com/office/officeart/2005/8/layout/vList4"/>
    <dgm:cxn modelId="{5A289994-BE6B-4B41-B05F-D1B16A1AAF99}" type="presParOf" srcId="{87E4E19D-7301-4047-9037-34C2DF0006DB}" destId="{C25E9714-646F-496B-8D21-37181C8E2DB8}" srcOrd="2" destOrd="0" presId="urn:microsoft.com/office/officeart/2005/8/layout/vList4"/>
    <dgm:cxn modelId="{E27F2349-ACEC-4C22-A413-2038AE5C3F17}" type="presParOf" srcId="{B2AFC712-2547-4C4D-A3DB-F7CC914C1A0A}" destId="{780B31BF-3FB0-479C-839B-365F3F3D84DE}" srcOrd="1" destOrd="0" presId="urn:microsoft.com/office/officeart/2005/8/layout/vList4"/>
    <dgm:cxn modelId="{3DCD4C49-B34F-455F-BE8C-F9904DD4726B}" type="presParOf" srcId="{B2AFC712-2547-4C4D-A3DB-F7CC914C1A0A}" destId="{1E9FE4A0-3C00-441D-9756-54028721036A}" srcOrd="2" destOrd="0" presId="urn:microsoft.com/office/officeart/2005/8/layout/vList4"/>
    <dgm:cxn modelId="{8F9AE0A9-7EBE-40BE-AEAD-18DBBE5941C5}" type="presParOf" srcId="{1E9FE4A0-3C00-441D-9756-54028721036A}" destId="{51A4B8ED-DCE2-4234-A4D3-34B5A8C5EEF2}" srcOrd="0" destOrd="0" presId="urn:microsoft.com/office/officeart/2005/8/layout/vList4"/>
    <dgm:cxn modelId="{25378E46-258B-4C3D-8D25-4949AA054B3E}" type="presParOf" srcId="{1E9FE4A0-3C00-441D-9756-54028721036A}" destId="{FAFE87F3-467F-452E-8D93-17D9E15FB5F4}" srcOrd="1" destOrd="0" presId="urn:microsoft.com/office/officeart/2005/8/layout/vList4"/>
    <dgm:cxn modelId="{636117AC-975E-4C29-BF45-7D3FCD65E320}" type="presParOf" srcId="{1E9FE4A0-3C00-441D-9756-54028721036A}" destId="{F933BEA7-1497-4010-B02F-8003D17884D8}" srcOrd="2" destOrd="0" presId="urn:microsoft.com/office/officeart/2005/8/layout/vList4"/>
    <dgm:cxn modelId="{2E99B2A1-F95C-4481-AF77-E4157C8D86AB}" type="presParOf" srcId="{B2AFC712-2547-4C4D-A3DB-F7CC914C1A0A}" destId="{9BC9C91A-D5D6-4FC4-A493-5ACC887C7623}" srcOrd="3" destOrd="0" presId="urn:microsoft.com/office/officeart/2005/8/layout/vList4"/>
    <dgm:cxn modelId="{C6AB7FF4-B1D9-47ED-9B45-CFBE05253DE3}" type="presParOf" srcId="{B2AFC712-2547-4C4D-A3DB-F7CC914C1A0A}" destId="{87A19611-4777-4507-9C25-7BC1A03EA18A}" srcOrd="4" destOrd="0" presId="urn:microsoft.com/office/officeart/2005/8/layout/vList4"/>
    <dgm:cxn modelId="{B8A6C143-7614-4A52-92D4-9A43759851B4}" type="presParOf" srcId="{87A19611-4777-4507-9C25-7BC1A03EA18A}" destId="{823A4225-7F6E-4B44-BC11-EE0D9AEC27E4}" srcOrd="0" destOrd="0" presId="urn:microsoft.com/office/officeart/2005/8/layout/vList4"/>
    <dgm:cxn modelId="{BFC8CB36-2566-465E-B4AD-106470E08EAD}" type="presParOf" srcId="{87A19611-4777-4507-9C25-7BC1A03EA18A}" destId="{E827A5BE-5A73-4B78-AB98-7C0C0689B9A8}" srcOrd="1" destOrd="0" presId="urn:microsoft.com/office/officeart/2005/8/layout/vList4"/>
    <dgm:cxn modelId="{24B6EAB2-AE5E-4778-97BF-D6F5ABD797AF}" type="presParOf" srcId="{87A19611-4777-4507-9C25-7BC1A03EA18A}" destId="{1AC53301-4549-4CF3-A3D2-298B6D215D8B}" srcOrd="2" destOrd="0" presId="urn:microsoft.com/office/officeart/2005/8/layout/vList4"/>
    <dgm:cxn modelId="{8F565B0B-E3BF-4B58-8531-F0597B1D0728}" type="presParOf" srcId="{B2AFC712-2547-4C4D-A3DB-F7CC914C1A0A}" destId="{CC72817E-75FC-4B34-A090-E48D84696BFB}" srcOrd="5" destOrd="0" presId="urn:microsoft.com/office/officeart/2005/8/layout/vList4"/>
    <dgm:cxn modelId="{22F76FF9-2FA6-4C71-8572-A3DF7FAFF008}" type="presParOf" srcId="{B2AFC712-2547-4C4D-A3DB-F7CC914C1A0A}" destId="{A77FBB6A-74CE-4BEB-96A3-88E8B45CF68C}" srcOrd="6" destOrd="0" presId="urn:microsoft.com/office/officeart/2005/8/layout/vList4"/>
    <dgm:cxn modelId="{BB0B6C14-1398-4C0B-869B-DD20FD7AF86D}" type="presParOf" srcId="{A77FBB6A-74CE-4BEB-96A3-88E8B45CF68C}" destId="{7F072BD2-9985-4718-96AD-D28E74D67AA2}" srcOrd="0" destOrd="0" presId="urn:microsoft.com/office/officeart/2005/8/layout/vList4"/>
    <dgm:cxn modelId="{DDC34608-81AA-474B-AD7C-FB7BB33E2490}" type="presParOf" srcId="{A77FBB6A-74CE-4BEB-96A3-88E8B45CF68C}" destId="{832A8B4D-3B8D-4B31-B6DD-15516A5161F8}" srcOrd="1" destOrd="0" presId="urn:microsoft.com/office/officeart/2005/8/layout/vList4"/>
    <dgm:cxn modelId="{5373FF12-9FB0-4936-BC5C-1AF4C612B79F}" type="presParOf" srcId="{A77FBB6A-74CE-4BEB-96A3-88E8B45CF68C}" destId="{A79BBEFC-C3AC-4616-B7E4-8F9B0754B04D}"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B0710584-238D-4860-B2D9-64873260209D}" type="doc">
      <dgm:prSet loTypeId="urn:microsoft.com/office/officeart/2005/8/layout/pList2" loCatId="list" qsTypeId="urn:microsoft.com/office/officeart/2005/8/quickstyle/simple1" qsCatId="simple" csTypeId="urn:microsoft.com/office/officeart/2005/8/colors/accent1_2" csCatId="accent1" phldr="1"/>
      <dgm:spPr/>
    </dgm:pt>
    <dgm:pt modelId="{4AA02B90-8CE0-4B9C-B815-DC629BE8F7DB}">
      <dgm:prSet phldrT="[Text]" custT="1"/>
      <dgm:spPr>
        <a:solidFill>
          <a:srgbClr val="000066"/>
        </a:solidFill>
      </dgm:spPr>
      <dgm:t>
        <a:bodyPr lIns="0" tIns="108000" rIns="0"/>
        <a:lstStyle/>
        <a:p>
          <a:pPr algn="ctr"/>
          <a:r>
            <a:rPr lang="fr-FR" sz="1800" b="1" noProof="0" dirty="0" smtClean="0"/>
            <a:t>Infrastructure</a:t>
          </a:r>
        </a:p>
        <a:p>
          <a:pPr algn="ctr"/>
          <a:r>
            <a:rPr lang="fr-FR" sz="1800" b="1" noProof="0" dirty="0" smtClean="0"/>
            <a:t>complète</a:t>
          </a:r>
        </a:p>
        <a:p>
          <a:pPr algn="ctr"/>
          <a:endParaRPr lang="fr-FR" sz="1800" b="1" noProof="0" dirty="0"/>
        </a:p>
      </dgm:t>
    </dgm:pt>
    <dgm:pt modelId="{D0F8E427-8C0C-4239-B636-043480511B3B}" type="parTrans" cxnId="{37C3AF95-A0B7-4C36-94E4-F70973A650A5}">
      <dgm:prSet/>
      <dgm:spPr/>
      <dgm:t>
        <a:bodyPr/>
        <a:lstStyle/>
        <a:p>
          <a:endParaRPr lang="en-US"/>
        </a:p>
      </dgm:t>
    </dgm:pt>
    <dgm:pt modelId="{D92D0B8A-0C09-49E5-9D81-EE336B08972D}" type="sibTrans" cxnId="{37C3AF95-A0B7-4C36-94E4-F70973A650A5}">
      <dgm:prSet/>
      <dgm:spPr/>
      <dgm:t>
        <a:bodyPr/>
        <a:lstStyle/>
        <a:p>
          <a:endParaRPr lang="en-US"/>
        </a:p>
      </dgm:t>
    </dgm:pt>
    <dgm:pt modelId="{83D25970-47DB-4BE7-A69D-E05B62322ED5}">
      <dgm:prSet phldrT="[Text]" custT="1"/>
      <dgm:spPr>
        <a:solidFill>
          <a:srgbClr val="000066"/>
        </a:solidFill>
      </dgm:spPr>
      <dgm:t>
        <a:bodyPr lIns="0" tIns="108000" rIns="0"/>
        <a:lstStyle/>
        <a:p>
          <a:pPr algn="ctr"/>
          <a:r>
            <a:rPr lang="fr-FR" sz="1800" b="1" noProof="0" dirty="0" smtClean="0"/>
            <a:t>Mode</a:t>
          </a:r>
        </a:p>
        <a:p>
          <a:pPr algn="ctr"/>
          <a:r>
            <a:rPr lang="fr-FR" sz="1800" b="1" noProof="0" dirty="0" smtClean="0"/>
            <a:t>« Stand-</a:t>
          </a:r>
          <a:r>
            <a:rPr lang="fr-FR" sz="1800" b="1" noProof="0" dirty="0" err="1" smtClean="0"/>
            <a:t>alone</a:t>
          </a:r>
          <a:r>
            <a:rPr lang="fr-FR" sz="1800" b="1" noProof="0" dirty="0" smtClean="0"/>
            <a:t> »</a:t>
          </a:r>
        </a:p>
        <a:p>
          <a:pPr algn="ctr"/>
          <a:endParaRPr lang="fr-FR" sz="1600" b="1" noProof="0" dirty="0"/>
        </a:p>
      </dgm:t>
    </dgm:pt>
    <dgm:pt modelId="{CA031028-6673-4AD3-A380-08005E845535}" type="parTrans" cxnId="{99BB43B1-AD68-4D21-BF8D-6E07B2139EBF}">
      <dgm:prSet/>
      <dgm:spPr/>
      <dgm:t>
        <a:bodyPr/>
        <a:lstStyle/>
        <a:p>
          <a:endParaRPr lang="en-US"/>
        </a:p>
      </dgm:t>
    </dgm:pt>
    <dgm:pt modelId="{499D00B9-311B-4D49-9785-5B05B57A7542}" type="sibTrans" cxnId="{99BB43B1-AD68-4D21-BF8D-6E07B2139EBF}">
      <dgm:prSet/>
      <dgm:spPr/>
      <dgm:t>
        <a:bodyPr/>
        <a:lstStyle/>
        <a:p>
          <a:endParaRPr lang="en-US"/>
        </a:p>
      </dgm:t>
    </dgm:pt>
    <dgm:pt modelId="{8BF1A118-1537-4511-912C-392408207484}">
      <dgm:prSet phldrT="[Text]" custT="1"/>
      <dgm:spPr>
        <a:solidFill>
          <a:srgbClr val="000066"/>
        </a:solidFill>
      </dgm:spPr>
      <dgm:t>
        <a:bodyPr lIns="0" tIns="108000" rIns="0"/>
        <a:lstStyle/>
        <a:p>
          <a:pPr algn="ctr"/>
          <a:r>
            <a:rPr lang="fr-FR" sz="1800" b="1" noProof="0" dirty="0" smtClean="0"/>
            <a:t>Infrastructure</a:t>
          </a:r>
        </a:p>
        <a:p>
          <a:pPr algn="ctr"/>
          <a:r>
            <a:rPr lang="fr-FR" sz="1800" b="1" noProof="0" dirty="0" smtClean="0"/>
            <a:t>légère</a:t>
          </a:r>
        </a:p>
        <a:p>
          <a:pPr algn="ctr"/>
          <a:endParaRPr lang="fr-FR" sz="1600" b="1" noProof="0" dirty="0"/>
        </a:p>
      </dgm:t>
    </dgm:pt>
    <dgm:pt modelId="{567FB39B-BC45-444C-8754-FDDEB2530BBE}" type="parTrans" cxnId="{76E898F9-4BD2-40E3-82F0-6C1EFD6A4222}">
      <dgm:prSet/>
      <dgm:spPr/>
      <dgm:t>
        <a:bodyPr/>
        <a:lstStyle/>
        <a:p>
          <a:endParaRPr lang="en-US"/>
        </a:p>
      </dgm:t>
    </dgm:pt>
    <dgm:pt modelId="{B1FEE09E-0600-4D75-A967-93795736DF90}" type="sibTrans" cxnId="{76E898F9-4BD2-40E3-82F0-6C1EFD6A4222}">
      <dgm:prSet/>
      <dgm:spPr/>
      <dgm:t>
        <a:bodyPr/>
        <a:lstStyle/>
        <a:p>
          <a:endParaRPr lang="en-US"/>
        </a:p>
      </dgm:t>
    </dgm:pt>
    <dgm:pt modelId="{579B61D8-047A-40A7-A74F-6B4FD35764DA}">
      <dgm:prSet phldrT="[Text]" custT="1"/>
      <dgm:spPr>
        <a:solidFill>
          <a:srgbClr val="000066"/>
        </a:solidFill>
      </dgm:spPr>
      <dgm:t>
        <a:bodyPr lIns="0" tIns="108000" rIns="0"/>
        <a:lstStyle/>
        <a:p>
          <a:pPr algn="l"/>
          <a:r>
            <a:rPr lang="fr-FR" sz="1600" noProof="0" dirty="0" smtClean="0"/>
            <a:t>Déploiement dynamique</a:t>
          </a:r>
          <a:endParaRPr lang="fr-FR" sz="1600" noProof="0" dirty="0"/>
        </a:p>
      </dgm:t>
    </dgm:pt>
    <dgm:pt modelId="{FABFBA4E-D4A7-49B0-BF44-12669413AED6}" type="parTrans" cxnId="{223FF07D-8235-4E2D-9CF3-757DB951F25F}">
      <dgm:prSet/>
      <dgm:spPr/>
      <dgm:t>
        <a:bodyPr/>
        <a:lstStyle/>
        <a:p>
          <a:endParaRPr lang="en-US"/>
        </a:p>
      </dgm:t>
    </dgm:pt>
    <dgm:pt modelId="{AFF2A886-0B63-46D9-8536-7BB2536D9CFC}" type="sibTrans" cxnId="{223FF07D-8235-4E2D-9CF3-757DB951F25F}">
      <dgm:prSet/>
      <dgm:spPr/>
      <dgm:t>
        <a:bodyPr/>
        <a:lstStyle/>
        <a:p>
          <a:endParaRPr lang="en-US"/>
        </a:p>
      </dgm:t>
    </dgm:pt>
    <dgm:pt modelId="{0B20CE69-ED2B-40E6-9A96-B4451FF2F64D}">
      <dgm:prSet phldrT="[Text]" custT="1"/>
      <dgm:spPr>
        <a:solidFill>
          <a:srgbClr val="000066"/>
        </a:solidFill>
      </dgm:spPr>
      <dgm:t>
        <a:bodyPr lIns="0" tIns="108000" rIns="0"/>
        <a:lstStyle/>
        <a:p>
          <a:pPr algn="l"/>
          <a:r>
            <a:rPr lang="fr-FR" sz="1600" noProof="0" dirty="0" smtClean="0"/>
            <a:t>Configuration XML</a:t>
          </a:r>
          <a:endParaRPr lang="fr-FR" sz="1600" noProof="0" dirty="0"/>
        </a:p>
      </dgm:t>
    </dgm:pt>
    <dgm:pt modelId="{FD9F4501-C702-47D0-921F-9A05F64DEE92}" type="parTrans" cxnId="{E31EF966-CB38-4AED-8EF3-DC5265B04C90}">
      <dgm:prSet/>
      <dgm:spPr/>
      <dgm:t>
        <a:bodyPr/>
        <a:lstStyle/>
        <a:p>
          <a:endParaRPr lang="en-US"/>
        </a:p>
      </dgm:t>
    </dgm:pt>
    <dgm:pt modelId="{3C74910F-6AF9-48E9-9508-C2DDDDC85D6B}" type="sibTrans" cxnId="{E31EF966-CB38-4AED-8EF3-DC5265B04C90}">
      <dgm:prSet/>
      <dgm:spPr/>
      <dgm:t>
        <a:bodyPr/>
        <a:lstStyle/>
        <a:p>
          <a:endParaRPr lang="en-US"/>
        </a:p>
      </dgm:t>
    </dgm:pt>
    <dgm:pt modelId="{C2F0B6CA-33A0-481D-9018-086BD53B2C85}">
      <dgm:prSet phldrT="[Text]" custT="1"/>
      <dgm:spPr>
        <a:solidFill>
          <a:srgbClr val="000066"/>
        </a:solidFill>
      </dgm:spPr>
      <dgm:t>
        <a:bodyPr lIns="0" tIns="108000" rIns="0"/>
        <a:lstStyle/>
        <a:p>
          <a:pPr algn="l"/>
          <a:r>
            <a:rPr lang="fr-FR" sz="1600" noProof="0" dirty="0" smtClean="0"/>
            <a:t>Enrobage MSI</a:t>
          </a:r>
          <a:endParaRPr lang="fr-FR" sz="1600" noProof="0" dirty="0"/>
        </a:p>
      </dgm:t>
    </dgm:pt>
    <dgm:pt modelId="{18A6F470-CFC9-4D96-AD18-4A41F9983F88}" type="parTrans" cxnId="{BE755828-FCAD-4E8D-BCE2-820AB9898FBF}">
      <dgm:prSet/>
      <dgm:spPr/>
      <dgm:t>
        <a:bodyPr/>
        <a:lstStyle/>
        <a:p>
          <a:endParaRPr lang="en-US"/>
        </a:p>
      </dgm:t>
    </dgm:pt>
    <dgm:pt modelId="{808ED67E-FF3E-4881-8571-2285F8E2ABFA}" type="sibTrans" cxnId="{BE755828-FCAD-4E8D-BCE2-820AB9898FBF}">
      <dgm:prSet/>
      <dgm:spPr/>
      <dgm:t>
        <a:bodyPr/>
        <a:lstStyle/>
        <a:p>
          <a:endParaRPr lang="en-US"/>
        </a:p>
      </dgm:t>
    </dgm:pt>
    <dgm:pt modelId="{C21554FC-9B70-4799-A86B-AD3729B675CF}">
      <dgm:prSet phldrT="[Text]" custT="1"/>
      <dgm:spPr>
        <a:solidFill>
          <a:srgbClr val="000066"/>
        </a:solidFill>
      </dgm:spPr>
      <dgm:t>
        <a:bodyPr lIns="0" tIns="108000" rIns="0"/>
        <a:lstStyle/>
        <a:p>
          <a:pPr algn="l"/>
          <a:r>
            <a:rPr lang="fr-FR" sz="1600" noProof="0" dirty="0" smtClean="0"/>
            <a:t>Mises à jour dynamiques</a:t>
          </a:r>
          <a:endParaRPr lang="fr-FR" sz="1600" noProof="0" dirty="0"/>
        </a:p>
      </dgm:t>
    </dgm:pt>
    <dgm:pt modelId="{65C50E7F-9A4B-4923-A8A6-CE67F8856E9F}" type="parTrans" cxnId="{8B5536DC-08F9-4EFC-8F59-0A93C121ED83}">
      <dgm:prSet/>
      <dgm:spPr/>
      <dgm:t>
        <a:bodyPr/>
        <a:lstStyle/>
        <a:p>
          <a:endParaRPr lang="en-US"/>
        </a:p>
      </dgm:t>
    </dgm:pt>
    <dgm:pt modelId="{8B8D6F2D-547C-443F-B2CF-D8D9077905A9}" type="sibTrans" cxnId="{8B5536DC-08F9-4EFC-8F59-0A93C121ED83}">
      <dgm:prSet/>
      <dgm:spPr/>
      <dgm:t>
        <a:bodyPr/>
        <a:lstStyle/>
        <a:p>
          <a:endParaRPr lang="en-US"/>
        </a:p>
      </dgm:t>
    </dgm:pt>
    <dgm:pt modelId="{307827F7-1FCD-454A-9344-127DB9533855}">
      <dgm:prSet phldrT="[Text]" custT="1"/>
      <dgm:spPr>
        <a:solidFill>
          <a:srgbClr val="000066"/>
        </a:solidFill>
      </dgm:spPr>
      <dgm:t>
        <a:bodyPr lIns="0" tIns="108000" rIns="0"/>
        <a:lstStyle/>
        <a:p>
          <a:pPr algn="l"/>
          <a:endParaRPr lang="fr-FR" sz="1600" noProof="0" dirty="0"/>
        </a:p>
      </dgm:t>
    </dgm:pt>
    <dgm:pt modelId="{300F6945-6BAD-4EF7-B8DA-5DD07C833F85}" type="parTrans" cxnId="{0127013B-FF12-4459-B66E-47FC5DD5172C}">
      <dgm:prSet/>
      <dgm:spPr/>
      <dgm:t>
        <a:bodyPr/>
        <a:lstStyle/>
        <a:p>
          <a:endParaRPr lang="en-US"/>
        </a:p>
      </dgm:t>
    </dgm:pt>
    <dgm:pt modelId="{3A0AAA60-9A96-4CA0-BE9C-2411A75B7686}" type="sibTrans" cxnId="{0127013B-FF12-4459-B66E-47FC5DD5172C}">
      <dgm:prSet/>
      <dgm:spPr/>
      <dgm:t>
        <a:bodyPr/>
        <a:lstStyle/>
        <a:p>
          <a:endParaRPr lang="en-US"/>
        </a:p>
      </dgm:t>
    </dgm:pt>
    <dgm:pt modelId="{9B07A9F3-DA39-477A-A0EE-A18900452489}">
      <dgm:prSet phldrT="[Text]" custT="1"/>
      <dgm:spPr>
        <a:solidFill>
          <a:srgbClr val="000066"/>
        </a:solidFill>
      </dgm:spPr>
      <dgm:t>
        <a:bodyPr lIns="0" tIns="108000" rIns="0"/>
        <a:lstStyle/>
        <a:p>
          <a:pPr algn="l"/>
          <a:r>
            <a:rPr lang="fr-FR" sz="1600" noProof="0" dirty="0" smtClean="0"/>
            <a:t>Intégration avec SMS/SCCM et outils tiers</a:t>
          </a:r>
          <a:endParaRPr lang="fr-FR" sz="1600" noProof="0" dirty="0"/>
        </a:p>
      </dgm:t>
    </dgm:pt>
    <dgm:pt modelId="{01966781-A83C-4C9B-8BAE-A1010E892218}" type="parTrans" cxnId="{E76D3B59-4475-446B-8E8B-7A2F755B5FB9}">
      <dgm:prSet/>
      <dgm:spPr/>
      <dgm:t>
        <a:bodyPr/>
        <a:lstStyle/>
        <a:p>
          <a:endParaRPr lang="en-US"/>
        </a:p>
      </dgm:t>
    </dgm:pt>
    <dgm:pt modelId="{C2933E7B-F84C-4E82-8A09-B476C96F552A}" type="sibTrans" cxnId="{E76D3B59-4475-446B-8E8B-7A2F755B5FB9}">
      <dgm:prSet/>
      <dgm:spPr/>
      <dgm:t>
        <a:bodyPr/>
        <a:lstStyle/>
        <a:p>
          <a:endParaRPr lang="en-US"/>
        </a:p>
      </dgm:t>
    </dgm:pt>
    <dgm:pt modelId="{50F94730-AF06-4755-8B91-25EF42746B07}">
      <dgm:prSet phldrT="[Text]" custT="1"/>
      <dgm:spPr>
        <a:solidFill>
          <a:srgbClr val="000066"/>
        </a:solidFill>
      </dgm:spPr>
      <dgm:t>
        <a:bodyPr lIns="0" tIns="108000" rIns="0"/>
        <a:lstStyle/>
        <a:p>
          <a:pPr algn="l"/>
          <a:r>
            <a:rPr lang="fr-FR" sz="1600" noProof="0" dirty="0" smtClean="0"/>
            <a:t>Permet de rajouter le streaming à SMS/SCCM ou outils tiers</a:t>
          </a:r>
          <a:endParaRPr lang="fr-FR" sz="1600" noProof="0" dirty="0"/>
        </a:p>
      </dgm:t>
    </dgm:pt>
    <dgm:pt modelId="{54FF80D7-82B0-413F-A8E4-97DF551445D2}" type="parTrans" cxnId="{C049B68E-6DB8-45B4-A50B-B0E1040858F4}">
      <dgm:prSet/>
      <dgm:spPr/>
      <dgm:t>
        <a:bodyPr/>
        <a:lstStyle/>
        <a:p>
          <a:endParaRPr lang="en-US"/>
        </a:p>
      </dgm:t>
    </dgm:pt>
    <dgm:pt modelId="{909B93A8-F369-4DB6-9391-94115B3AF198}" type="sibTrans" cxnId="{C049B68E-6DB8-45B4-A50B-B0E1040858F4}">
      <dgm:prSet/>
      <dgm:spPr/>
      <dgm:t>
        <a:bodyPr/>
        <a:lstStyle/>
        <a:p>
          <a:endParaRPr lang="en-US"/>
        </a:p>
      </dgm:t>
    </dgm:pt>
    <dgm:pt modelId="{741864FE-1B40-4838-AFC4-61D6453F62F4}">
      <dgm:prSet phldrT="[Text]" custT="1"/>
      <dgm:spPr>
        <a:solidFill>
          <a:srgbClr val="000066"/>
        </a:solidFill>
      </dgm:spPr>
      <dgm:t>
        <a:bodyPr lIns="0" tIns="108000" rIns="0"/>
        <a:lstStyle/>
        <a:p>
          <a:pPr algn="l"/>
          <a:r>
            <a:rPr lang="fr-FR" sz="1600" noProof="0" dirty="0" smtClean="0"/>
            <a:t>Mises à jour dynamiques</a:t>
          </a:r>
          <a:endParaRPr lang="fr-FR" sz="1600" noProof="0" dirty="0"/>
        </a:p>
      </dgm:t>
    </dgm:pt>
    <dgm:pt modelId="{646CB67A-3DEF-4660-8F3D-FB324AEFAD31}" type="parTrans" cxnId="{D3F73966-348D-4B45-A7BF-5776FD484361}">
      <dgm:prSet/>
      <dgm:spPr/>
      <dgm:t>
        <a:bodyPr/>
        <a:lstStyle/>
        <a:p>
          <a:endParaRPr lang="fr-FR"/>
        </a:p>
      </dgm:t>
    </dgm:pt>
    <dgm:pt modelId="{768E5673-C8EF-408E-8410-7227F74FB96F}" type="sibTrans" cxnId="{D3F73966-348D-4B45-A7BF-5776FD484361}">
      <dgm:prSet/>
      <dgm:spPr/>
      <dgm:t>
        <a:bodyPr/>
        <a:lstStyle/>
        <a:p>
          <a:endParaRPr lang="fr-FR"/>
        </a:p>
      </dgm:t>
    </dgm:pt>
    <dgm:pt modelId="{AAC97699-EB61-4BDE-8892-42710A54AB1D}">
      <dgm:prSet phldrT="[Text]" custT="1"/>
      <dgm:spPr>
        <a:solidFill>
          <a:srgbClr val="000066"/>
        </a:solidFill>
      </dgm:spPr>
      <dgm:t>
        <a:bodyPr lIns="0" tIns="108000" rIns="0"/>
        <a:lstStyle/>
        <a:p>
          <a:pPr algn="l"/>
          <a:r>
            <a:rPr lang="fr-FR" sz="1600" noProof="0" dirty="0" smtClean="0"/>
            <a:t>Nécessite Active Directory et SQL Server</a:t>
          </a:r>
          <a:endParaRPr lang="fr-FR" sz="1600" noProof="0" dirty="0"/>
        </a:p>
      </dgm:t>
    </dgm:pt>
    <dgm:pt modelId="{A0BC8F7C-E4B2-425A-83F2-0DDE3D16D6E8}" type="parTrans" cxnId="{C5BB707F-0B1B-4D3D-A55B-ABD8798D0E7D}">
      <dgm:prSet/>
      <dgm:spPr/>
      <dgm:t>
        <a:bodyPr/>
        <a:lstStyle/>
        <a:p>
          <a:endParaRPr lang="fr-FR"/>
        </a:p>
      </dgm:t>
    </dgm:pt>
    <dgm:pt modelId="{C05ECAE9-E53F-49ED-BC75-CBEF5AA09C4B}" type="sibTrans" cxnId="{C5BB707F-0B1B-4D3D-A55B-ABD8798D0E7D}">
      <dgm:prSet/>
      <dgm:spPr/>
      <dgm:t>
        <a:bodyPr/>
        <a:lstStyle/>
        <a:p>
          <a:endParaRPr lang="fr-FR"/>
        </a:p>
      </dgm:t>
    </dgm:pt>
    <dgm:pt modelId="{A2551082-CD6B-452E-98C2-8F3B9AC6888A}">
      <dgm:prSet phldrT="[Text]" custT="1"/>
      <dgm:spPr>
        <a:solidFill>
          <a:srgbClr val="000066"/>
        </a:solidFill>
      </dgm:spPr>
      <dgm:t>
        <a:bodyPr lIns="0" tIns="108000" rIns="0"/>
        <a:lstStyle/>
        <a:p>
          <a:pPr algn="l"/>
          <a:r>
            <a:rPr lang="fr-FR" sz="1600" noProof="0" dirty="0" smtClean="0"/>
            <a:t>Service de configuration des postes</a:t>
          </a:r>
          <a:endParaRPr lang="fr-FR" sz="1600" noProof="0" dirty="0"/>
        </a:p>
      </dgm:t>
    </dgm:pt>
    <dgm:pt modelId="{46C75EA7-5852-463C-A32A-3D6B20DED07C}" type="parTrans" cxnId="{F17B9922-AF64-4E9C-BB84-1C8E441F5744}">
      <dgm:prSet/>
      <dgm:spPr/>
      <dgm:t>
        <a:bodyPr/>
        <a:lstStyle/>
        <a:p>
          <a:endParaRPr lang="fr-FR"/>
        </a:p>
      </dgm:t>
    </dgm:pt>
    <dgm:pt modelId="{893B663D-52B7-4625-A3C9-873C0B0F417D}" type="sibTrans" cxnId="{F17B9922-AF64-4E9C-BB84-1C8E441F5744}">
      <dgm:prSet/>
      <dgm:spPr/>
      <dgm:t>
        <a:bodyPr/>
        <a:lstStyle/>
        <a:p>
          <a:endParaRPr lang="fr-FR"/>
        </a:p>
      </dgm:t>
    </dgm:pt>
    <dgm:pt modelId="{BB885A57-700D-4A58-A9C1-0E624CD9C1BD}">
      <dgm:prSet phldrT="[Text]" custT="1"/>
      <dgm:spPr>
        <a:solidFill>
          <a:srgbClr val="000066"/>
        </a:solidFill>
      </dgm:spPr>
      <dgm:t>
        <a:bodyPr lIns="0" tIns="108000" rIns="0"/>
        <a:lstStyle/>
        <a:p>
          <a:pPr algn="l"/>
          <a:r>
            <a:rPr lang="fr-FR" sz="1600" noProof="0" dirty="0" smtClean="0"/>
            <a:t>Exécution locale des applications virtuelles</a:t>
          </a:r>
          <a:endParaRPr lang="fr-FR" sz="1600" noProof="0" dirty="0"/>
        </a:p>
      </dgm:t>
    </dgm:pt>
    <dgm:pt modelId="{F3D401B4-9454-4032-8C0D-3CA5DDD0AA6C}" type="parTrans" cxnId="{58318D58-AC5C-42A1-92DF-CCAB5D78C46A}">
      <dgm:prSet/>
      <dgm:spPr/>
      <dgm:t>
        <a:bodyPr/>
        <a:lstStyle/>
        <a:p>
          <a:endParaRPr lang="fr-FR"/>
        </a:p>
      </dgm:t>
    </dgm:pt>
    <dgm:pt modelId="{63B06FA1-225A-4C69-8F07-3FED60A7E2CF}" type="sibTrans" cxnId="{58318D58-AC5C-42A1-92DF-CCAB5D78C46A}">
      <dgm:prSet/>
      <dgm:spPr/>
      <dgm:t>
        <a:bodyPr/>
        <a:lstStyle/>
        <a:p>
          <a:endParaRPr lang="fr-FR"/>
        </a:p>
      </dgm:t>
    </dgm:pt>
    <dgm:pt modelId="{DC0A6BA3-BB65-48F1-9AB5-222E17DCB600}">
      <dgm:prSet phldrT="[Text]" custT="1"/>
      <dgm:spPr>
        <a:solidFill>
          <a:srgbClr val="000066"/>
        </a:solidFill>
      </dgm:spPr>
      <dgm:t>
        <a:bodyPr lIns="0" tIns="108000" rIns="0"/>
        <a:lstStyle/>
        <a:p>
          <a:pPr algn="l"/>
          <a:r>
            <a:rPr lang="fr-FR" sz="1600" noProof="0" dirty="0" smtClean="0"/>
            <a:t>Déploiement dynamique</a:t>
          </a:r>
          <a:endParaRPr lang="fr-FR" sz="1600" noProof="0" dirty="0"/>
        </a:p>
      </dgm:t>
    </dgm:pt>
    <dgm:pt modelId="{0165BD79-EC98-4D37-83B7-95EAD2EF3E80}" type="parTrans" cxnId="{C4A7FD22-A815-41BE-A4B0-66AF07D1C2AD}">
      <dgm:prSet/>
      <dgm:spPr/>
      <dgm:t>
        <a:bodyPr/>
        <a:lstStyle/>
        <a:p>
          <a:endParaRPr lang="fr-FR"/>
        </a:p>
      </dgm:t>
    </dgm:pt>
    <dgm:pt modelId="{088ECDD7-C9C6-4534-96AD-EE6456200FDE}" type="sibTrans" cxnId="{C4A7FD22-A815-41BE-A4B0-66AF07D1C2AD}">
      <dgm:prSet/>
      <dgm:spPr/>
      <dgm:t>
        <a:bodyPr/>
        <a:lstStyle/>
        <a:p>
          <a:endParaRPr lang="fr-FR"/>
        </a:p>
      </dgm:t>
    </dgm:pt>
    <dgm:pt modelId="{DFA52998-BB9E-4BD1-8B2E-1E017E4DD4BA}" type="pres">
      <dgm:prSet presAssocID="{B0710584-238D-4860-B2D9-64873260209D}" presName="Name0" presStyleCnt="0">
        <dgm:presLayoutVars>
          <dgm:dir/>
          <dgm:resizeHandles val="exact"/>
        </dgm:presLayoutVars>
      </dgm:prSet>
      <dgm:spPr/>
    </dgm:pt>
    <dgm:pt modelId="{E133A206-23EC-4EFA-AFAF-7581482F6C9C}" type="pres">
      <dgm:prSet presAssocID="{B0710584-238D-4860-B2D9-64873260209D}" presName="bkgdShp" presStyleLbl="alignAccFollowNode1" presStyleIdx="0" presStyleCnt="1"/>
      <dgm:spPr>
        <a:solidFill>
          <a:srgbClr val="000066">
            <a:alpha val="90000"/>
          </a:srgbClr>
        </a:solidFill>
      </dgm:spPr>
    </dgm:pt>
    <dgm:pt modelId="{7803308C-29B1-4488-9B52-01E32FC63458}" type="pres">
      <dgm:prSet presAssocID="{B0710584-238D-4860-B2D9-64873260209D}" presName="linComp" presStyleCnt="0"/>
      <dgm:spPr/>
    </dgm:pt>
    <dgm:pt modelId="{3D1FE8CF-2105-4774-88A7-8FC124EA9468}" type="pres">
      <dgm:prSet presAssocID="{4AA02B90-8CE0-4B9C-B815-DC629BE8F7DB}" presName="compNode" presStyleCnt="0"/>
      <dgm:spPr/>
    </dgm:pt>
    <dgm:pt modelId="{E85D9ADE-CC51-430B-ACD1-EA415019E5A5}" type="pres">
      <dgm:prSet presAssocID="{4AA02B90-8CE0-4B9C-B815-DC629BE8F7DB}" presName="node" presStyleLbl="node1" presStyleIdx="0" presStyleCnt="3">
        <dgm:presLayoutVars>
          <dgm:bulletEnabled val="1"/>
        </dgm:presLayoutVars>
      </dgm:prSet>
      <dgm:spPr/>
      <dgm:t>
        <a:bodyPr/>
        <a:lstStyle/>
        <a:p>
          <a:endParaRPr lang="en-US"/>
        </a:p>
      </dgm:t>
    </dgm:pt>
    <dgm:pt modelId="{8FADF836-5828-45FC-A5BE-67656DC35E40}" type="pres">
      <dgm:prSet presAssocID="{4AA02B90-8CE0-4B9C-B815-DC629BE8F7DB}" presName="invisiNode" presStyleLbl="node1" presStyleIdx="0" presStyleCnt="3"/>
      <dgm:spPr/>
    </dgm:pt>
    <dgm:pt modelId="{F6082C95-DD99-4894-AD2F-DE1992A4C936}" type="pres">
      <dgm:prSet presAssocID="{4AA02B90-8CE0-4B9C-B815-DC629BE8F7DB}" presName="imagNode" presStyleLbl="fgImgPlace1" presStyleIdx="0" presStyleCnt="3"/>
      <dgm:spPr>
        <a:solidFill>
          <a:schemeClr val="bg2">
            <a:lumMod val="20000"/>
            <a:lumOff val="80000"/>
          </a:schemeClr>
        </a:solidFill>
      </dgm:spPr>
    </dgm:pt>
    <dgm:pt modelId="{9BB52B13-7862-4D62-B3F3-83AE6F713415}" type="pres">
      <dgm:prSet presAssocID="{D92D0B8A-0C09-49E5-9D81-EE336B08972D}" presName="sibTrans" presStyleLbl="sibTrans2D1" presStyleIdx="0" presStyleCnt="0"/>
      <dgm:spPr/>
      <dgm:t>
        <a:bodyPr/>
        <a:lstStyle/>
        <a:p>
          <a:endParaRPr lang="en-US"/>
        </a:p>
      </dgm:t>
    </dgm:pt>
    <dgm:pt modelId="{EFD07975-1BF3-45D4-9BB0-2973A88EB8AE}" type="pres">
      <dgm:prSet presAssocID="{8BF1A118-1537-4511-912C-392408207484}" presName="compNode" presStyleCnt="0"/>
      <dgm:spPr/>
    </dgm:pt>
    <dgm:pt modelId="{8635084E-A5FD-4565-88D7-5BF64332C1CC}" type="pres">
      <dgm:prSet presAssocID="{8BF1A118-1537-4511-912C-392408207484}" presName="node" presStyleLbl="node1" presStyleIdx="1" presStyleCnt="3">
        <dgm:presLayoutVars>
          <dgm:bulletEnabled val="1"/>
        </dgm:presLayoutVars>
      </dgm:prSet>
      <dgm:spPr/>
      <dgm:t>
        <a:bodyPr/>
        <a:lstStyle/>
        <a:p>
          <a:endParaRPr lang="en-US"/>
        </a:p>
      </dgm:t>
    </dgm:pt>
    <dgm:pt modelId="{FB03AB0E-82C0-45E6-8C92-46573938ACD4}" type="pres">
      <dgm:prSet presAssocID="{8BF1A118-1537-4511-912C-392408207484}" presName="invisiNode" presStyleLbl="node1" presStyleIdx="1" presStyleCnt="3"/>
      <dgm:spPr/>
    </dgm:pt>
    <dgm:pt modelId="{2FBCA3BF-2668-401D-A1DE-0DE75BF1BE8D}" type="pres">
      <dgm:prSet presAssocID="{8BF1A118-1537-4511-912C-392408207484}" presName="imagNode" presStyleLbl="fgImgPlace1" presStyleIdx="1" presStyleCnt="3"/>
      <dgm:spPr>
        <a:solidFill>
          <a:schemeClr val="bg2">
            <a:lumMod val="20000"/>
            <a:lumOff val="80000"/>
          </a:schemeClr>
        </a:solidFill>
      </dgm:spPr>
    </dgm:pt>
    <dgm:pt modelId="{78307196-FBA5-4FA3-B17A-E1F4444C711E}" type="pres">
      <dgm:prSet presAssocID="{B1FEE09E-0600-4D75-A967-93795736DF90}" presName="sibTrans" presStyleLbl="sibTrans2D1" presStyleIdx="0" presStyleCnt="0"/>
      <dgm:spPr/>
      <dgm:t>
        <a:bodyPr/>
        <a:lstStyle/>
        <a:p>
          <a:endParaRPr lang="en-US"/>
        </a:p>
      </dgm:t>
    </dgm:pt>
    <dgm:pt modelId="{D914AD06-DC98-4CFB-86A5-1C28C67FBF3A}" type="pres">
      <dgm:prSet presAssocID="{83D25970-47DB-4BE7-A69D-E05B62322ED5}" presName="compNode" presStyleCnt="0"/>
      <dgm:spPr/>
    </dgm:pt>
    <dgm:pt modelId="{62BDAC9D-6E90-46BD-976E-713D9BC13D19}" type="pres">
      <dgm:prSet presAssocID="{83D25970-47DB-4BE7-A69D-E05B62322ED5}" presName="node" presStyleLbl="node1" presStyleIdx="2" presStyleCnt="3" custLinFactNeighborY="2424">
        <dgm:presLayoutVars>
          <dgm:bulletEnabled val="1"/>
        </dgm:presLayoutVars>
      </dgm:prSet>
      <dgm:spPr/>
      <dgm:t>
        <a:bodyPr/>
        <a:lstStyle/>
        <a:p>
          <a:endParaRPr lang="en-US"/>
        </a:p>
      </dgm:t>
    </dgm:pt>
    <dgm:pt modelId="{1D01E0C6-E531-4691-B401-A982F611BA60}" type="pres">
      <dgm:prSet presAssocID="{83D25970-47DB-4BE7-A69D-E05B62322ED5}" presName="invisiNode" presStyleLbl="node1" presStyleIdx="2" presStyleCnt="3"/>
      <dgm:spPr/>
    </dgm:pt>
    <dgm:pt modelId="{45245940-85AE-43EA-9734-613F3133C149}" type="pres">
      <dgm:prSet presAssocID="{83D25970-47DB-4BE7-A69D-E05B62322ED5}" presName="imagNode" presStyleLbl="fgImgPlace1" presStyleIdx="2" presStyleCnt="3"/>
      <dgm:spPr>
        <a:solidFill>
          <a:schemeClr val="bg2">
            <a:lumMod val="20000"/>
            <a:lumOff val="80000"/>
          </a:schemeClr>
        </a:solidFill>
      </dgm:spPr>
    </dgm:pt>
  </dgm:ptLst>
  <dgm:cxnLst>
    <dgm:cxn modelId="{E07DA3CF-B218-4E39-8DA3-CAF2157D9A06}" type="presOf" srcId="{C2F0B6CA-33A0-481D-9018-086BD53B2C85}" destId="{62BDAC9D-6E90-46BD-976E-713D9BC13D19}" srcOrd="0" destOrd="1" presId="urn:microsoft.com/office/officeart/2005/8/layout/pList2"/>
    <dgm:cxn modelId="{E31EF966-CB38-4AED-8EF3-DC5265B04C90}" srcId="{8BF1A118-1537-4511-912C-392408207484}" destId="{0B20CE69-ED2B-40E6-9A96-B4451FF2F64D}" srcOrd="2" destOrd="0" parTransId="{FD9F4501-C702-47D0-921F-9A05F64DEE92}" sibTransId="{3C74910F-6AF9-48E9-9508-C2DDDDC85D6B}"/>
    <dgm:cxn modelId="{99BB43B1-AD68-4D21-BF8D-6E07B2139EBF}" srcId="{B0710584-238D-4860-B2D9-64873260209D}" destId="{83D25970-47DB-4BE7-A69D-E05B62322ED5}" srcOrd="2" destOrd="0" parTransId="{CA031028-6673-4AD3-A380-08005E845535}" sibTransId="{499D00B9-311B-4D49-9785-5B05B57A7542}"/>
    <dgm:cxn modelId="{F17B9922-AF64-4E9C-BB84-1C8E441F5744}" srcId="{4AA02B90-8CE0-4B9C-B815-DC629BE8F7DB}" destId="{A2551082-CD6B-452E-98C2-8F3B9AC6888A}" srcOrd="2" destOrd="0" parTransId="{46C75EA7-5852-463C-A32A-3D6B20DED07C}" sibTransId="{893B663D-52B7-4625-A3C9-873C0B0F417D}"/>
    <dgm:cxn modelId="{0E5801B5-953F-4A21-87EE-8D48544F9FA1}" type="presOf" srcId="{B1FEE09E-0600-4D75-A967-93795736DF90}" destId="{78307196-FBA5-4FA3-B17A-E1F4444C711E}" srcOrd="0" destOrd="0" presId="urn:microsoft.com/office/officeart/2005/8/layout/pList2"/>
    <dgm:cxn modelId="{0127013B-FF12-4459-B66E-47FC5DD5172C}" srcId="{4AA02B90-8CE0-4B9C-B815-DC629BE8F7DB}" destId="{307827F7-1FCD-454A-9344-127DB9533855}" srcOrd="4" destOrd="0" parTransId="{300F6945-6BAD-4EF7-B8DA-5DD07C833F85}" sibTransId="{3A0AAA60-9A96-4CA0-BE9C-2411A75B7686}"/>
    <dgm:cxn modelId="{C95602C7-4332-4F6F-B0BB-EEFE88FD5527}" type="presOf" srcId="{DC0A6BA3-BB65-48F1-9AB5-222E17DCB600}" destId="{E85D9ADE-CC51-430B-ACD1-EA415019E5A5}" srcOrd="0" destOrd="1" presId="urn:microsoft.com/office/officeart/2005/8/layout/pList2"/>
    <dgm:cxn modelId="{E9335B5D-2ECE-4A0E-9B76-718955730025}" type="presOf" srcId="{B0710584-238D-4860-B2D9-64873260209D}" destId="{DFA52998-BB9E-4BD1-8B2E-1E017E4DD4BA}" srcOrd="0" destOrd="0" presId="urn:microsoft.com/office/officeart/2005/8/layout/pList2"/>
    <dgm:cxn modelId="{197D776A-7209-4A99-A914-37A5FCAA5595}" type="presOf" srcId="{83D25970-47DB-4BE7-A69D-E05B62322ED5}" destId="{62BDAC9D-6E90-46BD-976E-713D9BC13D19}" srcOrd="0" destOrd="0" presId="urn:microsoft.com/office/officeart/2005/8/layout/pList2"/>
    <dgm:cxn modelId="{BE755828-FCAD-4E8D-BCE2-820AB9898FBF}" srcId="{83D25970-47DB-4BE7-A69D-E05B62322ED5}" destId="{C2F0B6CA-33A0-481D-9018-086BD53B2C85}" srcOrd="0" destOrd="0" parTransId="{18A6F470-CFC9-4D96-AD18-4A41F9983F88}" sibTransId="{808ED67E-FF3E-4881-8571-2285F8E2ABFA}"/>
    <dgm:cxn modelId="{B620C058-1A6E-4039-8AAE-DEB0F0E8DAE0}" type="presOf" srcId="{9B07A9F3-DA39-477A-A0EE-A18900452489}" destId="{62BDAC9D-6E90-46BD-976E-713D9BC13D19}" srcOrd="0" destOrd="3" presId="urn:microsoft.com/office/officeart/2005/8/layout/pList2"/>
    <dgm:cxn modelId="{37C3AF95-A0B7-4C36-94E4-F70973A650A5}" srcId="{B0710584-238D-4860-B2D9-64873260209D}" destId="{4AA02B90-8CE0-4B9C-B815-DC629BE8F7DB}" srcOrd="0" destOrd="0" parTransId="{D0F8E427-8C0C-4239-B636-043480511B3B}" sibTransId="{D92D0B8A-0C09-49E5-9D81-EE336B08972D}"/>
    <dgm:cxn modelId="{E76D3B59-4475-446B-8E8B-7A2F755B5FB9}" srcId="{83D25970-47DB-4BE7-A69D-E05B62322ED5}" destId="{9B07A9F3-DA39-477A-A0EE-A18900452489}" srcOrd="2" destOrd="0" parTransId="{01966781-A83C-4C9B-8BAE-A1010E892218}" sibTransId="{C2933E7B-F84C-4E82-8A09-B476C96F552A}"/>
    <dgm:cxn modelId="{A0BBD43B-F585-4214-AF58-83B92B7FBAAA}" type="presOf" srcId="{A2551082-CD6B-452E-98C2-8F3B9AC6888A}" destId="{E85D9ADE-CC51-430B-ACD1-EA415019E5A5}" srcOrd="0" destOrd="3" presId="urn:microsoft.com/office/officeart/2005/8/layout/pList2"/>
    <dgm:cxn modelId="{C2170C1F-7CB2-4073-A09C-3A6130EF8EDB}" type="presOf" srcId="{741864FE-1B40-4838-AFC4-61D6453F62F4}" destId="{E85D9ADE-CC51-430B-ACD1-EA415019E5A5}" srcOrd="0" destOrd="2" presId="urn:microsoft.com/office/officeart/2005/8/layout/pList2"/>
    <dgm:cxn modelId="{F6B327E6-0B2C-4388-BE7A-1EC34C6321D3}" type="presOf" srcId="{C21554FC-9B70-4799-A86B-AD3729B675CF}" destId="{8635084E-A5FD-4565-88D7-5BF64332C1CC}" srcOrd="0" destOrd="2" presId="urn:microsoft.com/office/officeart/2005/8/layout/pList2"/>
    <dgm:cxn modelId="{76E898F9-4BD2-40E3-82F0-6C1EFD6A4222}" srcId="{B0710584-238D-4860-B2D9-64873260209D}" destId="{8BF1A118-1537-4511-912C-392408207484}" srcOrd="1" destOrd="0" parTransId="{567FB39B-BC45-444C-8754-FDDEB2530BBE}" sibTransId="{B1FEE09E-0600-4D75-A967-93795736DF90}"/>
    <dgm:cxn modelId="{1F432FB5-74CE-4D6F-B4BA-1D76032E084D}" type="presOf" srcId="{4AA02B90-8CE0-4B9C-B815-DC629BE8F7DB}" destId="{E85D9ADE-CC51-430B-ACD1-EA415019E5A5}" srcOrd="0" destOrd="0" presId="urn:microsoft.com/office/officeart/2005/8/layout/pList2"/>
    <dgm:cxn modelId="{C826C34C-3B1A-46A4-A8D3-0FB93A319C0A}" type="presOf" srcId="{BB885A57-700D-4A58-A9C1-0E624CD9C1BD}" destId="{62BDAC9D-6E90-46BD-976E-713D9BC13D19}" srcOrd="0" destOrd="2" presId="urn:microsoft.com/office/officeart/2005/8/layout/pList2"/>
    <dgm:cxn modelId="{C7CA183B-3B26-4C86-902C-3C8027CDC546}" type="presOf" srcId="{D92D0B8A-0C09-49E5-9D81-EE336B08972D}" destId="{9BB52B13-7862-4D62-B3F3-83AE6F713415}" srcOrd="0" destOrd="0" presId="urn:microsoft.com/office/officeart/2005/8/layout/pList2"/>
    <dgm:cxn modelId="{5E204D33-38F2-442D-835D-1881BC34ECC1}" type="presOf" srcId="{AAC97699-EB61-4BDE-8892-42710A54AB1D}" destId="{E85D9ADE-CC51-430B-ACD1-EA415019E5A5}" srcOrd="0" destOrd="4" presId="urn:microsoft.com/office/officeart/2005/8/layout/pList2"/>
    <dgm:cxn modelId="{58318D58-AC5C-42A1-92DF-CCAB5D78C46A}" srcId="{83D25970-47DB-4BE7-A69D-E05B62322ED5}" destId="{BB885A57-700D-4A58-A9C1-0E624CD9C1BD}" srcOrd="1" destOrd="0" parTransId="{F3D401B4-9454-4032-8C0D-3CA5DDD0AA6C}" sibTransId="{63B06FA1-225A-4C69-8F07-3FED60A7E2CF}"/>
    <dgm:cxn modelId="{8B5536DC-08F9-4EFC-8F59-0A93C121ED83}" srcId="{8BF1A118-1537-4511-912C-392408207484}" destId="{C21554FC-9B70-4799-A86B-AD3729B675CF}" srcOrd="1" destOrd="0" parTransId="{65C50E7F-9A4B-4923-A8A6-CE67F8856E9F}" sibTransId="{8B8D6F2D-547C-443F-B2CF-D8D9077905A9}"/>
    <dgm:cxn modelId="{223FF07D-8235-4E2D-9CF3-757DB951F25F}" srcId="{8BF1A118-1537-4511-912C-392408207484}" destId="{579B61D8-047A-40A7-A74F-6B4FD35764DA}" srcOrd="0" destOrd="0" parTransId="{FABFBA4E-D4A7-49B0-BF44-12669413AED6}" sibTransId="{AFF2A886-0B63-46D9-8536-7BB2536D9CFC}"/>
    <dgm:cxn modelId="{C5BB707F-0B1B-4D3D-A55B-ABD8798D0E7D}" srcId="{4AA02B90-8CE0-4B9C-B815-DC629BE8F7DB}" destId="{AAC97699-EB61-4BDE-8892-42710A54AB1D}" srcOrd="3" destOrd="0" parTransId="{A0BC8F7C-E4B2-425A-83F2-0DDE3D16D6E8}" sibTransId="{C05ECAE9-E53F-49ED-BC75-CBEF5AA09C4B}"/>
    <dgm:cxn modelId="{D3F73966-348D-4B45-A7BF-5776FD484361}" srcId="{4AA02B90-8CE0-4B9C-B815-DC629BE8F7DB}" destId="{741864FE-1B40-4838-AFC4-61D6453F62F4}" srcOrd="1" destOrd="0" parTransId="{646CB67A-3DEF-4660-8F3D-FB324AEFAD31}" sibTransId="{768E5673-C8EF-408E-8410-7227F74FB96F}"/>
    <dgm:cxn modelId="{DCFE252A-65DC-45A8-AF21-6016C4C5E176}" type="presOf" srcId="{0B20CE69-ED2B-40E6-9A96-B4451FF2F64D}" destId="{8635084E-A5FD-4565-88D7-5BF64332C1CC}" srcOrd="0" destOrd="3" presId="urn:microsoft.com/office/officeart/2005/8/layout/pList2"/>
    <dgm:cxn modelId="{3FEB055A-EAFD-4197-9CB2-860DB2B7F4F7}" type="presOf" srcId="{50F94730-AF06-4755-8B91-25EF42746B07}" destId="{8635084E-A5FD-4565-88D7-5BF64332C1CC}" srcOrd="0" destOrd="4" presId="urn:microsoft.com/office/officeart/2005/8/layout/pList2"/>
    <dgm:cxn modelId="{C4A7FD22-A815-41BE-A4B0-66AF07D1C2AD}" srcId="{4AA02B90-8CE0-4B9C-B815-DC629BE8F7DB}" destId="{DC0A6BA3-BB65-48F1-9AB5-222E17DCB600}" srcOrd="0" destOrd="0" parTransId="{0165BD79-EC98-4D37-83B7-95EAD2EF3E80}" sibTransId="{088ECDD7-C9C6-4534-96AD-EE6456200FDE}"/>
    <dgm:cxn modelId="{5639CAEA-8C8F-4A69-A416-F5B06A01B6F4}" type="presOf" srcId="{307827F7-1FCD-454A-9344-127DB9533855}" destId="{E85D9ADE-CC51-430B-ACD1-EA415019E5A5}" srcOrd="0" destOrd="5" presId="urn:microsoft.com/office/officeart/2005/8/layout/pList2"/>
    <dgm:cxn modelId="{C049B68E-6DB8-45B4-A50B-B0E1040858F4}" srcId="{8BF1A118-1537-4511-912C-392408207484}" destId="{50F94730-AF06-4755-8B91-25EF42746B07}" srcOrd="3" destOrd="0" parTransId="{54FF80D7-82B0-413F-A8E4-97DF551445D2}" sibTransId="{909B93A8-F369-4DB6-9391-94115B3AF198}"/>
    <dgm:cxn modelId="{0FBDFE21-135D-4D41-98E7-4B247AB35BAA}" type="presOf" srcId="{579B61D8-047A-40A7-A74F-6B4FD35764DA}" destId="{8635084E-A5FD-4565-88D7-5BF64332C1CC}" srcOrd="0" destOrd="1" presId="urn:microsoft.com/office/officeart/2005/8/layout/pList2"/>
    <dgm:cxn modelId="{D7707FB5-2E2A-4B7B-A25E-5C90155E22B9}" type="presOf" srcId="{8BF1A118-1537-4511-912C-392408207484}" destId="{8635084E-A5FD-4565-88D7-5BF64332C1CC}" srcOrd="0" destOrd="0" presId="urn:microsoft.com/office/officeart/2005/8/layout/pList2"/>
    <dgm:cxn modelId="{2030F223-46AB-43E1-B596-AEC14673B578}" type="presParOf" srcId="{DFA52998-BB9E-4BD1-8B2E-1E017E4DD4BA}" destId="{E133A206-23EC-4EFA-AFAF-7581482F6C9C}" srcOrd="0" destOrd="0" presId="urn:microsoft.com/office/officeart/2005/8/layout/pList2"/>
    <dgm:cxn modelId="{C79F22A4-301E-4E5E-9111-678962818C75}" type="presParOf" srcId="{DFA52998-BB9E-4BD1-8B2E-1E017E4DD4BA}" destId="{7803308C-29B1-4488-9B52-01E32FC63458}" srcOrd="1" destOrd="0" presId="urn:microsoft.com/office/officeart/2005/8/layout/pList2"/>
    <dgm:cxn modelId="{4D1862C3-CC9B-46A5-85E2-7B5D85FE737B}" type="presParOf" srcId="{7803308C-29B1-4488-9B52-01E32FC63458}" destId="{3D1FE8CF-2105-4774-88A7-8FC124EA9468}" srcOrd="0" destOrd="0" presId="urn:microsoft.com/office/officeart/2005/8/layout/pList2"/>
    <dgm:cxn modelId="{5F7AB35D-D2A1-432E-BB0B-C76E61E68ED8}" type="presParOf" srcId="{3D1FE8CF-2105-4774-88A7-8FC124EA9468}" destId="{E85D9ADE-CC51-430B-ACD1-EA415019E5A5}" srcOrd="0" destOrd="0" presId="urn:microsoft.com/office/officeart/2005/8/layout/pList2"/>
    <dgm:cxn modelId="{72D33B3C-ED37-4BE2-AFD6-D3882802A191}" type="presParOf" srcId="{3D1FE8CF-2105-4774-88A7-8FC124EA9468}" destId="{8FADF836-5828-45FC-A5BE-67656DC35E40}" srcOrd="1" destOrd="0" presId="urn:microsoft.com/office/officeart/2005/8/layout/pList2"/>
    <dgm:cxn modelId="{2DAB120C-F520-4A57-A4D7-93AC4E7268A2}" type="presParOf" srcId="{3D1FE8CF-2105-4774-88A7-8FC124EA9468}" destId="{F6082C95-DD99-4894-AD2F-DE1992A4C936}" srcOrd="2" destOrd="0" presId="urn:microsoft.com/office/officeart/2005/8/layout/pList2"/>
    <dgm:cxn modelId="{3F5EB293-B9AE-46DC-B485-6A4EE2727502}" type="presParOf" srcId="{7803308C-29B1-4488-9B52-01E32FC63458}" destId="{9BB52B13-7862-4D62-B3F3-83AE6F713415}" srcOrd="1" destOrd="0" presId="urn:microsoft.com/office/officeart/2005/8/layout/pList2"/>
    <dgm:cxn modelId="{3DB52A9F-C9AF-45D8-A1F6-A16FAE5F1296}" type="presParOf" srcId="{7803308C-29B1-4488-9B52-01E32FC63458}" destId="{EFD07975-1BF3-45D4-9BB0-2973A88EB8AE}" srcOrd="2" destOrd="0" presId="urn:microsoft.com/office/officeart/2005/8/layout/pList2"/>
    <dgm:cxn modelId="{8FC9A7DF-A31D-4280-ACB7-DE3D0B74856C}" type="presParOf" srcId="{EFD07975-1BF3-45D4-9BB0-2973A88EB8AE}" destId="{8635084E-A5FD-4565-88D7-5BF64332C1CC}" srcOrd="0" destOrd="0" presId="urn:microsoft.com/office/officeart/2005/8/layout/pList2"/>
    <dgm:cxn modelId="{E21746CE-A652-43D0-BB87-5B9C390BD6BE}" type="presParOf" srcId="{EFD07975-1BF3-45D4-9BB0-2973A88EB8AE}" destId="{FB03AB0E-82C0-45E6-8C92-46573938ACD4}" srcOrd="1" destOrd="0" presId="urn:microsoft.com/office/officeart/2005/8/layout/pList2"/>
    <dgm:cxn modelId="{69150788-B1A7-40A0-A205-A72C764CB6EA}" type="presParOf" srcId="{EFD07975-1BF3-45D4-9BB0-2973A88EB8AE}" destId="{2FBCA3BF-2668-401D-A1DE-0DE75BF1BE8D}" srcOrd="2" destOrd="0" presId="urn:microsoft.com/office/officeart/2005/8/layout/pList2"/>
    <dgm:cxn modelId="{1D621B4D-CA51-41D8-B427-9E1CFECA27FD}" type="presParOf" srcId="{7803308C-29B1-4488-9B52-01E32FC63458}" destId="{78307196-FBA5-4FA3-B17A-E1F4444C711E}" srcOrd="3" destOrd="0" presId="urn:microsoft.com/office/officeart/2005/8/layout/pList2"/>
    <dgm:cxn modelId="{05287C8B-B580-4AA9-ACD5-29479C50CD80}" type="presParOf" srcId="{7803308C-29B1-4488-9B52-01E32FC63458}" destId="{D914AD06-DC98-4CFB-86A5-1C28C67FBF3A}" srcOrd="4" destOrd="0" presId="urn:microsoft.com/office/officeart/2005/8/layout/pList2"/>
    <dgm:cxn modelId="{879FB27A-DFA5-4231-A93A-04AC17474928}" type="presParOf" srcId="{D914AD06-DC98-4CFB-86A5-1C28C67FBF3A}" destId="{62BDAC9D-6E90-46BD-976E-713D9BC13D19}" srcOrd="0" destOrd="0" presId="urn:microsoft.com/office/officeart/2005/8/layout/pList2"/>
    <dgm:cxn modelId="{CA613F97-5768-448C-8870-81F51564CA69}" type="presParOf" srcId="{D914AD06-DC98-4CFB-86A5-1C28C67FBF3A}" destId="{1D01E0C6-E531-4691-B401-A982F611BA60}" srcOrd="1" destOrd="0" presId="urn:microsoft.com/office/officeart/2005/8/layout/pList2"/>
    <dgm:cxn modelId="{C36B8629-110B-4666-8006-D7DDF721E81C}" type="presParOf" srcId="{D914AD06-DC98-4CFB-86A5-1C28C67FBF3A}" destId="{45245940-85AE-43EA-9734-613F3133C149}" srcOrd="2" destOrd="0" presId="urn:microsoft.com/office/officeart/2005/8/layout/pList2"/>
  </dgm:cxnLst>
  <dgm:bg/>
  <dgm:whole/>
</dgm:dataModel>
</file>

<file path=ppt/diagrams/data4.xml><?xml version="1.0" encoding="utf-8"?>
<dgm:dataModel xmlns:dgm="http://schemas.openxmlformats.org/drawingml/2006/diagram" xmlns:a="http://schemas.openxmlformats.org/drawingml/2006/main">
  <dgm:ptLst>
    <dgm:pt modelId="{715A8DA4-26EE-4D49-994D-9129E6179C37}" type="doc">
      <dgm:prSet loTypeId="urn:microsoft.com/office/officeart/2005/8/layout/lProcess2" loCatId="list" qsTypeId="urn:microsoft.com/office/officeart/2005/8/quickstyle/simple4" qsCatId="simple" csTypeId="urn:microsoft.com/office/officeart/2005/8/colors/accent0_3" csCatId="mainScheme" phldr="1"/>
      <dgm:spPr/>
      <dgm:t>
        <a:bodyPr/>
        <a:lstStyle/>
        <a:p>
          <a:endParaRPr lang="en-US"/>
        </a:p>
      </dgm:t>
    </dgm:pt>
    <dgm:pt modelId="{5D39CF92-D09A-4B6F-B8C5-3167466F8C37}">
      <dgm:prSet custT="1"/>
      <dgm:spPr/>
      <dgm:t>
        <a:bodyPr/>
        <a:lstStyle/>
        <a:p>
          <a:pPr algn="r" rtl="0"/>
          <a:r>
            <a:rPr lang="fr-FR" sz="1400" noProof="0" dirty="0" smtClean="0"/>
            <a:t>Contrôle des licences MS</a:t>
          </a:r>
          <a:endParaRPr lang="fr-FR" sz="1400" noProof="0" dirty="0"/>
        </a:p>
      </dgm:t>
    </dgm:pt>
    <dgm:pt modelId="{CB73E753-37C0-4CAF-BC9A-1AC407C70B6F}" type="parTrans" cxnId="{E2FCD166-0270-4630-A11B-92E9AAC25E37}">
      <dgm:prSet/>
      <dgm:spPr/>
      <dgm:t>
        <a:bodyPr/>
        <a:lstStyle/>
        <a:p>
          <a:endParaRPr lang="fr-FR" noProof="0"/>
        </a:p>
      </dgm:t>
    </dgm:pt>
    <dgm:pt modelId="{B4CD36D4-5B88-4BAA-A096-43252D065BB5}" type="sibTrans" cxnId="{E2FCD166-0270-4630-A11B-92E9AAC25E37}">
      <dgm:prSet/>
      <dgm:spPr/>
      <dgm:t>
        <a:bodyPr/>
        <a:lstStyle/>
        <a:p>
          <a:endParaRPr lang="fr-FR" noProof="0"/>
        </a:p>
      </dgm:t>
    </dgm:pt>
    <dgm:pt modelId="{73E5DE0C-348D-4BA3-85E9-B51819C1E220}">
      <dgm:prSet custT="1"/>
      <dgm:spPr/>
      <dgm:t>
        <a:bodyPr/>
        <a:lstStyle/>
        <a:p>
          <a:pPr algn="r" rtl="0"/>
          <a:r>
            <a:rPr lang="fr-FR" sz="1400" noProof="0" dirty="0" smtClean="0"/>
            <a:t>Inventaire des produits tiers</a:t>
          </a:r>
          <a:endParaRPr lang="fr-FR" sz="1400" noProof="0" dirty="0"/>
        </a:p>
      </dgm:t>
    </dgm:pt>
    <dgm:pt modelId="{42A896A5-8EC0-4C5A-B6FE-C43BCB0B8D4B}" type="parTrans" cxnId="{6996821F-CEA5-40BF-9D84-3E604D7A454A}">
      <dgm:prSet/>
      <dgm:spPr/>
      <dgm:t>
        <a:bodyPr/>
        <a:lstStyle/>
        <a:p>
          <a:endParaRPr lang="fr-FR" noProof="0"/>
        </a:p>
      </dgm:t>
    </dgm:pt>
    <dgm:pt modelId="{CAC428B7-F0F6-4EE1-AAA1-DE34204C0795}" type="sibTrans" cxnId="{6996821F-CEA5-40BF-9D84-3E604D7A454A}">
      <dgm:prSet/>
      <dgm:spPr/>
      <dgm:t>
        <a:bodyPr/>
        <a:lstStyle/>
        <a:p>
          <a:endParaRPr lang="fr-FR" noProof="0"/>
        </a:p>
      </dgm:t>
    </dgm:pt>
    <dgm:pt modelId="{07EC5780-8E0E-4ED6-B7C1-9ED3BDE5535D}">
      <dgm:prSet custT="1"/>
      <dgm:spPr/>
      <dgm:t>
        <a:bodyPr/>
        <a:lstStyle/>
        <a:p>
          <a:pPr algn="r" rtl="0"/>
          <a:r>
            <a:rPr lang="fr-FR" sz="1400" noProof="0" dirty="0" smtClean="0"/>
            <a:t>Rapports</a:t>
          </a:r>
          <a:endParaRPr lang="fr-FR" sz="1400" noProof="0" dirty="0"/>
        </a:p>
      </dgm:t>
    </dgm:pt>
    <dgm:pt modelId="{C146F941-7FA9-440A-94F4-FFFCEDE6FC39}" type="parTrans" cxnId="{1726FA9E-DD26-49C2-9889-B258BAB578C0}">
      <dgm:prSet/>
      <dgm:spPr/>
      <dgm:t>
        <a:bodyPr/>
        <a:lstStyle/>
        <a:p>
          <a:endParaRPr lang="fr-FR" noProof="0"/>
        </a:p>
      </dgm:t>
    </dgm:pt>
    <dgm:pt modelId="{80EE0C00-889E-41F4-BA8A-92374D7DE56C}" type="sibTrans" cxnId="{1726FA9E-DD26-49C2-9889-B258BAB578C0}">
      <dgm:prSet/>
      <dgm:spPr/>
      <dgm:t>
        <a:bodyPr/>
        <a:lstStyle/>
        <a:p>
          <a:endParaRPr lang="fr-FR" noProof="0"/>
        </a:p>
      </dgm:t>
    </dgm:pt>
    <dgm:pt modelId="{273C64A2-F10C-45AA-86E6-A0D1282AB4AF}">
      <dgm:prSet custT="1"/>
      <dgm:spPr/>
      <dgm:t>
        <a:bodyPr/>
        <a:lstStyle/>
        <a:p>
          <a:pPr algn="r" rtl="0"/>
          <a:r>
            <a:rPr lang="fr-FR" sz="1400" noProof="0" dirty="0" smtClean="0"/>
            <a:t>Service hébergé</a:t>
          </a:r>
          <a:endParaRPr lang="fr-FR" sz="1400" noProof="0" dirty="0"/>
        </a:p>
      </dgm:t>
    </dgm:pt>
    <dgm:pt modelId="{0653CFC8-03D4-41FA-8506-C886E8BF2B7B}" type="parTrans" cxnId="{26A1F9E1-36D5-4E0B-A837-45B738028C05}">
      <dgm:prSet/>
      <dgm:spPr/>
      <dgm:t>
        <a:bodyPr/>
        <a:lstStyle/>
        <a:p>
          <a:endParaRPr lang="fr-FR" noProof="0"/>
        </a:p>
      </dgm:t>
    </dgm:pt>
    <dgm:pt modelId="{E6CE2EA2-F31A-4224-B67E-02C8A3D769D1}" type="sibTrans" cxnId="{26A1F9E1-36D5-4E0B-A837-45B738028C05}">
      <dgm:prSet/>
      <dgm:spPr/>
      <dgm:t>
        <a:bodyPr/>
        <a:lstStyle/>
        <a:p>
          <a:endParaRPr lang="fr-FR" noProof="0"/>
        </a:p>
      </dgm:t>
    </dgm:pt>
    <dgm:pt modelId="{0C70085B-4F29-4A71-BFA3-01325F381965}">
      <dgm:prSet custT="1"/>
      <dgm:spPr/>
      <dgm:t>
        <a:bodyPr/>
        <a:lstStyle/>
        <a:p>
          <a:pPr algn="r" rtl="0"/>
          <a:r>
            <a:rPr lang="fr-FR" sz="1400" noProof="0" dirty="0" smtClean="0"/>
            <a:t>Inventaire matériel</a:t>
          </a:r>
          <a:endParaRPr lang="fr-FR" sz="1400" noProof="0" dirty="0"/>
        </a:p>
      </dgm:t>
    </dgm:pt>
    <dgm:pt modelId="{927318C8-E800-446F-B625-0F208BEAFE0B}" type="parTrans" cxnId="{42B0EF66-159E-4397-82E2-9CEEE863E7BE}">
      <dgm:prSet/>
      <dgm:spPr/>
      <dgm:t>
        <a:bodyPr/>
        <a:lstStyle/>
        <a:p>
          <a:endParaRPr lang="fr-FR" noProof="0"/>
        </a:p>
      </dgm:t>
    </dgm:pt>
    <dgm:pt modelId="{4C31BAD5-1103-4FED-8CE9-8263AED8C44B}" type="sibTrans" cxnId="{42B0EF66-159E-4397-82E2-9CEEE863E7BE}">
      <dgm:prSet/>
      <dgm:spPr/>
      <dgm:t>
        <a:bodyPr/>
        <a:lstStyle/>
        <a:p>
          <a:endParaRPr lang="fr-FR" noProof="0"/>
        </a:p>
      </dgm:t>
    </dgm:pt>
    <dgm:pt modelId="{F0815291-3EDE-497D-A616-D748010DF2B5}">
      <dgm:prSet custT="1"/>
      <dgm:spPr/>
      <dgm:t>
        <a:bodyPr/>
        <a:lstStyle/>
        <a:p>
          <a:pPr algn="r" rtl="0"/>
          <a:r>
            <a:rPr lang="fr-FR" sz="1400" noProof="0" dirty="0" smtClean="0"/>
            <a:t>Autres services disponibles</a:t>
          </a:r>
          <a:endParaRPr lang="fr-FR" sz="1400" noProof="0" dirty="0"/>
        </a:p>
      </dgm:t>
    </dgm:pt>
    <dgm:pt modelId="{1E2D8021-9C41-4083-AD22-5DEFD01AEDA5}" type="parTrans" cxnId="{DAD2E1E3-0E6E-425E-8704-5228B6AAF3F5}">
      <dgm:prSet/>
      <dgm:spPr/>
      <dgm:t>
        <a:bodyPr/>
        <a:lstStyle/>
        <a:p>
          <a:endParaRPr lang="fr-FR" noProof="0"/>
        </a:p>
      </dgm:t>
    </dgm:pt>
    <dgm:pt modelId="{6914062D-FC1C-47AD-B365-2BE4C7FC2FBB}" type="sibTrans" cxnId="{DAD2E1E3-0E6E-425E-8704-5228B6AAF3F5}">
      <dgm:prSet/>
      <dgm:spPr/>
      <dgm:t>
        <a:bodyPr/>
        <a:lstStyle/>
        <a:p>
          <a:endParaRPr lang="fr-FR" noProof="0"/>
        </a:p>
      </dgm:t>
    </dgm:pt>
    <dgm:pt modelId="{F5B7D925-E8A3-45C2-A6C1-344EB25912E3}">
      <dgm:prSet custT="1"/>
      <dgm:spPr/>
      <dgm:t>
        <a:bodyPr/>
        <a:lstStyle/>
        <a:p>
          <a:pPr rtl="0"/>
          <a:r>
            <a:rPr lang="fr-FR" sz="2000" b="1" noProof="0" dirty="0" err="1" smtClean="0"/>
            <a:t>Asset</a:t>
          </a:r>
          <a:r>
            <a:rPr lang="fr-FR" sz="2000" b="1" noProof="0" dirty="0" smtClean="0"/>
            <a:t> </a:t>
          </a:r>
          <a:r>
            <a:rPr lang="fr-FR" sz="2000" b="1" noProof="0" dirty="0" err="1" smtClean="0"/>
            <a:t>Inventory</a:t>
          </a:r>
          <a:r>
            <a:rPr lang="fr-FR" sz="2000" b="1" noProof="0" dirty="0" smtClean="0"/>
            <a:t> Service </a:t>
          </a:r>
          <a:endParaRPr lang="fr-FR" sz="2000" noProof="0" dirty="0"/>
        </a:p>
      </dgm:t>
    </dgm:pt>
    <dgm:pt modelId="{886CB642-479E-4E14-8E08-FF790D3FEB1F}" type="parTrans" cxnId="{3ED9DB51-1D5C-4BF9-9428-FB4FE8A53116}">
      <dgm:prSet/>
      <dgm:spPr/>
      <dgm:t>
        <a:bodyPr/>
        <a:lstStyle/>
        <a:p>
          <a:endParaRPr lang="fr-FR" noProof="0"/>
        </a:p>
      </dgm:t>
    </dgm:pt>
    <dgm:pt modelId="{97033EFC-8DAD-4980-9C36-0402DEB93744}" type="sibTrans" cxnId="{3ED9DB51-1D5C-4BF9-9428-FB4FE8A53116}">
      <dgm:prSet/>
      <dgm:spPr/>
      <dgm:t>
        <a:bodyPr/>
        <a:lstStyle/>
        <a:p>
          <a:endParaRPr lang="fr-FR" noProof="0"/>
        </a:p>
      </dgm:t>
    </dgm:pt>
    <dgm:pt modelId="{7CDF6BC3-F086-4573-BF37-4BA5C89DD07E}">
      <dgm:prSet custT="1"/>
      <dgm:spPr>
        <a:gradFill rotWithShape="0">
          <a:gsLst>
            <a:gs pos="0">
              <a:srgbClr val="DDEBCF"/>
            </a:gs>
            <a:gs pos="50000">
              <a:srgbClr val="9CB86E"/>
            </a:gs>
            <a:gs pos="100000">
              <a:srgbClr val="156B13"/>
            </a:gs>
          </a:gsLst>
          <a:lin ang="16200000" scaled="0"/>
        </a:gradFill>
      </dgm:spPr>
      <dgm:t>
        <a:bodyPr/>
        <a:lstStyle/>
        <a:p>
          <a:pPr rtl="0"/>
          <a:r>
            <a:rPr lang="fr-FR" sz="1600" b="1" noProof="0" dirty="0" smtClean="0"/>
            <a:t>Oui</a:t>
          </a:r>
        </a:p>
      </dgm:t>
    </dgm:pt>
    <dgm:pt modelId="{AA862FF0-6450-49B9-B33F-697F7DB15DE0}" type="parTrans" cxnId="{8C167221-3CAE-4153-AA0C-78154E23DEB3}">
      <dgm:prSet/>
      <dgm:spPr/>
      <dgm:t>
        <a:bodyPr/>
        <a:lstStyle/>
        <a:p>
          <a:endParaRPr lang="fr-FR" noProof="0"/>
        </a:p>
      </dgm:t>
    </dgm:pt>
    <dgm:pt modelId="{B08F37CE-6E16-47EF-92D9-12A691A26599}" type="sibTrans" cxnId="{8C167221-3CAE-4153-AA0C-78154E23DEB3}">
      <dgm:prSet/>
      <dgm:spPr/>
      <dgm:t>
        <a:bodyPr/>
        <a:lstStyle/>
        <a:p>
          <a:endParaRPr lang="fr-FR" noProof="0"/>
        </a:p>
      </dgm:t>
    </dgm:pt>
    <dgm:pt modelId="{38A72EFD-A469-4488-B20D-74B072FF2FAB}">
      <dgm:prSet custT="1"/>
      <dgm:spPr>
        <a:gradFill rotWithShape="0">
          <a:gsLst>
            <a:gs pos="0">
              <a:srgbClr val="DDEBCF"/>
            </a:gs>
            <a:gs pos="50000">
              <a:srgbClr val="9CB86E"/>
            </a:gs>
            <a:gs pos="100000">
              <a:srgbClr val="156B13"/>
            </a:gs>
          </a:gsLst>
          <a:lin ang="16200000" scaled="0"/>
        </a:gradFill>
      </dgm:spPr>
      <dgm:t>
        <a:bodyPr/>
        <a:lstStyle/>
        <a:p>
          <a:pPr rtl="0"/>
          <a:r>
            <a:rPr lang="fr-FR" sz="1600" b="1" noProof="0" dirty="0" smtClean="0"/>
            <a:t>Oui</a:t>
          </a:r>
          <a:endParaRPr lang="fr-FR" sz="1600" b="1" noProof="0" dirty="0"/>
        </a:p>
      </dgm:t>
    </dgm:pt>
    <dgm:pt modelId="{58253958-A166-46F1-8AE9-9A5398C573EA}" type="parTrans" cxnId="{41469585-EA3B-4C8A-B8E5-626154ACC546}">
      <dgm:prSet/>
      <dgm:spPr/>
      <dgm:t>
        <a:bodyPr/>
        <a:lstStyle/>
        <a:p>
          <a:endParaRPr lang="fr-FR" noProof="0"/>
        </a:p>
      </dgm:t>
    </dgm:pt>
    <dgm:pt modelId="{E20B4C6D-713F-48AE-9D1E-EB5B9782B337}" type="sibTrans" cxnId="{41469585-EA3B-4C8A-B8E5-626154ACC546}">
      <dgm:prSet/>
      <dgm:spPr/>
      <dgm:t>
        <a:bodyPr/>
        <a:lstStyle/>
        <a:p>
          <a:endParaRPr lang="fr-FR" noProof="0"/>
        </a:p>
      </dgm:t>
    </dgm:pt>
    <dgm:pt modelId="{2DB4A50F-90B6-4BBE-BA86-C63FEE46A5EC}">
      <dgm:prSet custT="1"/>
      <dgm:spPr>
        <a:gradFill rotWithShape="0">
          <a:gsLst>
            <a:gs pos="0">
              <a:srgbClr val="DDEBCF"/>
            </a:gs>
            <a:gs pos="50000">
              <a:srgbClr val="9CB86E"/>
            </a:gs>
            <a:gs pos="100000">
              <a:srgbClr val="156B13"/>
            </a:gs>
          </a:gsLst>
          <a:lin ang="16200000" scaled="0"/>
        </a:gradFill>
      </dgm:spPr>
      <dgm:t>
        <a:bodyPr/>
        <a:lstStyle/>
        <a:p>
          <a:pPr rtl="0"/>
          <a:r>
            <a:rPr lang="fr-FR" sz="1600" b="1" noProof="0" dirty="0" smtClean="0"/>
            <a:t>Oui</a:t>
          </a:r>
          <a:endParaRPr lang="fr-FR" sz="1600" b="1" noProof="0" dirty="0"/>
        </a:p>
      </dgm:t>
    </dgm:pt>
    <dgm:pt modelId="{30962525-4A21-4DCA-910E-6C220C1743A8}" type="parTrans" cxnId="{9FDF963F-352D-4DBF-801F-2F7525D09B0E}">
      <dgm:prSet/>
      <dgm:spPr/>
      <dgm:t>
        <a:bodyPr/>
        <a:lstStyle/>
        <a:p>
          <a:endParaRPr lang="fr-FR" noProof="0"/>
        </a:p>
      </dgm:t>
    </dgm:pt>
    <dgm:pt modelId="{6DE34322-1AF3-48F2-A730-B260BD84CFE9}" type="sibTrans" cxnId="{9FDF963F-352D-4DBF-801F-2F7525D09B0E}">
      <dgm:prSet/>
      <dgm:spPr/>
      <dgm:t>
        <a:bodyPr/>
        <a:lstStyle/>
        <a:p>
          <a:endParaRPr lang="fr-FR" noProof="0"/>
        </a:p>
      </dgm:t>
    </dgm:pt>
    <dgm:pt modelId="{364179FE-5BF5-4655-BD76-EF22A02FA55B}">
      <dgm:prSet custT="1"/>
      <dgm:spPr>
        <a:gradFill rotWithShape="0">
          <a:gsLst>
            <a:gs pos="0">
              <a:srgbClr val="DDEBCF"/>
            </a:gs>
            <a:gs pos="50000">
              <a:srgbClr val="9CB86E"/>
            </a:gs>
            <a:gs pos="100000">
              <a:srgbClr val="156B13"/>
            </a:gs>
          </a:gsLst>
          <a:lin ang="16200000" scaled="0"/>
        </a:gradFill>
      </dgm:spPr>
      <dgm:t>
        <a:bodyPr/>
        <a:lstStyle/>
        <a:p>
          <a:pPr rtl="0"/>
          <a:r>
            <a:rPr lang="fr-FR" sz="1600" b="1" noProof="0" dirty="0" smtClean="0"/>
            <a:t>Oui</a:t>
          </a:r>
          <a:endParaRPr lang="fr-FR" sz="1600" b="1" noProof="0" dirty="0"/>
        </a:p>
      </dgm:t>
    </dgm:pt>
    <dgm:pt modelId="{E6265277-FF12-45E0-A661-A7787D3132B4}" type="parTrans" cxnId="{A8F4A0AA-63B2-44EA-90BB-05E0FDE9E241}">
      <dgm:prSet/>
      <dgm:spPr/>
      <dgm:t>
        <a:bodyPr/>
        <a:lstStyle/>
        <a:p>
          <a:endParaRPr lang="fr-FR" noProof="0"/>
        </a:p>
      </dgm:t>
    </dgm:pt>
    <dgm:pt modelId="{E386E8CE-FDDD-4DC9-8180-0281FE4E65AC}" type="sibTrans" cxnId="{A8F4A0AA-63B2-44EA-90BB-05E0FDE9E241}">
      <dgm:prSet/>
      <dgm:spPr/>
      <dgm:t>
        <a:bodyPr/>
        <a:lstStyle/>
        <a:p>
          <a:endParaRPr lang="fr-FR" noProof="0"/>
        </a:p>
      </dgm:t>
    </dgm:pt>
    <dgm:pt modelId="{9C6A01A7-68E2-4052-806C-3381D5E65C3B}">
      <dgm:prSet custT="1"/>
      <dgm:spPr>
        <a:gradFill rotWithShape="0">
          <a:gsLst>
            <a:gs pos="0">
              <a:srgbClr val="FFC000"/>
            </a:gs>
            <a:gs pos="45000">
              <a:srgbClr val="FF7A00"/>
            </a:gs>
            <a:gs pos="70000">
              <a:srgbClr val="FF0300"/>
            </a:gs>
            <a:gs pos="100000">
              <a:srgbClr val="4D0808"/>
            </a:gs>
          </a:gsLst>
          <a:lin ang="16200000" scaled="0"/>
        </a:gradFill>
      </dgm:spPr>
      <dgm:t>
        <a:bodyPr/>
        <a:lstStyle/>
        <a:p>
          <a:pPr rtl="0"/>
          <a:r>
            <a:rPr lang="fr-FR" sz="1600" b="1" noProof="0" dirty="0" smtClean="0"/>
            <a:t>Non </a:t>
          </a:r>
          <a:endParaRPr lang="fr-FR" sz="1600" b="1" noProof="0" dirty="0"/>
        </a:p>
      </dgm:t>
    </dgm:pt>
    <dgm:pt modelId="{90B4DFC1-BE96-4E15-8E8C-E465D921CB2E}" type="parTrans" cxnId="{BABC1F8B-4929-4C49-90BD-CC6A8039162F}">
      <dgm:prSet/>
      <dgm:spPr/>
      <dgm:t>
        <a:bodyPr/>
        <a:lstStyle/>
        <a:p>
          <a:endParaRPr lang="fr-FR" noProof="0"/>
        </a:p>
      </dgm:t>
    </dgm:pt>
    <dgm:pt modelId="{9851D50C-FF69-4B23-A7DF-3317F03AB239}" type="sibTrans" cxnId="{BABC1F8B-4929-4C49-90BD-CC6A8039162F}">
      <dgm:prSet/>
      <dgm:spPr/>
      <dgm:t>
        <a:bodyPr/>
        <a:lstStyle/>
        <a:p>
          <a:endParaRPr lang="fr-FR" noProof="0"/>
        </a:p>
      </dgm:t>
    </dgm:pt>
    <dgm:pt modelId="{8449B972-7CD4-41CC-819D-BC90D28C2061}">
      <dgm:prSet custT="1"/>
      <dgm:spPr/>
      <dgm:t>
        <a:bodyPr/>
        <a:lstStyle/>
        <a:p>
          <a:pPr rtl="0"/>
          <a:r>
            <a:rPr lang="fr-FR" sz="2400" b="1" noProof="0" dirty="0" smtClean="0"/>
            <a:t>SMS 2003 / SCCM 2007 </a:t>
          </a:r>
          <a:endParaRPr lang="fr-FR" sz="2400" noProof="0" dirty="0"/>
        </a:p>
      </dgm:t>
    </dgm:pt>
    <dgm:pt modelId="{82327A76-D492-400B-8FC0-18DFF804E097}" type="parTrans" cxnId="{DE71BC50-E76D-4F5B-8B94-DA04ABCB9FD6}">
      <dgm:prSet/>
      <dgm:spPr/>
      <dgm:t>
        <a:bodyPr/>
        <a:lstStyle/>
        <a:p>
          <a:endParaRPr lang="fr-FR" noProof="0"/>
        </a:p>
      </dgm:t>
    </dgm:pt>
    <dgm:pt modelId="{CFF362BD-DAAD-4E56-A8EE-9218DEFA5BB5}" type="sibTrans" cxnId="{DE71BC50-E76D-4F5B-8B94-DA04ABCB9FD6}">
      <dgm:prSet/>
      <dgm:spPr/>
      <dgm:t>
        <a:bodyPr/>
        <a:lstStyle/>
        <a:p>
          <a:endParaRPr lang="fr-FR" noProof="0"/>
        </a:p>
      </dgm:t>
    </dgm:pt>
    <dgm:pt modelId="{CA2CCB57-ED8E-4C19-A571-4C9CF9F6236A}">
      <dgm:prSet custT="1"/>
      <dgm:spPr>
        <a:gradFill rotWithShape="0">
          <a:gsLst>
            <a:gs pos="0">
              <a:srgbClr val="DDEBCF"/>
            </a:gs>
            <a:gs pos="50000">
              <a:srgbClr val="9CB86E"/>
            </a:gs>
            <a:gs pos="100000">
              <a:srgbClr val="156B13"/>
            </a:gs>
          </a:gsLst>
          <a:lin ang="16200000" scaled="0"/>
        </a:gradFill>
      </dgm:spPr>
      <dgm:t>
        <a:bodyPr/>
        <a:lstStyle/>
        <a:p>
          <a:pPr rtl="0"/>
          <a:r>
            <a:rPr lang="fr-FR" sz="1600" b="1" noProof="0" dirty="0" smtClean="0"/>
            <a:t>Oui</a:t>
          </a:r>
          <a:endParaRPr lang="fr-FR" sz="1600" b="1" noProof="0" dirty="0"/>
        </a:p>
      </dgm:t>
    </dgm:pt>
    <dgm:pt modelId="{38C854AA-2AEE-46CD-8C8F-892BDF051B21}" type="parTrans" cxnId="{71F0C5D3-82BF-4878-8805-4744A0F41C0A}">
      <dgm:prSet/>
      <dgm:spPr/>
      <dgm:t>
        <a:bodyPr/>
        <a:lstStyle/>
        <a:p>
          <a:endParaRPr lang="fr-FR" noProof="0"/>
        </a:p>
      </dgm:t>
    </dgm:pt>
    <dgm:pt modelId="{D245D614-E8AB-428D-B223-B8CE69B33243}" type="sibTrans" cxnId="{71F0C5D3-82BF-4878-8805-4744A0F41C0A}">
      <dgm:prSet/>
      <dgm:spPr/>
      <dgm:t>
        <a:bodyPr/>
        <a:lstStyle/>
        <a:p>
          <a:endParaRPr lang="fr-FR" noProof="0"/>
        </a:p>
      </dgm:t>
    </dgm:pt>
    <dgm:pt modelId="{4FEF4ACF-0E6B-4CBB-8A9F-5F2D35886C4B}">
      <dgm:prSet custT="1"/>
      <dgm:spPr>
        <a:gradFill rotWithShape="0">
          <a:gsLst>
            <a:gs pos="0">
              <a:srgbClr val="DDEBCF"/>
            </a:gs>
            <a:gs pos="50000">
              <a:srgbClr val="9CB86E"/>
            </a:gs>
            <a:gs pos="100000">
              <a:srgbClr val="156B13"/>
            </a:gs>
          </a:gsLst>
          <a:lin ang="16200000" scaled="0"/>
        </a:gradFill>
      </dgm:spPr>
      <dgm:t>
        <a:bodyPr/>
        <a:lstStyle/>
        <a:p>
          <a:pPr rtl="0"/>
          <a:r>
            <a:rPr lang="fr-FR" sz="1600" b="1" noProof="0" dirty="0" smtClean="0"/>
            <a:t>Oui</a:t>
          </a:r>
          <a:endParaRPr lang="fr-FR" sz="1600" b="1" noProof="0" dirty="0"/>
        </a:p>
      </dgm:t>
    </dgm:pt>
    <dgm:pt modelId="{F441AC0B-3618-4DB9-9B31-03CB251D3E37}" type="parTrans" cxnId="{FAE25767-2E29-4B13-9848-2FFA5227B415}">
      <dgm:prSet/>
      <dgm:spPr/>
      <dgm:t>
        <a:bodyPr/>
        <a:lstStyle/>
        <a:p>
          <a:endParaRPr lang="fr-FR" noProof="0"/>
        </a:p>
      </dgm:t>
    </dgm:pt>
    <dgm:pt modelId="{675E3565-A13B-41AC-A5F6-C26301E868B8}" type="sibTrans" cxnId="{FAE25767-2E29-4B13-9848-2FFA5227B415}">
      <dgm:prSet/>
      <dgm:spPr/>
      <dgm:t>
        <a:bodyPr/>
        <a:lstStyle/>
        <a:p>
          <a:endParaRPr lang="fr-FR" noProof="0"/>
        </a:p>
      </dgm:t>
    </dgm:pt>
    <dgm:pt modelId="{BE183616-C6EA-4356-9DBE-9CE3BB046BB4}">
      <dgm:prSet custT="1"/>
      <dgm:spPr>
        <a:gradFill rotWithShape="0">
          <a:gsLst>
            <a:gs pos="0">
              <a:srgbClr val="DDEBCF"/>
            </a:gs>
            <a:gs pos="50000">
              <a:srgbClr val="9CB86E"/>
            </a:gs>
            <a:gs pos="100000">
              <a:srgbClr val="156B13"/>
            </a:gs>
          </a:gsLst>
          <a:lin ang="16200000" scaled="0"/>
        </a:gradFill>
      </dgm:spPr>
      <dgm:t>
        <a:bodyPr/>
        <a:lstStyle/>
        <a:p>
          <a:pPr rtl="0"/>
          <a:r>
            <a:rPr lang="fr-FR" sz="1600" b="1" noProof="0" dirty="0" smtClean="0"/>
            <a:t>Oui</a:t>
          </a:r>
          <a:endParaRPr lang="fr-FR" sz="1600" b="1" noProof="0" dirty="0"/>
        </a:p>
      </dgm:t>
    </dgm:pt>
    <dgm:pt modelId="{AA8B5C0A-7A2D-4DA7-92F5-0876A7A7C496}" type="parTrans" cxnId="{00EA0782-B105-49EE-99A7-EA9B7DE564CD}">
      <dgm:prSet/>
      <dgm:spPr/>
      <dgm:t>
        <a:bodyPr/>
        <a:lstStyle/>
        <a:p>
          <a:endParaRPr lang="fr-FR" noProof="0"/>
        </a:p>
      </dgm:t>
    </dgm:pt>
    <dgm:pt modelId="{24D26019-1FFB-411B-8B01-D9748E8E2E17}" type="sibTrans" cxnId="{00EA0782-B105-49EE-99A7-EA9B7DE564CD}">
      <dgm:prSet/>
      <dgm:spPr/>
      <dgm:t>
        <a:bodyPr/>
        <a:lstStyle/>
        <a:p>
          <a:endParaRPr lang="fr-FR" noProof="0"/>
        </a:p>
      </dgm:t>
    </dgm:pt>
    <dgm:pt modelId="{21EB8AD4-6531-49F4-BE51-70AF026FD476}">
      <dgm:prSet custT="1"/>
      <dgm:spPr>
        <a:gradFill rotWithShape="0">
          <a:gsLst>
            <a:gs pos="0">
              <a:srgbClr val="FFC000"/>
            </a:gs>
            <a:gs pos="45000">
              <a:srgbClr val="FF7A00"/>
            </a:gs>
            <a:gs pos="70000">
              <a:srgbClr val="FF0300"/>
            </a:gs>
            <a:gs pos="100000">
              <a:srgbClr val="4D0808"/>
            </a:gs>
          </a:gsLst>
          <a:lin ang="16200000" scaled="0"/>
        </a:gradFill>
      </dgm:spPr>
      <dgm:t>
        <a:bodyPr/>
        <a:lstStyle/>
        <a:p>
          <a:pPr rtl="0"/>
          <a:r>
            <a:rPr lang="fr-FR" sz="1600" b="1" noProof="0" dirty="0" smtClean="0"/>
            <a:t>Non</a:t>
          </a:r>
          <a:endParaRPr lang="fr-FR" sz="1600" b="1" noProof="0" dirty="0"/>
        </a:p>
      </dgm:t>
    </dgm:pt>
    <dgm:pt modelId="{A6B75EDA-D9B1-49B2-ADA4-BE526983A891}" type="parTrans" cxnId="{6E80B90B-02CC-4E26-9C56-4995720DD83C}">
      <dgm:prSet/>
      <dgm:spPr/>
      <dgm:t>
        <a:bodyPr/>
        <a:lstStyle/>
        <a:p>
          <a:endParaRPr lang="fr-FR" noProof="0"/>
        </a:p>
      </dgm:t>
    </dgm:pt>
    <dgm:pt modelId="{9E945F67-2383-4440-ADA4-DF7188CCCBD8}" type="sibTrans" cxnId="{6E80B90B-02CC-4E26-9C56-4995720DD83C}">
      <dgm:prSet/>
      <dgm:spPr/>
      <dgm:t>
        <a:bodyPr/>
        <a:lstStyle/>
        <a:p>
          <a:endParaRPr lang="fr-FR" noProof="0"/>
        </a:p>
      </dgm:t>
    </dgm:pt>
    <dgm:pt modelId="{58D12B75-8F6B-4909-95A6-70566F4C2957}">
      <dgm:prSet custT="1"/>
      <dgm:spPr>
        <a:gradFill rotWithShape="0">
          <a:gsLst>
            <a:gs pos="0">
              <a:srgbClr val="DDEBCF"/>
            </a:gs>
            <a:gs pos="50000">
              <a:srgbClr val="9CB86E"/>
            </a:gs>
            <a:gs pos="100000">
              <a:srgbClr val="156B13"/>
            </a:gs>
          </a:gsLst>
          <a:lin ang="16200000" scaled="0"/>
        </a:gradFill>
      </dgm:spPr>
      <dgm:t>
        <a:bodyPr/>
        <a:lstStyle/>
        <a:p>
          <a:pPr rtl="0"/>
          <a:r>
            <a:rPr lang="fr-FR" sz="1600" b="1" noProof="0" dirty="0" smtClean="0"/>
            <a:t>Oui</a:t>
          </a:r>
          <a:endParaRPr lang="fr-FR" sz="1600" b="1" noProof="0" dirty="0"/>
        </a:p>
      </dgm:t>
    </dgm:pt>
    <dgm:pt modelId="{7E561FAE-2428-40EB-A0B6-25B04FE95ABD}" type="parTrans" cxnId="{A53E3994-95FA-408A-97D7-E923956FAC6B}">
      <dgm:prSet/>
      <dgm:spPr/>
      <dgm:t>
        <a:bodyPr/>
        <a:lstStyle/>
        <a:p>
          <a:endParaRPr lang="fr-FR" noProof="0"/>
        </a:p>
      </dgm:t>
    </dgm:pt>
    <dgm:pt modelId="{B8D11F17-261A-4EAA-A397-B2AB7CF29BBD}" type="sibTrans" cxnId="{A53E3994-95FA-408A-97D7-E923956FAC6B}">
      <dgm:prSet/>
      <dgm:spPr/>
      <dgm:t>
        <a:bodyPr/>
        <a:lstStyle/>
        <a:p>
          <a:endParaRPr lang="fr-FR" noProof="0"/>
        </a:p>
      </dgm:t>
    </dgm:pt>
    <dgm:pt modelId="{89E91A10-3A63-45FF-8914-FFAB71A4F036}">
      <dgm:prSet custT="1"/>
      <dgm:spPr>
        <a:gradFill rotWithShape="0">
          <a:gsLst>
            <a:gs pos="0">
              <a:srgbClr val="DDEBCF"/>
            </a:gs>
            <a:gs pos="50000">
              <a:srgbClr val="9CB86E"/>
            </a:gs>
            <a:gs pos="100000">
              <a:srgbClr val="156B13"/>
            </a:gs>
          </a:gsLst>
          <a:lin ang="16200000" scaled="0"/>
        </a:gradFill>
      </dgm:spPr>
      <dgm:t>
        <a:bodyPr/>
        <a:lstStyle/>
        <a:p>
          <a:pPr rtl="0"/>
          <a:r>
            <a:rPr lang="fr-FR" sz="1600" b="1" noProof="0" dirty="0" smtClean="0"/>
            <a:t>Oui</a:t>
          </a:r>
          <a:endParaRPr lang="fr-FR" sz="1600" b="1" noProof="0" dirty="0"/>
        </a:p>
      </dgm:t>
    </dgm:pt>
    <dgm:pt modelId="{FC52526F-E2A9-4F0B-AF69-1FB9932A1A4E}" type="parTrans" cxnId="{03171FEC-6D49-4B39-8168-13D9FB52B4E8}">
      <dgm:prSet/>
      <dgm:spPr/>
      <dgm:t>
        <a:bodyPr/>
        <a:lstStyle/>
        <a:p>
          <a:endParaRPr lang="fr-FR" noProof="0"/>
        </a:p>
      </dgm:t>
    </dgm:pt>
    <dgm:pt modelId="{EFF6CA78-CEFE-4F59-9076-4480F4228099}" type="sibTrans" cxnId="{03171FEC-6D49-4B39-8168-13D9FB52B4E8}">
      <dgm:prSet/>
      <dgm:spPr/>
      <dgm:t>
        <a:bodyPr/>
        <a:lstStyle/>
        <a:p>
          <a:endParaRPr lang="fr-FR" noProof="0"/>
        </a:p>
      </dgm:t>
    </dgm:pt>
    <dgm:pt modelId="{B91915BD-F6A7-4049-8A5B-411717B8DAD5}">
      <dgm:prSet custT="1"/>
      <dgm:spPr>
        <a:gradFill rotWithShape="0">
          <a:gsLst>
            <a:gs pos="0">
              <a:srgbClr val="FFC000"/>
            </a:gs>
            <a:gs pos="45000">
              <a:srgbClr val="FF7A00"/>
            </a:gs>
            <a:gs pos="70000">
              <a:srgbClr val="FF0300"/>
            </a:gs>
            <a:gs pos="100000">
              <a:srgbClr val="4D0808"/>
            </a:gs>
          </a:gsLst>
          <a:lin ang="16200000" scaled="0"/>
        </a:gradFill>
      </dgm:spPr>
      <dgm:t>
        <a:bodyPr/>
        <a:lstStyle/>
        <a:p>
          <a:pPr rtl="0"/>
          <a:r>
            <a:rPr lang="fr-FR" sz="1600" b="1" noProof="0" dirty="0" smtClean="0"/>
            <a:t>Non</a:t>
          </a:r>
          <a:endParaRPr lang="fr-FR" sz="1600" b="1" noProof="0" dirty="0"/>
        </a:p>
      </dgm:t>
    </dgm:pt>
    <dgm:pt modelId="{E96A87AC-58AE-4974-AD2A-36041986F192}" type="parTrans" cxnId="{1F9143EC-3EE6-4C73-B50C-88DD9FCE33E9}">
      <dgm:prSet/>
      <dgm:spPr/>
      <dgm:t>
        <a:bodyPr/>
        <a:lstStyle/>
        <a:p>
          <a:endParaRPr lang="fr-FR" noProof="0"/>
        </a:p>
      </dgm:t>
    </dgm:pt>
    <dgm:pt modelId="{6272B49F-9039-44FC-90E5-E786BF628067}" type="sibTrans" cxnId="{1F9143EC-3EE6-4C73-B50C-88DD9FCE33E9}">
      <dgm:prSet/>
      <dgm:spPr/>
      <dgm:t>
        <a:bodyPr/>
        <a:lstStyle/>
        <a:p>
          <a:endParaRPr lang="fr-FR" noProof="0"/>
        </a:p>
      </dgm:t>
    </dgm:pt>
    <dgm:pt modelId="{D5E80FDF-DCB9-4135-BE7F-2CDA6DA8A95E}">
      <dgm:prSet custT="1"/>
      <dgm:spPr/>
      <dgm:t>
        <a:bodyPr/>
        <a:lstStyle/>
        <a:p>
          <a:pPr rtl="0"/>
          <a:endParaRPr lang="fr-FR" sz="3600" noProof="0" dirty="0"/>
        </a:p>
      </dgm:t>
    </dgm:pt>
    <dgm:pt modelId="{8070F579-1393-4751-A378-5DE5805EBE53}" type="sibTrans" cxnId="{E48CF053-7A13-4000-B309-9B7286AEDB00}">
      <dgm:prSet/>
      <dgm:spPr/>
      <dgm:t>
        <a:bodyPr/>
        <a:lstStyle/>
        <a:p>
          <a:endParaRPr lang="fr-FR" noProof="0"/>
        </a:p>
      </dgm:t>
    </dgm:pt>
    <dgm:pt modelId="{42B046B3-8E17-4705-868E-85BFACD5B10D}" type="parTrans" cxnId="{E48CF053-7A13-4000-B309-9B7286AEDB00}">
      <dgm:prSet/>
      <dgm:spPr/>
      <dgm:t>
        <a:bodyPr/>
        <a:lstStyle/>
        <a:p>
          <a:endParaRPr lang="fr-FR" noProof="0"/>
        </a:p>
      </dgm:t>
    </dgm:pt>
    <dgm:pt modelId="{CDAC7332-37DA-4191-BE1E-671ACDE753E5}" type="pres">
      <dgm:prSet presAssocID="{715A8DA4-26EE-4D49-994D-9129E6179C37}" presName="theList" presStyleCnt="0">
        <dgm:presLayoutVars>
          <dgm:dir/>
          <dgm:animLvl val="lvl"/>
          <dgm:resizeHandles val="exact"/>
        </dgm:presLayoutVars>
      </dgm:prSet>
      <dgm:spPr/>
      <dgm:t>
        <a:bodyPr/>
        <a:lstStyle/>
        <a:p>
          <a:endParaRPr lang="en-US"/>
        </a:p>
      </dgm:t>
    </dgm:pt>
    <dgm:pt modelId="{3901611C-2BF9-41F9-9F72-F1B4C374195C}" type="pres">
      <dgm:prSet presAssocID="{D5E80FDF-DCB9-4135-BE7F-2CDA6DA8A95E}" presName="compNode" presStyleCnt="0"/>
      <dgm:spPr/>
      <dgm:t>
        <a:bodyPr/>
        <a:lstStyle/>
        <a:p>
          <a:endParaRPr lang="fr-FR"/>
        </a:p>
      </dgm:t>
    </dgm:pt>
    <dgm:pt modelId="{EF132FC2-6635-4006-BA48-971EBC5D33EE}" type="pres">
      <dgm:prSet presAssocID="{D5E80FDF-DCB9-4135-BE7F-2CDA6DA8A95E}" presName="aNode" presStyleLbl="bgShp" presStyleIdx="0" presStyleCnt="3"/>
      <dgm:spPr/>
      <dgm:t>
        <a:bodyPr/>
        <a:lstStyle/>
        <a:p>
          <a:endParaRPr lang="en-US"/>
        </a:p>
      </dgm:t>
    </dgm:pt>
    <dgm:pt modelId="{8828AD21-484B-47EA-8D34-C3E06EA53EE6}" type="pres">
      <dgm:prSet presAssocID="{D5E80FDF-DCB9-4135-BE7F-2CDA6DA8A95E}" presName="textNode" presStyleLbl="bgShp" presStyleIdx="0" presStyleCnt="3"/>
      <dgm:spPr/>
      <dgm:t>
        <a:bodyPr/>
        <a:lstStyle/>
        <a:p>
          <a:endParaRPr lang="en-US"/>
        </a:p>
      </dgm:t>
    </dgm:pt>
    <dgm:pt modelId="{373D7475-6402-4035-AD11-4BA74EC4ACD1}" type="pres">
      <dgm:prSet presAssocID="{D5E80FDF-DCB9-4135-BE7F-2CDA6DA8A95E}" presName="compChildNode" presStyleCnt="0"/>
      <dgm:spPr/>
      <dgm:t>
        <a:bodyPr/>
        <a:lstStyle/>
        <a:p>
          <a:endParaRPr lang="fr-FR"/>
        </a:p>
      </dgm:t>
    </dgm:pt>
    <dgm:pt modelId="{43E99C1B-1C7E-45B1-82B5-B643946F7224}" type="pres">
      <dgm:prSet presAssocID="{D5E80FDF-DCB9-4135-BE7F-2CDA6DA8A95E}" presName="theInnerList" presStyleCnt="0"/>
      <dgm:spPr/>
      <dgm:t>
        <a:bodyPr/>
        <a:lstStyle/>
        <a:p>
          <a:endParaRPr lang="fr-FR"/>
        </a:p>
      </dgm:t>
    </dgm:pt>
    <dgm:pt modelId="{E4DDFC55-1A3B-4FB6-A278-CE5A61D1E352}" type="pres">
      <dgm:prSet presAssocID="{5D39CF92-D09A-4B6F-B8C5-3167466F8C37}" presName="childNode" presStyleLbl="node1" presStyleIdx="0" presStyleCnt="18" custScaleX="132186">
        <dgm:presLayoutVars>
          <dgm:bulletEnabled val="1"/>
        </dgm:presLayoutVars>
      </dgm:prSet>
      <dgm:spPr/>
      <dgm:t>
        <a:bodyPr/>
        <a:lstStyle/>
        <a:p>
          <a:endParaRPr lang="en-US"/>
        </a:p>
      </dgm:t>
    </dgm:pt>
    <dgm:pt modelId="{E8B7B115-14CE-414E-83D6-94BC9F28C128}" type="pres">
      <dgm:prSet presAssocID="{5D39CF92-D09A-4B6F-B8C5-3167466F8C37}" presName="aSpace2" presStyleCnt="0"/>
      <dgm:spPr/>
      <dgm:t>
        <a:bodyPr/>
        <a:lstStyle/>
        <a:p>
          <a:endParaRPr lang="fr-FR"/>
        </a:p>
      </dgm:t>
    </dgm:pt>
    <dgm:pt modelId="{D8F32026-5075-4397-BFA4-96976E19CE53}" type="pres">
      <dgm:prSet presAssocID="{73E5DE0C-348D-4BA3-85E9-B51819C1E220}" presName="childNode" presStyleLbl="node1" presStyleIdx="1" presStyleCnt="18" custScaleX="132186">
        <dgm:presLayoutVars>
          <dgm:bulletEnabled val="1"/>
        </dgm:presLayoutVars>
      </dgm:prSet>
      <dgm:spPr/>
      <dgm:t>
        <a:bodyPr/>
        <a:lstStyle/>
        <a:p>
          <a:endParaRPr lang="en-US"/>
        </a:p>
      </dgm:t>
    </dgm:pt>
    <dgm:pt modelId="{AC29B5CC-612D-4939-A372-D633D55DD9B7}" type="pres">
      <dgm:prSet presAssocID="{73E5DE0C-348D-4BA3-85E9-B51819C1E220}" presName="aSpace2" presStyleCnt="0"/>
      <dgm:spPr/>
      <dgm:t>
        <a:bodyPr/>
        <a:lstStyle/>
        <a:p>
          <a:endParaRPr lang="fr-FR"/>
        </a:p>
      </dgm:t>
    </dgm:pt>
    <dgm:pt modelId="{ADAB19CE-F306-48BE-9CE8-0F7526ABEFD7}" type="pres">
      <dgm:prSet presAssocID="{07EC5780-8E0E-4ED6-B7C1-9ED3BDE5535D}" presName="childNode" presStyleLbl="node1" presStyleIdx="2" presStyleCnt="18" custScaleX="132186">
        <dgm:presLayoutVars>
          <dgm:bulletEnabled val="1"/>
        </dgm:presLayoutVars>
      </dgm:prSet>
      <dgm:spPr/>
      <dgm:t>
        <a:bodyPr/>
        <a:lstStyle/>
        <a:p>
          <a:endParaRPr lang="en-US"/>
        </a:p>
      </dgm:t>
    </dgm:pt>
    <dgm:pt modelId="{AF0E228E-2EE7-4DAD-B860-DC9AF439C994}" type="pres">
      <dgm:prSet presAssocID="{07EC5780-8E0E-4ED6-B7C1-9ED3BDE5535D}" presName="aSpace2" presStyleCnt="0"/>
      <dgm:spPr/>
      <dgm:t>
        <a:bodyPr/>
        <a:lstStyle/>
        <a:p>
          <a:endParaRPr lang="fr-FR"/>
        </a:p>
      </dgm:t>
    </dgm:pt>
    <dgm:pt modelId="{05E34A05-04FE-4E25-9C52-FF8008DA2B60}" type="pres">
      <dgm:prSet presAssocID="{273C64A2-F10C-45AA-86E6-A0D1282AB4AF}" presName="childNode" presStyleLbl="node1" presStyleIdx="3" presStyleCnt="18" custScaleX="132186">
        <dgm:presLayoutVars>
          <dgm:bulletEnabled val="1"/>
        </dgm:presLayoutVars>
      </dgm:prSet>
      <dgm:spPr/>
      <dgm:t>
        <a:bodyPr/>
        <a:lstStyle/>
        <a:p>
          <a:endParaRPr lang="en-US"/>
        </a:p>
      </dgm:t>
    </dgm:pt>
    <dgm:pt modelId="{6A761D58-5368-4149-87B2-A34F048E2EDE}" type="pres">
      <dgm:prSet presAssocID="{273C64A2-F10C-45AA-86E6-A0D1282AB4AF}" presName="aSpace2" presStyleCnt="0"/>
      <dgm:spPr/>
      <dgm:t>
        <a:bodyPr/>
        <a:lstStyle/>
        <a:p>
          <a:endParaRPr lang="fr-FR"/>
        </a:p>
      </dgm:t>
    </dgm:pt>
    <dgm:pt modelId="{BD1083B9-7186-4D9A-9798-E88D7C96C356}" type="pres">
      <dgm:prSet presAssocID="{0C70085B-4F29-4A71-BFA3-01325F381965}" presName="childNode" presStyleLbl="node1" presStyleIdx="4" presStyleCnt="18" custScaleX="132186">
        <dgm:presLayoutVars>
          <dgm:bulletEnabled val="1"/>
        </dgm:presLayoutVars>
      </dgm:prSet>
      <dgm:spPr/>
      <dgm:t>
        <a:bodyPr/>
        <a:lstStyle/>
        <a:p>
          <a:endParaRPr lang="en-US"/>
        </a:p>
      </dgm:t>
    </dgm:pt>
    <dgm:pt modelId="{DFC914BA-C83C-4CF1-B569-0E71311E7981}" type="pres">
      <dgm:prSet presAssocID="{0C70085B-4F29-4A71-BFA3-01325F381965}" presName="aSpace2" presStyleCnt="0"/>
      <dgm:spPr/>
      <dgm:t>
        <a:bodyPr/>
        <a:lstStyle/>
        <a:p>
          <a:endParaRPr lang="fr-FR"/>
        </a:p>
      </dgm:t>
    </dgm:pt>
    <dgm:pt modelId="{D87914C3-603F-479C-BA35-03B8CD0AFD27}" type="pres">
      <dgm:prSet presAssocID="{F0815291-3EDE-497D-A616-D748010DF2B5}" presName="childNode" presStyleLbl="node1" presStyleIdx="5" presStyleCnt="18" custScaleX="132186">
        <dgm:presLayoutVars>
          <dgm:bulletEnabled val="1"/>
        </dgm:presLayoutVars>
      </dgm:prSet>
      <dgm:spPr/>
      <dgm:t>
        <a:bodyPr/>
        <a:lstStyle/>
        <a:p>
          <a:endParaRPr lang="en-US"/>
        </a:p>
      </dgm:t>
    </dgm:pt>
    <dgm:pt modelId="{7552A358-5A08-42AC-950A-C51324614D63}" type="pres">
      <dgm:prSet presAssocID="{D5E80FDF-DCB9-4135-BE7F-2CDA6DA8A95E}" presName="aSpace" presStyleCnt="0"/>
      <dgm:spPr/>
      <dgm:t>
        <a:bodyPr/>
        <a:lstStyle/>
        <a:p>
          <a:endParaRPr lang="fr-FR"/>
        </a:p>
      </dgm:t>
    </dgm:pt>
    <dgm:pt modelId="{94F5173E-EC34-425F-8673-2131EE697F17}" type="pres">
      <dgm:prSet presAssocID="{F5B7D925-E8A3-45C2-A6C1-344EB25912E3}" presName="compNode" presStyleCnt="0"/>
      <dgm:spPr/>
      <dgm:t>
        <a:bodyPr/>
        <a:lstStyle/>
        <a:p>
          <a:endParaRPr lang="fr-FR"/>
        </a:p>
      </dgm:t>
    </dgm:pt>
    <dgm:pt modelId="{8FDB221A-22F4-4A61-B8CE-30CACA3492FA}" type="pres">
      <dgm:prSet presAssocID="{F5B7D925-E8A3-45C2-A6C1-344EB25912E3}" presName="aNode" presStyleLbl="bgShp" presStyleIdx="1" presStyleCnt="3"/>
      <dgm:spPr/>
      <dgm:t>
        <a:bodyPr/>
        <a:lstStyle/>
        <a:p>
          <a:endParaRPr lang="en-US"/>
        </a:p>
      </dgm:t>
    </dgm:pt>
    <dgm:pt modelId="{9FC43D02-F3A9-45E5-9268-061BB09A0382}" type="pres">
      <dgm:prSet presAssocID="{F5B7D925-E8A3-45C2-A6C1-344EB25912E3}" presName="textNode" presStyleLbl="bgShp" presStyleIdx="1" presStyleCnt="3"/>
      <dgm:spPr/>
      <dgm:t>
        <a:bodyPr/>
        <a:lstStyle/>
        <a:p>
          <a:endParaRPr lang="en-US"/>
        </a:p>
      </dgm:t>
    </dgm:pt>
    <dgm:pt modelId="{C396E5EE-1C22-41E0-A7A3-4D21987BF74B}" type="pres">
      <dgm:prSet presAssocID="{F5B7D925-E8A3-45C2-A6C1-344EB25912E3}" presName="compChildNode" presStyleCnt="0"/>
      <dgm:spPr/>
      <dgm:t>
        <a:bodyPr/>
        <a:lstStyle/>
        <a:p>
          <a:endParaRPr lang="fr-FR"/>
        </a:p>
      </dgm:t>
    </dgm:pt>
    <dgm:pt modelId="{52FEB0C3-E850-4976-A1A3-9BF3EEEFD6AD}" type="pres">
      <dgm:prSet presAssocID="{F5B7D925-E8A3-45C2-A6C1-344EB25912E3}" presName="theInnerList" presStyleCnt="0"/>
      <dgm:spPr/>
      <dgm:t>
        <a:bodyPr/>
        <a:lstStyle/>
        <a:p>
          <a:endParaRPr lang="fr-FR"/>
        </a:p>
      </dgm:t>
    </dgm:pt>
    <dgm:pt modelId="{D8235DA8-04F1-4EC9-ACD8-5B2FD7855E21}" type="pres">
      <dgm:prSet presAssocID="{7CDF6BC3-F086-4573-BF37-4BA5C89DD07E}" presName="childNode" presStyleLbl="node1" presStyleIdx="6" presStyleCnt="18" custScaleX="136933">
        <dgm:presLayoutVars>
          <dgm:bulletEnabled val="1"/>
        </dgm:presLayoutVars>
      </dgm:prSet>
      <dgm:spPr/>
      <dgm:t>
        <a:bodyPr/>
        <a:lstStyle/>
        <a:p>
          <a:endParaRPr lang="en-US"/>
        </a:p>
      </dgm:t>
    </dgm:pt>
    <dgm:pt modelId="{2758CF1E-2563-4605-8C31-EDFFD081266E}" type="pres">
      <dgm:prSet presAssocID="{7CDF6BC3-F086-4573-BF37-4BA5C89DD07E}" presName="aSpace2" presStyleCnt="0"/>
      <dgm:spPr/>
      <dgm:t>
        <a:bodyPr/>
        <a:lstStyle/>
        <a:p>
          <a:endParaRPr lang="fr-FR"/>
        </a:p>
      </dgm:t>
    </dgm:pt>
    <dgm:pt modelId="{E5D70FDC-2C6F-4217-93E9-7BD55155C756}" type="pres">
      <dgm:prSet presAssocID="{38A72EFD-A469-4488-B20D-74B072FF2FAB}" presName="childNode" presStyleLbl="node1" presStyleIdx="7" presStyleCnt="18" custScaleX="136933">
        <dgm:presLayoutVars>
          <dgm:bulletEnabled val="1"/>
        </dgm:presLayoutVars>
      </dgm:prSet>
      <dgm:spPr/>
      <dgm:t>
        <a:bodyPr/>
        <a:lstStyle/>
        <a:p>
          <a:endParaRPr lang="en-US"/>
        </a:p>
      </dgm:t>
    </dgm:pt>
    <dgm:pt modelId="{80A969CD-7ED0-4286-9E7D-018DC0528B37}" type="pres">
      <dgm:prSet presAssocID="{38A72EFD-A469-4488-B20D-74B072FF2FAB}" presName="aSpace2" presStyleCnt="0"/>
      <dgm:spPr/>
      <dgm:t>
        <a:bodyPr/>
        <a:lstStyle/>
        <a:p>
          <a:endParaRPr lang="fr-FR"/>
        </a:p>
      </dgm:t>
    </dgm:pt>
    <dgm:pt modelId="{377986DC-F0C3-4123-9538-8D4A5897A2C6}" type="pres">
      <dgm:prSet presAssocID="{2DB4A50F-90B6-4BBE-BA86-C63FEE46A5EC}" presName="childNode" presStyleLbl="node1" presStyleIdx="8" presStyleCnt="18" custScaleX="136933">
        <dgm:presLayoutVars>
          <dgm:bulletEnabled val="1"/>
        </dgm:presLayoutVars>
      </dgm:prSet>
      <dgm:spPr/>
      <dgm:t>
        <a:bodyPr/>
        <a:lstStyle/>
        <a:p>
          <a:endParaRPr lang="en-US"/>
        </a:p>
      </dgm:t>
    </dgm:pt>
    <dgm:pt modelId="{BF1DE9DC-D4CE-43C1-8EAF-A3D0516E77CE}" type="pres">
      <dgm:prSet presAssocID="{2DB4A50F-90B6-4BBE-BA86-C63FEE46A5EC}" presName="aSpace2" presStyleCnt="0"/>
      <dgm:spPr/>
      <dgm:t>
        <a:bodyPr/>
        <a:lstStyle/>
        <a:p>
          <a:endParaRPr lang="fr-FR"/>
        </a:p>
      </dgm:t>
    </dgm:pt>
    <dgm:pt modelId="{C31A99E6-29F8-4549-A41A-FF12434B7C60}" type="pres">
      <dgm:prSet presAssocID="{364179FE-5BF5-4655-BD76-EF22A02FA55B}" presName="childNode" presStyleLbl="node1" presStyleIdx="9" presStyleCnt="18" custScaleX="136933">
        <dgm:presLayoutVars>
          <dgm:bulletEnabled val="1"/>
        </dgm:presLayoutVars>
      </dgm:prSet>
      <dgm:spPr/>
      <dgm:t>
        <a:bodyPr/>
        <a:lstStyle/>
        <a:p>
          <a:endParaRPr lang="en-US"/>
        </a:p>
      </dgm:t>
    </dgm:pt>
    <dgm:pt modelId="{2CE0036A-D330-4A82-B72C-32221C150123}" type="pres">
      <dgm:prSet presAssocID="{364179FE-5BF5-4655-BD76-EF22A02FA55B}" presName="aSpace2" presStyleCnt="0"/>
      <dgm:spPr/>
      <dgm:t>
        <a:bodyPr/>
        <a:lstStyle/>
        <a:p>
          <a:endParaRPr lang="fr-FR"/>
        </a:p>
      </dgm:t>
    </dgm:pt>
    <dgm:pt modelId="{42B7D903-9F36-46E7-8FEA-6B20BA991412}" type="pres">
      <dgm:prSet presAssocID="{9C6A01A7-68E2-4052-806C-3381D5E65C3B}" presName="childNode" presStyleLbl="node1" presStyleIdx="10" presStyleCnt="18" custScaleX="136933">
        <dgm:presLayoutVars>
          <dgm:bulletEnabled val="1"/>
        </dgm:presLayoutVars>
      </dgm:prSet>
      <dgm:spPr/>
      <dgm:t>
        <a:bodyPr/>
        <a:lstStyle/>
        <a:p>
          <a:endParaRPr lang="en-US"/>
        </a:p>
      </dgm:t>
    </dgm:pt>
    <dgm:pt modelId="{08B5BF95-454E-4BD9-9BCF-113852D97B97}" type="pres">
      <dgm:prSet presAssocID="{9C6A01A7-68E2-4052-806C-3381D5E65C3B}" presName="aSpace2" presStyleCnt="0"/>
      <dgm:spPr/>
      <dgm:t>
        <a:bodyPr/>
        <a:lstStyle/>
        <a:p>
          <a:endParaRPr lang="fr-FR"/>
        </a:p>
      </dgm:t>
    </dgm:pt>
    <dgm:pt modelId="{FED28AF0-1EDC-45D5-9F53-BC3DB90D3351}" type="pres">
      <dgm:prSet presAssocID="{B91915BD-F6A7-4049-8A5B-411717B8DAD5}" presName="childNode" presStyleLbl="node1" presStyleIdx="11" presStyleCnt="18" custScaleX="135898">
        <dgm:presLayoutVars>
          <dgm:bulletEnabled val="1"/>
        </dgm:presLayoutVars>
      </dgm:prSet>
      <dgm:spPr/>
      <dgm:t>
        <a:bodyPr/>
        <a:lstStyle/>
        <a:p>
          <a:endParaRPr lang="en-US"/>
        </a:p>
      </dgm:t>
    </dgm:pt>
    <dgm:pt modelId="{E37573AE-95E2-4362-A1A3-931253538733}" type="pres">
      <dgm:prSet presAssocID="{F5B7D925-E8A3-45C2-A6C1-344EB25912E3}" presName="aSpace" presStyleCnt="0"/>
      <dgm:spPr/>
      <dgm:t>
        <a:bodyPr/>
        <a:lstStyle/>
        <a:p>
          <a:endParaRPr lang="fr-FR"/>
        </a:p>
      </dgm:t>
    </dgm:pt>
    <dgm:pt modelId="{85873362-414F-42CC-8F2E-C992F01A2B83}" type="pres">
      <dgm:prSet presAssocID="{8449B972-7CD4-41CC-819D-BC90D28C2061}" presName="compNode" presStyleCnt="0"/>
      <dgm:spPr/>
      <dgm:t>
        <a:bodyPr/>
        <a:lstStyle/>
        <a:p>
          <a:endParaRPr lang="fr-FR"/>
        </a:p>
      </dgm:t>
    </dgm:pt>
    <dgm:pt modelId="{452DC8CA-5F98-4FA0-A0E4-654B06003ABB}" type="pres">
      <dgm:prSet presAssocID="{8449B972-7CD4-41CC-819D-BC90D28C2061}" presName="aNode" presStyleLbl="bgShp" presStyleIdx="2" presStyleCnt="3"/>
      <dgm:spPr/>
      <dgm:t>
        <a:bodyPr/>
        <a:lstStyle/>
        <a:p>
          <a:endParaRPr lang="en-US"/>
        </a:p>
      </dgm:t>
    </dgm:pt>
    <dgm:pt modelId="{BBF649EB-5B8E-4EBE-8564-D42BD87637BA}" type="pres">
      <dgm:prSet presAssocID="{8449B972-7CD4-41CC-819D-BC90D28C2061}" presName="textNode" presStyleLbl="bgShp" presStyleIdx="2" presStyleCnt="3"/>
      <dgm:spPr/>
      <dgm:t>
        <a:bodyPr/>
        <a:lstStyle/>
        <a:p>
          <a:endParaRPr lang="en-US"/>
        </a:p>
      </dgm:t>
    </dgm:pt>
    <dgm:pt modelId="{31708C4D-5E5C-4A60-8550-2FD392E767A1}" type="pres">
      <dgm:prSet presAssocID="{8449B972-7CD4-41CC-819D-BC90D28C2061}" presName="compChildNode" presStyleCnt="0"/>
      <dgm:spPr/>
      <dgm:t>
        <a:bodyPr/>
        <a:lstStyle/>
        <a:p>
          <a:endParaRPr lang="fr-FR"/>
        </a:p>
      </dgm:t>
    </dgm:pt>
    <dgm:pt modelId="{B50D27C7-2078-4ECC-AEB3-BBD5614190FB}" type="pres">
      <dgm:prSet presAssocID="{8449B972-7CD4-41CC-819D-BC90D28C2061}" presName="theInnerList" presStyleCnt="0"/>
      <dgm:spPr/>
      <dgm:t>
        <a:bodyPr/>
        <a:lstStyle/>
        <a:p>
          <a:endParaRPr lang="fr-FR"/>
        </a:p>
      </dgm:t>
    </dgm:pt>
    <dgm:pt modelId="{78FC8F5D-C592-4EB4-81BB-B0193D217DC1}" type="pres">
      <dgm:prSet presAssocID="{CA2CCB57-ED8E-4C19-A571-4C9CF9F6236A}" presName="childNode" presStyleLbl="node1" presStyleIdx="12" presStyleCnt="18" custScaleX="138510">
        <dgm:presLayoutVars>
          <dgm:bulletEnabled val="1"/>
        </dgm:presLayoutVars>
      </dgm:prSet>
      <dgm:spPr/>
      <dgm:t>
        <a:bodyPr/>
        <a:lstStyle/>
        <a:p>
          <a:endParaRPr lang="en-US"/>
        </a:p>
      </dgm:t>
    </dgm:pt>
    <dgm:pt modelId="{3CBC9C79-1079-4C67-96A7-82620EBBD431}" type="pres">
      <dgm:prSet presAssocID="{CA2CCB57-ED8E-4C19-A571-4C9CF9F6236A}" presName="aSpace2" presStyleCnt="0"/>
      <dgm:spPr/>
      <dgm:t>
        <a:bodyPr/>
        <a:lstStyle/>
        <a:p>
          <a:endParaRPr lang="fr-FR"/>
        </a:p>
      </dgm:t>
    </dgm:pt>
    <dgm:pt modelId="{49593DCE-0A6D-4C10-9749-7B9C26D994A3}" type="pres">
      <dgm:prSet presAssocID="{4FEF4ACF-0E6B-4CBB-8A9F-5F2D35886C4B}" presName="childNode" presStyleLbl="node1" presStyleIdx="13" presStyleCnt="18" custScaleX="138510">
        <dgm:presLayoutVars>
          <dgm:bulletEnabled val="1"/>
        </dgm:presLayoutVars>
      </dgm:prSet>
      <dgm:spPr/>
      <dgm:t>
        <a:bodyPr/>
        <a:lstStyle/>
        <a:p>
          <a:endParaRPr lang="en-US"/>
        </a:p>
      </dgm:t>
    </dgm:pt>
    <dgm:pt modelId="{0C626D0F-366F-4CAA-8285-456102F5319F}" type="pres">
      <dgm:prSet presAssocID="{4FEF4ACF-0E6B-4CBB-8A9F-5F2D35886C4B}" presName="aSpace2" presStyleCnt="0"/>
      <dgm:spPr/>
      <dgm:t>
        <a:bodyPr/>
        <a:lstStyle/>
        <a:p>
          <a:endParaRPr lang="fr-FR"/>
        </a:p>
      </dgm:t>
    </dgm:pt>
    <dgm:pt modelId="{8DAB30C0-9D6E-4130-AF95-FA802797098C}" type="pres">
      <dgm:prSet presAssocID="{BE183616-C6EA-4356-9DBE-9CE3BB046BB4}" presName="childNode" presStyleLbl="node1" presStyleIdx="14" presStyleCnt="18" custScaleX="138510">
        <dgm:presLayoutVars>
          <dgm:bulletEnabled val="1"/>
        </dgm:presLayoutVars>
      </dgm:prSet>
      <dgm:spPr/>
      <dgm:t>
        <a:bodyPr/>
        <a:lstStyle/>
        <a:p>
          <a:endParaRPr lang="en-US"/>
        </a:p>
      </dgm:t>
    </dgm:pt>
    <dgm:pt modelId="{7A37ECA1-501F-4702-88DC-63DB44E78918}" type="pres">
      <dgm:prSet presAssocID="{BE183616-C6EA-4356-9DBE-9CE3BB046BB4}" presName="aSpace2" presStyleCnt="0"/>
      <dgm:spPr/>
      <dgm:t>
        <a:bodyPr/>
        <a:lstStyle/>
        <a:p>
          <a:endParaRPr lang="fr-FR"/>
        </a:p>
      </dgm:t>
    </dgm:pt>
    <dgm:pt modelId="{3817A6FE-D2EB-42D2-93B0-9E86D9BE3EA6}" type="pres">
      <dgm:prSet presAssocID="{21EB8AD4-6531-49F4-BE51-70AF026FD476}" presName="childNode" presStyleLbl="node1" presStyleIdx="15" presStyleCnt="18" custScaleX="138510">
        <dgm:presLayoutVars>
          <dgm:bulletEnabled val="1"/>
        </dgm:presLayoutVars>
      </dgm:prSet>
      <dgm:spPr/>
      <dgm:t>
        <a:bodyPr/>
        <a:lstStyle/>
        <a:p>
          <a:endParaRPr lang="en-US"/>
        </a:p>
      </dgm:t>
    </dgm:pt>
    <dgm:pt modelId="{2867886F-17B7-4B5A-B96F-B27718FB4D8E}" type="pres">
      <dgm:prSet presAssocID="{21EB8AD4-6531-49F4-BE51-70AF026FD476}" presName="aSpace2" presStyleCnt="0"/>
      <dgm:spPr/>
      <dgm:t>
        <a:bodyPr/>
        <a:lstStyle/>
        <a:p>
          <a:endParaRPr lang="fr-FR"/>
        </a:p>
      </dgm:t>
    </dgm:pt>
    <dgm:pt modelId="{387E64D6-A8CC-4324-80FD-252EF97FBCCE}" type="pres">
      <dgm:prSet presAssocID="{58D12B75-8F6B-4909-95A6-70566F4C2957}" presName="childNode" presStyleLbl="node1" presStyleIdx="16" presStyleCnt="18" custScaleX="138510">
        <dgm:presLayoutVars>
          <dgm:bulletEnabled val="1"/>
        </dgm:presLayoutVars>
      </dgm:prSet>
      <dgm:spPr/>
      <dgm:t>
        <a:bodyPr/>
        <a:lstStyle/>
        <a:p>
          <a:endParaRPr lang="en-US"/>
        </a:p>
      </dgm:t>
    </dgm:pt>
    <dgm:pt modelId="{CFC1556E-1EA2-490B-964E-FE223B417FAE}" type="pres">
      <dgm:prSet presAssocID="{58D12B75-8F6B-4909-95A6-70566F4C2957}" presName="aSpace2" presStyleCnt="0"/>
      <dgm:spPr/>
      <dgm:t>
        <a:bodyPr/>
        <a:lstStyle/>
        <a:p>
          <a:endParaRPr lang="fr-FR"/>
        </a:p>
      </dgm:t>
    </dgm:pt>
    <dgm:pt modelId="{0BB31C7E-6743-4FD0-A89D-F55FA4BC91AA}" type="pres">
      <dgm:prSet presAssocID="{89E91A10-3A63-45FF-8914-FFAB71A4F036}" presName="childNode" presStyleLbl="node1" presStyleIdx="17" presStyleCnt="18" custScaleX="138510">
        <dgm:presLayoutVars>
          <dgm:bulletEnabled val="1"/>
        </dgm:presLayoutVars>
      </dgm:prSet>
      <dgm:spPr/>
      <dgm:t>
        <a:bodyPr/>
        <a:lstStyle/>
        <a:p>
          <a:endParaRPr lang="en-US"/>
        </a:p>
      </dgm:t>
    </dgm:pt>
  </dgm:ptLst>
  <dgm:cxnLst>
    <dgm:cxn modelId="{247B9B48-331C-4A44-AA74-FBF70491BCC6}" type="presOf" srcId="{CA2CCB57-ED8E-4C19-A571-4C9CF9F6236A}" destId="{78FC8F5D-C592-4EB4-81BB-B0193D217DC1}" srcOrd="0" destOrd="0" presId="urn:microsoft.com/office/officeart/2005/8/layout/lProcess2"/>
    <dgm:cxn modelId="{42B0EF66-159E-4397-82E2-9CEEE863E7BE}" srcId="{D5E80FDF-DCB9-4135-BE7F-2CDA6DA8A95E}" destId="{0C70085B-4F29-4A71-BFA3-01325F381965}" srcOrd="4" destOrd="0" parTransId="{927318C8-E800-446F-B625-0F208BEAFE0B}" sibTransId="{4C31BAD5-1103-4FED-8CE9-8263AED8C44B}"/>
    <dgm:cxn modelId="{6996821F-CEA5-40BF-9D84-3E604D7A454A}" srcId="{D5E80FDF-DCB9-4135-BE7F-2CDA6DA8A95E}" destId="{73E5DE0C-348D-4BA3-85E9-B51819C1E220}" srcOrd="1" destOrd="0" parTransId="{42A896A5-8EC0-4C5A-B6FE-C43BCB0B8D4B}" sibTransId="{CAC428B7-F0F6-4EE1-AAA1-DE34204C0795}"/>
    <dgm:cxn modelId="{A8F4A0AA-63B2-44EA-90BB-05E0FDE9E241}" srcId="{F5B7D925-E8A3-45C2-A6C1-344EB25912E3}" destId="{364179FE-5BF5-4655-BD76-EF22A02FA55B}" srcOrd="3" destOrd="0" parTransId="{E6265277-FF12-45E0-A661-A7787D3132B4}" sibTransId="{E386E8CE-FDDD-4DC9-8180-0281FE4E65AC}"/>
    <dgm:cxn modelId="{61260F32-8F4A-4AFF-B6DF-61BCE854C5A0}" type="presOf" srcId="{38A72EFD-A469-4488-B20D-74B072FF2FAB}" destId="{E5D70FDC-2C6F-4217-93E9-7BD55155C756}" srcOrd="0" destOrd="0" presId="urn:microsoft.com/office/officeart/2005/8/layout/lProcess2"/>
    <dgm:cxn modelId="{E48CF053-7A13-4000-B309-9B7286AEDB00}" srcId="{715A8DA4-26EE-4D49-994D-9129E6179C37}" destId="{D5E80FDF-DCB9-4135-BE7F-2CDA6DA8A95E}" srcOrd="0" destOrd="0" parTransId="{42B046B3-8E17-4705-868E-85BFACD5B10D}" sibTransId="{8070F579-1393-4751-A378-5DE5805EBE53}"/>
    <dgm:cxn modelId="{2F52E920-9204-4C9A-8E40-9F261656D738}" type="presOf" srcId="{BE183616-C6EA-4356-9DBE-9CE3BB046BB4}" destId="{8DAB30C0-9D6E-4130-AF95-FA802797098C}" srcOrd="0" destOrd="0" presId="urn:microsoft.com/office/officeart/2005/8/layout/lProcess2"/>
    <dgm:cxn modelId="{1F9143EC-3EE6-4C73-B50C-88DD9FCE33E9}" srcId="{F5B7D925-E8A3-45C2-A6C1-344EB25912E3}" destId="{B91915BD-F6A7-4049-8A5B-411717B8DAD5}" srcOrd="5" destOrd="0" parTransId="{E96A87AC-58AE-4974-AD2A-36041986F192}" sibTransId="{6272B49F-9039-44FC-90E5-E786BF628067}"/>
    <dgm:cxn modelId="{8B6DC5EE-545F-46F5-9EBC-FDD9B282C7CD}" type="presOf" srcId="{B91915BD-F6A7-4049-8A5B-411717B8DAD5}" destId="{FED28AF0-1EDC-45D5-9F53-BC3DB90D3351}" srcOrd="0" destOrd="0" presId="urn:microsoft.com/office/officeart/2005/8/layout/lProcess2"/>
    <dgm:cxn modelId="{8C167221-3CAE-4153-AA0C-78154E23DEB3}" srcId="{F5B7D925-E8A3-45C2-A6C1-344EB25912E3}" destId="{7CDF6BC3-F086-4573-BF37-4BA5C89DD07E}" srcOrd="0" destOrd="0" parTransId="{AA862FF0-6450-49B9-B33F-697F7DB15DE0}" sibTransId="{B08F37CE-6E16-47EF-92D9-12A691A26599}"/>
    <dgm:cxn modelId="{DF966486-242E-4CA5-AF73-1FCDB930EA3C}" type="presOf" srcId="{5D39CF92-D09A-4B6F-B8C5-3167466F8C37}" destId="{E4DDFC55-1A3B-4FB6-A278-CE5A61D1E352}" srcOrd="0" destOrd="0" presId="urn:microsoft.com/office/officeart/2005/8/layout/lProcess2"/>
    <dgm:cxn modelId="{41469585-EA3B-4C8A-B8E5-626154ACC546}" srcId="{F5B7D925-E8A3-45C2-A6C1-344EB25912E3}" destId="{38A72EFD-A469-4488-B20D-74B072FF2FAB}" srcOrd="1" destOrd="0" parTransId="{58253958-A166-46F1-8AE9-9A5398C573EA}" sibTransId="{E20B4C6D-713F-48AE-9D1E-EB5B9782B337}"/>
    <dgm:cxn modelId="{27E1151D-9743-4535-880E-BFD892A0C63F}" type="presOf" srcId="{4FEF4ACF-0E6B-4CBB-8A9F-5F2D35886C4B}" destId="{49593DCE-0A6D-4C10-9749-7B9C26D994A3}" srcOrd="0" destOrd="0" presId="urn:microsoft.com/office/officeart/2005/8/layout/lProcess2"/>
    <dgm:cxn modelId="{3ED9DB51-1D5C-4BF9-9428-FB4FE8A53116}" srcId="{715A8DA4-26EE-4D49-994D-9129E6179C37}" destId="{F5B7D925-E8A3-45C2-A6C1-344EB25912E3}" srcOrd="1" destOrd="0" parTransId="{886CB642-479E-4E14-8E08-FF790D3FEB1F}" sibTransId="{97033EFC-8DAD-4980-9C36-0402DEB93744}"/>
    <dgm:cxn modelId="{BABC1F8B-4929-4C49-90BD-CC6A8039162F}" srcId="{F5B7D925-E8A3-45C2-A6C1-344EB25912E3}" destId="{9C6A01A7-68E2-4052-806C-3381D5E65C3B}" srcOrd="4" destOrd="0" parTransId="{90B4DFC1-BE96-4E15-8E8C-E465D921CB2E}" sibTransId="{9851D50C-FF69-4B23-A7DF-3317F03AB239}"/>
    <dgm:cxn modelId="{26A1F9E1-36D5-4E0B-A837-45B738028C05}" srcId="{D5E80FDF-DCB9-4135-BE7F-2CDA6DA8A95E}" destId="{273C64A2-F10C-45AA-86E6-A0D1282AB4AF}" srcOrd="3" destOrd="0" parTransId="{0653CFC8-03D4-41FA-8506-C886E8BF2B7B}" sibTransId="{E6CE2EA2-F31A-4224-B67E-02C8A3D769D1}"/>
    <dgm:cxn modelId="{FAE25767-2E29-4B13-9848-2FFA5227B415}" srcId="{8449B972-7CD4-41CC-819D-BC90D28C2061}" destId="{4FEF4ACF-0E6B-4CBB-8A9F-5F2D35886C4B}" srcOrd="1" destOrd="0" parTransId="{F441AC0B-3618-4DB9-9B31-03CB251D3E37}" sibTransId="{675E3565-A13B-41AC-A5F6-C26301E868B8}"/>
    <dgm:cxn modelId="{C096DC97-DD10-48C9-B80A-7B386A2883F6}" type="presOf" srcId="{2DB4A50F-90B6-4BBE-BA86-C63FEE46A5EC}" destId="{377986DC-F0C3-4123-9538-8D4A5897A2C6}" srcOrd="0" destOrd="0" presId="urn:microsoft.com/office/officeart/2005/8/layout/lProcess2"/>
    <dgm:cxn modelId="{1726FA9E-DD26-49C2-9889-B258BAB578C0}" srcId="{D5E80FDF-DCB9-4135-BE7F-2CDA6DA8A95E}" destId="{07EC5780-8E0E-4ED6-B7C1-9ED3BDE5535D}" srcOrd="2" destOrd="0" parTransId="{C146F941-7FA9-440A-94F4-FFFCEDE6FC39}" sibTransId="{80EE0C00-889E-41F4-BA8A-92374D7DE56C}"/>
    <dgm:cxn modelId="{E2FCD166-0270-4630-A11B-92E9AAC25E37}" srcId="{D5E80FDF-DCB9-4135-BE7F-2CDA6DA8A95E}" destId="{5D39CF92-D09A-4B6F-B8C5-3167466F8C37}" srcOrd="0" destOrd="0" parTransId="{CB73E753-37C0-4CAF-BC9A-1AC407C70B6F}" sibTransId="{B4CD36D4-5B88-4BAA-A096-43252D065BB5}"/>
    <dgm:cxn modelId="{DAD2E1E3-0E6E-425E-8704-5228B6AAF3F5}" srcId="{D5E80FDF-DCB9-4135-BE7F-2CDA6DA8A95E}" destId="{F0815291-3EDE-497D-A616-D748010DF2B5}" srcOrd="5" destOrd="0" parTransId="{1E2D8021-9C41-4083-AD22-5DEFD01AEDA5}" sibTransId="{6914062D-FC1C-47AD-B365-2BE4C7FC2FBB}"/>
    <dgm:cxn modelId="{00EA0782-B105-49EE-99A7-EA9B7DE564CD}" srcId="{8449B972-7CD4-41CC-819D-BC90D28C2061}" destId="{BE183616-C6EA-4356-9DBE-9CE3BB046BB4}" srcOrd="2" destOrd="0" parTransId="{AA8B5C0A-7A2D-4DA7-92F5-0876A7A7C496}" sibTransId="{24D26019-1FFB-411B-8B01-D9748E8E2E17}"/>
    <dgm:cxn modelId="{F5B16451-C63F-4096-B14C-F44844BC0C2E}" type="presOf" srcId="{58D12B75-8F6B-4909-95A6-70566F4C2957}" destId="{387E64D6-A8CC-4324-80FD-252EF97FBCCE}" srcOrd="0" destOrd="0" presId="urn:microsoft.com/office/officeart/2005/8/layout/lProcess2"/>
    <dgm:cxn modelId="{89670F90-D78E-4B7C-A1E8-354DFC5E76C6}" type="presOf" srcId="{F0815291-3EDE-497D-A616-D748010DF2B5}" destId="{D87914C3-603F-479C-BA35-03B8CD0AFD27}" srcOrd="0" destOrd="0" presId="urn:microsoft.com/office/officeart/2005/8/layout/lProcess2"/>
    <dgm:cxn modelId="{CA11EE74-941B-450F-811A-FC028EECC7C8}" type="presOf" srcId="{0C70085B-4F29-4A71-BFA3-01325F381965}" destId="{BD1083B9-7186-4D9A-9798-E88D7C96C356}" srcOrd="0" destOrd="0" presId="urn:microsoft.com/office/officeart/2005/8/layout/lProcess2"/>
    <dgm:cxn modelId="{DB886EF0-86F9-4594-8D6A-962E57435CAE}" type="presOf" srcId="{89E91A10-3A63-45FF-8914-FFAB71A4F036}" destId="{0BB31C7E-6743-4FD0-A89D-F55FA4BC91AA}" srcOrd="0" destOrd="0" presId="urn:microsoft.com/office/officeart/2005/8/layout/lProcess2"/>
    <dgm:cxn modelId="{D7D52145-94DD-4EE5-8B18-5EC32D7B6163}" type="presOf" srcId="{7CDF6BC3-F086-4573-BF37-4BA5C89DD07E}" destId="{D8235DA8-04F1-4EC9-ACD8-5B2FD7855E21}" srcOrd="0" destOrd="0" presId="urn:microsoft.com/office/officeart/2005/8/layout/lProcess2"/>
    <dgm:cxn modelId="{EC626552-7B60-4AE2-A8D4-0D1622D9B8FD}" type="presOf" srcId="{07EC5780-8E0E-4ED6-B7C1-9ED3BDE5535D}" destId="{ADAB19CE-F306-48BE-9CE8-0F7526ABEFD7}" srcOrd="0" destOrd="0" presId="urn:microsoft.com/office/officeart/2005/8/layout/lProcess2"/>
    <dgm:cxn modelId="{D413CD6D-8FB5-4E1C-B7DA-199DDA951B6A}" type="presOf" srcId="{715A8DA4-26EE-4D49-994D-9129E6179C37}" destId="{CDAC7332-37DA-4191-BE1E-671ACDE753E5}" srcOrd="0" destOrd="0" presId="urn:microsoft.com/office/officeart/2005/8/layout/lProcess2"/>
    <dgm:cxn modelId="{A53E3994-95FA-408A-97D7-E923956FAC6B}" srcId="{8449B972-7CD4-41CC-819D-BC90D28C2061}" destId="{58D12B75-8F6B-4909-95A6-70566F4C2957}" srcOrd="4" destOrd="0" parTransId="{7E561FAE-2428-40EB-A0B6-25B04FE95ABD}" sibTransId="{B8D11F17-261A-4EAA-A397-B2AB7CF29BBD}"/>
    <dgm:cxn modelId="{6E80B90B-02CC-4E26-9C56-4995720DD83C}" srcId="{8449B972-7CD4-41CC-819D-BC90D28C2061}" destId="{21EB8AD4-6531-49F4-BE51-70AF026FD476}" srcOrd="3" destOrd="0" parTransId="{A6B75EDA-D9B1-49B2-ADA4-BE526983A891}" sibTransId="{9E945F67-2383-4440-ADA4-DF7188CCCBD8}"/>
    <dgm:cxn modelId="{71F0C5D3-82BF-4878-8805-4744A0F41C0A}" srcId="{8449B972-7CD4-41CC-819D-BC90D28C2061}" destId="{CA2CCB57-ED8E-4C19-A571-4C9CF9F6236A}" srcOrd="0" destOrd="0" parTransId="{38C854AA-2AEE-46CD-8C8F-892BDF051B21}" sibTransId="{D245D614-E8AB-428D-B223-B8CE69B33243}"/>
    <dgm:cxn modelId="{A9CCC034-915A-451A-8841-A038AB185821}" type="presOf" srcId="{D5E80FDF-DCB9-4135-BE7F-2CDA6DA8A95E}" destId="{EF132FC2-6635-4006-BA48-971EBC5D33EE}" srcOrd="0" destOrd="0" presId="urn:microsoft.com/office/officeart/2005/8/layout/lProcess2"/>
    <dgm:cxn modelId="{D096BD5A-C3C6-4D39-9447-EEF3EC2C0F69}" type="presOf" srcId="{D5E80FDF-DCB9-4135-BE7F-2CDA6DA8A95E}" destId="{8828AD21-484B-47EA-8D34-C3E06EA53EE6}" srcOrd="1" destOrd="0" presId="urn:microsoft.com/office/officeart/2005/8/layout/lProcess2"/>
    <dgm:cxn modelId="{9FDF963F-352D-4DBF-801F-2F7525D09B0E}" srcId="{F5B7D925-E8A3-45C2-A6C1-344EB25912E3}" destId="{2DB4A50F-90B6-4BBE-BA86-C63FEE46A5EC}" srcOrd="2" destOrd="0" parTransId="{30962525-4A21-4DCA-910E-6C220C1743A8}" sibTransId="{6DE34322-1AF3-48F2-A730-B260BD84CFE9}"/>
    <dgm:cxn modelId="{0E2807B2-4D88-4F29-99EF-96D47F4F7181}" type="presOf" srcId="{9C6A01A7-68E2-4052-806C-3381D5E65C3B}" destId="{42B7D903-9F36-46E7-8FEA-6B20BA991412}" srcOrd="0" destOrd="0" presId="urn:microsoft.com/office/officeart/2005/8/layout/lProcess2"/>
    <dgm:cxn modelId="{AC264522-8A5F-48E2-9695-95A2D2E13BE1}" type="presOf" srcId="{F5B7D925-E8A3-45C2-A6C1-344EB25912E3}" destId="{8FDB221A-22F4-4A61-B8CE-30CACA3492FA}" srcOrd="0" destOrd="0" presId="urn:microsoft.com/office/officeart/2005/8/layout/lProcess2"/>
    <dgm:cxn modelId="{72B88853-17A5-4BE2-BD7F-12CA3F7DAD14}" type="presOf" srcId="{8449B972-7CD4-41CC-819D-BC90D28C2061}" destId="{BBF649EB-5B8E-4EBE-8564-D42BD87637BA}" srcOrd="1" destOrd="0" presId="urn:microsoft.com/office/officeart/2005/8/layout/lProcess2"/>
    <dgm:cxn modelId="{B264CA0F-CD01-4560-80D8-1B224C0A805B}" type="presOf" srcId="{273C64A2-F10C-45AA-86E6-A0D1282AB4AF}" destId="{05E34A05-04FE-4E25-9C52-FF8008DA2B60}" srcOrd="0" destOrd="0" presId="urn:microsoft.com/office/officeart/2005/8/layout/lProcess2"/>
    <dgm:cxn modelId="{A631D122-3E38-4A43-BE87-751829046E55}" type="presOf" srcId="{8449B972-7CD4-41CC-819D-BC90D28C2061}" destId="{452DC8CA-5F98-4FA0-A0E4-654B06003ABB}" srcOrd="0" destOrd="0" presId="urn:microsoft.com/office/officeart/2005/8/layout/lProcess2"/>
    <dgm:cxn modelId="{C4DE5E16-2F07-421B-9D57-88F6D8AFB90E}" type="presOf" srcId="{21EB8AD4-6531-49F4-BE51-70AF026FD476}" destId="{3817A6FE-D2EB-42D2-93B0-9E86D9BE3EA6}" srcOrd="0" destOrd="0" presId="urn:microsoft.com/office/officeart/2005/8/layout/lProcess2"/>
    <dgm:cxn modelId="{03171FEC-6D49-4B39-8168-13D9FB52B4E8}" srcId="{8449B972-7CD4-41CC-819D-BC90D28C2061}" destId="{89E91A10-3A63-45FF-8914-FFAB71A4F036}" srcOrd="5" destOrd="0" parTransId="{FC52526F-E2A9-4F0B-AF69-1FB9932A1A4E}" sibTransId="{EFF6CA78-CEFE-4F59-9076-4480F4228099}"/>
    <dgm:cxn modelId="{DE71BC50-E76D-4F5B-8B94-DA04ABCB9FD6}" srcId="{715A8DA4-26EE-4D49-994D-9129E6179C37}" destId="{8449B972-7CD4-41CC-819D-BC90D28C2061}" srcOrd="2" destOrd="0" parTransId="{82327A76-D492-400B-8FC0-18DFF804E097}" sibTransId="{CFF362BD-DAAD-4E56-A8EE-9218DEFA5BB5}"/>
    <dgm:cxn modelId="{80543F91-3A35-4494-98F2-2109EC6530A7}" type="presOf" srcId="{F5B7D925-E8A3-45C2-A6C1-344EB25912E3}" destId="{9FC43D02-F3A9-45E5-9268-061BB09A0382}" srcOrd="1" destOrd="0" presId="urn:microsoft.com/office/officeart/2005/8/layout/lProcess2"/>
    <dgm:cxn modelId="{19182E4A-BFB7-459E-A087-26488D1BB155}" type="presOf" srcId="{364179FE-5BF5-4655-BD76-EF22A02FA55B}" destId="{C31A99E6-29F8-4549-A41A-FF12434B7C60}" srcOrd="0" destOrd="0" presId="urn:microsoft.com/office/officeart/2005/8/layout/lProcess2"/>
    <dgm:cxn modelId="{2F11517B-5A05-40B9-AE17-5961D29D352F}" type="presOf" srcId="{73E5DE0C-348D-4BA3-85E9-B51819C1E220}" destId="{D8F32026-5075-4397-BFA4-96976E19CE53}" srcOrd="0" destOrd="0" presId="urn:microsoft.com/office/officeart/2005/8/layout/lProcess2"/>
    <dgm:cxn modelId="{2119BE43-1397-43B0-A8F5-3BB16FFBCE8E}" type="presParOf" srcId="{CDAC7332-37DA-4191-BE1E-671ACDE753E5}" destId="{3901611C-2BF9-41F9-9F72-F1B4C374195C}" srcOrd="0" destOrd="0" presId="urn:microsoft.com/office/officeart/2005/8/layout/lProcess2"/>
    <dgm:cxn modelId="{98155D96-93D7-4AEE-AC6B-C419A4D005AC}" type="presParOf" srcId="{3901611C-2BF9-41F9-9F72-F1B4C374195C}" destId="{EF132FC2-6635-4006-BA48-971EBC5D33EE}" srcOrd="0" destOrd="0" presId="urn:microsoft.com/office/officeart/2005/8/layout/lProcess2"/>
    <dgm:cxn modelId="{3FD34D93-79C8-4465-9A0E-F8771A5AB030}" type="presParOf" srcId="{3901611C-2BF9-41F9-9F72-F1B4C374195C}" destId="{8828AD21-484B-47EA-8D34-C3E06EA53EE6}" srcOrd="1" destOrd="0" presId="urn:microsoft.com/office/officeart/2005/8/layout/lProcess2"/>
    <dgm:cxn modelId="{B2FF9BA0-8C6E-40FE-81CC-775A8C5DBDA5}" type="presParOf" srcId="{3901611C-2BF9-41F9-9F72-F1B4C374195C}" destId="{373D7475-6402-4035-AD11-4BA74EC4ACD1}" srcOrd="2" destOrd="0" presId="urn:microsoft.com/office/officeart/2005/8/layout/lProcess2"/>
    <dgm:cxn modelId="{1B9B84FA-A79B-4C95-ACB9-824DE54CDDDF}" type="presParOf" srcId="{373D7475-6402-4035-AD11-4BA74EC4ACD1}" destId="{43E99C1B-1C7E-45B1-82B5-B643946F7224}" srcOrd="0" destOrd="0" presId="urn:microsoft.com/office/officeart/2005/8/layout/lProcess2"/>
    <dgm:cxn modelId="{D3300A5B-313B-46C0-AB36-513733E7FCCE}" type="presParOf" srcId="{43E99C1B-1C7E-45B1-82B5-B643946F7224}" destId="{E4DDFC55-1A3B-4FB6-A278-CE5A61D1E352}" srcOrd="0" destOrd="0" presId="urn:microsoft.com/office/officeart/2005/8/layout/lProcess2"/>
    <dgm:cxn modelId="{FDE706EA-D859-4886-9777-062FF9CEAD87}" type="presParOf" srcId="{43E99C1B-1C7E-45B1-82B5-B643946F7224}" destId="{E8B7B115-14CE-414E-83D6-94BC9F28C128}" srcOrd="1" destOrd="0" presId="urn:microsoft.com/office/officeart/2005/8/layout/lProcess2"/>
    <dgm:cxn modelId="{FC134C58-AFB8-4299-BACA-CE50FAF28966}" type="presParOf" srcId="{43E99C1B-1C7E-45B1-82B5-B643946F7224}" destId="{D8F32026-5075-4397-BFA4-96976E19CE53}" srcOrd="2" destOrd="0" presId="urn:microsoft.com/office/officeart/2005/8/layout/lProcess2"/>
    <dgm:cxn modelId="{6AB6FFC7-0117-4BF4-B29A-FCC10E0C69B7}" type="presParOf" srcId="{43E99C1B-1C7E-45B1-82B5-B643946F7224}" destId="{AC29B5CC-612D-4939-A372-D633D55DD9B7}" srcOrd="3" destOrd="0" presId="urn:microsoft.com/office/officeart/2005/8/layout/lProcess2"/>
    <dgm:cxn modelId="{DF96639B-FAF7-42D1-86F5-953E9926FB6F}" type="presParOf" srcId="{43E99C1B-1C7E-45B1-82B5-B643946F7224}" destId="{ADAB19CE-F306-48BE-9CE8-0F7526ABEFD7}" srcOrd="4" destOrd="0" presId="urn:microsoft.com/office/officeart/2005/8/layout/lProcess2"/>
    <dgm:cxn modelId="{44314A6F-33D2-45AF-BF43-67AB9FD67334}" type="presParOf" srcId="{43E99C1B-1C7E-45B1-82B5-B643946F7224}" destId="{AF0E228E-2EE7-4DAD-B860-DC9AF439C994}" srcOrd="5" destOrd="0" presId="urn:microsoft.com/office/officeart/2005/8/layout/lProcess2"/>
    <dgm:cxn modelId="{9A099EE4-08D0-4FBA-AE76-BDB625046862}" type="presParOf" srcId="{43E99C1B-1C7E-45B1-82B5-B643946F7224}" destId="{05E34A05-04FE-4E25-9C52-FF8008DA2B60}" srcOrd="6" destOrd="0" presId="urn:microsoft.com/office/officeart/2005/8/layout/lProcess2"/>
    <dgm:cxn modelId="{256A0AF2-DDC2-463A-AB57-DE6F11B222D0}" type="presParOf" srcId="{43E99C1B-1C7E-45B1-82B5-B643946F7224}" destId="{6A761D58-5368-4149-87B2-A34F048E2EDE}" srcOrd="7" destOrd="0" presId="urn:microsoft.com/office/officeart/2005/8/layout/lProcess2"/>
    <dgm:cxn modelId="{DA391E03-6FFB-4814-AD50-A8BDEF74CD10}" type="presParOf" srcId="{43E99C1B-1C7E-45B1-82B5-B643946F7224}" destId="{BD1083B9-7186-4D9A-9798-E88D7C96C356}" srcOrd="8" destOrd="0" presId="urn:microsoft.com/office/officeart/2005/8/layout/lProcess2"/>
    <dgm:cxn modelId="{9353E7C6-5272-4C70-9B4A-DAE26A3C9143}" type="presParOf" srcId="{43E99C1B-1C7E-45B1-82B5-B643946F7224}" destId="{DFC914BA-C83C-4CF1-B569-0E71311E7981}" srcOrd="9" destOrd="0" presId="urn:microsoft.com/office/officeart/2005/8/layout/lProcess2"/>
    <dgm:cxn modelId="{25DA6BD0-0C0A-4270-B3AE-DE257F9648D2}" type="presParOf" srcId="{43E99C1B-1C7E-45B1-82B5-B643946F7224}" destId="{D87914C3-603F-479C-BA35-03B8CD0AFD27}" srcOrd="10" destOrd="0" presId="urn:microsoft.com/office/officeart/2005/8/layout/lProcess2"/>
    <dgm:cxn modelId="{1B7F73A2-BA4D-4232-85D7-7937369346F9}" type="presParOf" srcId="{CDAC7332-37DA-4191-BE1E-671ACDE753E5}" destId="{7552A358-5A08-42AC-950A-C51324614D63}" srcOrd="1" destOrd="0" presId="urn:microsoft.com/office/officeart/2005/8/layout/lProcess2"/>
    <dgm:cxn modelId="{B765DE62-256A-4C33-9610-48129713495E}" type="presParOf" srcId="{CDAC7332-37DA-4191-BE1E-671ACDE753E5}" destId="{94F5173E-EC34-425F-8673-2131EE697F17}" srcOrd="2" destOrd="0" presId="urn:microsoft.com/office/officeart/2005/8/layout/lProcess2"/>
    <dgm:cxn modelId="{088C780A-B0C1-4110-BE3A-A6F913D6A0D4}" type="presParOf" srcId="{94F5173E-EC34-425F-8673-2131EE697F17}" destId="{8FDB221A-22F4-4A61-B8CE-30CACA3492FA}" srcOrd="0" destOrd="0" presId="urn:microsoft.com/office/officeart/2005/8/layout/lProcess2"/>
    <dgm:cxn modelId="{FC0E54DA-F786-4F3F-9A24-8DD26B3ABAFE}" type="presParOf" srcId="{94F5173E-EC34-425F-8673-2131EE697F17}" destId="{9FC43D02-F3A9-45E5-9268-061BB09A0382}" srcOrd="1" destOrd="0" presId="urn:microsoft.com/office/officeart/2005/8/layout/lProcess2"/>
    <dgm:cxn modelId="{430452EC-2491-4F44-BEF9-D63C5D8C44F3}" type="presParOf" srcId="{94F5173E-EC34-425F-8673-2131EE697F17}" destId="{C396E5EE-1C22-41E0-A7A3-4D21987BF74B}" srcOrd="2" destOrd="0" presId="urn:microsoft.com/office/officeart/2005/8/layout/lProcess2"/>
    <dgm:cxn modelId="{5059B5A8-E6E2-410E-99A4-8458C759A0EB}" type="presParOf" srcId="{C396E5EE-1C22-41E0-A7A3-4D21987BF74B}" destId="{52FEB0C3-E850-4976-A1A3-9BF3EEEFD6AD}" srcOrd="0" destOrd="0" presId="urn:microsoft.com/office/officeart/2005/8/layout/lProcess2"/>
    <dgm:cxn modelId="{5CFC3CE4-091E-49EC-A655-05A41EB5CA4B}" type="presParOf" srcId="{52FEB0C3-E850-4976-A1A3-9BF3EEEFD6AD}" destId="{D8235DA8-04F1-4EC9-ACD8-5B2FD7855E21}" srcOrd="0" destOrd="0" presId="urn:microsoft.com/office/officeart/2005/8/layout/lProcess2"/>
    <dgm:cxn modelId="{FD6B1446-B843-4374-B651-FE637D47162A}" type="presParOf" srcId="{52FEB0C3-E850-4976-A1A3-9BF3EEEFD6AD}" destId="{2758CF1E-2563-4605-8C31-EDFFD081266E}" srcOrd="1" destOrd="0" presId="urn:microsoft.com/office/officeart/2005/8/layout/lProcess2"/>
    <dgm:cxn modelId="{42C9D592-A986-4E9A-94FD-EBCB2A709789}" type="presParOf" srcId="{52FEB0C3-E850-4976-A1A3-9BF3EEEFD6AD}" destId="{E5D70FDC-2C6F-4217-93E9-7BD55155C756}" srcOrd="2" destOrd="0" presId="urn:microsoft.com/office/officeart/2005/8/layout/lProcess2"/>
    <dgm:cxn modelId="{1E4C3160-89F7-4AB7-BBFC-8541EF59938A}" type="presParOf" srcId="{52FEB0C3-E850-4976-A1A3-9BF3EEEFD6AD}" destId="{80A969CD-7ED0-4286-9E7D-018DC0528B37}" srcOrd="3" destOrd="0" presId="urn:microsoft.com/office/officeart/2005/8/layout/lProcess2"/>
    <dgm:cxn modelId="{914AC3A5-93C4-42A5-9E20-40BB0EE56256}" type="presParOf" srcId="{52FEB0C3-E850-4976-A1A3-9BF3EEEFD6AD}" destId="{377986DC-F0C3-4123-9538-8D4A5897A2C6}" srcOrd="4" destOrd="0" presId="urn:microsoft.com/office/officeart/2005/8/layout/lProcess2"/>
    <dgm:cxn modelId="{906B30BC-853D-4DFA-AF33-44E441A15CD8}" type="presParOf" srcId="{52FEB0C3-E850-4976-A1A3-9BF3EEEFD6AD}" destId="{BF1DE9DC-D4CE-43C1-8EAF-A3D0516E77CE}" srcOrd="5" destOrd="0" presId="urn:microsoft.com/office/officeart/2005/8/layout/lProcess2"/>
    <dgm:cxn modelId="{CC62F370-925B-4480-BD33-4F5EA6A32016}" type="presParOf" srcId="{52FEB0C3-E850-4976-A1A3-9BF3EEEFD6AD}" destId="{C31A99E6-29F8-4549-A41A-FF12434B7C60}" srcOrd="6" destOrd="0" presId="urn:microsoft.com/office/officeart/2005/8/layout/lProcess2"/>
    <dgm:cxn modelId="{3D8027E5-6340-4FF4-A912-B1B85B00F2BB}" type="presParOf" srcId="{52FEB0C3-E850-4976-A1A3-9BF3EEEFD6AD}" destId="{2CE0036A-D330-4A82-B72C-32221C150123}" srcOrd="7" destOrd="0" presId="urn:microsoft.com/office/officeart/2005/8/layout/lProcess2"/>
    <dgm:cxn modelId="{5FA166AC-52AF-4D83-A3FF-C0D63DC4A3F6}" type="presParOf" srcId="{52FEB0C3-E850-4976-A1A3-9BF3EEEFD6AD}" destId="{42B7D903-9F36-46E7-8FEA-6B20BA991412}" srcOrd="8" destOrd="0" presId="urn:microsoft.com/office/officeart/2005/8/layout/lProcess2"/>
    <dgm:cxn modelId="{36411795-D61B-4CDC-A22F-6A7BF897C9D8}" type="presParOf" srcId="{52FEB0C3-E850-4976-A1A3-9BF3EEEFD6AD}" destId="{08B5BF95-454E-4BD9-9BCF-113852D97B97}" srcOrd="9" destOrd="0" presId="urn:microsoft.com/office/officeart/2005/8/layout/lProcess2"/>
    <dgm:cxn modelId="{C9C19245-493E-431A-8F2F-950F3D992093}" type="presParOf" srcId="{52FEB0C3-E850-4976-A1A3-9BF3EEEFD6AD}" destId="{FED28AF0-1EDC-45D5-9F53-BC3DB90D3351}" srcOrd="10" destOrd="0" presId="urn:microsoft.com/office/officeart/2005/8/layout/lProcess2"/>
    <dgm:cxn modelId="{814CA865-21F1-4E78-8D9F-9AFE5CAC253A}" type="presParOf" srcId="{CDAC7332-37DA-4191-BE1E-671ACDE753E5}" destId="{E37573AE-95E2-4362-A1A3-931253538733}" srcOrd="3" destOrd="0" presId="urn:microsoft.com/office/officeart/2005/8/layout/lProcess2"/>
    <dgm:cxn modelId="{275C267F-840B-4E01-808B-CDB5116C29F0}" type="presParOf" srcId="{CDAC7332-37DA-4191-BE1E-671ACDE753E5}" destId="{85873362-414F-42CC-8F2E-C992F01A2B83}" srcOrd="4" destOrd="0" presId="urn:microsoft.com/office/officeart/2005/8/layout/lProcess2"/>
    <dgm:cxn modelId="{AF2B556C-AB8A-4918-9642-353F85933C7F}" type="presParOf" srcId="{85873362-414F-42CC-8F2E-C992F01A2B83}" destId="{452DC8CA-5F98-4FA0-A0E4-654B06003ABB}" srcOrd="0" destOrd="0" presId="urn:microsoft.com/office/officeart/2005/8/layout/lProcess2"/>
    <dgm:cxn modelId="{D252C401-9921-491E-8B18-5763798FA6DF}" type="presParOf" srcId="{85873362-414F-42CC-8F2E-C992F01A2B83}" destId="{BBF649EB-5B8E-4EBE-8564-D42BD87637BA}" srcOrd="1" destOrd="0" presId="urn:microsoft.com/office/officeart/2005/8/layout/lProcess2"/>
    <dgm:cxn modelId="{8481A5F6-B6B6-4678-B6F5-30F84D217342}" type="presParOf" srcId="{85873362-414F-42CC-8F2E-C992F01A2B83}" destId="{31708C4D-5E5C-4A60-8550-2FD392E767A1}" srcOrd="2" destOrd="0" presId="urn:microsoft.com/office/officeart/2005/8/layout/lProcess2"/>
    <dgm:cxn modelId="{84A91DFC-1B56-41BD-AAB7-E189B29869AC}" type="presParOf" srcId="{31708C4D-5E5C-4A60-8550-2FD392E767A1}" destId="{B50D27C7-2078-4ECC-AEB3-BBD5614190FB}" srcOrd="0" destOrd="0" presId="urn:microsoft.com/office/officeart/2005/8/layout/lProcess2"/>
    <dgm:cxn modelId="{EDEE92E8-30E0-43DD-B4CC-C49327B59D42}" type="presParOf" srcId="{B50D27C7-2078-4ECC-AEB3-BBD5614190FB}" destId="{78FC8F5D-C592-4EB4-81BB-B0193D217DC1}" srcOrd="0" destOrd="0" presId="urn:microsoft.com/office/officeart/2005/8/layout/lProcess2"/>
    <dgm:cxn modelId="{60394BB6-2472-4EB3-A7C0-E72B7AB90691}" type="presParOf" srcId="{B50D27C7-2078-4ECC-AEB3-BBD5614190FB}" destId="{3CBC9C79-1079-4C67-96A7-82620EBBD431}" srcOrd="1" destOrd="0" presId="urn:microsoft.com/office/officeart/2005/8/layout/lProcess2"/>
    <dgm:cxn modelId="{FC2DE088-0E7F-4893-BDCD-F1E97BE6BFA3}" type="presParOf" srcId="{B50D27C7-2078-4ECC-AEB3-BBD5614190FB}" destId="{49593DCE-0A6D-4C10-9749-7B9C26D994A3}" srcOrd="2" destOrd="0" presId="urn:microsoft.com/office/officeart/2005/8/layout/lProcess2"/>
    <dgm:cxn modelId="{F9C92DB8-F93B-418F-99D2-46CE7FAF931B}" type="presParOf" srcId="{B50D27C7-2078-4ECC-AEB3-BBD5614190FB}" destId="{0C626D0F-366F-4CAA-8285-456102F5319F}" srcOrd="3" destOrd="0" presId="urn:microsoft.com/office/officeart/2005/8/layout/lProcess2"/>
    <dgm:cxn modelId="{9120708C-84B8-4D47-9840-830C38952C7F}" type="presParOf" srcId="{B50D27C7-2078-4ECC-AEB3-BBD5614190FB}" destId="{8DAB30C0-9D6E-4130-AF95-FA802797098C}" srcOrd="4" destOrd="0" presId="urn:microsoft.com/office/officeart/2005/8/layout/lProcess2"/>
    <dgm:cxn modelId="{258C94DB-FADC-486D-8BCC-20DF9534A8BA}" type="presParOf" srcId="{B50D27C7-2078-4ECC-AEB3-BBD5614190FB}" destId="{7A37ECA1-501F-4702-88DC-63DB44E78918}" srcOrd="5" destOrd="0" presId="urn:microsoft.com/office/officeart/2005/8/layout/lProcess2"/>
    <dgm:cxn modelId="{C6C245D2-7EB7-4EC9-926C-125E0F266DFB}" type="presParOf" srcId="{B50D27C7-2078-4ECC-AEB3-BBD5614190FB}" destId="{3817A6FE-D2EB-42D2-93B0-9E86D9BE3EA6}" srcOrd="6" destOrd="0" presId="urn:microsoft.com/office/officeart/2005/8/layout/lProcess2"/>
    <dgm:cxn modelId="{B5FCE019-A5D5-4317-A2A0-C855D84C4C45}" type="presParOf" srcId="{B50D27C7-2078-4ECC-AEB3-BBD5614190FB}" destId="{2867886F-17B7-4B5A-B96F-B27718FB4D8E}" srcOrd="7" destOrd="0" presId="urn:microsoft.com/office/officeart/2005/8/layout/lProcess2"/>
    <dgm:cxn modelId="{408DB9FE-9019-4029-A5A7-5794C648404C}" type="presParOf" srcId="{B50D27C7-2078-4ECC-AEB3-BBD5614190FB}" destId="{387E64D6-A8CC-4324-80FD-252EF97FBCCE}" srcOrd="8" destOrd="0" presId="urn:microsoft.com/office/officeart/2005/8/layout/lProcess2"/>
    <dgm:cxn modelId="{D022A982-4E7B-4BD4-A5FC-6C12AE5226A7}" type="presParOf" srcId="{B50D27C7-2078-4ECC-AEB3-BBD5614190FB}" destId="{CFC1556E-1EA2-490B-964E-FE223B417FAE}" srcOrd="9" destOrd="0" presId="urn:microsoft.com/office/officeart/2005/8/layout/lProcess2"/>
    <dgm:cxn modelId="{9FE1D3F7-A993-4189-9117-C2FA0005BC1B}" type="presParOf" srcId="{B50D27C7-2078-4ECC-AEB3-BBD5614190FB}" destId="{0BB31C7E-6743-4FD0-A89D-F55FA4BC91AA}" srcOrd="10" destOrd="0" presId="urn:microsoft.com/office/officeart/2005/8/layout/lProcess2"/>
  </dgm:cxnLst>
  <dgm:bg/>
  <dgm:whole/>
</dgm:dataModel>
</file>

<file path=ppt/diagrams/data5.xml><?xml version="1.0" encoding="utf-8"?>
<dgm:dataModel xmlns:dgm="http://schemas.openxmlformats.org/drawingml/2006/diagram" xmlns:a="http://schemas.openxmlformats.org/drawingml/2006/main">
  <dgm:ptLst>
    <dgm:pt modelId="{32EACA77-231F-4FB2-A5BC-C1D2D05C5CB7}" type="doc">
      <dgm:prSet loTypeId="urn:microsoft.com/office/officeart/2005/8/layout/cycle3" loCatId="cycle" qsTypeId="urn:microsoft.com/office/officeart/2005/8/quickstyle/3d1" qsCatId="3D" csTypeId="urn:microsoft.com/office/officeart/2005/8/colors/colorful3" csCatId="colorful" phldr="1"/>
      <dgm:spPr/>
      <dgm:t>
        <a:bodyPr/>
        <a:lstStyle/>
        <a:p>
          <a:endParaRPr lang="en-US"/>
        </a:p>
      </dgm:t>
    </dgm:pt>
    <dgm:pt modelId="{36FA1B50-CEEE-487E-8A61-6AABB933EA42}">
      <dgm:prSet custT="1"/>
      <dgm:spPr/>
      <dgm:t>
        <a:bodyPr/>
        <a:lstStyle/>
        <a:p>
          <a:pPr rtl="0"/>
          <a:r>
            <a:rPr lang="fr-FR" sz="1800" noProof="0" dirty="0" smtClean="0">
              <a:effectLst>
                <a:outerShdw blurRad="38100" dist="38100" dir="2700000" algn="tl">
                  <a:srgbClr val="000000">
                    <a:alpha val="43137"/>
                  </a:srgbClr>
                </a:outerShdw>
              </a:effectLst>
            </a:rPr>
            <a:t>Redirection des erreurs Watson par GPO</a:t>
          </a:r>
          <a:endParaRPr lang="fr-FR" sz="1800" noProof="0" dirty="0">
            <a:effectLst>
              <a:outerShdw blurRad="38100" dist="38100" dir="2700000" algn="tl">
                <a:srgbClr val="000000">
                  <a:alpha val="43137"/>
                </a:srgbClr>
              </a:outerShdw>
            </a:effectLst>
          </a:endParaRPr>
        </a:p>
      </dgm:t>
    </dgm:pt>
    <dgm:pt modelId="{72B6F2A2-FFFB-4838-A17F-6AB00BDCC177}" type="parTrans" cxnId="{571B3720-5D4E-4A09-A00C-2367DE76098D}">
      <dgm:prSet/>
      <dgm:spPr/>
      <dgm:t>
        <a:bodyPr/>
        <a:lstStyle/>
        <a:p>
          <a:endParaRPr lang="en-US" sz="2000"/>
        </a:p>
      </dgm:t>
    </dgm:pt>
    <dgm:pt modelId="{004A4C0A-1790-4F09-999D-0F307606894F}" type="sibTrans" cxnId="{571B3720-5D4E-4A09-A00C-2367DE76098D}">
      <dgm:prSet/>
      <dgm:spPr/>
      <dgm:t>
        <a:bodyPr/>
        <a:lstStyle/>
        <a:p>
          <a:endParaRPr lang="en-US" sz="2000"/>
        </a:p>
      </dgm:t>
    </dgm:pt>
    <dgm:pt modelId="{66FE6DA1-0411-4F8E-8E05-F6225C01AEBD}">
      <dgm:prSet custT="1"/>
      <dgm:spPr/>
      <dgm:t>
        <a:bodyPr/>
        <a:lstStyle/>
        <a:p>
          <a:pPr rtl="0"/>
          <a:r>
            <a:rPr lang="fr-FR" sz="1800" noProof="0" dirty="0" smtClean="0">
              <a:effectLst>
                <a:outerShdw blurRad="38100" dist="38100" dir="2700000" algn="tl">
                  <a:srgbClr val="000000">
                    <a:alpha val="43137"/>
                  </a:srgbClr>
                </a:outerShdw>
              </a:effectLst>
            </a:rPr>
            <a:t>Collecte des données sur une base SQL</a:t>
          </a:r>
          <a:endParaRPr lang="fr-FR" sz="1800" noProof="0" dirty="0">
            <a:effectLst>
              <a:outerShdw blurRad="38100" dist="38100" dir="2700000" algn="tl">
                <a:srgbClr val="000000">
                  <a:alpha val="43137"/>
                </a:srgbClr>
              </a:outerShdw>
            </a:effectLst>
          </a:endParaRPr>
        </a:p>
      </dgm:t>
    </dgm:pt>
    <dgm:pt modelId="{3DF42B08-F19A-4405-AA5E-9F2D37853F74}" type="parTrans" cxnId="{F3875E67-4005-4D0E-AF69-2CD5A1A1870A}">
      <dgm:prSet/>
      <dgm:spPr/>
      <dgm:t>
        <a:bodyPr/>
        <a:lstStyle/>
        <a:p>
          <a:endParaRPr lang="en-US" sz="2000"/>
        </a:p>
      </dgm:t>
    </dgm:pt>
    <dgm:pt modelId="{F6F52887-3B46-4B04-932C-7A28ADD3E5C9}" type="sibTrans" cxnId="{F3875E67-4005-4D0E-AF69-2CD5A1A1870A}">
      <dgm:prSet/>
      <dgm:spPr/>
      <dgm:t>
        <a:bodyPr/>
        <a:lstStyle/>
        <a:p>
          <a:endParaRPr lang="en-US" sz="2000"/>
        </a:p>
      </dgm:t>
    </dgm:pt>
    <dgm:pt modelId="{A785B9E3-97E4-4872-B3D8-E496CCB45F40}">
      <dgm:prSet custT="1"/>
      <dgm:spPr/>
      <dgm:t>
        <a:bodyPr/>
        <a:lstStyle/>
        <a:p>
          <a:pPr rtl="0"/>
          <a:r>
            <a:rPr lang="fr-FR" sz="1800" noProof="0" dirty="0" smtClean="0">
              <a:effectLst>
                <a:outerShdw blurRad="38100" dist="38100" dir="2700000" algn="tl">
                  <a:srgbClr val="000000">
                    <a:alpha val="43137"/>
                  </a:srgbClr>
                </a:outerShdw>
              </a:effectLst>
            </a:rPr>
            <a:t>Analyse des données avec des rapports</a:t>
          </a:r>
          <a:endParaRPr lang="fr-FR" sz="1800" noProof="0" dirty="0">
            <a:effectLst>
              <a:outerShdw blurRad="38100" dist="38100" dir="2700000" algn="tl">
                <a:srgbClr val="000000">
                  <a:alpha val="43137"/>
                </a:srgbClr>
              </a:outerShdw>
            </a:effectLst>
          </a:endParaRPr>
        </a:p>
      </dgm:t>
    </dgm:pt>
    <dgm:pt modelId="{5F7ED237-4CB8-4254-96FC-16ABC76381D5}" type="parTrans" cxnId="{4AD00754-8811-4DDE-A07E-72592E4BE98B}">
      <dgm:prSet/>
      <dgm:spPr/>
      <dgm:t>
        <a:bodyPr/>
        <a:lstStyle/>
        <a:p>
          <a:endParaRPr lang="en-US" sz="2000"/>
        </a:p>
      </dgm:t>
    </dgm:pt>
    <dgm:pt modelId="{1CEFE6D4-C277-43CD-B4EC-979D74E43B01}" type="sibTrans" cxnId="{4AD00754-8811-4DDE-A07E-72592E4BE98B}">
      <dgm:prSet/>
      <dgm:spPr/>
      <dgm:t>
        <a:bodyPr/>
        <a:lstStyle/>
        <a:p>
          <a:endParaRPr lang="en-US" sz="2000"/>
        </a:p>
      </dgm:t>
    </dgm:pt>
    <dgm:pt modelId="{D9A47482-D225-4B33-B80C-CA5BBD882B3C}">
      <dgm:prSet custT="1"/>
      <dgm:spPr/>
      <dgm:t>
        <a:bodyPr/>
        <a:lstStyle/>
        <a:p>
          <a:pPr rtl="0"/>
          <a:r>
            <a:rPr lang="fr-FR" sz="1600" noProof="0" dirty="0" smtClean="0">
              <a:effectLst>
                <a:outerShdw blurRad="38100" dist="38100" dir="2700000" algn="tl">
                  <a:srgbClr val="000000">
                    <a:alpha val="43137"/>
                  </a:srgbClr>
                </a:outerShdw>
              </a:effectLst>
            </a:rPr>
            <a:t>Correction des problèmes  avec la base de connaissances Microsoft</a:t>
          </a:r>
          <a:endParaRPr lang="fr-FR" sz="1600" noProof="0" dirty="0">
            <a:effectLst>
              <a:outerShdw blurRad="38100" dist="38100" dir="2700000" algn="tl">
                <a:srgbClr val="000000">
                  <a:alpha val="43137"/>
                </a:srgbClr>
              </a:outerShdw>
            </a:effectLst>
          </a:endParaRPr>
        </a:p>
      </dgm:t>
    </dgm:pt>
    <dgm:pt modelId="{02E64C94-C1F4-4784-9AB4-DDA3F2B97493}" type="parTrans" cxnId="{EC842F09-6A40-4B90-9FBE-7EC91CD7D7F2}">
      <dgm:prSet/>
      <dgm:spPr/>
      <dgm:t>
        <a:bodyPr/>
        <a:lstStyle/>
        <a:p>
          <a:endParaRPr lang="en-US" sz="2000"/>
        </a:p>
      </dgm:t>
    </dgm:pt>
    <dgm:pt modelId="{9C51E63A-0FF2-42B7-BCE0-A5D502E0D7AD}" type="sibTrans" cxnId="{EC842F09-6A40-4B90-9FBE-7EC91CD7D7F2}">
      <dgm:prSet/>
      <dgm:spPr/>
      <dgm:t>
        <a:bodyPr/>
        <a:lstStyle/>
        <a:p>
          <a:endParaRPr lang="en-US" sz="2000"/>
        </a:p>
      </dgm:t>
    </dgm:pt>
    <dgm:pt modelId="{F14AE7DF-3CED-4FEE-A006-75CA9FD1EB9B}" type="pres">
      <dgm:prSet presAssocID="{32EACA77-231F-4FB2-A5BC-C1D2D05C5CB7}" presName="Name0" presStyleCnt="0">
        <dgm:presLayoutVars>
          <dgm:dir/>
          <dgm:resizeHandles val="exact"/>
        </dgm:presLayoutVars>
      </dgm:prSet>
      <dgm:spPr/>
      <dgm:t>
        <a:bodyPr/>
        <a:lstStyle/>
        <a:p>
          <a:endParaRPr lang="en-US"/>
        </a:p>
      </dgm:t>
    </dgm:pt>
    <dgm:pt modelId="{C9F5DEBA-5C34-4A7D-821B-D0EDB1D42E96}" type="pres">
      <dgm:prSet presAssocID="{32EACA77-231F-4FB2-A5BC-C1D2D05C5CB7}" presName="cycle" presStyleCnt="0"/>
      <dgm:spPr/>
      <dgm:t>
        <a:bodyPr/>
        <a:lstStyle/>
        <a:p>
          <a:endParaRPr lang="en-US"/>
        </a:p>
      </dgm:t>
    </dgm:pt>
    <dgm:pt modelId="{DF3D7D32-8AB6-4112-B74F-DBECEAF48E24}" type="pres">
      <dgm:prSet presAssocID="{36FA1B50-CEEE-487E-8A61-6AABB933EA42}" presName="nodeFirstNode" presStyleLbl="node1" presStyleIdx="0" presStyleCnt="4">
        <dgm:presLayoutVars>
          <dgm:bulletEnabled val="1"/>
        </dgm:presLayoutVars>
      </dgm:prSet>
      <dgm:spPr>
        <a:prstGeom prst="ellipse">
          <a:avLst/>
        </a:prstGeom>
      </dgm:spPr>
      <dgm:t>
        <a:bodyPr/>
        <a:lstStyle/>
        <a:p>
          <a:endParaRPr lang="en-US"/>
        </a:p>
      </dgm:t>
    </dgm:pt>
    <dgm:pt modelId="{C4024099-FE76-4578-A057-D0BCCB143BCF}" type="pres">
      <dgm:prSet presAssocID="{004A4C0A-1790-4F09-999D-0F307606894F}" presName="sibTransFirstNode" presStyleLbl="bgShp" presStyleIdx="0" presStyleCnt="1"/>
      <dgm:spPr/>
      <dgm:t>
        <a:bodyPr/>
        <a:lstStyle/>
        <a:p>
          <a:endParaRPr lang="en-US"/>
        </a:p>
      </dgm:t>
    </dgm:pt>
    <dgm:pt modelId="{C83C5F46-EE43-40E3-B462-686C5D607272}" type="pres">
      <dgm:prSet presAssocID="{66FE6DA1-0411-4F8E-8E05-F6225C01AEBD}" presName="nodeFollowingNodes" presStyleLbl="node1" presStyleIdx="1" presStyleCnt="4">
        <dgm:presLayoutVars>
          <dgm:bulletEnabled val="1"/>
        </dgm:presLayoutVars>
      </dgm:prSet>
      <dgm:spPr>
        <a:prstGeom prst="ellipse">
          <a:avLst/>
        </a:prstGeom>
      </dgm:spPr>
      <dgm:t>
        <a:bodyPr/>
        <a:lstStyle/>
        <a:p>
          <a:endParaRPr lang="en-US"/>
        </a:p>
      </dgm:t>
    </dgm:pt>
    <dgm:pt modelId="{10843325-3FB4-4D05-92E6-4C6275F76C47}" type="pres">
      <dgm:prSet presAssocID="{A785B9E3-97E4-4872-B3D8-E496CCB45F40}" presName="nodeFollowingNodes" presStyleLbl="node1" presStyleIdx="2" presStyleCnt="4">
        <dgm:presLayoutVars>
          <dgm:bulletEnabled val="1"/>
        </dgm:presLayoutVars>
      </dgm:prSet>
      <dgm:spPr>
        <a:prstGeom prst="ellipse">
          <a:avLst/>
        </a:prstGeom>
      </dgm:spPr>
      <dgm:t>
        <a:bodyPr/>
        <a:lstStyle/>
        <a:p>
          <a:endParaRPr lang="en-US"/>
        </a:p>
      </dgm:t>
    </dgm:pt>
    <dgm:pt modelId="{ADA3161A-5D9F-4AB5-86A1-447412B22A87}" type="pres">
      <dgm:prSet presAssocID="{D9A47482-D225-4B33-B80C-CA5BBD882B3C}" presName="nodeFollowingNodes" presStyleLbl="node1" presStyleIdx="3" presStyleCnt="4">
        <dgm:presLayoutVars>
          <dgm:bulletEnabled val="1"/>
        </dgm:presLayoutVars>
      </dgm:prSet>
      <dgm:spPr>
        <a:prstGeom prst="ellipse">
          <a:avLst/>
        </a:prstGeom>
      </dgm:spPr>
      <dgm:t>
        <a:bodyPr/>
        <a:lstStyle/>
        <a:p>
          <a:endParaRPr lang="en-US"/>
        </a:p>
      </dgm:t>
    </dgm:pt>
  </dgm:ptLst>
  <dgm:cxnLst>
    <dgm:cxn modelId="{8BDFDB8B-B9AD-4D9C-A39F-E95FAB206073}" type="presOf" srcId="{D9A47482-D225-4B33-B80C-CA5BBD882B3C}" destId="{ADA3161A-5D9F-4AB5-86A1-447412B22A87}" srcOrd="0" destOrd="0" presId="urn:microsoft.com/office/officeart/2005/8/layout/cycle3"/>
    <dgm:cxn modelId="{EC842F09-6A40-4B90-9FBE-7EC91CD7D7F2}" srcId="{32EACA77-231F-4FB2-A5BC-C1D2D05C5CB7}" destId="{D9A47482-D225-4B33-B80C-CA5BBD882B3C}" srcOrd="3" destOrd="0" parTransId="{02E64C94-C1F4-4784-9AB4-DDA3F2B97493}" sibTransId="{9C51E63A-0FF2-42B7-BCE0-A5D502E0D7AD}"/>
    <dgm:cxn modelId="{571B3720-5D4E-4A09-A00C-2367DE76098D}" srcId="{32EACA77-231F-4FB2-A5BC-C1D2D05C5CB7}" destId="{36FA1B50-CEEE-487E-8A61-6AABB933EA42}" srcOrd="0" destOrd="0" parTransId="{72B6F2A2-FFFB-4838-A17F-6AB00BDCC177}" sibTransId="{004A4C0A-1790-4F09-999D-0F307606894F}"/>
    <dgm:cxn modelId="{F842E95B-2AA2-4D71-B473-A94E26D53BE3}" type="presOf" srcId="{004A4C0A-1790-4F09-999D-0F307606894F}" destId="{C4024099-FE76-4578-A057-D0BCCB143BCF}" srcOrd="0" destOrd="0" presId="urn:microsoft.com/office/officeart/2005/8/layout/cycle3"/>
    <dgm:cxn modelId="{D066AA2F-2414-453B-9745-F6CF2D1F826B}" type="presOf" srcId="{36FA1B50-CEEE-487E-8A61-6AABB933EA42}" destId="{DF3D7D32-8AB6-4112-B74F-DBECEAF48E24}" srcOrd="0" destOrd="0" presId="urn:microsoft.com/office/officeart/2005/8/layout/cycle3"/>
    <dgm:cxn modelId="{64E84AE2-EB7C-4B87-8246-C794969E4D49}" type="presOf" srcId="{66FE6DA1-0411-4F8E-8E05-F6225C01AEBD}" destId="{C83C5F46-EE43-40E3-B462-686C5D607272}" srcOrd="0" destOrd="0" presId="urn:microsoft.com/office/officeart/2005/8/layout/cycle3"/>
    <dgm:cxn modelId="{4AD00754-8811-4DDE-A07E-72592E4BE98B}" srcId="{32EACA77-231F-4FB2-A5BC-C1D2D05C5CB7}" destId="{A785B9E3-97E4-4872-B3D8-E496CCB45F40}" srcOrd="2" destOrd="0" parTransId="{5F7ED237-4CB8-4254-96FC-16ABC76381D5}" sibTransId="{1CEFE6D4-C277-43CD-B4EC-979D74E43B01}"/>
    <dgm:cxn modelId="{F3875E67-4005-4D0E-AF69-2CD5A1A1870A}" srcId="{32EACA77-231F-4FB2-A5BC-C1D2D05C5CB7}" destId="{66FE6DA1-0411-4F8E-8E05-F6225C01AEBD}" srcOrd="1" destOrd="0" parTransId="{3DF42B08-F19A-4405-AA5E-9F2D37853F74}" sibTransId="{F6F52887-3B46-4B04-932C-7A28ADD3E5C9}"/>
    <dgm:cxn modelId="{9824AA05-B55A-4D5C-8A90-8009925B1F03}" type="presOf" srcId="{32EACA77-231F-4FB2-A5BC-C1D2D05C5CB7}" destId="{F14AE7DF-3CED-4FEE-A006-75CA9FD1EB9B}" srcOrd="0" destOrd="0" presId="urn:microsoft.com/office/officeart/2005/8/layout/cycle3"/>
    <dgm:cxn modelId="{09C1F6F8-DA3B-453C-8121-E8D7B99C69B7}" type="presOf" srcId="{A785B9E3-97E4-4872-B3D8-E496CCB45F40}" destId="{10843325-3FB4-4D05-92E6-4C6275F76C47}" srcOrd="0" destOrd="0" presId="urn:microsoft.com/office/officeart/2005/8/layout/cycle3"/>
    <dgm:cxn modelId="{A8AC62F0-1694-4E05-956F-5FCE0354DA4A}" type="presParOf" srcId="{F14AE7DF-3CED-4FEE-A006-75CA9FD1EB9B}" destId="{C9F5DEBA-5C34-4A7D-821B-D0EDB1D42E96}" srcOrd="0" destOrd="0" presId="urn:microsoft.com/office/officeart/2005/8/layout/cycle3"/>
    <dgm:cxn modelId="{865474D4-2F95-456C-937F-8190EFDC449C}" type="presParOf" srcId="{C9F5DEBA-5C34-4A7D-821B-D0EDB1D42E96}" destId="{DF3D7D32-8AB6-4112-B74F-DBECEAF48E24}" srcOrd="0" destOrd="0" presId="urn:microsoft.com/office/officeart/2005/8/layout/cycle3"/>
    <dgm:cxn modelId="{EE9A611D-E37D-4679-97A5-0C5AFBE63076}" type="presParOf" srcId="{C9F5DEBA-5C34-4A7D-821B-D0EDB1D42E96}" destId="{C4024099-FE76-4578-A057-D0BCCB143BCF}" srcOrd="1" destOrd="0" presId="urn:microsoft.com/office/officeart/2005/8/layout/cycle3"/>
    <dgm:cxn modelId="{F89D5510-A178-4A57-A6FC-82AEC8F44251}" type="presParOf" srcId="{C9F5DEBA-5C34-4A7D-821B-D0EDB1D42E96}" destId="{C83C5F46-EE43-40E3-B462-686C5D607272}" srcOrd="2" destOrd="0" presId="urn:microsoft.com/office/officeart/2005/8/layout/cycle3"/>
    <dgm:cxn modelId="{DD4B8A55-BFDF-4DEF-ADE3-EAC968FC195E}" type="presParOf" srcId="{C9F5DEBA-5C34-4A7D-821B-D0EDB1D42E96}" destId="{10843325-3FB4-4D05-92E6-4C6275F76C47}" srcOrd="3" destOrd="0" presId="urn:microsoft.com/office/officeart/2005/8/layout/cycle3"/>
    <dgm:cxn modelId="{7B792E62-8567-4851-A390-DBBDBFBF9661}" type="presParOf" srcId="{C9F5DEBA-5C34-4A7D-821B-D0EDB1D42E96}" destId="{ADA3161A-5D9F-4AB5-86A1-447412B22A87}" srcOrd="4" destOrd="0" presId="urn:microsoft.com/office/officeart/2005/8/layout/cycle3"/>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4/28/2008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4/28/2008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4/28/2008 5:30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450A8A66-26D1-4C78-8967-98DD528E9A7C}"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400" y="4343400"/>
            <a:ext cx="5029200" cy="4114800"/>
          </a:xfrm>
          <a:ln/>
        </p:spPr>
        <p:txBody>
          <a:bodyPr/>
          <a:lstStyle/>
          <a:p>
            <a:pPr>
              <a:spcBef>
                <a:spcPct val="0"/>
              </a:spcBef>
              <a:defRPr/>
            </a:pPr>
            <a:endParaRPr lang="en-US"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4114800"/>
          </a:xfrm>
          <a:noFill/>
          <a:ln/>
        </p:spPr>
        <p:txBody>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a:ln/>
        </p:spPr>
        <p:txBody>
          <a:bodyPr>
            <a:normAutofit fontScale="92500" lnSpcReduction="10000"/>
          </a:bodyPr>
          <a:lstStyle/>
          <a:p>
            <a:pPr>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450A8A66-26D1-4C78-8967-98DD528E9A7C}"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headEnd/>
            <a:tailEnd/>
          </a:ln>
        </p:spPr>
        <p:txBody>
          <a:bodyPr/>
          <a:lstStyle/>
          <a:p>
            <a:fld id="{8B9AED45-E7FA-414B-8CB7-44C9E3667B00}" type="slidenum">
              <a:rPr lang="en-US" smtClean="0"/>
              <a:pPr/>
              <a:t>16</a:t>
            </a:fld>
            <a:endParaRPr lang="en-US" smtClean="0"/>
          </a:p>
        </p:txBody>
      </p:sp>
      <p:sp>
        <p:nvSpPr>
          <p:cNvPr id="83971" name="Rectangle 2"/>
          <p:cNvSpPr>
            <a:spLocks noGrp="1" noRot="1" noChangeAspect="1" noChangeArrowheads="1" noTextEdit="1"/>
          </p:cNvSpPr>
          <p:nvPr>
            <p:ph type="sldImg"/>
          </p:nvPr>
        </p:nvSpPr>
        <p:spPr>
          <a:xfrm>
            <a:off x="1144588" y="382588"/>
            <a:ext cx="4570412" cy="3427412"/>
          </a:xfrm>
          <a:ln/>
        </p:spPr>
      </p:sp>
      <p:sp>
        <p:nvSpPr>
          <p:cNvPr id="83972" name="Rectangle 3"/>
          <p:cNvSpPr>
            <a:spLocks noGrp="1" noChangeArrowheads="1"/>
          </p:cNvSpPr>
          <p:nvPr>
            <p:ph type="body" idx="1"/>
          </p:nvPr>
        </p:nvSpPr>
        <p:spPr>
          <a:xfrm>
            <a:off x="990600" y="4040189"/>
            <a:ext cx="5029200" cy="4416425"/>
          </a:xfrm>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88B1F856-098C-44DA-A2B0-C6C450114557}" type="datetime8">
              <a:rPr lang="en-US" smtClean="0">
                <a:latin typeface="Arial" pitchFamily="34" charset="0"/>
                <a:ea typeface="ＭＳ Ｐゴシック" pitchFamily="34" charset="-128"/>
              </a:rPr>
              <a:pPr/>
              <a:t>4/28/2008 5:30 PM</a:t>
            </a:fld>
            <a:endParaRPr lang="en-US" smtClean="0">
              <a:latin typeface="Arial" pitchFamily="34" charset="0"/>
              <a:ea typeface="ＭＳ Ｐゴシック" pitchFamily="34" charset="-128"/>
            </a:endParaRPr>
          </a:p>
        </p:txBody>
      </p:sp>
      <p:sp>
        <p:nvSpPr>
          <p:cNvPr id="67587" name="Rectangle 7"/>
          <p:cNvSpPr>
            <a:spLocks noGrp="1" noChangeArrowheads="1"/>
          </p:cNvSpPr>
          <p:nvPr>
            <p:ph type="sldNum" sz="quarter" idx="5"/>
          </p:nvPr>
        </p:nvSpPr>
        <p:spPr>
          <a:noFill/>
        </p:spPr>
        <p:txBody>
          <a:bodyPr/>
          <a:lstStyle/>
          <a:p>
            <a:fld id="{A72A6AD7-3A90-4ADA-977D-65C655CABFE1}" type="slidenum">
              <a:rPr lang="en-US" smtClean="0">
                <a:latin typeface="Arial" pitchFamily="34" charset="0"/>
                <a:ea typeface="ＭＳ Ｐゴシック" pitchFamily="34" charset="-128"/>
              </a:rPr>
              <a:pPr/>
              <a:t>17</a:t>
            </a:fld>
            <a:endParaRPr lang="en-US" smtClean="0">
              <a:latin typeface="Arial" pitchFamily="34" charset="0"/>
              <a:ea typeface="ＭＳ Ｐゴシック" pitchFamily="34" charset="-128"/>
            </a:endParaRPr>
          </a:p>
        </p:txBody>
      </p:sp>
      <p:sp>
        <p:nvSpPr>
          <p:cNvPr id="67588" name="Rectangle 2"/>
          <p:cNvSpPr>
            <a:spLocks noGrp="1" noRot="1" noChangeAspect="1" noChangeArrowheads="1" noTextEdit="1"/>
          </p:cNvSpPr>
          <p:nvPr>
            <p:ph type="sldImg"/>
          </p:nvPr>
        </p:nvSpPr>
        <p:spPr>
          <a:xfrm>
            <a:off x="1144588" y="382588"/>
            <a:ext cx="4570412" cy="3427412"/>
          </a:xfrm>
          <a:ln/>
        </p:spPr>
      </p:sp>
      <p:sp>
        <p:nvSpPr>
          <p:cNvPr id="53254" name="Rectangle 3"/>
          <p:cNvSpPr>
            <a:spLocks noGrp="1" noChangeArrowheads="1"/>
          </p:cNvSpPr>
          <p:nvPr>
            <p:ph type="body" idx="1"/>
          </p:nvPr>
        </p:nvSpPr>
        <p:spPr>
          <a:xfrm>
            <a:off x="990600" y="4040188"/>
            <a:ext cx="5029200" cy="4416425"/>
          </a:xfrm>
          <a:ln/>
        </p:spPr>
        <p:txBody>
          <a:bodyPr>
            <a:normAutofit fontScale="92500" lnSpcReduction="20000"/>
          </a:bodyPr>
          <a:lstStyle/>
          <a:p>
            <a:pPr eaLnBrk="1" hangingPunct="1">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14400" y="4343400"/>
            <a:ext cx="5029200" cy="4114800"/>
          </a:xfrm>
          <a:noFill/>
          <a:ln/>
        </p:spPr>
        <p:txBody>
          <a:bodyPr/>
          <a:lstStyle/>
          <a:p>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450A8A66-26D1-4C78-8967-98DD528E9A7C}"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p:spPr>
        <p:txBody>
          <a:bodyPr/>
          <a:lstStyle/>
          <a:p>
            <a:fld id="{0852E414-75CC-4131-97B4-1265FBF51FC3}" type="datetime8">
              <a:rPr lang="en-US" smtClean="0">
                <a:latin typeface="Arial" pitchFamily="34" charset="0"/>
                <a:ea typeface="ＭＳ Ｐゴシック" pitchFamily="34" charset="-128"/>
              </a:rPr>
              <a:pPr/>
              <a:t>4/28/2008 5:30 PM</a:t>
            </a:fld>
            <a:endParaRPr lang="en-US" smtClean="0">
              <a:latin typeface="Arial" pitchFamily="34" charset="0"/>
              <a:ea typeface="ＭＳ Ｐゴシック" pitchFamily="34" charset="-128"/>
            </a:endParaRPr>
          </a:p>
        </p:txBody>
      </p:sp>
      <p:sp>
        <p:nvSpPr>
          <p:cNvPr id="32771" name="Rectangle 7"/>
          <p:cNvSpPr>
            <a:spLocks noGrp="1" noChangeArrowheads="1"/>
          </p:cNvSpPr>
          <p:nvPr>
            <p:ph type="sldNum" sz="quarter" idx="5"/>
          </p:nvPr>
        </p:nvSpPr>
        <p:spPr>
          <a:noFill/>
        </p:spPr>
        <p:txBody>
          <a:bodyPr/>
          <a:lstStyle/>
          <a:p>
            <a:fld id="{C23E1EAA-87DB-48F4-A566-45D2141150CA}" type="slidenum">
              <a:rPr lang="en-US" smtClean="0">
                <a:latin typeface="Arial" pitchFamily="34" charset="0"/>
                <a:ea typeface="ＭＳ Ｐゴシック" pitchFamily="34" charset="-128"/>
              </a:rPr>
              <a:pPr/>
              <a:t>20</a:t>
            </a:fld>
            <a:endParaRPr lang="en-US" smtClean="0">
              <a:latin typeface="Arial" pitchFamily="34" charset="0"/>
              <a:ea typeface="ＭＳ Ｐゴシック" pitchFamily="34" charset="-128"/>
            </a:endParaRPr>
          </a:p>
        </p:txBody>
      </p:sp>
      <p:sp>
        <p:nvSpPr>
          <p:cNvPr id="32772" name="Rectangle 2"/>
          <p:cNvSpPr>
            <a:spLocks noGrp="1" noRot="1" noChangeAspect="1" noChangeArrowheads="1" noTextEdit="1"/>
          </p:cNvSpPr>
          <p:nvPr>
            <p:ph type="sldImg"/>
          </p:nvPr>
        </p:nvSpPr>
        <p:spPr>
          <a:xfrm>
            <a:off x="1144588" y="382588"/>
            <a:ext cx="4570412" cy="3427412"/>
          </a:xfrm>
          <a:ln/>
        </p:spPr>
      </p:sp>
      <p:sp>
        <p:nvSpPr>
          <p:cNvPr id="32773" name="Rectangle 3"/>
          <p:cNvSpPr>
            <a:spLocks noGrp="1" noChangeArrowheads="1"/>
          </p:cNvSpPr>
          <p:nvPr>
            <p:ph type="body" idx="1"/>
          </p:nvPr>
        </p:nvSpPr>
        <p:spPr>
          <a:xfrm>
            <a:off x="990600" y="4040189"/>
            <a:ext cx="5029200" cy="4416425"/>
          </a:xfrm>
          <a:noFill/>
          <a:ln/>
        </p:spPr>
        <p:txBody>
          <a:bodyPr/>
          <a:lstStyle/>
          <a:p>
            <a:pPr eaLnBrk="1" hangingPunct="1">
              <a:buFont typeface="+mj-lt"/>
              <a:buNone/>
            </a:pPr>
            <a:endParaRPr lang="en-US" dirty="0"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6800"/>
          <p:cNvSpPr>
            <a:spLocks noGrp="1" noRot="1" noChangeAspect="1" noChangeArrowheads="1" noTextEdit="1"/>
          </p:cNvSpPr>
          <p:nvPr>
            <p:ph type="sldImg"/>
          </p:nvPr>
        </p:nvSpPr>
        <p:spPr>
          <a:noFill/>
          <a:ln cap="flat">
            <a:headEnd type="none" w="med" len="med"/>
            <a:tailEnd type="none" w="med" len="med"/>
          </a:ln>
        </p:spPr>
      </p:sp>
      <p:sp>
        <p:nvSpPr>
          <p:cNvPr id="68611" name="Rectangle 76801"/>
          <p:cNvSpPr>
            <a:spLocks noGrp="1" noChangeArrowheads="1"/>
          </p:cNvSpPr>
          <p:nvPr>
            <p:ph type="body" idx="1"/>
          </p:nvPr>
        </p:nvSpPr>
        <p:spPr>
          <a:ln/>
        </p:spPr>
        <p:txBody>
          <a:bodyPr/>
          <a:lstStyle/>
          <a:p>
            <a:pPr>
              <a:lnSpc>
                <a:spcPct val="80000"/>
              </a:lnSpc>
              <a:defRPr/>
            </a:pPr>
            <a:endParaRPr lang="en-US" sz="800" dirty="0"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88B1F856-098C-44DA-A2B0-C6C450114557}" type="datetime8">
              <a:rPr lang="en-US" smtClean="0">
                <a:latin typeface="Arial" pitchFamily="34" charset="0"/>
                <a:ea typeface="ＭＳ Ｐゴシック" pitchFamily="34" charset="-128"/>
              </a:rPr>
              <a:pPr/>
              <a:t>4/28/2008 5:30 PM</a:t>
            </a:fld>
            <a:endParaRPr lang="en-US" smtClean="0">
              <a:latin typeface="Arial" pitchFamily="34" charset="0"/>
              <a:ea typeface="ＭＳ Ｐゴシック" pitchFamily="34" charset="-128"/>
            </a:endParaRPr>
          </a:p>
        </p:txBody>
      </p:sp>
      <p:sp>
        <p:nvSpPr>
          <p:cNvPr id="67587" name="Rectangle 7"/>
          <p:cNvSpPr>
            <a:spLocks noGrp="1" noChangeArrowheads="1"/>
          </p:cNvSpPr>
          <p:nvPr>
            <p:ph type="sldNum" sz="quarter" idx="5"/>
          </p:nvPr>
        </p:nvSpPr>
        <p:spPr>
          <a:noFill/>
        </p:spPr>
        <p:txBody>
          <a:bodyPr/>
          <a:lstStyle/>
          <a:p>
            <a:fld id="{A72A6AD7-3A90-4ADA-977D-65C655CABFE1}" type="slidenum">
              <a:rPr lang="en-US" smtClean="0">
                <a:latin typeface="Arial" pitchFamily="34" charset="0"/>
                <a:ea typeface="ＭＳ Ｐゴシック" pitchFamily="34" charset="-128"/>
              </a:rPr>
              <a:pPr/>
              <a:t>25</a:t>
            </a:fld>
            <a:endParaRPr lang="en-US" smtClean="0">
              <a:latin typeface="Arial" pitchFamily="34" charset="0"/>
              <a:ea typeface="ＭＳ Ｐゴシック" pitchFamily="34" charset="-128"/>
            </a:endParaRPr>
          </a:p>
        </p:txBody>
      </p:sp>
      <p:sp>
        <p:nvSpPr>
          <p:cNvPr id="67588" name="Rectangle 2"/>
          <p:cNvSpPr>
            <a:spLocks noGrp="1" noRot="1" noChangeAspect="1" noChangeArrowheads="1" noTextEdit="1"/>
          </p:cNvSpPr>
          <p:nvPr>
            <p:ph type="sldImg"/>
          </p:nvPr>
        </p:nvSpPr>
        <p:spPr>
          <a:xfrm>
            <a:off x="1144588" y="382588"/>
            <a:ext cx="4570412" cy="3427412"/>
          </a:xfrm>
          <a:ln/>
        </p:spPr>
      </p:sp>
      <p:sp>
        <p:nvSpPr>
          <p:cNvPr id="53254" name="Rectangle 3"/>
          <p:cNvSpPr>
            <a:spLocks noGrp="1" noChangeArrowheads="1"/>
          </p:cNvSpPr>
          <p:nvPr>
            <p:ph type="body" idx="1"/>
          </p:nvPr>
        </p:nvSpPr>
        <p:spPr>
          <a:xfrm>
            <a:off x="990600" y="4040189"/>
            <a:ext cx="5029200" cy="4416425"/>
          </a:xfrm>
          <a:ln/>
        </p:spPr>
        <p:txBody>
          <a:bodyPr>
            <a:normAutofit fontScale="92500" lnSpcReduction="20000"/>
          </a:bodyPr>
          <a:lstStyle/>
          <a:p>
            <a:pPr eaLnBrk="1" hangingPunct="1">
              <a:defRPr/>
            </a:pPr>
            <a:endParaRPr lang="en-US" b="0"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a:noFill/>
          <a:ln/>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4/28/2008 5:30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27</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863B25E-35B3-4F0A-BAAB-1A9FC04B84F0}" type="slidenum">
              <a:rPr lang="en-US" smtClean="0">
                <a:ea typeface="ＭＳ Ｐゴシック" pitchFamily="1" charset="-128"/>
              </a:rPr>
              <a:pPr/>
              <a:t>28</a:t>
            </a:fld>
            <a:endParaRPr lang="en-US" smtClean="0">
              <a:ea typeface="ＭＳ Ｐゴシック" pitchFamily="1" charset="-128"/>
            </a:endParaRPr>
          </a:p>
        </p:txBody>
      </p:sp>
      <p:sp>
        <p:nvSpPr>
          <p:cNvPr id="33795"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1" rIns="91422" bIns="45711" anchor="b"/>
          <a:lstStyle/>
          <a:p>
            <a:pPr algn="r" defTabSz="930275" eaLnBrk="1" hangingPunct="1"/>
            <a:fld id="{7352FD2D-0AEF-47E3-A7BA-0C014AA84E96}" type="slidenum">
              <a:rPr lang="en-US" sz="1200">
                <a:latin typeface="Times New Roman" pitchFamily="1" charset="0"/>
              </a:rPr>
              <a:pPr algn="r" defTabSz="930275" eaLnBrk="1" hangingPunct="1"/>
              <a:t>28</a:t>
            </a:fld>
            <a:endParaRPr lang="en-US" sz="1200">
              <a:latin typeface="Times New Roman" pitchFamily="1" charset="0"/>
            </a:endParaRPr>
          </a:p>
        </p:txBody>
      </p:sp>
      <p:sp>
        <p:nvSpPr>
          <p:cNvPr id="33796" name="Rectangle 444417"/>
          <p:cNvSpPr>
            <a:spLocks noGrp="1" noRot="1" noChangeAspect="1" noChangeArrowheads="1" noTextEdit="1"/>
          </p:cNvSpPr>
          <p:nvPr>
            <p:ph type="sldImg"/>
          </p:nvPr>
        </p:nvSpPr>
        <p:spPr>
          <a:xfrm>
            <a:off x="1146175" y="685800"/>
            <a:ext cx="4572000" cy="3429000"/>
          </a:xfrm>
          <a:ln cap="flat" algn="ctr">
            <a:headEnd type="none" w="med" len="med"/>
            <a:tailEnd type="none" w="med" len="med"/>
          </a:ln>
        </p:spPr>
      </p:sp>
      <p:sp>
        <p:nvSpPr>
          <p:cNvPr id="33797" name="Rectangle 444418"/>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 charset="0"/>
              <a:ea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FC5F2AF-424C-4FBB-B4C4-338DC353BDDC}" type="slidenum">
              <a:rPr lang="en-US" smtClean="0"/>
              <a:pPr/>
              <a:t>29</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687391" y="4343520"/>
            <a:ext cx="5483225" cy="230832"/>
          </a:xfrm>
          <a:noFill/>
          <a:ln/>
        </p:spPr>
        <p:txBody>
          <a:bodyPr/>
          <a:lstStyle/>
          <a:p>
            <a:pPr marL="220663" indent="-220663"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fr-FR" smtClean="0"/>
          </a:p>
        </p:txBody>
      </p:sp>
      <p:sp>
        <p:nvSpPr>
          <p:cNvPr id="26628" name="Date Placeholder 3"/>
          <p:cNvSpPr>
            <a:spLocks noGrp="1"/>
          </p:cNvSpPr>
          <p:nvPr>
            <p:ph type="dt" sz="quarter" idx="1"/>
          </p:nvPr>
        </p:nvSpPr>
        <p:spPr/>
        <p:txBody>
          <a:bodyPr/>
          <a:lstStyle/>
          <a:p>
            <a:pPr>
              <a:defRPr/>
            </a:pPr>
            <a:fld id="{FA77DB10-2C6A-40B3-8DE4-BE663E18EE9B}" type="datetime8">
              <a:rPr lang="en-US" smtClean="0"/>
              <a:pPr>
                <a:defRPr/>
              </a:pPr>
              <a:t>4/28/2008 5:30 PM</a:t>
            </a:fld>
            <a:endParaRPr lang="fr-FR" smtClean="0"/>
          </a:p>
        </p:txBody>
      </p:sp>
      <p:sp>
        <p:nvSpPr>
          <p:cNvPr id="26629" name="Slide Number Placeholder 4"/>
          <p:cNvSpPr>
            <a:spLocks noGrp="1"/>
          </p:cNvSpPr>
          <p:nvPr>
            <p:ph type="sldNum" sz="quarter" idx="5"/>
          </p:nvPr>
        </p:nvSpPr>
        <p:spPr/>
        <p:txBody>
          <a:bodyPr/>
          <a:lstStyle/>
          <a:p>
            <a:pPr>
              <a:defRPr/>
            </a:pPr>
            <a:fld id="{5B822143-5D89-454B-9AAF-7CE1CEA94269}" type="slidenum">
              <a:rPr lang="en-US" smtClean="0"/>
              <a:pPr>
                <a:defRPr/>
              </a:pPr>
              <a:t>3</a:t>
            </a:fld>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863B25E-35B3-4F0A-BAAB-1A9FC04B84F0}" type="slidenum">
              <a:rPr lang="en-US" smtClean="0">
                <a:ea typeface="ＭＳ Ｐゴシック" pitchFamily="1" charset="-128"/>
              </a:rPr>
              <a:pPr/>
              <a:t>30</a:t>
            </a:fld>
            <a:endParaRPr lang="en-US" smtClean="0">
              <a:ea typeface="ＭＳ Ｐゴシック" pitchFamily="1" charset="-128"/>
            </a:endParaRPr>
          </a:p>
        </p:txBody>
      </p:sp>
      <p:sp>
        <p:nvSpPr>
          <p:cNvPr id="33795"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1" rIns="91422" bIns="45711" anchor="b"/>
          <a:lstStyle/>
          <a:p>
            <a:pPr algn="r" defTabSz="930275" eaLnBrk="1" hangingPunct="1"/>
            <a:fld id="{7352FD2D-0AEF-47E3-A7BA-0C014AA84E96}" type="slidenum">
              <a:rPr lang="en-US" sz="1200">
                <a:latin typeface="Times New Roman" pitchFamily="1" charset="0"/>
              </a:rPr>
              <a:pPr algn="r" defTabSz="930275" eaLnBrk="1" hangingPunct="1"/>
              <a:t>30</a:t>
            </a:fld>
            <a:endParaRPr lang="en-US" sz="1200">
              <a:latin typeface="Times New Roman" pitchFamily="1" charset="0"/>
            </a:endParaRPr>
          </a:p>
        </p:txBody>
      </p:sp>
      <p:sp>
        <p:nvSpPr>
          <p:cNvPr id="33796" name="Rectangle 444417"/>
          <p:cNvSpPr>
            <a:spLocks noGrp="1" noRot="1" noChangeAspect="1" noChangeArrowheads="1" noTextEdit="1"/>
          </p:cNvSpPr>
          <p:nvPr>
            <p:ph type="sldImg"/>
          </p:nvPr>
        </p:nvSpPr>
        <p:spPr>
          <a:xfrm>
            <a:off x="1146175" y="685800"/>
            <a:ext cx="4572000" cy="3429000"/>
          </a:xfrm>
          <a:ln cap="flat" algn="ctr">
            <a:headEnd type="none" w="med" len="med"/>
            <a:tailEnd type="none" w="med" len="med"/>
          </a:ln>
        </p:spPr>
      </p:sp>
      <p:sp>
        <p:nvSpPr>
          <p:cNvPr id="33797" name="Rectangle 444418"/>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 charset="0"/>
              <a:ea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7C45C5-C045-42BB-BFA3-2DEBF7B42673}"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863B25E-35B3-4F0A-BAAB-1A9FC04B84F0}" type="slidenum">
              <a:rPr lang="en-US" smtClean="0">
                <a:ea typeface="ＭＳ Ｐゴシック" pitchFamily="1" charset="-128"/>
              </a:rPr>
              <a:pPr/>
              <a:t>32</a:t>
            </a:fld>
            <a:endParaRPr lang="en-US" smtClean="0">
              <a:ea typeface="ＭＳ Ｐゴシック" pitchFamily="1" charset="-128"/>
            </a:endParaRPr>
          </a:p>
        </p:txBody>
      </p:sp>
      <p:sp>
        <p:nvSpPr>
          <p:cNvPr id="33795"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1" rIns="91422" bIns="45711" anchor="b"/>
          <a:lstStyle/>
          <a:p>
            <a:pPr algn="r" defTabSz="930275" eaLnBrk="1" hangingPunct="1"/>
            <a:fld id="{7352FD2D-0AEF-47E3-A7BA-0C014AA84E96}" type="slidenum">
              <a:rPr lang="en-US" sz="1200">
                <a:latin typeface="Times New Roman" pitchFamily="1" charset="0"/>
              </a:rPr>
              <a:pPr algn="r" defTabSz="930275" eaLnBrk="1" hangingPunct="1"/>
              <a:t>32</a:t>
            </a:fld>
            <a:endParaRPr lang="en-US" sz="1200">
              <a:latin typeface="Times New Roman" pitchFamily="1" charset="0"/>
            </a:endParaRPr>
          </a:p>
        </p:txBody>
      </p:sp>
      <p:sp>
        <p:nvSpPr>
          <p:cNvPr id="33796" name="Rectangle 444417"/>
          <p:cNvSpPr>
            <a:spLocks noGrp="1" noRot="1" noChangeAspect="1" noChangeArrowheads="1" noTextEdit="1"/>
          </p:cNvSpPr>
          <p:nvPr>
            <p:ph type="sldImg"/>
          </p:nvPr>
        </p:nvSpPr>
        <p:spPr>
          <a:xfrm>
            <a:off x="1146175" y="685800"/>
            <a:ext cx="4572000" cy="3429000"/>
          </a:xfrm>
          <a:ln cap="flat" algn="ctr">
            <a:headEnd type="none" w="med" len="med"/>
            <a:tailEnd type="none" w="med" len="med"/>
          </a:ln>
        </p:spPr>
      </p:sp>
      <p:sp>
        <p:nvSpPr>
          <p:cNvPr id="33797" name="Rectangle 444418"/>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 charset="0"/>
              <a:ea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40EB5C1-E2B3-4D5F-8D8E-4EE3037AD0E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40EB5C1-E2B3-4D5F-8D8E-4EE3037AD0E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450A8A66-26D1-4C78-8967-98DD528E9A7C}" type="slidenum">
              <a:rPr lang="fr-FR" smtClean="0"/>
              <a:pPr>
                <a:defRPr/>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40EB5C1-E2B3-4D5F-8D8E-4EE3037AD0EA}"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40EB5C1-E2B3-4D5F-8D8E-4EE3037AD0EA}"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40EB5C1-E2B3-4D5F-8D8E-4EE3037AD0EA}"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4/28/2008 5:30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39</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D40EB5C1-E2B3-4D5F-8D8E-4EE3037AD0EA}"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863B25E-35B3-4F0A-BAAB-1A9FC04B84F0}" type="slidenum">
              <a:rPr lang="en-US" smtClean="0">
                <a:ea typeface="ＭＳ Ｐゴシック" pitchFamily="1" charset="-128"/>
              </a:rPr>
              <a:pPr/>
              <a:t>40</a:t>
            </a:fld>
            <a:endParaRPr lang="en-US" smtClean="0">
              <a:ea typeface="ＭＳ Ｐゴシック" pitchFamily="1" charset="-128"/>
            </a:endParaRPr>
          </a:p>
        </p:txBody>
      </p:sp>
      <p:sp>
        <p:nvSpPr>
          <p:cNvPr id="33795"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1" rIns="91422" bIns="45711" anchor="b"/>
          <a:lstStyle/>
          <a:p>
            <a:pPr algn="r" defTabSz="930275" eaLnBrk="1" hangingPunct="1"/>
            <a:fld id="{7352FD2D-0AEF-47E3-A7BA-0C014AA84E96}" type="slidenum">
              <a:rPr lang="en-US" sz="1200">
                <a:latin typeface="Times New Roman" pitchFamily="1" charset="0"/>
              </a:rPr>
              <a:pPr algn="r" defTabSz="930275" eaLnBrk="1" hangingPunct="1"/>
              <a:t>40</a:t>
            </a:fld>
            <a:endParaRPr lang="en-US" sz="1200">
              <a:latin typeface="Times New Roman" pitchFamily="1" charset="0"/>
            </a:endParaRPr>
          </a:p>
        </p:txBody>
      </p:sp>
      <p:sp>
        <p:nvSpPr>
          <p:cNvPr id="33796" name="Rectangle 444417"/>
          <p:cNvSpPr>
            <a:spLocks noGrp="1" noRot="1" noChangeAspect="1" noChangeArrowheads="1" noTextEdit="1"/>
          </p:cNvSpPr>
          <p:nvPr>
            <p:ph type="sldImg"/>
          </p:nvPr>
        </p:nvSpPr>
        <p:spPr>
          <a:xfrm>
            <a:off x="1146175" y="685800"/>
            <a:ext cx="4572000" cy="3429000"/>
          </a:xfrm>
          <a:ln cap="flat" algn="ctr">
            <a:headEnd type="none" w="med" len="med"/>
            <a:tailEnd type="none" w="med" len="med"/>
          </a:ln>
        </p:spPr>
      </p:sp>
      <p:sp>
        <p:nvSpPr>
          <p:cNvPr id="33797" name="Rectangle 444418"/>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 charset="0"/>
              <a:ea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304E205-B147-4B39-BA28-56C07F971EDD}" type="slidenum">
              <a:rPr lang="en-US" smtClean="0">
                <a:ea typeface="ＭＳ Ｐゴシック" pitchFamily="1" charset="-128"/>
              </a:rPr>
              <a:pPr/>
              <a:t>43</a:t>
            </a:fld>
            <a:endParaRPr lang="en-US" smtClean="0">
              <a:ea typeface="ＭＳ Ｐゴシック" pitchFamily="1"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414340" y="3798888"/>
            <a:ext cx="6021387" cy="230832"/>
          </a:xfrm>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4/28/2008 5:30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44</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863B25E-35B3-4F0A-BAAB-1A9FC04B84F0}" type="slidenum">
              <a:rPr lang="en-US" smtClean="0">
                <a:ea typeface="ＭＳ Ｐゴシック" pitchFamily="1" charset="-128"/>
              </a:rPr>
              <a:pPr/>
              <a:t>45</a:t>
            </a:fld>
            <a:endParaRPr lang="en-US" smtClean="0">
              <a:ea typeface="ＭＳ Ｐゴシック" pitchFamily="1" charset="-128"/>
            </a:endParaRPr>
          </a:p>
        </p:txBody>
      </p:sp>
      <p:sp>
        <p:nvSpPr>
          <p:cNvPr id="33795"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1" rIns="91422" bIns="45711" anchor="b"/>
          <a:lstStyle/>
          <a:p>
            <a:pPr algn="r" defTabSz="930275" eaLnBrk="1" hangingPunct="1"/>
            <a:fld id="{7352FD2D-0AEF-47E3-A7BA-0C014AA84E96}" type="slidenum">
              <a:rPr lang="en-US" sz="1200">
                <a:latin typeface="Times New Roman" pitchFamily="1" charset="0"/>
              </a:rPr>
              <a:pPr algn="r" defTabSz="930275" eaLnBrk="1" hangingPunct="1"/>
              <a:t>45</a:t>
            </a:fld>
            <a:endParaRPr lang="en-US" sz="1200">
              <a:latin typeface="Times New Roman" pitchFamily="1" charset="0"/>
            </a:endParaRPr>
          </a:p>
        </p:txBody>
      </p:sp>
      <p:sp>
        <p:nvSpPr>
          <p:cNvPr id="33796" name="Rectangle 444417"/>
          <p:cNvSpPr>
            <a:spLocks noGrp="1" noRot="1" noChangeAspect="1" noChangeArrowheads="1" noTextEdit="1"/>
          </p:cNvSpPr>
          <p:nvPr>
            <p:ph type="sldImg"/>
          </p:nvPr>
        </p:nvSpPr>
        <p:spPr>
          <a:xfrm>
            <a:off x="1146175" y="685800"/>
            <a:ext cx="4572000" cy="3429000"/>
          </a:xfrm>
          <a:ln cap="flat" algn="ctr">
            <a:headEnd type="none" w="med" len="med"/>
            <a:tailEnd type="none" w="med" len="med"/>
          </a:ln>
        </p:spPr>
      </p:sp>
      <p:sp>
        <p:nvSpPr>
          <p:cNvPr id="33797" name="Rectangle 444418"/>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 charset="0"/>
              <a:ea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450A8A66-26D1-4C78-8967-98DD528E9A7C}" type="slidenum">
              <a:rPr lang="fr-FR" smtClean="0"/>
              <a:pPr>
                <a:defRPr/>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normAutofit/>
          </a:bodyPr>
          <a:lstStyle/>
          <a:p>
            <a:endParaRPr lang="en-US" dirty="0" smtClean="0"/>
          </a:p>
        </p:txBody>
      </p:sp>
      <p:sp>
        <p:nvSpPr>
          <p:cNvPr id="50180" name="Header Placeholder 3"/>
          <p:cNvSpPr>
            <a:spLocks noGrp="1"/>
          </p:cNvSpPr>
          <p:nvPr>
            <p:ph type="hdr" sz="quarter"/>
          </p:nvPr>
        </p:nvSpPr>
        <p:spPr>
          <a:noFill/>
        </p:spPr>
        <p:txBody>
          <a:bodyPr/>
          <a:lstStyle/>
          <a:p>
            <a:endParaRPr lang="en-US" dirty="0" smtClean="0">
              <a:latin typeface="Arial" charset="0"/>
            </a:endParaRPr>
          </a:p>
        </p:txBody>
      </p:sp>
      <p:sp>
        <p:nvSpPr>
          <p:cNvPr id="50181" name="Date Placeholder 4"/>
          <p:cNvSpPr>
            <a:spLocks noGrp="1"/>
          </p:cNvSpPr>
          <p:nvPr>
            <p:ph type="dt" sz="quarter" idx="1"/>
          </p:nvPr>
        </p:nvSpPr>
        <p:spPr>
          <a:noFill/>
        </p:spPr>
        <p:txBody>
          <a:bodyPr/>
          <a:lstStyle/>
          <a:p>
            <a:fld id="{034AC0C0-CF9D-42DC-9428-AE7DE1DAEFF1}" type="datetime8">
              <a:rPr lang="en-US" smtClean="0">
                <a:latin typeface="Arial" charset="0"/>
              </a:rPr>
              <a:pPr/>
              <a:t>4/28/2008 5:30 PM</a:t>
            </a:fld>
            <a:endParaRPr lang="en-US" dirty="0" smtClean="0">
              <a:latin typeface="Arial" charset="0"/>
            </a:endParaRPr>
          </a:p>
        </p:txBody>
      </p:sp>
      <p:sp>
        <p:nvSpPr>
          <p:cNvPr id="50182" name="Footer Placeholder 5"/>
          <p:cNvSpPr>
            <a:spLocks noGrp="1"/>
          </p:cNvSpPr>
          <p:nvPr>
            <p:ph type="ftr" sz="quarter" idx="4"/>
          </p:nvPr>
        </p:nvSpPr>
        <p:spPr>
          <a:noFill/>
        </p:spPr>
        <p:txBody>
          <a:bodyPr/>
          <a:lstStyle/>
          <a:p>
            <a:r>
              <a:rPr lang="en-US" dirty="0" smtClean="0">
                <a:latin typeface="Arial" charset="0"/>
              </a:rPr>
              <a:t>.</a:t>
            </a:r>
          </a:p>
        </p:txBody>
      </p:sp>
      <p:sp>
        <p:nvSpPr>
          <p:cNvPr id="50183" name="Slide Number Placeholder 6"/>
          <p:cNvSpPr>
            <a:spLocks noGrp="1"/>
          </p:cNvSpPr>
          <p:nvPr>
            <p:ph type="sldNum" sz="quarter" idx="5"/>
          </p:nvPr>
        </p:nvSpPr>
        <p:spPr>
          <a:noFill/>
        </p:spPr>
        <p:txBody>
          <a:bodyPr/>
          <a:lstStyle/>
          <a:p>
            <a:fld id="{2E0A9502-CB7A-4B3C-ADF9-3EAE5170CBA6}" type="slidenum">
              <a:rPr lang="en-US" smtClean="0">
                <a:latin typeface="Arial" charset="0"/>
              </a:rPr>
              <a:pPr/>
              <a:t>47</a:t>
            </a:fld>
            <a:endParaRPr 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4/28/2008 5:30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20000"/>
              </a:lnSpc>
              <a:spcBef>
                <a:spcPct val="0"/>
              </a:spcBef>
            </a:pPr>
            <a:endParaRPr lang="fr-FR"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84F1-938A-4E6C-913B-3B0C4AD655C3}" type="slidenum">
              <a:rPr lang="en-US" smtClean="0">
                <a:latin typeface="Arial" charset="0"/>
              </a:rPr>
              <a:pPr fontAlgn="base">
                <a:spcBef>
                  <a:spcPct val="0"/>
                </a:spcBef>
                <a:spcAft>
                  <a:spcPct val="0"/>
                </a:spcAft>
                <a:def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863B25E-35B3-4F0A-BAAB-1A9FC04B84F0}" type="slidenum">
              <a:rPr lang="en-US" smtClean="0">
                <a:ea typeface="ＭＳ Ｐゴシック" pitchFamily="1" charset="-128"/>
              </a:rPr>
              <a:pPr/>
              <a:t>6</a:t>
            </a:fld>
            <a:endParaRPr lang="en-US" smtClean="0">
              <a:ea typeface="ＭＳ Ｐゴシック" pitchFamily="1" charset="-128"/>
            </a:endParaRPr>
          </a:p>
        </p:txBody>
      </p:sp>
      <p:sp>
        <p:nvSpPr>
          <p:cNvPr id="33795"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1" rIns="91422" bIns="45711" anchor="b"/>
          <a:lstStyle/>
          <a:p>
            <a:pPr algn="r" defTabSz="930275" eaLnBrk="1" hangingPunct="1"/>
            <a:fld id="{7352FD2D-0AEF-47E3-A7BA-0C014AA84E96}" type="slidenum">
              <a:rPr lang="en-US" sz="1200">
                <a:latin typeface="Times New Roman" pitchFamily="1" charset="0"/>
              </a:rPr>
              <a:pPr algn="r" defTabSz="930275" eaLnBrk="1" hangingPunct="1"/>
              <a:t>6</a:t>
            </a:fld>
            <a:endParaRPr lang="en-US" sz="1200">
              <a:latin typeface="Times New Roman" pitchFamily="1" charset="0"/>
            </a:endParaRPr>
          </a:p>
        </p:txBody>
      </p:sp>
      <p:sp>
        <p:nvSpPr>
          <p:cNvPr id="33796" name="Rectangle 444417"/>
          <p:cNvSpPr>
            <a:spLocks noGrp="1" noRot="1" noChangeAspect="1" noChangeArrowheads="1" noTextEdit="1"/>
          </p:cNvSpPr>
          <p:nvPr>
            <p:ph type="sldImg"/>
          </p:nvPr>
        </p:nvSpPr>
        <p:spPr>
          <a:xfrm>
            <a:off x="1146175" y="685800"/>
            <a:ext cx="4572000" cy="3429000"/>
          </a:xfrm>
          <a:ln cap="flat" algn="ctr">
            <a:headEnd type="none" w="med" len="med"/>
            <a:tailEnd type="none" w="med" len="med"/>
          </a:ln>
        </p:spPr>
      </p:sp>
      <p:sp>
        <p:nvSpPr>
          <p:cNvPr id="33797" name="Rectangle 444418"/>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 charset="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smtClean="0">
              <a:latin typeface="Segoe Semibold"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450A8A66-26D1-4C78-8967-98DD528E9A7C}"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450A8A66-26D1-4C78-8967-98DD528E9A7C}"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ound Diagonal Corner Rectangle 5"/>
          <p:cNvSpPr/>
          <p:nvPr userDrawn="1"/>
        </p:nvSpPr>
        <p:spPr>
          <a:xfrm>
            <a:off x="269146" y="908102"/>
            <a:ext cx="8643998" cy="4214842"/>
          </a:xfrm>
          <a:prstGeom prst="round2DiagRect">
            <a:avLst>
              <a:gd name="adj1" fmla="val 6687"/>
              <a:gd name="adj2" fmla="val 0"/>
            </a:avLst>
          </a:prstGeom>
          <a:gradFill flip="none" rotWithShape="1">
            <a:gsLst>
              <a:gs pos="0">
                <a:srgbClr val="4F81BD">
                  <a:shade val="51000"/>
                  <a:satMod val="130000"/>
                  <a:alpha val="0"/>
                </a:srgbClr>
              </a:gs>
              <a:gs pos="80000">
                <a:srgbClr val="4F81BD">
                  <a:shade val="93000"/>
                  <a:satMod val="130000"/>
                </a:srgbClr>
              </a:gs>
              <a:gs pos="100000">
                <a:srgbClr val="4F81BD">
                  <a:shade val="94000"/>
                  <a:satMod val="13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metal">
            <a:bevelT w="63500" h="25400"/>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ctrTitle"/>
          </p:nvPr>
        </p:nvSpPr>
        <p:spPr>
          <a:xfrm>
            <a:off x="285720" y="2214554"/>
            <a:ext cx="8643998" cy="1523495"/>
          </a:xfrm>
        </p:spPr>
        <p:txBody>
          <a:bodyPr>
            <a:noAutofit/>
            <a:scene3d>
              <a:camera prst="orthographicFront"/>
              <a:lightRig rig="threePt" dir="t"/>
            </a:scene3d>
            <a:sp3d extrusionH="57150">
              <a:bevelT w="38100" h="38100"/>
            </a:sp3d>
          </a:bodyPr>
          <a:lstStyle>
            <a:lvl1pPr algn="l" defTabSz="914363" rtl="0" eaLnBrk="1" latinLnBrk="0" hangingPunct="1">
              <a:lnSpc>
                <a:spcPct val="90000"/>
              </a:lnSpc>
              <a:spcBef>
                <a:spcPct val="0"/>
              </a:spcBef>
              <a:buNone/>
              <a:defRPr lang="en-US" sz="4800" b="1" kern="1200" cap="none" spc="0" dirty="0">
                <a:ln/>
                <a:solidFill>
                  <a:srgbClr val="FFC000"/>
                </a:solidFill>
                <a:effectLst/>
                <a:latin typeface="Segoe" pitchFamily="34" charset="0"/>
                <a:ea typeface="+mn-ea"/>
                <a:cs typeface="Arial" charset="0"/>
              </a:defRPr>
            </a:lvl1pPr>
          </a:lstStyle>
          <a:p>
            <a:r>
              <a:rPr lang="fr-FR" noProof="0" dirty="0" smtClean="0"/>
              <a:t>Cliquez pour modifier le style du titre</a:t>
            </a:r>
            <a:endParaRPr lang="fr-FR" noProof="0" dirty="0"/>
          </a:p>
        </p:txBody>
      </p:sp>
      <p:sp>
        <p:nvSpPr>
          <p:cNvPr id="3" name="Subtitle 2"/>
          <p:cNvSpPr>
            <a:spLocks noGrp="1"/>
          </p:cNvSpPr>
          <p:nvPr>
            <p:ph type="subTitle" idx="1"/>
          </p:nvPr>
        </p:nvSpPr>
        <p:spPr>
          <a:xfrm>
            <a:off x="285720" y="5214950"/>
            <a:ext cx="7681913" cy="714380"/>
          </a:xfrm>
        </p:spPr>
        <p:txBody>
          <a:bodyPr>
            <a:noAutofit/>
          </a:bodyPr>
          <a:lstStyle>
            <a:lvl1pPr marL="0" indent="0" algn="l">
              <a:lnSpc>
                <a:spcPct val="90000"/>
              </a:lnSpc>
              <a:spcBef>
                <a:spcPts val="0"/>
              </a:spcBef>
              <a:buNone/>
              <a:defRPr sz="2400" b="1">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5" name="Rectangle 4"/>
          <p:cNvSpPr/>
          <p:nvPr userDrawn="1"/>
        </p:nvSpPr>
        <p:spPr bwMode="auto">
          <a:xfrm rot="10800000">
            <a:off x="0" y="1271573"/>
            <a:ext cx="8929718" cy="795528"/>
          </a:xfrm>
          <a:prstGeom prst="rect">
            <a:avLst/>
          </a:prstGeom>
          <a:gradFill flip="none" rotWithShape="1">
            <a:gsLst>
              <a:gs pos="100000">
                <a:schemeClr val="tx1">
                  <a:alpha val="46000"/>
                </a:schemeClr>
              </a:gs>
              <a:gs pos="13000">
                <a:schemeClr val="lt1">
                  <a:tint val="45000"/>
                  <a:shade val="99000"/>
                  <a:satMod val="350000"/>
                </a:schemeClr>
              </a:gs>
            </a:gsLst>
            <a:path path="rect">
              <a:fillToRect l="100000" t="100000"/>
            </a:path>
            <a:tileRect r="-100000" b="-100000"/>
          </a:gradFill>
          <a:ln w="12700" cap="rnd" cmpd="sng" algn="ctr">
            <a:noFill/>
            <a:prstDash val="solid"/>
            <a:round/>
            <a:headEnd type="none" w="med" len="med"/>
            <a:tailEnd type="none" w="med" len="med"/>
          </a:ln>
          <a:effectLst/>
          <a:scene3d>
            <a:camera prst="orthographicFront"/>
            <a:lightRig rig="threePt" dir="t"/>
          </a:scene3d>
          <a:sp3d prstMaterial="plastic">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rmAutofit/>
          </a:bodyPr>
          <a:lstStyle>
            <a:lvl1pPr algn="l">
              <a:defRPr sz="3400">
                <a:solidFill>
                  <a:srgbClr val="D9FF39"/>
                </a:solidFill>
                <a:latin typeface="Segoe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lvl1pPr>
              <a:defRPr/>
            </a:lvl1pPr>
          </a:lstStyle>
          <a:p>
            <a:pPr>
              <a:defRPr/>
            </a:pPr>
            <a:fld id="{6D40F3CB-1309-4F90-A3B3-C57A88933035}" type="datetime1">
              <a:rPr lang="en-US"/>
              <a:pPr>
                <a:defRPr/>
              </a:pPr>
              <a:t>4/28/2008</a:t>
            </a:fld>
            <a:endParaRPr lang="en-US" dirty="0"/>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lvl1pPr>
              <a:defRPr/>
            </a:lvl1pPr>
          </a:lstStyle>
          <a:p>
            <a:pPr>
              <a:defRPr/>
            </a:pPr>
            <a:r>
              <a:rPr lang="en-US"/>
              <a:t>Slide </a:t>
            </a:r>
            <a:fld id="{EB83AADB-728C-4FB3-913F-9B521141D573}" type="slidenum">
              <a:rPr lang="en-US"/>
              <a:pPr>
                <a:defRPr/>
              </a:pPr>
              <a:t>‹N°›</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itle, sub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rmAutofit/>
          </a:bodyPr>
          <a:lstStyle>
            <a:lvl1pPr algn="l">
              <a:defRPr sz="3400">
                <a:solidFill>
                  <a:srgbClr val="D9FF39"/>
                </a:solidFill>
                <a:latin typeface="Segoe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524000"/>
            <a:ext cx="8626475"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fld id="{6B423C00-E3A0-43F3-B678-FD2186673B6E}" type="datetime1">
              <a:rPr lang="en-US" smtClean="0"/>
              <a:pPr/>
              <a:t>4/28/2008</a:t>
            </a:fld>
            <a:endParaRPr lang="en-US"/>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r>
              <a:rPr lang="en-US" dirty="0" smtClean="0"/>
              <a:t>Slide </a:t>
            </a:r>
            <a:fld id="{20125A74-2498-489C-8558-473622EDAADF}" type="slidenum">
              <a:rPr lang="en-US" smtClean="0"/>
              <a:pPr/>
              <a:t>‹N°›</a:t>
            </a:fld>
            <a:endParaRPr lang="en-US" dirty="0"/>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a:xfrm>
            <a:off x="382588" y="1414464"/>
            <a:ext cx="8380412" cy="415498"/>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lstStyle>
            <a:lvl1pPr marL="403225" marR="0" indent="-403225" algn="l" defTabSz="914400" rtl="0" eaLnBrk="1" fontAlgn="auto" latinLnBrk="0" hangingPunct="1">
              <a:lnSpc>
                <a:spcPct val="100000"/>
              </a:lnSpc>
              <a:spcBef>
                <a:spcPct val="20000"/>
              </a:spcBef>
              <a:spcAft>
                <a:spcPts val="0"/>
              </a:spcAft>
              <a:buClrTx/>
              <a:buSzTx/>
              <a:buFontTx/>
              <a:buBlip>
                <a:blip r:embed="rId2"/>
              </a:buBlip>
              <a:tabLst/>
              <a:defRPr sz="2800"/>
            </a:lvl1pPr>
            <a:lvl2pPr marL="742950" marR="0" indent="-403225" algn="l" defTabSz="914400" rtl="0" eaLnBrk="1" fontAlgn="auto" latinLnBrk="0" hangingPunct="1">
              <a:lnSpc>
                <a:spcPct val="100000"/>
              </a:lnSpc>
              <a:spcBef>
                <a:spcPct val="20000"/>
              </a:spcBef>
              <a:spcAft>
                <a:spcPts val="0"/>
              </a:spcAft>
              <a:buClrTx/>
              <a:buSzTx/>
              <a:buFontTx/>
              <a:buBlip>
                <a:blip r:embed="rId2"/>
              </a:buBlip>
              <a:tabLst/>
              <a:defRPr sz="2400"/>
            </a:lvl2pPr>
            <a:lvl3pPr marL="1143000" marR="0" indent="-403225" algn="l" defTabSz="914400" rtl="0" eaLnBrk="1" fontAlgn="auto" latinLnBrk="0" hangingPunct="1">
              <a:lnSpc>
                <a:spcPct val="100000"/>
              </a:lnSpc>
              <a:spcBef>
                <a:spcPct val="20000"/>
              </a:spcBef>
              <a:spcAft>
                <a:spcPts val="0"/>
              </a:spcAft>
              <a:buClrTx/>
              <a:buSzTx/>
              <a:buFontTx/>
              <a:buBlip>
                <a:blip r:embed="rId2"/>
              </a:buBlip>
              <a:tabLst/>
              <a:defRPr sz="1800" baseline="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86600" y="6569075"/>
            <a:ext cx="2133600" cy="365125"/>
          </a:xfrm>
          <a:prstGeom prst="rect">
            <a:avLst/>
          </a:prstGeom>
        </p:spPr>
        <p:txBody>
          <a:bodyPr/>
          <a:lstStyle/>
          <a:p>
            <a:fld id="{CBFD4B29-B783-4040-9EC3-185A4F59C67A}" type="slidenum">
              <a:rPr lang="en-US" smtClean="0"/>
              <a:pPr/>
              <a:t>‹N°›</a:t>
            </a:fld>
            <a:endParaRPr lang="en-US" dirty="0"/>
          </a:p>
        </p:txBody>
      </p:sp>
      <p:pic>
        <p:nvPicPr>
          <p:cNvPr id="5" name="Picture 4" descr="DTP-OptPack-SA_wh.png"/>
          <p:cNvPicPr>
            <a:picLocks noChangeAspect="1"/>
          </p:cNvPicPr>
          <p:nvPr userDrawn="1"/>
        </p:nvPicPr>
        <p:blipFill>
          <a:blip r:embed="rId3"/>
          <a:stretch>
            <a:fillRect/>
          </a:stretch>
        </p:blipFill>
        <p:spPr>
          <a:xfrm>
            <a:off x="6612948" y="6305550"/>
            <a:ext cx="2388177" cy="40005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sz="half" idx="1"/>
          </p:nvPr>
        </p:nvSpPr>
        <p:spPr>
          <a:xfrm>
            <a:off x="387350" y="1412875"/>
            <a:ext cx="4129088" cy="2214563"/>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412875"/>
            <a:ext cx="4129087" cy="2214563"/>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90994"/>
            <a:ext cx="8572560" cy="1523494"/>
          </a:xfrm>
        </p:spPr>
        <p:txBody>
          <a:bodyPr anchor="ctr" anchorCtr="0">
            <a:noAutofit/>
          </a:bodyPr>
          <a:lstStyle>
            <a:lvl1pPr>
              <a:lnSpc>
                <a:spcPct val="90000"/>
              </a:lnSpc>
              <a:defRPr sz="4800"/>
            </a:lvl1pPr>
          </a:lstStyle>
          <a:p>
            <a:r>
              <a:rPr lang="fr-FR" dirty="0" smtClean="0"/>
              <a:t>Cliquez pour modifier le style du titre</a:t>
            </a:r>
            <a:endParaRPr lang="en-US" dirty="0"/>
          </a:p>
        </p:txBody>
      </p:sp>
      <p:sp>
        <p:nvSpPr>
          <p:cNvPr id="3" name="Subtitle 2"/>
          <p:cNvSpPr>
            <a:spLocks noGrp="1"/>
          </p:cNvSpPr>
          <p:nvPr>
            <p:ph type="subTitle" idx="1"/>
          </p:nvPr>
        </p:nvSpPr>
        <p:spPr>
          <a:xfrm>
            <a:off x="1368954" y="4344988"/>
            <a:ext cx="7346449"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799335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38140" y="1411552"/>
            <a:ext cx="8791578" cy="480353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lvl1pPr>
              <a:defRPr/>
            </a:lvl1pPr>
          </a:lstStyle>
          <a:p>
            <a:r>
              <a:rPr lang="fr-FR" dirty="0" smtClean="0"/>
              <a:t>Cliquez pour modifier le style du titre</a:t>
            </a:r>
            <a:endParaRPr lang="en-US" dirty="0"/>
          </a:p>
        </p:txBody>
      </p:sp>
      <p:sp>
        <p:nvSpPr>
          <p:cNvPr id="3" name="Text Placeholder 2"/>
          <p:cNvSpPr>
            <a:spLocks noGrp="1"/>
          </p:cNvSpPr>
          <p:nvPr>
            <p:ph type="body" idx="1"/>
          </p:nvPr>
        </p:nvSpPr>
        <p:spPr>
          <a:xfrm>
            <a:off x="142844" y="1411553"/>
            <a:ext cx="4352956"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dirty="0" smtClean="0"/>
              <a:t>Cliquez pour modifier les styles du texte du masque</a:t>
            </a:r>
          </a:p>
        </p:txBody>
      </p:sp>
      <p:sp>
        <p:nvSpPr>
          <p:cNvPr id="4" name="Content Placeholder 3"/>
          <p:cNvSpPr>
            <a:spLocks noGrp="1"/>
          </p:cNvSpPr>
          <p:nvPr>
            <p:ph sz="half" idx="2"/>
          </p:nvPr>
        </p:nvSpPr>
        <p:spPr>
          <a:xfrm>
            <a:off x="142844" y="2174874"/>
            <a:ext cx="4352955" cy="203994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645981" y="1411553"/>
            <a:ext cx="4283737"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6" y="2174874"/>
            <a:ext cx="4284692" cy="203994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
        <p:nvSpPr>
          <p:cNvPr id="3" name="Text Placeholder 2"/>
          <p:cNvSpPr>
            <a:spLocks noGrp="1"/>
          </p:cNvSpPr>
          <p:nvPr>
            <p:ph type="body" idx="1"/>
          </p:nvPr>
        </p:nvSpPr>
        <p:spPr>
          <a:xfrm>
            <a:off x="142844" y="1428736"/>
            <a:ext cx="8382000" cy="2579168"/>
          </a:xfrm>
          <a:prstGeom prst="rect">
            <a:avLst/>
          </a:prstGeom>
        </p:spPr>
        <p:txBody>
          <a:bodyPr vert="horz" wrap="square" lIns="0" tIns="0" rIns="0" bIns="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4" name="Picture 3" descr="DTP-OptPack-SA_wh.png"/>
          <p:cNvPicPr>
            <a:picLocks noChangeAspect="1"/>
          </p:cNvPicPr>
          <p:nvPr userDrawn="1"/>
        </p:nvPicPr>
        <p:blipFill>
          <a:blip r:embed="rId18"/>
          <a:stretch>
            <a:fillRect/>
          </a:stretch>
        </p:blipFill>
        <p:spPr>
          <a:xfrm>
            <a:off x="6612948" y="6305550"/>
            <a:ext cx="2388177" cy="400050"/>
          </a:xfrm>
          <a:prstGeom prst="rect">
            <a:avLst/>
          </a:prstGeom>
        </p:spPr>
      </p:pic>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41" r:id="rId9"/>
    <p:sldLayoutId id="2147483743" r:id="rId10"/>
    <p:sldLayoutId id="2147483745" r:id="rId11"/>
    <p:sldLayoutId id="2147483746" r:id="rId12"/>
    <p:sldLayoutId id="2147483747" r:id="rId13"/>
    <p:sldLayoutId id="2147483748" r:id="rId14"/>
    <p:sldLayoutId id="2147483749"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9"/>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png"/><Relationship Id="rId7"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89.jpeg"/><Relationship Id="rId4" Type="http://schemas.openxmlformats.org/officeDocument/2006/relationships/image" Target="../media/image8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3.png"/><Relationship Id="rId7"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4.png"/><Relationship Id="rId4" Type="http://schemas.openxmlformats.org/officeDocument/2006/relationships/image" Target="../media/image84.png"/><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diagramData" Target="../diagrams/data2.xml"/><Relationship Id="rId21" Type="http://schemas.openxmlformats.org/officeDocument/2006/relationships/image" Target="../media/image11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23.xml"/><Relationship Id="rId16" Type="http://schemas.openxmlformats.org/officeDocument/2006/relationships/image" Target="../media/image105.png"/><Relationship Id="rId20" Type="http://schemas.openxmlformats.org/officeDocument/2006/relationships/image" Target="../media/image109.png"/><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100.png"/><Relationship Id="rId24" Type="http://schemas.openxmlformats.org/officeDocument/2006/relationships/image" Target="../media/image113.wmf"/><Relationship Id="rId5" Type="http://schemas.openxmlformats.org/officeDocument/2006/relationships/diagramQuickStyle" Target="../diagrams/quickStyle2.xml"/><Relationship Id="rId15" Type="http://schemas.openxmlformats.org/officeDocument/2006/relationships/image" Target="../media/image104.png"/><Relationship Id="rId23" Type="http://schemas.openxmlformats.org/officeDocument/2006/relationships/image" Target="../media/image112.wmf"/><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diagramLayout" Target="../diagrams/layout2.xml"/><Relationship Id="rId9" Type="http://schemas.openxmlformats.org/officeDocument/2006/relationships/image" Target="../media/image98.png"/><Relationship Id="rId14" Type="http://schemas.openxmlformats.org/officeDocument/2006/relationships/image" Target="../media/image103.png"/><Relationship Id="rId22" Type="http://schemas.openxmlformats.org/officeDocument/2006/relationships/image" Target="../media/image1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diagramData" Target="../diagrams/data3.xml"/><Relationship Id="rId7" Type="http://schemas.openxmlformats.org/officeDocument/2006/relationships/image" Target="../media/image11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7.png"/></Relationships>
</file>

<file path=ppt/slides/_rels/slide26.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26.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2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emf"/><Relationship Id="rId18" Type="http://schemas.openxmlformats.org/officeDocument/2006/relationships/image" Target="../media/image142.emf"/><Relationship Id="rId26" Type="http://schemas.openxmlformats.org/officeDocument/2006/relationships/image" Target="../media/image150.emf"/><Relationship Id="rId3" Type="http://schemas.openxmlformats.org/officeDocument/2006/relationships/image" Target="../media/image127.emf"/><Relationship Id="rId21" Type="http://schemas.openxmlformats.org/officeDocument/2006/relationships/image" Target="../media/image145.png"/><Relationship Id="rId7" Type="http://schemas.openxmlformats.org/officeDocument/2006/relationships/image" Target="../media/image131.png"/><Relationship Id="rId12" Type="http://schemas.openxmlformats.org/officeDocument/2006/relationships/image" Target="../media/image136.emf"/><Relationship Id="rId17" Type="http://schemas.openxmlformats.org/officeDocument/2006/relationships/image" Target="../media/image141.emf"/><Relationship Id="rId25" Type="http://schemas.openxmlformats.org/officeDocument/2006/relationships/image" Target="../media/image149.emf"/><Relationship Id="rId2" Type="http://schemas.openxmlformats.org/officeDocument/2006/relationships/notesSlide" Target="../notesSlides/notesSlide34.xml"/><Relationship Id="rId16" Type="http://schemas.openxmlformats.org/officeDocument/2006/relationships/image" Target="../media/image140.emf"/><Relationship Id="rId20" Type="http://schemas.openxmlformats.org/officeDocument/2006/relationships/image" Target="../media/image144.emf"/><Relationship Id="rId1" Type="http://schemas.openxmlformats.org/officeDocument/2006/relationships/slideLayout" Target="../slideLayouts/slideLayout8.xml"/><Relationship Id="rId6" Type="http://schemas.openxmlformats.org/officeDocument/2006/relationships/image" Target="../media/image130.emf"/><Relationship Id="rId11" Type="http://schemas.openxmlformats.org/officeDocument/2006/relationships/image" Target="../media/image135.emf"/><Relationship Id="rId24" Type="http://schemas.openxmlformats.org/officeDocument/2006/relationships/image" Target="../media/image148.emf"/><Relationship Id="rId5" Type="http://schemas.openxmlformats.org/officeDocument/2006/relationships/image" Target="../media/image129.emf"/><Relationship Id="rId15" Type="http://schemas.openxmlformats.org/officeDocument/2006/relationships/image" Target="../media/image139.emf"/><Relationship Id="rId23" Type="http://schemas.openxmlformats.org/officeDocument/2006/relationships/image" Target="../media/image147.emf"/><Relationship Id="rId28" Type="http://schemas.openxmlformats.org/officeDocument/2006/relationships/image" Target="../media/image152.png"/><Relationship Id="rId10" Type="http://schemas.openxmlformats.org/officeDocument/2006/relationships/image" Target="../media/image134.emf"/><Relationship Id="rId19" Type="http://schemas.openxmlformats.org/officeDocument/2006/relationships/image" Target="../media/image143.emf"/><Relationship Id="rId4" Type="http://schemas.openxmlformats.org/officeDocument/2006/relationships/image" Target="../media/image128.emf"/><Relationship Id="rId9" Type="http://schemas.openxmlformats.org/officeDocument/2006/relationships/image" Target="../media/image133.emf"/><Relationship Id="rId14" Type="http://schemas.openxmlformats.org/officeDocument/2006/relationships/image" Target="../media/image138.emf"/><Relationship Id="rId22" Type="http://schemas.openxmlformats.org/officeDocument/2006/relationships/image" Target="../media/image146.emf"/><Relationship Id="rId27" Type="http://schemas.openxmlformats.org/officeDocument/2006/relationships/image" Target="../media/image151.emf"/></Relationships>
</file>

<file path=ppt/slides/_rels/slide3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5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27.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155.png"/></Relationships>
</file>

<file path=ppt/slides/_rels/slide43.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6.png"/><Relationship Id="rId18" Type="http://schemas.openxmlformats.org/officeDocument/2006/relationships/image" Target="../media/image171.jpe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65.png"/><Relationship Id="rId17" Type="http://schemas.openxmlformats.org/officeDocument/2006/relationships/image" Target="../media/image170.jpeg"/><Relationship Id="rId2" Type="http://schemas.openxmlformats.org/officeDocument/2006/relationships/notesSlide" Target="../notesSlides/notesSlide43.xml"/><Relationship Id="rId16" Type="http://schemas.openxmlformats.org/officeDocument/2006/relationships/image" Target="../media/image169.jpeg"/><Relationship Id="rId1" Type="http://schemas.openxmlformats.org/officeDocument/2006/relationships/slideLayout" Target="../slideLayouts/slideLayout7.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5" Type="http://schemas.openxmlformats.org/officeDocument/2006/relationships/image" Target="../media/image16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 Id="rId14" Type="http://schemas.openxmlformats.org/officeDocument/2006/relationships/image" Target="../media/image16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diagramData" Target="../diagrams/data5.xml"/><Relationship Id="rId7" Type="http://schemas.openxmlformats.org/officeDocument/2006/relationships/image" Target="../media/image173.tiff"/><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76.png"/><Relationship Id="rId4" Type="http://schemas.openxmlformats.org/officeDocument/2006/relationships/diagramLayout" Target="../diagrams/layout5.xml"/><Relationship Id="rId9" Type="http://schemas.openxmlformats.org/officeDocument/2006/relationships/image" Target="../media/image175.png"/></Relationships>
</file>

<file path=ppt/slides/_rels/slide48.xml.rels><?xml version="1.0" encoding="UTF-8" standalone="yes"?>
<Relationships xmlns="http://schemas.openxmlformats.org/package/2006/relationships"><Relationship Id="rId8" Type="http://schemas.openxmlformats.org/officeDocument/2006/relationships/hyperlink" Target="http://www.softgridguru.com/" TargetMode="External"/><Relationship Id="rId3" Type="http://schemas.openxmlformats.org/officeDocument/2006/relationships/hyperlink" Target="http://connect.microsoft.com/" TargetMode="External"/><Relationship Id="rId7" Type="http://schemas.openxmlformats.org/officeDocument/2006/relationships/hyperlink" Target="http://www.microsoft.com/casestudies/search.aspx?ProTaxID=3123"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hyperlink" Target="http://www.microsoft.com/systemcenter/softgrid/default.mspx" TargetMode="External"/><Relationship Id="rId5" Type="http://schemas.openxmlformats.org/officeDocument/2006/relationships/hyperlink" Target="http://www.windowsvista.com/optimizeddesktop" TargetMode="External"/><Relationship Id="rId4" Type="http://schemas.openxmlformats.org/officeDocument/2006/relationships/hyperlink" Target="http://www.microsoft.com/virtualizatio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500306"/>
            <a:ext cx="8643998" cy="571504"/>
          </a:xfrm>
        </p:spPr>
        <p:txBody>
          <a:bodyPr/>
          <a:lstStyle/>
          <a:p>
            <a:r>
              <a:rPr lang="fr-FR" dirty="0" smtClean="0"/>
              <a:t>Optimisation du poste de travail : MDOP</a:t>
            </a:r>
            <a:endParaRPr lang="fr-FR" sz="4800" dirty="0"/>
          </a:p>
        </p:txBody>
      </p:sp>
      <p:sp>
        <p:nvSpPr>
          <p:cNvPr id="6" name="Rectangle 57"/>
          <p:cNvSpPr>
            <a:spLocks noGrp="1" noChangeArrowheads="1"/>
          </p:cNvSpPr>
          <p:nvPr>
            <p:ph type="subTitle" idx="1"/>
          </p:nvPr>
        </p:nvSpPr>
        <p:spPr>
          <a:xfrm>
            <a:off x="285720" y="5214950"/>
            <a:ext cx="8035925" cy="1421928"/>
          </a:xfrm>
        </p:spPr>
        <p:txBody>
          <a:bodyPr/>
          <a:lstStyle/>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Ruiz Mateos, Enrique</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Ingénieur Avant-vente</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enriquer@microsoft.com</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Microsoft France</a:t>
            </a:r>
            <a:endParaRPr lang="fr-FR"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3150" y="1145535"/>
            <a:ext cx="6686568" cy="1000132"/>
          </a:xfrm>
        </p:spPr>
        <p:txBody>
          <a:bodyPr/>
          <a:lstStyle/>
          <a:p>
            <a:r>
              <a:rPr lang="fr-FR" sz="2400" dirty="0" smtClean="0"/>
              <a:t>Streamer un sous-ensemble du code d’une application, et gérer les mises à jour en central</a:t>
            </a:r>
          </a:p>
        </p:txBody>
      </p:sp>
      <p:pic>
        <p:nvPicPr>
          <p:cNvPr id="2050" name="Picture 2"/>
          <p:cNvPicPr>
            <a:picLocks noChangeAspect="1" noChangeArrowheads="1"/>
          </p:cNvPicPr>
          <p:nvPr/>
        </p:nvPicPr>
        <p:blipFill>
          <a:blip r:embed="rId3"/>
          <a:srcRect/>
          <a:stretch>
            <a:fillRect/>
          </a:stretch>
        </p:blipFill>
        <p:spPr bwMode="auto">
          <a:xfrm>
            <a:off x="428596" y="1000108"/>
            <a:ext cx="1571636" cy="14313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1" name="Picture 3"/>
          <p:cNvPicPr>
            <a:picLocks noChangeAspect="1" noChangeArrowheads="1"/>
          </p:cNvPicPr>
          <p:nvPr/>
        </p:nvPicPr>
        <p:blipFill>
          <a:blip r:embed="rId4"/>
          <a:srcRect/>
          <a:stretch>
            <a:fillRect/>
          </a:stretch>
        </p:blipFill>
        <p:spPr bwMode="auto">
          <a:xfrm>
            <a:off x="428596" y="2359981"/>
            <a:ext cx="1643074" cy="1431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11"/>
          <p:cNvPicPr>
            <a:picLocks noChangeAspect="1" noChangeArrowheads="1"/>
          </p:cNvPicPr>
          <p:nvPr/>
        </p:nvPicPr>
        <p:blipFill>
          <a:blip r:embed="rId5"/>
          <a:srcRect/>
          <a:stretch>
            <a:fillRect/>
          </a:stretch>
        </p:blipFill>
        <p:spPr bwMode="auto">
          <a:xfrm>
            <a:off x="428596" y="5194612"/>
            <a:ext cx="1643074" cy="14516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12"/>
          <p:cNvPicPr>
            <a:picLocks noChangeAspect="1" noChangeArrowheads="1"/>
          </p:cNvPicPr>
          <p:nvPr/>
        </p:nvPicPr>
        <p:blipFill>
          <a:blip r:embed="rId6"/>
          <a:srcRect/>
          <a:stretch>
            <a:fillRect/>
          </a:stretch>
        </p:blipFill>
        <p:spPr bwMode="auto">
          <a:xfrm>
            <a:off x="428596" y="3740111"/>
            <a:ext cx="1633654" cy="14773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Content Placeholder 2"/>
          <p:cNvSpPr txBox="1">
            <a:spLocks/>
          </p:cNvSpPr>
          <p:nvPr/>
        </p:nvSpPr>
        <p:spPr bwMode="auto">
          <a:xfrm>
            <a:off x="2175007" y="2574295"/>
            <a:ext cx="6686568" cy="8965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marL="396875" indent="-396875">
              <a:lnSpc>
                <a:spcPct val="90000"/>
              </a:lnSpc>
              <a:spcBef>
                <a:spcPct val="20000"/>
              </a:spcBef>
              <a:buBlip>
                <a:blip r:embed="rId7"/>
              </a:buBlip>
            </a:pPr>
            <a:r>
              <a:rPr lang="fr-FR" sz="2400" dirty="0" smtClean="0">
                <a:effectLst>
                  <a:outerShdw blurRad="38100" dist="38100" dir="2700000" algn="tl">
                    <a:srgbClr val="000000">
                      <a:alpha val="43137"/>
                    </a:srgbClr>
                  </a:outerShdw>
                </a:effectLst>
              </a:rPr>
              <a:t>Réparer des applications</a:t>
            </a:r>
            <a:endParaRPr lang="fr-FR" sz="2400" dirty="0">
              <a:effectLst>
                <a:outerShdw blurRad="38100" dist="38100" dir="2700000" algn="tl">
                  <a:srgbClr val="000000">
                    <a:alpha val="43137"/>
                  </a:srgbClr>
                </a:outerShdw>
              </a:effectLst>
            </a:endParaRPr>
          </a:p>
        </p:txBody>
      </p:sp>
      <p:sp>
        <p:nvSpPr>
          <p:cNvPr id="11" name="Content Placeholder 2"/>
          <p:cNvSpPr txBox="1">
            <a:spLocks/>
          </p:cNvSpPr>
          <p:nvPr/>
        </p:nvSpPr>
        <p:spPr bwMode="auto">
          <a:xfrm>
            <a:off x="2175007" y="3860179"/>
            <a:ext cx="6686568" cy="12537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marL="396875" indent="-396875">
              <a:lnSpc>
                <a:spcPct val="90000"/>
              </a:lnSpc>
              <a:spcBef>
                <a:spcPct val="20000"/>
              </a:spcBef>
              <a:buBlip>
                <a:blip r:embed="rId7"/>
              </a:buBlip>
            </a:pPr>
            <a:r>
              <a:rPr lang="fr-FR" sz="2400" dirty="0" smtClean="0">
                <a:effectLst>
                  <a:outerShdw blurRad="38100" dist="38100" dir="2700000" algn="tl">
                    <a:srgbClr val="000000">
                      <a:alpha val="43137"/>
                    </a:srgbClr>
                  </a:outerShdw>
                </a:effectLst>
              </a:rPr>
              <a:t>Faire coexister plusieurs versions d’une application habituellement installée une seule fois (Java Virtual Machine par exemple)</a:t>
            </a:r>
            <a:endParaRPr lang="fr-FR" sz="2400" dirty="0">
              <a:effectLst>
                <a:outerShdw blurRad="38100" dist="38100" dir="2700000" algn="tl">
                  <a:srgbClr val="000000">
                    <a:alpha val="43137"/>
                  </a:srgbClr>
                </a:outerShdw>
              </a:effectLst>
            </a:endParaRPr>
          </a:p>
        </p:txBody>
      </p:sp>
      <p:sp>
        <p:nvSpPr>
          <p:cNvPr id="12" name="Content Placeholder 2"/>
          <p:cNvSpPr txBox="1">
            <a:spLocks/>
          </p:cNvSpPr>
          <p:nvPr/>
        </p:nvSpPr>
        <p:spPr bwMode="auto">
          <a:xfrm>
            <a:off x="2175007" y="5342341"/>
            <a:ext cx="6686568" cy="116104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marL="396875" indent="-396875">
              <a:lnSpc>
                <a:spcPct val="90000"/>
              </a:lnSpc>
              <a:spcBef>
                <a:spcPct val="20000"/>
              </a:spcBef>
              <a:buBlip>
                <a:blip r:embed="rId7"/>
              </a:buBlip>
            </a:pPr>
            <a:r>
              <a:rPr lang="fr-FR" sz="2400" dirty="0" smtClean="0">
                <a:effectLst>
                  <a:outerShdw blurRad="38100" dist="38100" dir="2700000" algn="tl">
                    <a:srgbClr val="000000">
                      <a:alpha val="43137"/>
                    </a:srgbClr>
                  </a:outerShdw>
                </a:effectLst>
              </a:rPr>
              <a:t>Héberger les versions « N » et « N+1 » d’une application, et passer d’une version à l’autre en fonction de la situation</a:t>
            </a:r>
          </a:p>
        </p:txBody>
      </p:sp>
      <p:sp>
        <p:nvSpPr>
          <p:cNvPr id="14" name="Title 1"/>
          <p:cNvSpPr>
            <a:spLocks noGrp="1"/>
          </p:cNvSpPr>
          <p:nvPr>
            <p:ph type="title"/>
          </p:nvPr>
        </p:nvSpPr>
        <p:spPr>
          <a:xfrm>
            <a:off x="142844" y="142853"/>
            <a:ext cx="8786874" cy="609398"/>
          </a:xfrm>
        </p:spPr>
        <p:txBody>
          <a:bodyPr/>
          <a:lstStyle/>
          <a:p>
            <a:r>
              <a:rPr lang="fr-FR" dirty="0"/>
              <a:t>Exemples </a:t>
            </a:r>
            <a:r>
              <a:rPr lang="fr-FR" dirty="0" smtClean="0"/>
              <a:t>d’utilisation</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9090" y="128568"/>
            <a:ext cx="8382000" cy="585788"/>
          </a:xfrm>
        </p:spPr>
        <p:txBody>
          <a:bodyPr>
            <a:noAutofit/>
          </a:bodyPr>
          <a:lstStyle/>
          <a:p>
            <a:pPr eaLnBrk="1" hangingPunct="1">
              <a:defRPr/>
            </a:pPr>
            <a:r>
              <a:rPr lang="fr-FR" dirty="0" smtClean="0">
                <a:effectLst>
                  <a:outerShdw blurRad="38100" dist="38100" dir="2700000" algn="tl">
                    <a:srgbClr val="000000">
                      <a:alpha val="43137"/>
                    </a:srgbClr>
                  </a:outerShdw>
                </a:effectLst>
              </a:rPr>
              <a:t>Postes de travail banalisés</a:t>
            </a:r>
            <a:endParaRPr lang="fr-FR" dirty="0">
              <a:effectLst>
                <a:outerShdw blurRad="38100" dist="38100" dir="2700000" algn="tl">
                  <a:srgbClr val="000000">
                    <a:alpha val="43137"/>
                  </a:srgbClr>
                </a:outerShdw>
              </a:effectLst>
            </a:endParaRPr>
          </a:p>
        </p:txBody>
      </p:sp>
      <p:sp>
        <p:nvSpPr>
          <p:cNvPr id="44035" name="Rectangle 3"/>
          <p:cNvSpPr>
            <a:spLocks noChangeArrowheads="1"/>
          </p:cNvSpPr>
          <p:nvPr/>
        </p:nvSpPr>
        <p:spPr bwMode="auto">
          <a:xfrm>
            <a:off x="1600200" y="974725"/>
            <a:ext cx="7239000" cy="757130"/>
          </a:xfrm>
          <a:prstGeom prst="rect">
            <a:avLst/>
          </a:prstGeom>
          <a:noFill/>
          <a:ln w="9525">
            <a:noFill/>
            <a:miter lim="800000"/>
            <a:headEnd/>
            <a:tailEnd/>
          </a:ln>
        </p:spPr>
        <p:txBody>
          <a:bodyPr>
            <a:spAutoFit/>
          </a:bodyPr>
          <a:lstStyle/>
          <a:p>
            <a:pPr marL="396875" indent="-396875">
              <a:lnSpc>
                <a:spcPct val="90000"/>
              </a:lnSpc>
              <a:spcBef>
                <a:spcPct val="20000"/>
              </a:spcBef>
              <a:buBlip>
                <a:blip r:embed="rId3"/>
              </a:buBlip>
            </a:pPr>
            <a:r>
              <a:rPr lang="fr-FR" sz="2400" dirty="0" smtClean="0">
                <a:effectLst>
                  <a:outerShdw blurRad="38100" dist="38100" dir="2700000" algn="tl">
                    <a:srgbClr val="000000">
                      <a:alpha val="43137"/>
                    </a:srgbClr>
                  </a:outerShdw>
                </a:effectLst>
              </a:rPr>
              <a:t>SoftGrid permet de partager une même machine entre plusieurs utilisateurs</a:t>
            </a:r>
            <a:endParaRPr lang="fr-FR" sz="2400" dirty="0">
              <a:effectLst>
                <a:outerShdw blurRad="38100" dist="38100" dir="2700000" algn="tl">
                  <a:srgbClr val="000000">
                    <a:alpha val="43137"/>
                  </a:srgbClr>
                </a:outerShdw>
              </a:effectLst>
            </a:endParaRPr>
          </a:p>
        </p:txBody>
      </p:sp>
      <p:sp>
        <p:nvSpPr>
          <p:cNvPr id="44036" name="Rectangle 4"/>
          <p:cNvSpPr>
            <a:spLocks noChangeArrowheads="1"/>
          </p:cNvSpPr>
          <p:nvPr/>
        </p:nvSpPr>
        <p:spPr bwMode="auto">
          <a:xfrm>
            <a:off x="142876" y="2643182"/>
            <a:ext cx="2214546" cy="3286148"/>
          </a:xfrm>
          <a:prstGeom prst="rect">
            <a:avLst/>
          </a:prstGeom>
          <a:noFill/>
          <a:ln w="9525">
            <a:noFill/>
            <a:miter lim="800000"/>
            <a:headEnd/>
            <a:tailEnd/>
          </a:ln>
        </p:spPr>
        <p:txBody>
          <a:bodyPr/>
          <a:lstStyle/>
          <a:p>
            <a:pPr marL="396875" indent="-396875">
              <a:lnSpc>
                <a:spcPct val="90000"/>
              </a:lnSpc>
              <a:spcBef>
                <a:spcPct val="20000"/>
              </a:spcBef>
              <a:buBlip>
                <a:blip r:embed="rId3"/>
              </a:buBlip>
            </a:pPr>
            <a:r>
              <a:rPr lang="fr-FR" sz="2200" dirty="0" smtClean="0">
                <a:effectLst>
                  <a:outerShdw blurRad="38100" dist="38100" dir="2700000" algn="tl">
                    <a:srgbClr val="000000">
                      <a:alpha val="43137"/>
                    </a:srgbClr>
                  </a:outerShdw>
                </a:effectLst>
              </a:rPr>
              <a:t>Les applications suivent l’utilisateur</a:t>
            </a:r>
          </a:p>
          <a:p>
            <a:pPr marL="396875" indent="-396875">
              <a:lnSpc>
                <a:spcPct val="90000"/>
              </a:lnSpc>
              <a:spcBef>
                <a:spcPct val="20000"/>
              </a:spcBef>
              <a:buBlip>
                <a:blip r:embed="rId3"/>
              </a:buBlip>
            </a:pPr>
            <a:endParaRPr lang="fr-FR" sz="2200" dirty="0" smtClean="0">
              <a:effectLst>
                <a:outerShdw blurRad="38100" dist="38100" dir="2700000" algn="tl">
                  <a:srgbClr val="000000">
                    <a:alpha val="43137"/>
                  </a:srgbClr>
                </a:outerShdw>
              </a:effectLst>
            </a:endParaRPr>
          </a:p>
          <a:p>
            <a:pPr marL="396875" indent="-396875">
              <a:lnSpc>
                <a:spcPct val="90000"/>
              </a:lnSpc>
              <a:spcBef>
                <a:spcPct val="20000"/>
              </a:spcBef>
              <a:buBlip>
                <a:blip r:embed="rId3"/>
              </a:buBlip>
            </a:pPr>
            <a:r>
              <a:rPr lang="fr-FR" sz="2200" dirty="0" smtClean="0">
                <a:effectLst>
                  <a:outerShdw blurRad="38100" dist="38100" dir="2700000" algn="tl">
                    <a:srgbClr val="000000">
                      <a:alpha val="43137"/>
                    </a:srgbClr>
                  </a:outerShdw>
                </a:effectLst>
              </a:rPr>
              <a:t>Les machines ne sont plus liées aux utilisateurs</a:t>
            </a:r>
          </a:p>
        </p:txBody>
      </p:sp>
      <p:pic>
        <p:nvPicPr>
          <p:cNvPr id="44038" name="Picture 9" descr="\\.PSF\Parallels Share\MDOP 'Deep Dive' Presentation 2007-03\Icon-Free-Seating.png"/>
          <p:cNvPicPr>
            <a:picLocks noChangeAspect="1" noChangeArrowheads="1"/>
          </p:cNvPicPr>
          <p:nvPr/>
        </p:nvPicPr>
        <p:blipFill>
          <a:blip r:embed="rId4"/>
          <a:srcRect/>
          <a:stretch>
            <a:fillRect/>
          </a:stretch>
        </p:blipFill>
        <p:spPr bwMode="auto">
          <a:xfrm>
            <a:off x="228600" y="838200"/>
            <a:ext cx="1295400" cy="1381125"/>
          </a:xfrm>
          <a:prstGeom prst="rect">
            <a:avLst/>
          </a:prstGeom>
          <a:noFill/>
          <a:ln w="9525">
            <a:noFill/>
            <a:miter lim="800000"/>
            <a:headEnd/>
            <a:tailEnd/>
          </a:ln>
        </p:spPr>
      </p:pic>
      <p:pic>
        <p:nvPicPr>
          <p:cNvPr id="46101" name="Picture 21" descr="Free-Seating-1"/>
          <p:cNvPicPr>
            <a:picLocks noChangeAspect="1" noChangeArrowheads="1"/>
          </p:cNvPicPr>
          <p:nvPr/>
        </p:nvPicPr>
        <p:blipFill>
          <a:blip r:embed="rId5"/>
          <a:srcRect/>
          <a:stretch>
            <a:fillRect/>
          </a:stretch>
        </p:blipFill>
        <p:spPr bwMode="auto">
          <a:xfrm>
            <a:off x="2408269" y="1874852"/>
            <a:ext cx="6664325" cy="3625850"/>
          </a:xfrm>
          <a:prstGeom prst="rect">
            <a:avLst/>
          </a:prstGeom>
          <a:noFill/>
          <a:ln w="9525">
            <a:noFill/>
            <a:miter lim="800000"/>
            <a:headEnd/>
            <a:tailEnd/>
          </a:ln>
        </p:spPr>
      </p:pic>
      <p:pic>
        <p:nvPicPr>
          <p:cNvPr id="46102" name="Picture 22" descr="Free-Seating-2"/>
          <p:cNvPicPr>
            <a:picLocks noChangeAspect="1" noChangeArrowheads="1"/>
          </p:cNvPicPr>
          <p:nvPr/>
        </p:nvPicPr>
        <p:blipFill>
          <a:blip r:embed="rId6"/>
          <a:srcRect/>
          <a:stretch>
            <a:fillRect/>
          </a:stretch>
        </p:blipFill>
        <p:spPr bwMode="auto">
          <a:xfrm>
            <a:off x="2408269" y="1874852"/>
            <a:ext cx="6664325" cy="3625850"/>
          </a:xfrm>
          <a:prstGeom prst="rect">
            <a:avLst/>
          </a:prstGeom>
          <a:noFill/>
          <a:ln w="9525">
            <a:noFill/>
            <a:miter lim="800000"/>
            <a:headEnd/>
            <a:tailEnd/>
          </a:ln>
        </p:spPr>
      </p:pic>
      <p:pic>
        <p:nvPicPr>
          <p:cNvPr id="46103" name="Picture 23" descr="Free-Seating-3"/>
          <p:cNvPicPr>
            <a:picLocks noChangeAspect="1" noChangeArrowheads="1"/>
          </p:cNvPicPr>
          <p:nvPr/>
        </p:nvPicPr>
        <p:blipFill>
          <a:blip r:embed="rId7"/>
          <a:srcRect/>
          <a:stretch>
            <a:fillRect/>
          </a:stretch>
        </p:blipFill>
        <p:spPr bwMode="auto">
          <a:xfrm>
            <a:off x="2408269" y="1874852"/>
            <a:ext cx="6664325" cy="3625850"/>
          </a:xfrm>
          <a:prstGeom prst="rect">
            <a:avLst/>
          </a:prstGeom>
          <a:noFill/>
          <a:ln w="9525">
            <a:noFill/>
            <a:miter lim="800000"/>
            <a:headEnd/>
            <a:tailEnd/>
          </a:ln>
        </p:spPr>
      </p:pic>
      <p:pic>
        <p:nvPicPr>
          <p:cNvPr id="46104" name="Picture 24" descr="Free-Seating-4"/>
          <p:cNvPicPr>
            <a:picLocks noChangeAspect="1" noChangeArrowheads="1"/>
          </p:cNvPicPr>
          <p:nvPr/>
        </p:nvPicPr>
        <p:blipFill>
          <a:blip r:embed="rId8"/>
          <a:srcRect/>
          <a:stretch>
            <a:fillRect/>
          </a:stretch>
        </p:blipFill>
        <p:spPr bwMode="auto">
          <a:xfrm>
            <a:off x="2408269" y="1874852"/>
            <a:ext cx="6664325" cy="3625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101"/>
                                        </p:tgtEl>
                                        <p:attrNameLst>
                                          <p:attrName>style.visibility</p:attrName>
                                        </p:attrNameLst>
                                      </p:cBhvr>
                                      <p:to>
                                        <p:strVal val="visible"/>
                                      </p:to>
                                    </p:set>
                                    <p:animEffect transition="in" filter="fade">
                                      <p:cBhvr>
                                        <p:cTn id="7" dur="700"/>
                                        <p:tgtEl>
                                          <p:spTgt spid="46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102"/>
                                        </p:tgtEl>
                                        <p:attrNameLst>
                                          <p:attrName>style.visibility</p:attrName>
                                        </p:attrNameLst>
                                      </p:cBhvr>
                                      <p:to>
                                        <p:strVal val="visible"/>
                                      </p:to>
                                    </p:set>
                                    <p:animEffect transition="in" filter="fade">
                                      <p:cBhvr>
                                        <p:cTn id="12" dur="700"/>
                                        <p:tgtEl>
                                          <p:spTgt spid="46102"/>
                                        </p:tgtEl>
                                      </p:cBhvr>
                                    </p:animEffect>
                                  </p:childTnLst>
                                </p:cTn>
                              </p:par>
                              <p:par>
                                <p:cTn id="13" presetID="10" presetClass="exit" presetSubtype="0" fill="hold" nodeType="withEffect">
                                  <p:stCondLst>
                                    <p:cond delay="300"/>
                                  </p:stCondLst>
                                  <p:childTnLst>
                                    <p:animEffect transition="out" filter="fade">
                                      <p:cBhvr>
                                        <p:cTn id="14" dur="1000"/>
                                        <p:tgtEl>
                                          <p:spTgt spid="46101"/>
                                        </p:tgtEl>
                                      </p:cBhvr>
                                    </p:animEffect>
                                    <p:set>
                                      <p:cBhvr>
                                        <p:cTn id="15" dur="1" fill="hold">
                                          <p:stCondLst>
                                            <p:cond delay="999"/>
                                          </p:stCondLst>
                                        </p:cTn>
                                        <p:tgtEl>
                                          <p:spTgt spid="4610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103"/>
                                        </p:tgtEl>
                                        <p:attrNameLst>
                                          <p:attrName>style.visibility</p:attrName>
                                        </p:attrNameLst>
                                      </p:cBhvr>
                                      <p:to>
                                        <p:strVal val="visible"/>
                                      </p:to>
                                    </p:set>
                                    <p:animEffect transition="in" filter="fade">
                                      <p:cBhvr>
                                        <p:cTn id="20" dur="700"/>
                                        <p:tgtEl>
                                          <p:spTgt spid="46103"/>
                                        </p:tgtEl>
                                      </p:cBhvr>
                                    </p:animEffect>
                                  </p:childTnLst>
                                </p:cTn>
                              </p:par>
                              <p:par>
                                <p:cTn id="21" presetID="10" presetClass="exit" presetSubtype="0" fill="hold" nodeType="withEffect">
                                  <p:stCondLst>
                                    <p:cond delay="300"/>
                                  </p:stCondLst>
                                  <p:childTnLst>
                                    <p:animEffect transition="out" filter="fade">
                                      <p:cBhvr>
                                        <p:cTn id="22" dur="1000"/>
                                        <p:tgtEl>
                                          <p:spTgt spid="46102"/>
                                        </p:tgtEl>
                                      </p:cBhvr>
                                    </p:animEffect>
                                    <p:set>
                                      <p:cBhvr>
                                        <p:cTn id="23" dur="1" fill="hold">
                                          <p:stCondLst>
                                            <p:cond delay="999"/>
                                          </p:stCondLst>
                                        </p:cTn>
                                        <p:tgtEl>
                                          <p:spTgt spid="4610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6104"/>
                                        </p:tgtEl>
                                        <p:attrNameLst>
                                          <p:attrName>style.visibility</p:attrName>
                                        </p:attrNameLst>
                                      </p:cBhvr>
                                      <p:to>
                                        <p:strVal val="visible"/>
                                      </p:to>
                                    </p:set>
                                    <p:animEffect transition="in" filter="fade">
                                      <p:cBhvr>
                                        <p:cTn id="28" dur="700"/>
                                        <p:tgtEl>
                                          <p:spTgt spid="46104"/>
                                        </p:tgtEl>
                                      </p:cBhvr>
                                    </p:animEffect>
                                  </p:childTnLst>
                                </p:cTn>
                              </p:par>
                              <p:par>
                                <p:cTn id="29" presetID="10" presetClass="exit" presetSubtype="0" fill="hold" nodeType="withEffect">
                                  <p:stCondLst>
                                    <p:cond delay="300"/>
                                  </p:stCondLst>
                                  <p:childTnLst>
                                    <p:animEffect transition="out" filter="fade">
                                      <p:cBhvr>
                                        <p:cTn id="30" dur="1000"/>
                                        <p:tgtEl>
                                          <p:spTgt spid="46103"/>
                                        </p:tgtEl>
                                      </p:cBhvr>
                                    </p:animEffect>
                                    <p:set>
                                      <p:cBhvr>
                                        <p:cTn id="31" dur="1" fill="hold">
                                          <p:stCondLst>
                                            <p:cond delay="999"/>
                                          </p:stCondLst>
                                        </p:cTn>
                                        <p:tgtEl>
                                          <p:spTgt spid="46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7350" y="225425"/>
            <a:ext cx="8382000" cy="585788"/>
          </a:xfrm>
        </p:spPr>
        <p:txBody>
          <a:bodyPr>
            <a:noAutofit/>
          </a:bodyPr>
          <a:lstStyle/>
          <a:p>
            <a:pPr eaLnBrk="1" hangingPunct="1"/>
            <a:r>
              <a:rPr lang="fr-FR" dirty="0">
                <a:effectLst>
                  <a:outerShdw blurRad="38100" dist="38100" dir="2700000" algn="tl">
                    <a:srgbClr val="000000">
                      <a:alpha val="43137"/>
                    </a:srgbClr>
                  </a:outerShdw>
                </a:effectLst>
              </a:rPr>
              <a:t>M</a:t>
            </a:r>
            <a:r>
              <a:rPr lang="fr-FR" dirty="0" smtClean="0">
                <a:effectLst>
                  <a:outerShdw blurRad="38100" dist="38100" dir="2700000" algn="tl">
                    <a:srgbClr val="000000">
                      <a:alpha val="43137"/>
                    </a:srgbClr>
                  </a:outerShdw>
                </a:effectLst>
              </a:rPr>
              <a:t>igration du système</a:t>
            </a:r>
          </a:p>
        </p:txBody>
      </p:sp>
      <p:sp>
        <p:nvSpPr>
          <p:cNvPr id="45059" name="Rectangle 3"/>
          <p:cNvSpPr>
            <a:spLocks noChangeArrowheads="1"/>
          </p:cNvSpPr>
          <p:nvPr/>
        </p:nvSpPr>
        <p:spPr bwMode="auto">
          <a:xfrm>
            <a:off x="1600200" y="1142984"/>
            <a:ext cx="7543800" cy="1089529"/>
          </a:xfrm>
          <a:prstGeom prst="rect">
            <a:avLst/>
          </a:prstGeom>
          <a:noFill/>
          <a:ln w="9525">
            <a:noFill/>
            <a:miter lim="800000"/>
            <a:headEnd/>
            <a:tailEnd/>
          </a:ln>
        </p:spPr>
        <p:txBody>
          <a:bodyPr wrap="square">
            <a:spAutoFit/>
          </a:bodyPr>
          <a:lstStyle/>
          <a:p>
            <a:pPr marL="396875" indent="-396875">
              <a:lnSpc>
                <a:spcPct val="90000"/>
              </a:lnSpc>
              <a:spcBef>
                <a:spcPct val="20000"/>
              </a:spcBef>
              <a:buBlip>
                <a:blip r:embed="rId3"/>
              </a:buBlip>
            </a:pPr>
            <a:r>
              <a:rPr lang="fr-FR" sz="2400" dirty="0" smtClean="0">
                <a:effectLst>
                  <a:outerShdw blurRad="38100" dist="38100" dir="2700000" algn="tl">
                    <a:srgbClr val="000000">
                      <a:alpha val="43137"/>
                    </a:srgbClr>
                  </a:outerShdw>
                </a:effectLst>
              </a:rPr>
              <a:t>SoftGrid accélère la migration du système en réduisant les dépendances et les tests de compatibilité entre applications</a:t>
            </a:r>
            <a:endParaRPr lang="fr-FR" sz="2400" dirty="0">
              <a:effectLst>
                <a:outerShdw blurRad="38100" dist="38100" dir="2700000" algn="tl">
                  <a:srgbClr val="000000">
                    <a:alpha val="43137"/>
                  </a:srgbClr>
                </a:outerShdw>
              </a:effectLst>
            </a:endParaRPr>
          </a:p>
        </p:txBody>
      </p:sp>
      <p:sp>
        <p:nvSpPr>
          <p:cNvPr id="45060" name="Rectangle 4"/>
          <p:cNvSpPr>
            <a:spLocks noChangeArrowheads="1"/>
          </p:cNvSpPr>
          <p:nvPr/>
        </p:nvSpPr>
        <p:spPr bwMode="auto">
          <a:xfrm>
            <a:off x="4448236" y="2928934"/>
            <a:ext cx="4552920" cy="2824170"/>
          </a:xfrm>
          <a:prstGeom prst="rect">
            <a:avLst/>
          </a:prstGeom>
          <a:noFill/>
          <a:ln w="9525">
            <a:noFill/>
            <a:miter lim="800000"/>
            <a:headEnd/>
            <a:tailEnd/>
          </a:ln>
        </p:spPr>
        <p:txBody>
          <a:bodyPr/>
          <a:lstStyle/>
          <a:p>
            <a:pPr marL="396875" indent="-396875">
              <a:lnSpc>
                <a:spcPct val="90000"/>
              </a:lnSpc>
              <a:spcBef>
                <a:spcPct val="20000"/>
              </a:spcBef>
              <a:buBlip>
                <a:blip r:embed="rId3"/>
              </a:buBlip>
            </a:pPr>
            <a:r>
              <a:rPr lang="fr-FR" sz="2200" dirty="0" smtClean="0">
                <a:effectLst>
                  <a:outerShdw blurRad="38100" dist="38100" dir="2700000" algn="tl">
                    <a:srgbClr val="000000">
                      <a:alpha val="43137"/>
                    </a:srgbClr>
                  </a:outerShdw>
                </a:effectLst>
              </a:rPr>
              <a:t>La suppression des conflits inter-applicatifs accélère la migration</a:t>
            </a:r>
          </a:p>
          <a:p>
            <a:pPr marL="396875" indent="-396875">
              <a:lnSpc>
                <a:spcPct val="90000"/>
              </a:lnSpc>
              <a:spcBef>
                <a:spcPct val="20000"/>
              </a:spcBef>
              <a:buBlip>
                <a:blip r:embed="rId3"/>
              </a:buBlip>
            </a:pPr>
            <a:endParaRPr lang="fr-FR" sz="2200" dirty="0" smtClean="0">
              <a:effectLst>
                <a:outerShdw blurRad="38100" dist="38100" dir="2700000" algn="tl">
                  <a:srgbClr val="000000">
                    <a:alpha val="43137"/>
                  </a:srgbClr>
                </a:outerShdw>
              </a:effectLst>
            </a:endParaRPr>
          </a:p>
          <a:p>
            <a:pPr marL="396875" indent="-396875">
              <a:lnSpc>
                <a:spcPct val="90000"/>
              </a:lnSpc>
              <a:spcBef>
                <a:spcPct val="20000"/>
              </a:spcBef>
              <a:buBlip>
                <a:blip r:embed="rId3"/>
              </a:buBlip>
            </a:pPr>
            <a:r>
              <a:rPr lang="fr-FR" sz="2200" dirty="0" smtClean="0">
                <a:effectLst>
                  <a:outerShdw blurRad="38100" dist="38100" dir="2700000" algn="tl">
                    <a:srgbClr val="000000">
                      <a:alpha val="43137"/>
                    </a:srgbClr>
                  </a:outerShdw>
                </a:effectLst>
              </a:rPr>
              <a:t>Une application virtuelle peut être déployée sur plusieurs OS</a:t>
            </a:r>
          </a:p>
        </p:txBody>
      </p:sp>
      <p:pic>
        <p:nvPicPr>
          <p:cNvPr id="45062" name="Picture 11" descr="\\.PSF\Parallels Share\MDOP 'Deep Dive' Presentation 2007-03\Icon-Migrations.png"/>
          <p:cNvPicPr>
            <a:picLocks noChangeAspect="1" noChangeArrowheads="1"/>
          </p:cNvPicPr>
          <p:nvPr/>
        </p:nvPicPr>
        <p:blipFill>
          <a:blip r:embed="rId4"/>
          <a:srcRect/>
          <a:stretch>
            <a:fillRect/>
          </a:stretch>
        </p:blipFill>
        <p:spPr bwMode="auto">
          <a:xfrm>
            <a:off x="228600" y="1149199"/>
            <a:ext cx="1371600" cy="1344613"/>
          </a:xfrm>
          <a:prstGeom prst="rect">
            <a:avLst/>
          </a:prstGeom>
          <a:noFill/>
          <a:ln w="9525">
            <a:noFill/>
            <a:miter lim="800000"/>
            <a:headEnd/>
            <a:tailEnd/>
          </a:ln>
        </p:spPr>
      </p:pic>
      <p:pic>
        <p:nvPicPr>
          <p:cNvPr id="45063" name="Picture 2" descr="C:\Users\chajones\Desktop\Untitled.jpg"/>
          <p:cNvPicPr>
            <a:picLocks noChangeAspect="1" noChangeArrowheads="1"/>
          </p:cNvPicPr>
          <p:nvPr/>
        </p:nvPicPr>
        <p:blipFill>
          <a:blip r:embed="rId5"/>
          <a:srcRect/>
          <a:stretch>
            <a:fillRect/>
          </a:stretch>
        </p:blipFill>
        <p:spPr bwMode="auto">
          <a:xfrm>
            <a:off x="1471610" y="2478111"/>
            <a:ext cx="2743200" cy="43084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44" name="Picture 16" descr="Continuity-3"/>
          <p:cNvPicPr>
            <a:picLocks noChangeAspect="1" noChangeArrowheads="1"/>
          </p:cNvPicPr>
          <p:nvPr/>
        </p:nvPicPr>
        <p:blipFill>
          <a:blip r:embed="rId3"/>
          <a:srcRect/>
          <a:stretch>
            <a:fillRect/>
          </a:stretch>
        </p:blipFill>
        <p:spPr bwMode="auto">
          <a:xfrm>
            <a:off x="4214813" y="1858963"/>
            <a:ext cx="4945062" cy="4945062"/>
          </a:xfrm>
          <a:prstGeom prst="rect">
            <a:avLst/>
          </a:prstGeom>
          <a:noFill/>
          <a:ln w="9525">
            <a:noFill/>
            <a:miter lim="800000"/>
            <a:headEnd/>
            <a:tailEnd/>
          </a:ln>
        </p:spPr>
      </p:pic>
      <p:sp>
        <p:nvSpPr>
          <p:cNvPr id="46082" name="Rectangle 6"/>
          <p:cNvSpPr>
            <a:spLocks noGrp="1" noChangeArrowheads="1"/>
          </p:cNvSpPr>
          <p:nvPr>
            <p:ph type="title"/>
          </p:nvPr>
        </p:nvSpPr>
        <p:spPr>
          <a:xfrm>
            <a:off x="152400" y="228600"/>
            <a:ext cx="8991600" cy="609398"/>
          </a:xfrm>
        </p:spPr>
        <p:txBody>
          <a:bodyPr/>
          <a:lstStyle/>
          <a:p>
            <a:pPr eaLnBrk="1" hangingPunct="1"/>
            <a:r>
              <a:rPr lang="fr-FR" dirty="0" smtClean="0">
                <a:effectLst>
                  <a:outerShdw blurRad="38100" dist="38100" dir="2700000" algn="tl">
                    <a:srgbClr val="000000">
                      <a:alpha val="43137"/>
                    </a:srgbClr>
                  </a:outerShdw>
                </a:effectLst>
              </a:rPr>
              <a:t>PRA pour les applications</a:t>
            </a:r>
          </a:p>
        </p:txBody>
      </p:sp>
      <p:sp>
        <p:nvSpPr>
          <p:cNvPr id="46083" name="Rectangle 9"/>
          <p:cNvSpPr>
            <a:spLocks noGrp="1" noChangeArrowheads="1"/>
          </p:cNvSpPr>
          <p:nvPr>
            <p:ph type="body" sz="half" idx="1"/>
          </p:nvPr>
        </p:nvSpPr>
        <p:spPr>
          <a:xfrm>
            <a:off x="228600" y="2514600"/>
            <a:ext cx="3976688" cy="1963614"/>
          </a:xfrm>
        </p:spPr>
        <p:txBody>
          <a:bodyPr/>
          <a:lstStyle/>
          <a:p>
            <a:r>
              <a:rPr lang="fr-FR" sz="2200" dirty="0" smtClean="0"/>
              <a:t>Les applications sont répliquées automatiquement</a:t>
            </a:r>
          </a:p>
          <a:p>
            <a:r>
              <a:rPr lang="fr-FR" sz="2200" dirty="0" smtClean="0"/>
              <a:t>Les postes de travail sont mis à jour sans installation</a:t>
            </a:r>
          </a:p>
          <a:p>
            <a:r>
              <a:rPr lang="fr-FR" sz="2200" dirty="0" smtClean="0"/>
              <a:t>Le temps d’indisponibilité est réduit à quelques minutes</a:t>
            </a:r>
          </a:p>
        </p:txBody>
      </p:sp>
      <p:sp>
        <p:nvSpPr>
          <p:cNvPr id="46084" name="Rectangle 7"/>
          <p:cNvSpPr>
            <a:spLocks noChangeArrowheads="1"/>
          </p:cNvSpPr>
          <p:nvPr/>
        </p:nvSpPr>
        <p:spPr bwMode="auto">
          <a:xfrm>
            <a:off x="1600200" y="1066800"/>
            <a:ext cx="7239000" cy="757130"/>
          </a:xfrm>
          <a:prstGeom prst="rect">
            <a:avLst/>
          </a:prstGeom>
          <a:noFill/>
          <a:ln w="9525">
            <a:noFill/>
            <a:miter lim="800000"/>
            <a:headEnd/>
            <a:tailEnd/>
          </a:ln>
        </p:spPr>
        <p:txBody>
          <a:bodyPr>
            <a:spAutoFit/>
          </a:bodyPr>
          <a:lstStyle/>
          <a:p>
            <a:pPr marL="396875" indent="-396875">
              <a:lnSpc>
                <a:spcPct val="90000"/>
              </a:lnSpc>
              <a:spcBef>
                <a:spcPct val="20000"/>
              </a:spcBef>
              <a:buBlip>
                <a:blip r:embed="rId4"/>
              </a:buBlip>
            </a:pPr>
            <a:r>
              <a:rPr lang="fr-FR" sz="2400" dirty="0" smtClean="0">
                <a:effectLst>
                  <a:outerShdw blurRad="38100" dist="38100" dir="2700000" algn="tl">
                    <a:srgbClr val="000000">
                      <a:alpha val="43137"/>
                    </a:srgbClr>
                  </a:outerShdw>
                </a:effectLst>
              </a:rPr>
              <a:t>SoftGrid permet la réplication des applications comme n’importe quelle autre donnée</a:t>
            </a:r>
            <a:endParaRPr lang="fr-FR" sz="2400" dirty="0">
              <a:effectLst>
                <a:outerShdw blurRad="38100" dist="38100" dir="2700000" algn="tl">
                  <a:srgbClr val="000000">
                    <a:alpha val="43137"/>
                  </a:srgbClr>
                </a:outerShdw>
              </a:effectLst>
            </a:endParaRPr>
          </a:p>
        </p:txBody>
      </p:sp>
      <p:pic>
        <p:nvPicPr>
          <p:cNvPr id="46086" name="Picture 14" descr="\\.PSF\Parallels Share\MDOP 'Deep Dive' Presentation 2007-03\Icon-Continuity.png"/>
          <p:cNvPicPr>
            <a:picLocks noChangeAspect="1" noChangeArrowheads="1"/>
          </p:cNvPicPr>
          <p:nvPr/>
        </p:nvPicPr>
        <p:blipFill>
          <a:blip r:embed="rId5"/>
          <a:srcRect/>
          <a:stretch>
            <a:fillRect/>
          </a:stretch>
        </p:blipFill>
        <p:spPr bwMode="auto">
          <a:xfrm>
            <a:off x="228600" y="914400"/>
            <a:ext cx="1362075" cy="1323975"/>
          </a:xfrm>
          <a:prstGeom prst="rect">
            <a:avLst/>
          </a:prstGeom>
          <a:noFill/>
          <a:ln w="9525">
            <a:noFill/>
            <a:miter lim="800000"/>
            <a:headEnd/>
            <a:tailEnd/>
          </a:ln>
        </p:spPr>
      </p:pic>
      <p:pic>
        <p:nvPicPr>
          <p:cNvPr id="48141" name="Picture 13" descr="Continuity-1b"/>
          <p:cNvPicPr>
            <a:picLocks noChangeAspect="1" noChangeArrowheads="1"/>
          </p:cNvPicPr>
          <p:nvPr/>
        </p:nvPicPr>
        <p:blipFill>
          <a:blip r:embed="rId6"/>
          <a:srcRect/>
          <a:stretch>
            <a:fillRect/>
          </a:stretch>
        </p:blipFill>
        <p:spPr bwMode="auto">
          <a:xfrm>
            <a:off x="4216400" y="1852613"/>
            <a:ext cx="4945063" cy="4945062"/>
          </a:xfrm>
          <a:prstGeom prst="rect">
            <a:avLst/>
          </a:prstGeom>
          <a:noFill/>
          <a:ln w="9525">
            <a:noFill/>
            <a:miter lim="800000"/>
            <a:headEnd/>
            <a:tailEnd/>
          </a:ln>
        </p:spPr>
      </p:pic>
      <p:pic>
        <p:nvPicPr>
          <p:cNvPr id="48142" name="Picture 14" descr="Continuity-2b"/>
          <p:cNvPicPr>
            <a:picLocks noChangeAspect="1" noChangeArrowheads="1"/>
          </p:cNvPicPr>
          <p:nvPr/>
        </p:nvPicPr>
        <p:blipFill>
          <a:blip r:embed="rId7"/>
          <a:srcRect/>
          <a:stretch>
            <a:fillRect/>
          </a:stretch>
        </p:blipFill>
        <p:spPr bwMode="auto">
          <a:xfrm>
            <a:off x="4216400" y="1852613"/>
            <a:ext cx="4945063" cy="4945062"/>
          </a:xfrm>
          <a:prstGeom prst="rect">
            <a:avLst/>
          </a:prstGeom>
          <a:noFill/>
          <a:ln w="9525">
            <a:noFill/>
            <a:miter lim="800000"/>
            <a:headEnd/>
            <a:tailEnd/>
          </a:ln>
        </p:spPr>
      </p:pic>
      <p:pic>
        <p:nvPicPr>
          <p:cNvPr id="48143" name="Picture 15" descr="Continuity-1a"/>
          <p:cNvPicPr>
            <a:picLocks noChangeAspect="1" noChangeArrowheads="1"/>
          </p:cNvPicPr>
          <p:nvPr/>
        </p:nvPicPr>
        <p:blipFill>
          <a:blip r:embed="rId8"/>
          <a:srcRect/>
          <a:stretch>
            <a:fillRect/>
          </a:stretch>
        </p:blipFill>
        <p:spPr bwMode="auto">
          <a:xfrm>
            <a:off x="4216400" y="1852613"/>
            <a:ext cx="4945063" cy="49450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143"/>
                                        </p:tgtEl>
                                        <p:attrNameLst>
                                          <p:attrName>style.visibility</p:attrName>
                                        </p:attrNameLst>
                                      </p:cBhvr>
                                      <p:to>
                                        <p:strVal val="visible"/>
                                      </p:to>
                                    </p:set>
                                    <p:animEffect transition="in" filter="fade">
                                      <p:cBhvr>
                                        <p:cTn id="7" dur="700"/>
                                        <p:tgtEl>
                                          <p:spTgt spid="48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41"/>
                                        </p:tgtEl>
                                        <p:attrNameLst>
                                          <p:attrName>style.visibility</p:attrName>
                                        </p:attrNameLst>
                                      </p:cBhvr>
                                      <p:to>
                                        <p:strVal val="visible"/>
                                      </p:to>
                                    </p:set>
                                    <p:animEffect transition="in" filter="fade">
                                      <p:cBhvr>
                                        <p:cTn id="12" dur="700"/>
                                        <p:tgtEl>
                                          <p:spTgt spid="48141"/>
                                        </p:tgtEl>
                                      </p:cBhvr>
                                    </p:animEffect>
                                  </p:childTnLst>
                                </p:cTn>
                              </p:par>
                            </p:childTnLst>
                          </p:cTn>
                        </p:par>
                        <p:par>
                          <p:cTn id="13" fill="hold">
                            <p:stCondLst>
                              <p:cond delay="700"/>
                            </p:stCondLst>
                            <p:childTnLst>
                              <p:par>
                                <p:cTn id="14" presetID="22" presetClass="entr" presetSubtype="1" fill="hold" nodeType="afterEffect">
                                  <p:stCondLst>
                                    <p:cond delay="2000"/>
                                  </p:stCondLst>
                                  <p:childTnLst>
                                    <p:set>
                                      <p:cBhvr>
                                        <p:cTn id="15" dur="1" fill="hold">
                                          <p:stCondLst>
                                            <p:cond delay="0"/>
                                          </p:stCondLst>
                                        </p:cTn>
                                        <p:tgtEl>
                                          <p:spTgt spid="48142"/>
                                        </p:tgtEl>
                                        <p:attrNameLst>
                                          <p:attrName>style.visibility</p:attrName>
                                        </p:attrNameLst>
                                      </p:cBhvr>
                                      <p:to>
                                        <p:strVal val="visible"/>
                                      </p:to>
                                    </p:set>
                                    <p:animEffect transition="in" filter="wipe(up)">
                                      <p:cBhvr>
                                        <p:cTn id="16" dur="700"/>
                                        <p:tgtEl>
                                          <p:spTgt spid="48142"/>
                                        </p:tgtEl>
                                      </p:cBhvr>
                                    </p:animEffect>
                                  </p:childTnLst>
                                </p:cTn>
                              </p:par>
                            </p:childTnLst>
                          </p:cTn>
                        </p:par>
                        <p:par>
                          <p:cTn id="17" fill="hold">
                            <p:stCondLst>
                              <p:cond delay="3400"/>
                            </p:stCondLst>
                            <p:childTnLst>
                              <p:par>
                                <p:cTn id="18" presetID="10" presetClass="entr" presetSubtype="0" fill="hold" nodeType="afterEffect">
                                  <p:stCondLst>
                                    <p:cond delay="500"/>
                                  </p:stCondLst>
                                  <p:childTnLst>
                                    <p:set>
                                      <p:cBhvr>
                                        <p:cTn id="19" dur="1" fill="hold">
                                          <p:stCondLst>
                                            <p:cond delay="0"/>
                                          </p:stCondLst>
                                        </p:cTn>
                                        <p:tgtEl>
                                          <p:spTgt spid="48144"/>
                                        </p:tgtEl>
                                        <p:attrNameLst>
                                          <p:attrName>style.visibility</p:attrName>
                                        </p:attrNameLst>
                                      </p:cBhvr>
                                      <p:to>
                                        <p:strVal val="visible"/>
                                      </p:to>
                                    </p:set>
                                    <p:animEffect transition="in" filter="fade">
                                      <p:cBhvr>
                                        <p:cTn id="20" dur="500"/>
                                        <p:tgtEl>
                                          <p:spTgt spid="48144"/>
                                        </p:tgtEl>
                                      </p:cBhvr>
                                    </p:animEffect>
                                  </p:childTnLst>
                                </p:cTn>
                              </p:par>
                              <p:par>
                                <p:cTn id="21" presetID="10" presetClass="exit" presetSubtype="0" fill="hold" nodeType="withEffect">
                                  <p:stCondLst>
                                    <p:cond delay="500"/>
                                  </p:stCondLst>
                                  <p:childTnLst>
                                    <p:animEffect transition="out" filter="fade">
                                      <p:cBhvr>
                                        <p:cTn id="22" dur="500"/>
                                        <p:tgtEl>
                                          <p:spTgt spid="48141"/>
                                        </p:tgtEl>
                                      </p:cBhvr>
                                    </p:animEffect>
                                    <p:set>
                                      <p:cBhvr>
                                        <p:cTn id="23" dur="1" fill="hold">
                                          <p:stCondLst>
                                            <p:cond delay="499"/>
                                          </p:stCondLst>
                                        </p:cTn>
                                        <p:tgtEl>
                                          <p:spTgt spid="48141"/>
                                        </p:tgtEl>
                                        <p:attrNameLst>
                                          <p:attrName>style.visibility</p:attrName>
                                        </p:attrNameLst>
                                      </p:cBhvr>
                                      <p:to>
                                        <p:strVal val="hidden"/>
                                      </p:to>
                                    </p:set>
                                  </p:childTnLst>
                                </p:cTn>
                              </p:par>
                              <p:par>
                                <p:cTn id="24" presetID="10" presetClass="exit" presetSubtype="0" fill="hold" nodeType="withEffect">
                                  <p:stCondLst>
                                    <p:cond delay="500"/>
                                  </p:stCondLst>
                                  <p:childTnLst>
                                    <p:animEffect transition="out" filter="fade">
                                      <p:cBhvr>
                                        <p:cTn id="25" dur="500"/>
                                        <p:tgtEl>
                                          <p:spTgt spid="48142"/>
                                        </p:tgtEl>
                                      </p:cBhvr>
                                    </p:animEffect>
                                    <p:set>
                                      <p:cBhvr>
                                        <p:cTn id="26" dur="1" fill="hold">
                                          <p:stCondLst>
                                            <p:cond delay="499"/>
                                          </p:stCondLst>
                                        </p:cTn>
                                        <p:tgtEl>
                                          <p:spTgt spid="48142"/>
                                        </p:tgtEl>
                                        <p:attrNameLst>
                                          <p:attrName>style.visibility</p:attrName>
                                        </p:attrNameLst>
                                      </p:cBhvr>
                                      <p:to>
                                        <p:strVal val="hidden"/>
                                      </p:to>
                                    </p:set>
                                  </p:childTnLst>
                                </p:cTn>
                              </p:par>
                              <p:par>
                                <p:cTn id="27" presetID="10" presetClass="exit" presetSubtype="0" fill="hold" nodeType="withEffect">
                                  <p:stCondLst>
                                    <p:cond delay="500"/>
                                  </p:stCondLst>
                                  <p:childTnLst>
                                    <p:animEffect transition="out" filter="fade">
                                      <p:cBhvr>
                                        <p:cTn id="28" dur="500"/>
                                        <p:tgtEl>
                                          <p:spTgt spid="48143"/>
                                        </p:tgtEl>
                                      </p:cBhvr>
                                    </p:animEffect>
                                    <p:set>
                                      <p:cBhvr>
                                        <p:cTn id="29" dur="1" fill="hold">
                                          <p:stCondLst>
                                            <p:cond delay="499"/>
                                          </p:stCondLst>
                                        </p:cTn>
                                        <p:tgtEl>
                                          <p:spTgt spid="48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 y="228600"/>
            <a:ext cx="9220200" cy="533400"/>
          </a:xfrm>
        </p:spPr>
        <p:txBody>
          <a:bodyPr>
            <a:noAutofit/>
          </a:bodyPr>
          <a:lstStyle/>
          <a:p>
            <a:pPr eaLnBrk="1" hangingPunct="1"/>
            <a:r>
              <a:rPr lang="fr-FR" dirty="0" smtClean="0">
                <a:effectLst>
                  <a:outerShdw blurRad="38100" dist="38100" dir="2700000" algn="tl">
                    <a:srgbClr val="000000">
                      <a:alpha val="43137"/>
                    </a:srgbClr>
                  </a:outerShdw>
                </a:effectLst>
              </a:rPr>
              <a:t>Consolider les images</a:t>
            </a:r>
          </a:p>
        </p:txBody>
      </p:sp>
      <p:sp>
        <p:nvSpPr>
          <p:cNvPr id="48131" name="Rectangle 3"/>
          <p:cNvSpPr>
            <a:spLocks noChangeArrowheads="1"/>
          </p:cNvSpPr>
          <p:nvPr/>
        </p:nvSpPr>
        <p:spPr bwMode="auto">
          <a:xfrm>
            <a:off x="2000232" y="1142984"/>
            <a:ext cx="7143768" cy="1500198"/>
          </a:xfrm>
          <a:prstGeom prst="rect">
            <a:avLst/>
          </a:prstGeom>
          <a:noFill/>
          <a:ln w="9525">
            <a:noFill/>
            <a:miter lim="800000"/>
            <a:headEnd/>
            <a:tailEnd/>
          </a:ln>
        </p:spPr>
        <p:txBody>
          <a:bodyPr/>
          <a:lstStyle/>
          <a:p>
            <a:pPr marL="396875" indent="-396875">
              <a:lnSpc>
                <a:spcPct val="90000"/>
              </a:lnSpc>
              <a:spcBef>
                <a:spcPct val="20000"/>
              </a:spcBef>
              <a:buBlip>
                <a:blip r:embed="rId3"/>
              </a:buBlip>
            </a:pPr>
            <a:r>
              <a:rPr lang="fr-FR" sz="2200" dirty="0" smtClean="0">
                <a:effectLst>
                  <a:outerShdw blurRad="38100" dist="38100" dir="2700000" algn="tl">
                    <a:srgbClr val="000000">
                      <a:alpha val="43137"/>
                    </a:srgbClr>
                  </a:outerShdw>
                </a:effectLst>
              </a:rPr>
              <a:t>Réduire la taille et la complexité des images</a:t>
            </a:r>
          </a:p>
          <a:p>
            <a:pPr marL="396875" indent="-396875">
              <a:lnSpc>
                <a:spcPct val="90000"/>
              </a:lnSpc>
              <a:spcBef>
                <a:spcPct val="20000"/>
              </a:spcBef>
              <a:buBlip>
                <a:blip r:embed="rId3"/>
              </a:buBlip>
            </a:pPr>
            <a:r>
              <a:rPr lang="fr-FR" sz="2200" dirty="0" smtClean="0">
                <a:effectLst>
                  <a:outerShdw blurRad="38100" dist="38100" dir="2700000" algn="tl">
                    <a:srgbClr val="000000">
                      <a:alpha val="43137"/>
                    </a:srgbClr>
                  </a:outerShdw>
                </a:effectLst>
              </a:rPr>
              <a:t>Avoir une image unique pour l’ensemble des postes</a:t>
            </a:r>
          </a:p>
          <a:p>
            <a:pPr marL="396875" indent="-396875">
              <a:lnSpc>
                <a:spcPct val="90000"/>
              </a:lnSpc>
              <a:spcBef>
                <a:spcPct val="20000"/>
              </a:spcBef>
              <a:buBlip>
                <a:blip r:embed="rId3"/>
              </a:buBlip>
            </a:pPr>
            <a:r>
              <a:rPr lang="fr-FR" sz="2200" dirty="0" smtClean="0">
                <a:effectLst>
                  <a:outerShdw blurRad="38100" dist="38100" dir="2700000" algn="tl">
                    <a:srgbClr val="000000">
                      <a:alpha val="43137"/>
                    </a:srgbClr>
                  </a:outerShdw>
                </a:effectLst>
              </a:rPr>
              <a:t>Réaffecter les PC sans avoir à les recréer</a:t>
            </a:r>
          </a:p>
          <a:p>
            <a:pPr marL="396875" indent="-396875">
              <a:lnSpc>
                <a:spcPct val="90000"/>
              </a:lnSpc>
              <a:spcBef>
                <a:spcPct val="20000"/>
              </a:spcBef>
              <a:buBlip>
                <a:blip r:embed="rId3"/>
              </a:buBlip>
            </a:pPr>
            <a:endParaRPr lang="fr-FR" sz="2400" dirty="0" smtClean="0">
              <a:effectLst>
                <a:outerShdw blurRad="38100" dist="38100" dir="2700000" algn="tl">
                  <a:srgbClr val="000000">
                    <a:alpha val="43137"/>
                  </a:srgbClr>
                </a:outerShdw>
              </a:effectLst>
            </a:endParaRPr>
          </a:p>
        </p:txBody>
      </p:sp>
      <p:sp>
        <p:nvSpPr>
          <p:cNvPr id="48133" name="Rectangle 13"/>
          <p:cNvSpPr>
            <a:spLocks noChangeArrowheads="1"/>
          </p:cNvSpPr>
          <p:nvPr/>
        </p:nvSpPr>
        <p:spPr bwMode="auto">
          <a:xfrm>
            <a:off x="1428728" y="3071810"/>
            <a:ext cx="1656159" cy="369332"/>
          </a:xfrm>
          <a:prstGeom prst="rect">
            <a:avLst/>
          </a:prstGeom>
          <a:noFill/>
          <a:ln w="9525">
            <a:noFill/>
            <a:miter lim="800000"/>
            <a:headEnd/>
            <a:tailEnd/>
          </a:ln>
        </p:spPr>
        <p:txBody>
          <a:bodyPr wrap="none">
            <a:spAutoFit/>
          </a:bodyPr>
          <a:lstStyle/>
          <a:p>
            <a:r>
              <a:rPr lang="en-US" dirty="0" err="1" smtClean="0">
                <a:latin typeface="Segoe"/>
              </a:rPr>
              <a:t>Avant</a:t>
            </a:r>
            <a:r>
              <a:rPr lang="en-US" dirty="0" smtClean="0">
                <a:latin typeface="Segoe"/>
              </a:rPr>
              <a:t> </a:t>
            </a:r>
            <a:r>
              <a:rPr lang="en-US" dirty="0" err="1" smtClean="0">
                <a:latin typeface="Segoe"/>
              </a:rPr>
              <a:t>SoftGrid</a:t>
            </a:r>
            <a:endParaRPr lang="en-US" dirty="0">
              <a:latin typeface="Segoe"/>
            </a:endParaRPr>
          </a:p>
        </p:txBody>
      </p:sp>
      <p:sp>
        <p:nvSpPr>
          <p:cNvPr id="48134" name="Rectangle 14"/>
          <p:cNvSpPr>
            <a:spLocks noChangeArrowheads="1"/>
          </p:cNvSpPr>
          <p:nvPr/>
        </p:nvSpPr>
        <p:spPr bwMode="auto">
          <a:xfrm>
            <a:off x="5937253" y="3048015"/>
            <a:ext cx="1555169" cy="369332"/>
          </a:xfrm>
          <a:prstGeom prst="rect">
            <a:avLst/>
          </a:prstGeom>
          <a:noFill/>
          <a:ln w="9525">
            <a:noFill/>
            <a:miter lim="800000"/>
            <a:headEnd/>
            <a:tailEnd/>
          </a:ln>
        </p:spPr>
        <p:txBody>
          <a:bodyPr wrap="none">
            <a:spAutoFit/>
          </a:bodyPr>
          <a:lstStyle/>
          <a:p>
            <a:r>
              <a:rPr lang="en-US" dirty="0" smtClean="0">
                <a:latin typeface="Segoe"/>
              </a:rPr>
              <a:t>Avec </a:t>
            </a:r>
            <a:r>
              <a:rPr lang="en-US" dirty="0" err="1" smtClean="0">
                <a:latin typeface="Segoe"/>
              </a:rPr>
              <a:t>SoftGrid</a:t>
            </a:r>
            <a:endParaRPr lang="en-US" dirty="0">
              <a:latin typeface="Segoe"/>
            </a:endParaRPr>
          </a:p>
        </p:txBody>
      </p:sp>
      <p:pic>
        <p:nvPicPr>
          <p:cNvPr id="48135" name="Picture 4" descr="\\.PSF\Parallels Share\MDOP 'Deep Dive' Presentation 2007-03\Image-Management-1.png"/>
          <p:cNvPicPr>
            <a:picLocks noChangeAspect="1" noChangeArrowheads="1"/>
          </p:cNvPicPr>
          <p:nvPr/>
        </p:nvPicPr>
        <p:blipFill>
          <a:blip r:embed="rId4"/>
          <a:srcRect/>
          <a:stretch>
            <a:fillRect/>
          </a:stretch>
        </p:blipFill>
        <p:spPr bwMode="auto">
          <a:xfrm>
            <a:off x="5000628" y="3505215"/>
            <a:ext cx="3373437" cy="2066925"/>
          </a:xfrm>
          <a:prstGeom prst="rect">
            <a:avLst/>
          </a:prstGeom>
          <a:noFill/>
          <a:ln w="9525">
            <a:noFill/>
            <a:miter lim="800000"/>
            <a:headEnd/>
            <a:tailEnd/>
          </a:ln>
        </p:spPr>
      </p:pic>
      <p:pic>
        <p:nvPicPr>
          <p:cNvPr id="48136" name="Picture 5" descr="\\.PSF\Parallels Share\MDOP 'Deep Dive' Presentation 2007-03\Image-Management-2.png"/>
          <p:cNvPicPr>
            <a:picLocks noChangeAspect="1" noChangeArrowheads="1"/>
          </p:cNvPicPr>
          <p:nvPr/>
        </p:nvPicPr>
        <p:blipFill>
          <a:blip r:embed="rId5"/>
          <a:srcRect/>
          <a:stretch>
            <a:fillRect/>
          </a:stretch>
        </p:blipFill>
        <p:spPr bwMode="auto">
          <a:xfrm>
            <a:off x="1200128" y="3532185"/>
            <a:ext cx="2112963" cy="2206625"/>
          </a:xfrm>
          <a:prstGeom prst="rect">
            <a:avLst/>
          </a:prstGeom>
          <a:noFill/>
          <a:ln w="9525">
            <a:noFill/>
            <a:miter lim="800000"/>
            <a:headEnd/>
            <a:tailEnd/>
          </a:ln>
        </p:spPr>
      </p:pic>
      <p:pic>
        <p:nvPicPr>
          <p:cNvPr id="48137" name="Picture 16" descr="\\.PSF\Parallels Share\MDOP 'Deep Dive' Presentation 2007-03\Icon-Images.png"/>
          <p:cNvPicPr>
            <a:picLocks noChangeAspect="1" noChangeArrowheads="1"/>
          </p:cNvPicPr>
          <p:nvPr/>
        </p:nvPicPr>
        <p:blipFill>
          <a:blip r:embed="rId6"/>
          <a:srcRect/>
          <a:stretch>
            <a:fillRect/>
          </a:stretch>
        </p:blipFill>
        <p:spPr bwMode="auto">
          <a:xfrm>
            <a:off x="500034" y="990600"/>
            <a:ext cx="1314450" cy="13303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357422" y="2000240"/>
            <a:ext cx="6572264" cy="664797"/>
          </a:xfrm>
        </p:spPr>
        <p:txBody>
          <a:bodyPr/>
          <a:lstStyle/>
          <a:p>
            <a:r>
              <a:rPr lang="fr-FR" sz="2400" dirty="0" smtClean="0"/>
              <a:t>Utiliser des applications sous Terminal Services</a:t>
            </a:r>
          </a:p>
        </p:txBody>
      </p:sp>
      <p:pic>
        <p:nvPicPr>
          <p:cNvPr id="7" name="Picture 3"/>
          <p:cNvPicPr>
            <a:picLocks noChangeAspect="1" noChangeArrowheads="1"/>
          </p:cNvPicPr>
          <p:nvPr/>
        </p:nvPicPr>
        <p:blipFill>
          <a:blip r:embed="rId3"/>
          <a:srcRect/>
          <a:stretch>
            <a:fillRect/>
          </a:stretch>
        </p:blipFill>
        <p:spPr bwMode="auto">
          <a:xfrm>
            <a:off x="545811" y="3500438"/>
            <a:ext cx="1502503" cy="1428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4"/>
          <p:cNvPicPr>
            <a:picLocks noChangeAspect="1" noChangeArrowheads="1"/>
          </p:cNvPicPr>
          <p:nvPr/>
        </p:nvPicPr>
        <p:blipFill>
          <a:blip r:embed="rId4"/>
          <a:srcRect/>
          <a:stretch>
            <a:fillRect/>
          </a:stretch>
        </p:blipFill>
        <p:spPr bwMode="auto">
          <a:xfrm>
            <a:off x="617249" y="1571612"/>
            <a:ext cx="1525859" cy="14809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Content Placeholder 2"/>
          <p:cNvSpPr txBox="1">
            <a:spLocks/>
          </p:cNvSpPr>
          <p:nvPr/>
        </p:nvSpPr>
        <p:spPr bwMode="auto">
          <a:xfrm>
            <a:off x="2357422" y="3571876"/>
            <a:ext cx="6572264" cy="178274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marL="342900" marR="0" lvl="0" indent="-342900" algn="l" defTabSz="-13873163" rtl="0" eaLnBrk="0" fontAlgn="base" latinLnBrk="0" hangingPunct="0">
              <a:lnSpc>
                <a:spcPct val="100000"/>
              </a:lnSpc>
              <a:spcBef>
                <a:spcPct val="20000"/>
              </a:spcBef>
              <a:spcAft>
                <a:spcPct val="20000"/>
              </a:spcAft>
              <a:buClrTx/>
              <a:buSzPct val="90000"/>
              <a:tabLst/>
              <a:defRPr/>
            </a:pPr>
            <a:endParaRPr kumimoji="0" lang="fr-FR" sz="2400" b="0" i="0" u="none" strike="noStrike" kern="0" cap="none" spc="0" normalizeH="0" baseline="0" noProof="0" dirty="0" smtClean="0">
              <a:ln>
                <a:noFill/>
              </a:ln>
              <a:solidFill>
                <a:schemeClr val="tx1"/>
              </a:solidFill>
              <a:effectLst/>
              <a:uLnTx/>
              <a:uFillTx/>
              <a:latin typeface="+mn-lt"/>
              <a:ea typeface="+mn-ea"/>
              <a:cs typeface="+mn-cs"/>
            </a:endParaRPr>
          </a:p>
          <a:p>
            <a:pPr marL="396875" indent="-396875">
              <a:lnSpc>
                <a:spcPct val="90000"/>
              </a:lnSpc>
              <a:spcBef>
                <a:spcPct val="20000"/>
              </a:spcBef>
              <a:buBlip>
                <a:blip r:embed="rId5"/>
              </a:buBlip>
            </a:pPr>
            <a:r>
              <a:rPr lang="fr-FR" sz="2400" dirty="0" smtClean="0">
                <a:effectLst>
                  <a:outerShdw blurRad="38100" dist="38100" dir="2700000" algn="tl">
                    <a:srgbClr val="000000">
                      <a:alpha val="43137"/>
                    </a:srgbClr>
                  </a:outerShdw>
                </a:effectLst>
              </a:rPr>
              <a:t>Consolider des serveurs Terminal Services</a:t>
            </a:r>
          </a:p>
        </p:txBody>
      </p:sp>
      <p:sp>
        <p:nvSpPr>
          <p:cNvPr id="11" name="Title 1"/>
          <p:cNvSpPr>
            <a:spLocks noGrp="1"/>
          </p:cNvSpPr>
          <p:nvPr>
            <p:ph type="title"/>
          </p:nvPr>
        </p:nvSpPr>
        <p:spPr>
          <a:xfrm>
            <a:off x="142844" y="142853"/>
            <a:ext cx="8786874" cy="609398"/>
          </a:xfrm>
        </p:spPr>
        <p:txBody>
          <a:bodyPr/>
          <a:lstStyle/>
          <a:p>
            <a:r>
              <a:rPr lang="fr-FR" dirty="0"/>
              <a:t>Exemples </a:t>
            </a:r>
            <a:r>
              <a:rPr lang="fr-FR" dirty="0" smtClean="0"/>
              <a:t>d’utilisation</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bwMode="auto">
          <a:xfrm>
            <a:off x="6072198" y="1571612"/>
            <a:ext cx="2500330" cy="3857652"/>
          </a:xfrm>
          <a:prstGeom prst="round2DiagRect">
            <a:avLst>
              <a:gd name="adj1" fmla="val 3913"/>
              <a:gd name="adj2" fmla="val 4348"/>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 Diagonal Corner Rectangle 9"/>
          <p:cNvSpPr/>
          <p:nvPr/>
        </p:nvSpPr>
        <p:spPr bwMode="auto">
          <a:xfrm>
            <a:off x="3314691" y="1571612"/>
            <a:ext cx="2500330" cy="3857652"/>
          </a:xfrm>
          <a:prstGeom prst="round2DiagRect">
            <a:avLst>
              <a:gd name="adj1" fmla="val 3913"/>
              <a:gd name="adj2" fmla="val 4348"/>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ound Diagonal Corner Rectangle 4"/>
          <p:cNvSpPr/>
          <p:nvPr/>
        </p:nvSpPr>
        <p:spPr bwMode="auto">
          <a:xfrm>
            <a:off x="571472" y="1571612"/>
            <a:ext cx="2500330" cy="3857652"/>
          </a:xfrm>
          <a:prstGeom prst="round2DiagRect">
            <a:avLst>
              <a:gd name="adj1" fmla="val 3913"/>
              <a:gd name="adj2" fmla="val 4348"/>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818" name="Rectangle 2"/>
          <p:cNvSpPr>
            <a:spLocks noGrp="1" noChangeArrowheads="1"/>
          </p:cNvSpPr>
          <p:nvPr>
            <p:ph type="title"/>
          </p:nvPr>
        </p:nvSpPr>
        <p:spPr/>
        <p:txBody>
          <a:bodyPr/>
          <a:lstStyle/>
          <a:p>
            <a:pPr eaLnBrk="1" hangingPunct="1"/>
            <a:r>
              <a:rPr lang="fr-FR" dirty="0" smtClean="0"/>
              <a:t>Trois composants clés</a:t>
            </a:r>
          </a:p>
        </p:txBody>
      </p:sp>
      <p:pic>
        <p:nvPicPr>
          <p:cNvPr id="4" name="Picture 3" descr="SoftGrid Sequencing Process (Vertical).png"/>
          <p:cNvPicPr>
            <a:picLocks noChangeAspect="1"/>
          </p:cNvPicPr>
          <p:nvPr/>
        </p:nvPicPr>
        <p:blipFill>
          <a:blip r:embed="rId3"/>
          <a:stretch>
            <a:fillRect/>
          </a:stretch>
        </p:blipFill>
        <p:spPr>
          <a:xfrm>
            <a:off x="785786" y="2143116"/>
            <a:ext cx="2048655" cy="3286124"/>
          </a:xfrm>
          <a:prstGeom prst="rect">
            <a:avLst/>
          </a:prstGeom>
        </p:spPr>
      </p:pic>
      <p:grpSp>
        <p:nvGrpSpPr>
          <p:cNvPr id="2" name="Group 26"/>
          <p:cNvGrpSpPr>
            <a:grpSpLocks/>
          </p:cNvGrpSpPr>
          <p:nvPr/>
        </p:nvGrpSpPr>
        <p:grpSpPr bwMode="auto">
          <a:xfrm>
            <a:off x="3919533" y="2571744"/>
            <a:ext cx="4286280" cy="2286016"/>
            <a:chOff x="3810000" y="2743200"/>
            <a:chExt cx="2433638" cy="1241192"/>
          </a:xfrm>
        </p:grpSpPr>
        <p:pic>
          <p:nvPicPr>
            <p:cNvPr id="7" name="Picture 6" descr="\\.PSF\Parallels Share\MDOP 'Deep Dive' Presentation 2007-03\App-Streaming.png"/>
            <p:cNvPicPr>
              <a:picLocks noChangeAspect="1" noChangeArrowheads="1"/>
            </p:cNvPicPr>
            <p:nvPr/>
          </p:nvPicPr>
          <p:blipFill>
            <a:blip r:embed="rId4"/>
            <a:srcRect t="9525" r="68750"/>
            <a:stretch>
              <a:fillRect/>
            </a:stretch>
          </p:blipFill>
          <p:spPr bwMode="auto">
            <a:xfrm>
              <a:off x="3810000" y="2743200"/>
              <a:ext cx="762000" cy="1241192"/>
            </a:xfrm>
            <a:prstGeom prst="rect">
              <a:avLst/>
            </a:prstGeom>
            <a:noFill/>
            <a:ln w="9525">
              <a:noFill/>
              <a:miter lim="800000"/>
              <a:headEnd/>
              <a:tailEnd/>
            </a:ln>
          </p:spPr>
        </p:pic>
        <p:pic>
          <p:nvPicPr>
            <p:cNvPr id="8" name="Picture 6" descr="\\.PSF\Parallels Share\MDOP 'Deep Dive' Presentation 2007-03\App-Streaming.png"/>
            <p:cNvPicPr>
              <a:picLocks noChangeAspect="1" noChangeArrowheads="1"/>
            </p:cNvPicPr>
            <p:nvPr/>
          </p:nvPicPr>
          <p:blipFill>
            <a:blip r:embed="rId4"/>
            <a:srcRect l="59375" t="9525"/>
            <a:stretch>
              <a:fillRect/>
            </a:stretch>
          </p:blipFill>
          <p:spPr bwMode="auto">
            <a:xfrm>
              <a:off x="5253038" y="2743200"/>
              <a:ext cx="990600" cy="1241192"/>
            </a:xfrm>
            <a:prstGeom prst="rect">
              <a:avLst/>
            </a:prstGeom>
            <a:noFill/>
            <a:ln w="9525">
              <a:noFill/>
              <a:miter lim="800000"/>
              <a:headEnd/>
              <a:tailEnd/>
            </a:ln>
          </p:spPr>
        </p:pic>
        <p:pic>
          <p:nvPicPr>
            <p:cNvPr id="9" name="Picture 6" descr="\\.PSF\Parallels Share\MDOP 'Deep Dive' Presentation 2007-03\App-Streaming.png"/>
            <p:cNvPicPr>
              <a:picLocks noChangeAspect="1" noChangeArrowheads="1"/>
            </p:cNvPicPr>
            <p:nvPr/>
          </p:nvPicPr>
          <p:blipFill>
            <a:blip r:embed="rId4"/>
            <a:srcRect l="31250" t="53613" r="40625" b="29376"/>
            <a:stretch>
              <a:fillRect/>
            </a:stretch>
          </p:blipFill>
          <p:spPr bwMode="auto">
            <a:xfrm>
              <a:off x="4567237" y="3348038"/>
              <a:ext cx="685800" cy="233362"/>
            </a:xfrm>
            <a:prstGeom prst="rect">
              <a:avLst/>
            </a:prstGeom>
            <a:noFill/>
            <a:ln w="9525">
              <a:noFill/>
              <a:miter lim="800000"/>
              <a:headEnd/>
              <a:tailEnd/>
            </a:ln>
          </p:spPr>
        </p:pic>
      </p:grpSp>
      <p:sp>
        <p:nvSpPr>
          <p:cNvPr id="12" name="TextBox 11"/>
          <p:cNvSpPr txBox="1"/>
          <p:nvPr/>
        </p:nvSpPr>
        <p:spPr>
          <a:xfrm>
            <a:off x="857224" y="1643050"/>
            <a:ext cx="1857388" cy="461665"/>
          </a:xfrm>
          <a:prstGeom prst="rect">
            <a:avLst/>
          </a:prstGeom>
          <a:noFill/>
        </p:spPr>
        <p:txBody>
          <a:bodyPr wrap="square" rtlCol="0">
            <a:spAutoFit/>
          </a:bodyPr>
          <a:lstStyle/>
          <a:p>
            <a:pPr algn="ctr"/>
            <a:r>
              <a:rPr lang="fr-FR" sz="2400" dirty="0" smtClean="0">
                <a:solidFill>
                  <a:schemeClr val="accent1"/>
                </a:solidFill>
                <a:effectLst>
                  <a:outerShdw blurRad="38100" dist="38100" dir="2700000" algn="tl">
                    <a:srgbClr val="000000">
                      <a:alpha val="43137"/>
                    </a:srgbClr>
                  </a:outerShdw>
                </a:effectLst>
              </a:rPr>
              <a:t>Séquenceur</a:t>
            </a:r>
            <a:endParaRPr lang="fr-FR" sz="2400" dirty="0">
              <a:solidFill>
                <a:schemeClr val="accent1"/>
              </a:solidFill>
              <a:effectLst>
                <a:outerShdw blurRad="38100" dist="38100" dir="2700000" algn="tl">
                  <a:srgbClr val="000000">
                    <a:alpha val="43137"/>
                  </a:srgbClr>
                </a:outerShdw>
              </a:effectLst>
            </a:endParaRPr>
          </a:p>
        </p:txBody>
      </p:sp>
      <p:sp>
        <p:nvSpPr>
          <p:cNvPr id="13" name="TextBox 12"/>
          <p:cNvSpPr txBox="1"/>
          <p:nvPr/>
        </p:nvSpPr>
        <p:spPr>
          <a:xfrm>
            <a:off x="3643306" y="1643050"/>
            <a:ext cx="1857388" cy="461665"/>
          </a:xfrm>
          <a:prstGeom prst="rect">
            <a:avLst/>
          </a:prstGeom>
          <a:noFill/>
        </p:spPr>
        <p:txBody>
          <a:bodyPr wrap="square" rtlCol="0">
            <a:spAutoFit/>
          </a:bodyPr>
          <a:lstStyle/>
          <a:p>
            <a:pPr algn="ctr"/>
            <a:r>
              <a:rPr lang="fr-FR" sz="2400" dirty="0" smtClean="0">
                <a:solidFill>
                  <a:schemeClr val="accent1"/>
                </a:solidFill>
                <a:effectLst>
                  <a:outerShdw blurRad="38100" dist="38100" dir="2700000" algn="tl">
                    <a:srgbClr val="000000">
                      <a:alpha val="43137"/>
                    </a:srgbClr>
                  </a:outerShdw>
                </a:effectLst>
              </a:rPr>
              <a:t>Serveur</a:t>
            </a:r>
            <a:endParaRPr lang="fr-FR" sz="2400" dirty="0">
              <a:solidFill>
                <a:schemeClr val="accent1"/>
              </a:solidFill>
              <a:effectLst>
                <a:outerShdw blurRad="38100" dist="38100" dir="2700000" algn="tl">
                  <a:srgbClr val="000000">
                    <a:alpha val="43137"/>
                  </a:srgbClr>
                </a:outerShdw>
              </a:effectLst>
            </a:endParaRPr>
          </a:p>
        </p:txBody>
      </p:sp>
      <p:sp>
        <p:nvSpPr>
          <p:cNvPr id="14" name="TextBox 13"/>
          <p:cNvSpPr txBox="1"/>
          <p:nvPr/>
        </p:nvSpPr>
        <p:spPr>
          <a:xfrm>
            <a:off x="6391287" y="1643050"/>
            <a:ext cx="1857388" cy="461665"/>
          </a:xfrm>
          <a:prstGeom prst="rect">
            <a:avLst/>
          </a:prstGeom>
          <a:noFill/>
        </p:spPr>
        <p:txBody>
          <a:bodyPr wrap="square" rtlCol="0">
            <a:spAutoFit/>
          </a:bodyPr>
          <a:lstStyle/>
          <a:p>
            <a:pPr algn="ctr"/>
            <a:r>
              <a:rPr lang="fr-FR" sz="2400" dirty="0" smtClean="0">
                <a:solidFill>
                  <a:schemeClr val="accent1"/>
                </a:solidFill>
                <a:effectLst>
                  <a:outerShdw blurRad="38100" dist="38100" dir="2700000" algn="tl">
                    <a:srgbClr val="000000">
                      <a:alpha val="43137"/>
                    </a:srgbClr>
                  </a:outerShdw>
                </a:effectLst>
              </a:rPr>
              <a:t>Client</a:t>
            </a:r>
            <a:endParaRPr lang="fr-FR" sz="2400" dirty="0">
              <a:solidFill>
                <a:schemeClr val="accent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9"/>
          <p:cNvSpPr txBox="1">
            <a:spLocks noChangeArrowheads="1"/>
          </p:cNvSpPr>
          <p:nvPr/>
        </p:nvSpPr>
        <p:spPr bwMode="auto">
          <a:xfrm>
            <a:off x="295275" y="5229225"/>
            <a:ext cx="2852726" cy="830997"/>
          </a:xfrm>
          <a:prstGeom prst="rect">
            <a:avLst/>
          </a:prstGeom>
          <a:noFill/>
          <a:ln w="9525">
            <a:noFill/>
            <a:miter lim="800000"/>
            <a:headEnd/>
            <a:tailEnd/>
          </a:ln>
        </p:spPr>
        <p:txBody>
          <a:bodyPr wrap="square">
            <a:spAutoFit/>
          </a:bodyPr>
          <a:lstStyle/>
          <a:p>
            <a:pPr algn="ctr"/>
            <a:r>
              <a:rPr lang="fr-FR" sz="1600" dirty="0" smtClean="0">
                <a:latin typeface="Segoe"/>
              </a:rPr>
              <a:t>Virtualisation des applications à travers une technologie de surveillance active</a:t>
            </a:r>
            <a:endParaRPr lang="fr-FR" sz="1600" dirty="0">
              <a:latin typeface="Segoe"/>
            </a:endParaRPr>
          </a:p>
        </p:txBody>
      </p:sp>
      <p:sp>
        <p:nvSpPr>
          <p:cNvPr id="11" name="Rectangle 2"/>
          <p:cNvSpPr>
            <a:spLocks noGrp="1" noChangeArrowheads="1"/>
          </p:cNvSpPr>
          <p:nvPr>
            <p:ph type="title"/>
          </p:nvPr>
        </p:nvSpPr>
        <p:spPr>
          <a:xfrm>
            <a:off x="304800" y="228600"/>
            <a:ext cx="8626475" cy="609600"/>
          </a:xfrm>
        </p:spPr>
        <p:txBody>
          <a:bodyPr>
            <a:noAutofit/>
          </a:bodyPr>
          <a:lstStyle/>
          <a:p>
            <a:pPr eaLnBrk="1" hangingPunct="1">
              <a:defRPr/>
            </a:pPr>
            <a:r>
              <a:rPr lang="fr-FR" dirty="0" smtClean="0"/>
              <a:t>Le séquenceur</a:t>
            </a:r>
            <a:br>
              <a:rPr lang="fr-FR" dirty="0" smtClean="0"/>
            </a:br>
            <a:r>
              <a:rPr lang="fr-FR" dirty="0" smtClean="0"/>
              <a:t/>
            </a:r>
            <a:br>
              <a:rPr lang="fr-FR" dirty="0" smtClean="0"/>
            </a:br>
            <a:endParaRPr lang="fr-FR" i="1" dirty="0" smtClean="0"/>
          </a:p>
        </p:txBody>
      </p:sp>
      <p:pic>
        <p:nvPicPr>
          <p:cNvPr id="10" name="Picture 1" descr="\\.PSF\Parallels Share\MDOP 'Deep Dive' Presentation 2007-03\Icon - App Virtualization.png"/>
          <p:cNvPicPr>
            <a:picLocks noChangeAspect="1" noChangeArrowheads="1"/>
          </p:cNvPicPr>
          <p:nvPr/>
        </p:nvPicPr>
        <p:blipFill>
          <a:blip r:embed="rId3"/>
          <a:srcRect/>
          <a:stretch>
            <a:fillRect/>
          </a:stretch>
        </p:blipFill>
        <p:spPr bwMode="auto">
          <a:xfrm>
            <a:off x="6858016" y="1643050"/>
            <a:ext cx="895082" cy="947734"/>
          </a:xfrm>
          <a:prstGeom prst="rect">
            <a:avLst/>
          </a:prstGeom>
          <a:noFill/>
          <a:ln w="9525">
            <a:noFill/>
            <a:miter lim="800000"/>
            <a:headEnd/>
            <a:tailEnd/>
          </a:ln>
        </p:spPr>
      </p:pic>
      <p:grpSp>
        <p:nvGrpSpPr>
          <p:cNvPr id="2" name="Group 14"/>
          <p:cNvGrpSpPr/>
          <p:nvPr/>
        </p:nvGrpSpPr>
        <p:grpSpPr>
          <a:xfrm>
            <a:off x="500034" y="1285860"/>
            <a:ext cx="2500330" cy="3857652"/>
            <a:chOff x="500034" y="1285860"/>
            <a:chExt cx="2500330" cy="3857652"/>
          </a:xfrm>
        </p:grpSpPr>
        <p:sp>
          <p:nvSpPr>
            <p:cNvPr id="13" name="Round Diagonal Corner Rectangle 12"/>
            <p:cNvSpPr/>
            <p:nvPr/>
          </p:nvSpPr>
          <p:spPr bwMode="auto">
            <a:xfrm>
              <a:off x="500034" y="1285860"/>
              <a:ext cx="2500330" cy="3857652"/>
            </a:xfrm>
            <a:prstGeom prst="round2DiagRect">
              <a:avLst>
                <a:gd name="adj1" fmla="val 3913"/>
                <a:gd name="adj2" fmla="val 4348"/>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Picture 13" descr="SoftGrid Sequencing Process (Vertical).png"/>
            <p:cNvPicPr>
              <a:picLocks noChangeAspect="1"/>
            </p:cNvPicPr>
            <p:nvPr/>
          </p:nvPicPr>
          <p:blipFill>
            <a:blip r:embed="rId4"/>
            <a:stretch>
              <a:fillRect/>
            </a:stretch>
          </p:blipFill>
          <p:spPr>
            <a:xfrm>
              <a:off x="519084" y="1285860"/>
              <a:ext cx="2428892" cy="3857628"/>
            </a:xfrm>
            <a:prstGeom prst="rect">
              <a:avLst/>
            </a:prstGeom>
          </p:spPr>
        </p:pic>
      </p:grpSp>
      <p:sp>
        <p:nvSpPr>
          <p:cNvPr id="16" name="TextBox 9"/>
          <p:cNvSpPr txBox="1">
            <a:spLocks noChangeArrowheads="1"/>
          </p:cNvSpPr>
          <p:nvPr/>
        </p:nvSpPr>
        <p:spPr bwMode="auto">
          <a:xfrm>
            <a:off x="5143472" y="2714620"/>
            <a:ext cx="4000528" cy="1569660"/>
          </a:xfrm>
          <a:prstGeom prst="rect">
            <a:avLst/>
          </a:prstGeom>
          <a:noFill/>
          <a:ln w="9525">
            <a:noFill/>
            <a:miter lim="800000"/>
            <a:headEnd/>
            <a:tailEnd/>
          </a:ln>
        </p:spPr>
        <p:txBody>
          <a:bodyPr wrap="square">
            <a:spAutoFit/>
          </a:bodyPr>
          <a:lstStyle/>
          <a:p>
            <a:pPr algn="ctr"/>
            <a:r>
              <a:rPr lang="fr-FR" sz="1600" dirty="0" smtClean="0">
                <a:latin typeface="Segoe"/>
              </a:rPr>
              <a:t>Fichiers d’un projet SoftGrid</a:t>
            </a:r>
          </a:p>
          <a:p>
            <a:endParaRPr lang="fr-FR" sz="1600" dirty="0" smtClean="0">
              <a:latin typeface="Segoe"/>
            </a:endParaRPr>
          </a:p>
          <a:p>
            <a:r>
              <a:rPr lang="fr-FR" sz="1600" dirty="0" smtClean="0">
                <a:latin typeface="Segoe"/>
              </a:rPr>
              <a:t>&lt;Suite&gt;.SPRJ	Projet</a:t>
            </a:r>
          </a:p>
          <a:p>
            <a:r>
              <a:rPr lang="fr-FR" sz="1600" dirty="0" smtClean="0">
                <a:latin typeface="Segoe"/>
              </a:rPr>
              <a:t>&lt;Suite&gt;.SFT	Environnement virtuel</a:t>
            </a:r>
          </a:p>
          <a:p>
            <a:r>
              <a:rPr lang="fr-FR" sz="1600" dirty="0" smtClean="0">
                <a:latin typeface="Segoe"/>
              </a:rPr>
              <a:t>&lt;App1&gt;.ICO	Icône</a:t>
            </a:r>
          </a:p>
          <a:p>
            <a:r>
              <a:rPr lang="fr-FR" sz="1600" dirty="0" smtClean="0">
                <a:latin typeface="Segoe"/>
              </a:rPr>
              <a:t>&lt;App1&gt;.OSD	Fichier XML</a:t>
            </a:r>
          </a:p>
        </p:txBody>
      </p:sp>
      <p:sp>
        <p:nvSpPr>
          <p:cNvPr id="17" name="TextBox 9"/>
          <p:cNvSpPr txBox="1">
            <a:spLocks noChangeArrowheads="1"/>
          </p:cNvSpPr>
          <p:nvPr/>
        </p:nvSpPr>
        <p:spPr bwMode="auto">
          <a:xfrm>
            <a:off x="3428960" y="3857628"/>
            <a:ext cx="1643074" cy="338554"/>
          </a:xfrm>
          <a:prstGeom prst="rect">
            <a:avLst/>
          </a:prstGeom>
          <a:noFill/>
          <a:ln w="9525">
            <a:noFill/>
            <a:miter lim="800000"/>
            <a:headEnd/>
            <a:tailEnd/>
          </a:ln>
        </p:spPr>
        <p:txBody>
          <a:bodyPr wrap="square">
            <a:spAutoFit/>
          </a:bodyPr>
          <a:lstStyle/>
          <a:p>
            <a:r>
              <a:rPr lang="fr-FR" sz="1600" dirty="0" smtClean="0">
                <a:latin typeface="Segoe"/>
              </a:rPr>
              <a:t>Par application</a:t>
            </a:r>
            <a:endParaRPr lang="fr-FR" sz="1600" dirty="0">
              <a:latin typeface="Segoe"/>
            </a:endParaRPr>
          </a:p>
        </p:txBody>
      </p:sp>
      <p:sp>
        <p:nvSpPr>
          <p:cNvPr id="18" name="Double Brace 17"/>
          <p:cNvSpPr/>
          <p:nvPr/>
        </p:nvSpPr>
        <p:spPr>
          <a:xfrm>
            <a:off x="5114897" y="3738565"/>
            <a:ext cx="3286148" cy="500066"/>
          </a:xfrm>
          <a:prstGeom prst="brace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14282" y="104958"/>
            <a:ext cx="7499350" cy="609398"/>
          </a:xfrm>
          <a:noFill/>
          <a:ln/>
        </p:spPr>
        <p:txBody>
          <a:bodyPr/>
          <a:lstStyle/>
          <a:p>
            <a:r>
              <a:rPr lang="en-US" dirty="0" smtClean="0"/>
              <a:t>Le </a:t>
            </a:r>
            <a:r>
              <a:rPr lang="en-US" dirty="0" err="1" smtClean="0"/>
              <a:t>Serveur</a:t>
            </a:r>
            <a:r>
              <a:rPr lang="en-US" dirty="0" smtClean="0"/>
              <a:t> </a:t>
            </a:r>
            <a:r>
              <a:rPr lang="en-US" dirty="0" err="1" smtClean="0"/>
              <a:t>SoftGrid</a:t>
            </a:r>
            <a:endParaRPr lang="en-US" dirty="0"/>
          </a:p>
        </p:txBody>
      </p:sp>
      <p:pic>
        <p:nvPicPr>
          <p:cNvPr id="137223" name="Picture 7" descr="App-Streaming-Build-4"/>
          <p:cNvPicPr>
            <a:picLocks noChangeAspect="1" noChangeArrowheads="1"/>
          </p:cNvPicPr>
          <p:nvPr/>
        </p:nvPicPr>
        <p:blipFill>
          <a:blip r:embed="rId3"/>
          <a:srcRect/>
          <a:stretch>
            <a:fillRect/>
          </a:stretch>
        </p:blipFill>
        <p:spPr bwMode="auto">
          <a:xfrm>
            <a:off x="4357686" y="2071678"/>
            <a:ext cx="4581524" cy="2617134"/>
          </a:xfrm>
          <a:prstGeom prst="rect">
            <a:avLst/>
          </a:prstGeom>
          <a:noFill/>
        </p:spPr>
      </p:pic>
      <p:sp>
        <p:nvSpPr>
          <p:cNvPr id="6" name="Rectangle 3"/>
          <p:cNvSpPr>
            <a:spLocks noChangeArrowheads="1"/>
          </p:cNvSpPr>
          <p:nvPr/>
        </p:nvSpPr>
        <p:spPr bwMode="auto">
          <a:xfrm>
            <a:off x="142844" y="1643050"/>
            <a:ext cx="4343400" cy="4357718"/>
          </a:xfrm>
          <a:prstGeom prst="rect">
            <a:avLst/>
          </a:prstGeom>
          <a:noFill/>
          <a:ln w="9525">
            <a:noFill/>
            <a:miter lim="800000"/>
            <a:headEnd/>
            <a:tailEnd/>
          </a:ln>
        </p:spPr>
        <p:txBody>
          <a:bodyPr/>
          <a:lstStyle/>
          <a:p>
            <a:pPr marL="396875" indent="-396875">
              <a:lnSpc>
                <a:spcPct val="90000"/>
              </a:lnSpc>
              <a:spcBef>
                <a:spcPct val="20000"/>
              </a:spcBef>
              <a:buBlip>
                <a:blip r:embed="rId4"/>
              </a:buBlip>
            </a:pPr>
            <a:r>
              <a:rPr lang="fr-FR" sz="2400" dirty="0" smtClean="0">
                <a:effectLst>
                  <a:outerShdw blurRad="38100" dist="38100" dir="2700000" algn="tl">
                    <a:srgbClr val="000000">
                      <a:alpha val="43137"/>
                    </a:srgbClr>
                  </a:outerShdw>
                </a:effectLst>
              </a:rPr>
              <a:t>Basé sur les permissions</a:t>
            </a:r>
          </a:p>
          <a:p>
            <a:pPr marL="396875" indent="-396875">
              <a:lnSpc>
                <a:spcPct val="90000"/>
              </a:lnSpc>
              <a:spcBef>
                <a:spcPct val="20000"/>
              </a:spcBef>
              <a:buBlip>
                <a:blip r:embed="rId4"/>
              </a:buBlip>
            </a:pPr>
            <a:endParaRPr lang="fr-FR" sz="2400" dirty="0" smtClean="0">
              <a:effectLst>
                <a:outerShdw blurRad="38100" dist="38100" dir="2700000" algn="tl">
                  <a:srgbClr val="000000">
                    <a:alpha val="43137"/>
                  </a:srgbClr>
                </a:outerShdw>
              </a:effectLst>
            </a:endParaRPr>
          </a:p>
          <a:p>
            <a:pPr marL="396875" indent="-396875">
              <a:lnSpc>
                <a:spcPct val="90000"/>
              </a:lnSpc>
              <a:spcBef>
                <a:spcPct val="20000"/>
              </a:spcBef>
              <a:buBlip>
                <a:blip r:embed="rId4"/>
              </a:buBlip>
            </a:pPr>
            <a:r>
              <a:rPr lang="fr-FR" sz="2400" dirty="0" smtClean="0">
                <a:effectLst>
                  <a:outerShdw blurRad="38100" dist="38100" dir="2700000" algn="tl">
                    <a:srgbClr val="000000">
                      <a:alpha val="43137"/>
                    </a:srgbClr>
                  </a:outerShdw>
                </a:effectLst>
              </a:rPr>
              <a:t>Gestion Centralisée</a:t>
            </a:r>
          </a:p>
          <a:p>
            <a:pPr marL="396875" indent="-396875">
              <a:lnSpc>
                <a:spcPct val="90000"/>
              </a:lnSpc>
              <a:spcBef>
                <a:spcPct val="20000"/>
              </a:spcBef>
              <a:buBlip>
                <a:blip r:embed="rId4"/>
              </a:buBlip>
            </a:pPr>
            <a:endParaRPr lang="fr-FR" sz="2400" dirty="0" smtClean="0">
              <a:effectLst>
                <a:outerShdw blurRad="38100" dist="38100" dir="2700000" algn="tl">
                  <a:srgbClr val="000000">
                    <a:alpha val="43137"/>
                  </a:srgbClr>
                </a:outerShdw>
              </a:effectLst>
            </a:endParaRPr>
          </a:p>
          <a:p>
            <a:pPr marL="396875" indent="-396875">
              <a:lnSpc>
                <a:spcPct val="90000"/>
              </a:lnSpc>
              <a:spcBef>
                <a:spcPct val="20000"/>
              </a:spcBef>
              <a:buBlip>
                <a:blip r:embed="rId4"/>
              </a:buBlip>
            </a:pPr>
            <a:r>
              <a:rPr lang="fr-FR" sz="2400" dirty="0" smtClean="0">
                <a:effectLst>
                  <a:outerShdw blurRad="38100" dist="38100" dir="2700000" algn="tl">
                    <a:srgbClr val="000000">
                      <a:alpha val="43137"/>
                    </a:srgbClr>
                  </a:outerShdw>
                </a:effectLst>
              </a:rPr>
              <a:t>Exécution Locale</a:t>
            </a:r>
          </a:p>
          <a:p>
            <a:pPr marL="396875" indent="-396875">
              <a:lnSpc>
                <a:spcPct val="90000"/>
              </a:lnSpc>
              <a:spcBef>
                <a:spcPct val="20000"/>
              </a:spcBef>
              <a:buBlip>
                <a:blip r:embed="rId4"/>
              </a:buBlip>
            </a:pPr>
            <a:endParaRPr lang="fr-FR" sz="2400" dirty="0" smtClean="0">
              <a:effectLst>
                <a:outerShdw blurRad="38100" dist="38100" dir="2700000" algn="tl">
                  <a:srgbClr val="000000">
                    <a:alpha val="43137"/>
                  </a:srgbClr>
                </a:outerShdw>
              </a:effectLst>
            </a:endParaRPr>
          </a:p>
          <a:p>
            <a:pPr marL="396875" indent="-396875">
              <a:lnSpc>
                <a:spcPct val="90000"/>
              </a:lnSpc>
              <a:spcBef>
                <a:spcPct val="20000"/>
              </a:spcBef>
              <a:buBlip>
                <a:blip r:embed="rId4"/>
              </a:buBlip>
            </a:pPr>
            <a:r>
              <a:rPr lang="fr-FR" sz="2400" dirty="0" smtClean="0">
                <a:effectLst>
                  <a:outerShdw blurRad="38100" dist="38100" dir="2700000" algn="tl">
                    <a:srgbClr val="000000">
                      <a:alpha val="43137"/>
                    </a:srgbClr>
                  </a:outerShdw>
                </a:effectLst>
              </a:rPr>
              <a:t>Caché pour Performance</a:t>
            </a:r>
          </a:p>
          <a:p>
            <a:pPr marL="396875" indent="-396875">
              <a:lnSpc>
                <a:spcPct val="90000"/>
              </a:lnSpc>
              <a:spcBef>
                <a:spcPct val="20000"/>
              </a:spcBef>
              <a:buBlip>
                <a:blip r:embed="rId4"/>
              </a:buBlip>
            </a:pPr>
            <a:endParaRPr lang="fr-FR" sz="2400" dirty="0" smtClean="0">
              <a:effectLst>
                <a:outerShdw blurRad="38100" dist="38100" dir="2700000" algn="tl">
                  <a:srgbClr val="000000">
                    <a:alpha val="43137"/>
                  </a:srgbClr>
                </a:outerShdw>
              </a:effectLst>
            </a:endParaRPr>
          </a:p>
          <a:p>
            <a:pPr marL="396875" indent="-396875">
              <a:lnSpc>
                <a:spcPct val="90000"/>
              </a:lnSpc>
              <a:spcBef>
                <a:spcPct val="20000"/>
              </a:spcBef>
              <a:buBlip>
                <a:blip r:embed="rId4"/>
              </a:buBlip>
            </a:pPr>
            <a:r>
              <a:rPr lang="fr-FR" sz="2400" dirty="0" smtClean="0">
                <a:effectLst>
                  <a:outerShdw blurRad="38100" dist="38100" dir="2700000" algn="tl">
                    <a:srgbClr val="000000">
                      <a:alpha val="43137"/>
                    </a:srgbClr>
                  </a:outerShdw>
                </a:effectLst>
              </a:rPr>
              <a:t>Mode déconnecté supporté</a:t>
            </a:r>
          </a:p>
          <a:p>
            <a:pPr marL="396875" indent="-396875">
              <a:lnSpc>
                <a:spcPct val="90000"/>
              </a:lnSpc>
              <a:spcBef>
                <a:spcPct val="20000"/>
              </a:spcBef>
              <a:buBlip>
                <a:blip r:embed="rId4"/>
              </a:buBlip>
            </a:pPr>
            <a:endParaRPr lang="fr-FR" sz="2400"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sz="half" idx="1"/>
          </p:nvPr>
        </p:nvSpPr>
        <p:spPr>
          <a:xfrm>
            <a:off x="214282" y="1412875"/>
            <a:ext cx="4286280" cy="3988784"/>
          </a:xfrm>
        </p:spPr>
        <p:txBody>
          <a:bodyPr/>
          <a:lstStyle/>
          <a:p>
            <a:r>
              <a:rPr lang="fr-FR" sz="2400" dirty="0" smtClean="0"/>
              <a:t>Virtualisation de :</a:t>
            </a:r>
            <a:endParaRPr lang="fr-FR" sz="2400" dirty="0"/>
          </a:p>
          <a:p>
            <a:pPr lvl="1"/>
            <a:r>
              <a:rPr lang="fr-FR" sz="2000" dirty="0" smtClean="0"/>
              <a:t>Fichiers</a:t>
            </a:r>
            <a:endParaRPr lang="fr-FR" sz="2000" dirty="0"/>
          </a:p>
          <a:p>
            <a:pPr lvl="1"/>
            <a:r>
              <a:rPr lang="fr-FR" sz="2000" dirty="0" smtClean="0"/>
              <a:t>Base de registre</a:t>
            </a:r>
            <a:endParaRPr lang="fr-FR" sz="2000" dirty="0"/>
          </a:p>
          <a:p>
            <a:pPr lvl="1"/>
            <a:r>
              <a:rPr lang="fr-FR" sz="2000" dirty="0" smtClean="0"/>
              <a:t>Polices</a:t>
            </a:r>
            <a:endParaRPr lang="fr-FR" sz="2000" dirty="0"/>
          </a:p>
          <a:p>
            <a:pPr lvl="1"/>
            <a:r>
              <a:rPr lang="fr-FR" sz="2000" dirty="0" smtClean="0"/>
              <a:t>Configuration</a:t>
            </a:r>
            <a:endParaRPr lang="fr-FR" sz="2000" dirty="0"/>
          </a:p>
          <a:p>
            <a:pPr lvl="1"/>
            <a:r>
              <a:rPr lang="fr-FR" sz="2000" dirty="0"/>
              <a:t>Objets </a:t>
            </a:r>
            <a:r>
              <a:rPr lang="fr-FR" sz="2000" dirty="0" smtClean="0"/>
              <a:t>COM</a:t>
            </a:r>
          </a:p>
          <a:p>
            <a:pPr lvl="1"/>
            <a:r>
              <a:rPr lang="fr-FR" sz="2000" dirty="0" smtClean="0"/>
              <a:t>Services</a:t>
            </a:r>
            <a:endParaRPr lang="fr-FR" sz="2000" dirty="0"/>
          </a:p>
          <a:p>
            <a:r>
              <a:rPr lang="fr-FR" sz="2400" dirty="0" smtClean="0"/>
              <a:t>Pas d’installation</a:t>
            </a:r>
          </a:p>
          <a:p>
            <a:r>
              <a:rPr lang="fr-FR" sz="2400" dirty="0" smtClean="0"/>
              <a:t>Pas de modification de l’OS</a:t>
            </a:r>
            <a:endParaRPr lang="fr-FR" sz="2400" dirty="0"/>
          </a:p>
          <a:p>
            <a:r>
              <a:rPr lang="fr-FR" sz="2400" dirty="0" smtClean="0"/>
              <a:t>Exécution sur </a:t>
            </a:r>
            <a:r>
              <a:rPr lang="fr-FR" sz="2400" dirty="0"/>
              <a:t>le poste</a:t>
            </a:r>
          </a:p>
          <a:p>
            <a:endParaRPr lang="fr-FR" sz="2400" dirty="0"/>
          </a:p>
        </p:txBody>
      </p:sp>
      <p:pic>
        <p:nvPicPr>
          <p:cNvPr id="135172" name="Picture 4" descr="App-Virtualization-3-Dual-Install"/>
          <p:cNvPicPr>
            <a:picLocks noChangeAspect="1" noChangeArrowheads="1"/>
          </p:cNvPicPr>
          <p:nvPr/>
        </p:nvPicPr>
        <p:blipFill>
          <a:blip r:embed="rId3"/>
          <a:srcRect/>
          <a:stretch>
            <a:fillRect/>
          </a:stretch>
        </p:blipFill>
        <p:spPr bwMode="auto">
          <a:xfrm>
            <a:off x="4540250" y="1524000"/>
            <a:ext cx="3905250" cy="3590925"/>
          </a:xfrm>
          <a:prstGeom prst="rect">
            <a:avLst/>
          </a:prstGeom>
          <a:noFill/>
        </p:spPr>
      </p:pic>
      <p:pic>
        <p:nvPicPr>
          <p:cNvPr id="135173" name="Picture 5" descr="App-Virtualization-4-SystemGuard"/>
          <p:cNvPicPr>
            <a:picLocks noChangeAspect="1" noChangeArrowheads="1"/>
          </p:cNvPicPr>
          <p:nvPr/>
        </p:nvPicPr>
        <p:blipFill>
          <a:blip r:embed="rId4"/>
          <a:srcRect/>
          <a:stretch>
            <a:fillRect/>
          </a:stretch>
        </p:blipFill>
        <p:spPr bwMode="auto">
          <a:xfrm>
            <a:off x="4522788" y="1447800"/>
            <a:ext cx="4056062" cy="4724400"/>
          </a:xfrm>
          <a:prstGeom prst="rect">
            <a:avLst/>
          </a:prstGeom>
          <a:noFill/>
        </p:spPr>
      </p:pic>
      <p:pic>
        <p:nvPicPr>
          <p:cNvPr id="135174" name="Picture 6" descr="App-Virtualization-5-Side-by-Side"/>
          <p:cNvPicPr>
            <a:picLocks noChangeAspect="1" noChangeArrowheads="1"/>
          </p:cNvPicPr>
          <p:nvPr/>
        </p:nvPicPr>
        <p:blipFill>
          <a:blip r:embed="rId5"/>
          <a:srcRect/>
          <a:stretch>
            <a:fillRect/>
          </a:stretch>
        </p:blipFill>
        <p:spPr bwMode="auto">
          <a:xfrm>
            <a:off x="4464050" y="1371600"/>
            <a:ext cx="4146550" cy="4829175"/>
          </a:xfrm>
          <a:prstGeom prst="rect">
            <a:avLst/>
          </a:prstGeom>
          <a:noFill/>
        </p:spPr>
      </p:pic>
      <p:sp>
        <p:nvSpPr>
          <p:cNvPr id="7" name="Title 6"/>
          <p:cNvSpPr>
            <a:spLocks noGrp="1"/>
          </p:cNvSpPr>
          <p:nvPr>
            <p:ph type="title"/>
          </p:nvPr>
        </p:nvSpPr>
        <p:spPr>
          <a:xfrm>
            <a:off x="142844" y="142852"/>
            <a:ext cx="8382000" cy="609398"/>
          </a:xfrm>
        </p:spPr>
        <p:txBody>
          <a:bodyPr/>
          <a:lstStyle/>
          <a:p>
            <a:r>
              <a:rPr lang="fr-FR" dirty="0" smtClean="0"/>
              <a:t>Le client SoftGrid</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fade">
                                      <p:cBhvr>
                                        <p:cTn id="7" dur="1000"/>
                                        <p:tgtEl>
                                          <p:spTgt spid="135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4"/>
                                        </p:tgtEl>
                                        <p:attrNameLst>
                                          <p:attrName>style.visibility</p:attrName>
                                        </p:attrNameLst>
                                      </p:cBhvr>
                                      <p:to>
                                        <p:strVal val="visible"/>
                                      </p:to>
                                    </p:set>
                                    <p:animEffect transition="in" filter="fade">
                                      <p:cBhvr>
                                        <p:cTn id="12" dur="10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Agenda</a:t>
            </a:r>
            <a:endParaRPr lang="fr-FR" dirty="0"/>
          </a:p>
        </p:txBody>
      </p:sp>
      <p:sp>
        <p:nvSpPr>
          <p:cNvPr id="3" name="Content Placeholder 2"/>
          <p:cNvSpPr>
            <a:spLocks noGrp="1"/>
          </p:cNvSpPr>
          <p:nvPr>
            <p:ph idx="1"/>
          </p:nvPr>
        </p:nvSpPr>
        <p:spPr>
          <a:xfrm>
            <a:off x="142844" y="1484313"/>
            <a:ext cx="8786874" cy="4844403"/>
          </a:xfrm>
        </p:spPr>
        <p:txBody>
          <a:bodyPr/>
          <a:lstStyle/>
          <a:p>
            <a:r>
              <a:rPr lang="fr-FR" dirty="0" smtClean="0"/>
              <a:t>Microsoft Desktop </a:t>
            </a:r>
            <a:r>
              <a:rPr lang="fr-FR" dirty="0" err="1" smtClean="0"/>
              <a:t>Optimization</a:t>
            </a:r>
            <a:r>
              <a:rPr lang="fr-FR" dirty="0" smtClean="0"/>
              <a:t> Pack (MDOP)</a:t>
            </a:r>
          </a:p>
          <a:p>
            <a:r>
              <a:rPr lang="fr-FR" dirty="0" smtClean="0"/>
              <a:t>Détail des composants MDOP:</a:t>
            </a:r>
          </a:p>
          <a:p>
            <a:pPr lvl="1"/>
            <a:r>
              <a:rPr lang="en-US" dirty="0" smtClean="0"/>
              <a:t>SoftGrid</a:t>
            </a:r>
          </a:p>
          <a:p>
            <a:pPr lvl="1"/>
            <a:r>
              <a:rPr lang="en-US" dirty="0" smtClean="0"/>
              <a:t>Advanced Inventory Services</a:t>
            </a:r>
          </a:p>
          <a:p>
            <a:pPr lvl="1"/>
            <a:r>
              <a:rPr lang="en-US" dirty="0" smtClean="0"/>
              <a:t>Advanced Group Policy Management</a:t>
            </a:r>
          </a:p>
          <a:p>
            <a:pPr lvl="1"/>
            <a:r>
              <a:rPr lang="en-US" dirty="0" smtClean="0"/>
              <a:t>Diagnostic and Recovery Toolset</a:t>
            </a:r>
          </a:p>
          <a:p>
            <a:pPr lvl="1"/>
            <a:r>
              <a:rPr lang="en-US" dirty="0" smtClean="0"/>
              <a:t>System Center Desktop Error Monitoring</a:t>
            </a:r>
            <a:endParaRPr lang="fr-FR" dirty="0" smtClean="0"/>
          </a:p>
          <a:p>
            <a:pPr lvl="1"/>
            <a:endParaRPr lang="fr-FR" dirty="0" smtClean="0"/>
          </a:p>
          <a:p>
            <a:pPr lvl="1"/>
            <a:endParaRPr lang="fr-FR" dirty="0" smtClean="0"/>
          </a:p>
          <a:p>
            <a:endParaRPr lang="fr-F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9"/>
          <p:cNvGrpSpPr/>
          <p:nvPr/>
        </p:nvGrpSpPr>
        <p:grpSpPr>
          <a:xfrm>
            <a:off x="357158" y="1214422"/>
            <a:ext cx="2286016" cy="3643338"/>
            <a:chOff x="500034" y="1285860"/>
            <a:chExt cx="2500330" cy="3857652"/>
          </a:xfrm>
        </p:grpSpPr>
        <p:sp>
          <p:nvSpPr>
            <p:cNvPr id="51" name="Round Diagonal Corner Rectangle 50"/>
            <p:cNvSpPr/>
            <p:nvPr/>
          </p:nvSpPr>
          <p:spPr bwMode="auto">
            <a:xfrm>
              <a:off x="500034" y="1285860"/>
              <a:ext cx="2500330" cy="3857652"/>
            </a:xfrm>
            <a:prstGeom prst="round2DiagRect">
              <a:avLst>
                <a:gd name="adj1" fmla="val 3913"/>
                <a:gd name="adj2" fmla="val 4348"/>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2" name="Picture 51" descr="SoftGrid Sequencing Process (Vertical).png"/>
            <p:cNvPicPr>
              <a:picLocks noChangeAspect="1"/>
            </p:cNvPicPr>
            <p:nvPr/>
          </p:nvPicPr>
          <p:blipFill>
            <a:blip r:embed="rId3"/>
            <a:stretch>
              <a:fillRect/>
            </a:stretch>
          </p:blipFill>
          <p:spPr>
            <a:xfrm>
              <a:off x="519084" y="1285860"/>
              <a:ext cx="2428892" cy="3857628"/>
            </a:xfrm>
            <a:prstGeom prst="rect">
              <a:avLst/>
            </a:prstGeom>
          </p:spPr>
        </p:pic>
      </p:grpSp>
      <p:sp>
        <p:nvSpPr>
          <p:cNvPr id="47" name="Rectangle 46"/>
          <p:cNvSpPr/>
          <p:nvPr/>
        </p:nvSpPr>
        <p:spPr>
          <a:xfrm>
            <a:off x="7877198" y="4191005"/>
            <a:ext cx="42862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3" name="Rectangle 42"/>
          <p:cNvSpPr/>
          <p:nvPr/>
        </p:nvSpPr>
        <p:spPr>
          <a:xfrm>
            <a:off x="2571736" y="4357694"/>
            <a:ext cx="42862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6" name="Rectangle 45"/>
          <p:cNvSpPr/>
          <p:nvPr/>
        </p:nvSpPr>
        <p:spPr>
          <a:xfrm>
            <a:off x="6429388" y="4354305"/>
            <a:ext cx="42862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4" name="Rectangle 43"/>
          <p:cNvSpPr/>
          <p:nvPr/>
        </p:nvSpPr>
        <p:spPr>
          <a:xfrm>
            <a:off x="2428860" y="5715016"/>
            <a:ext cx="42862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5602" name="Picture 6" descr="\\.PSF\Parallels Share\MDOP 'Deep Dive' Presentation 2007-03\App-Streaming.png"/>
          <p:cNvPicPr>
            <a:picLocks noChangeAspect="1" noChangeArrowheads="1"/>
          </p:cNvPicPr>
          <p:nvPr/>
        </p:nvPicPr>
        <p:blipFill>
          <a:blip r:embed="rId4"/>
          <a:srcRect t="9525"/>
          <a:stretch>
            <a:fillRect/>
          </a:stretch>
        </p:blipFill>
        <p:spPr bwMode="auto">
          <a:xfrm>
            <a:off x="6553200" y="1219200"/>
            <a:ext cx="2438400" cy="1241425"/>
          </a:xfrm>
          <a:prstGeom prst="rect">
            <a:avLst/>
          </a:prstGeom>
          <a:noFill/>
          <a:ln w="9525">
            <a:noFill/>
            <a:miter lim="800000"/>
            <a:headEnd/>
            <a:tailEnd/>
          </a:ln>
        </p:spPr>
      </p:pic>
      <p:grpSp>
        <p:nvGrpSpPr>
          <p:cNvPr id="3" name="Group 26"/>
          <p:cNvGrpSpPr>
            <a:grpSpLocks/>
          </p:cNvGrpSpPr>
          <p:nvPr/>
        </p:nvGrpSpPr>
        <p:grpSpPr bwMode="auto">
          <a:xfrm>
            <a:off x="6553200" y="2667000"/>
            <a:ext cx="2433638" cy="1241425"/>
            <a:chOff x="3810000" y="2743200"/>
            <a:chExt cx="2433638" cy="1241192"/>
          </a:xfrm>
        </p:grpSpPr>
        <p:pic>
          <p:nvPicPr>
            <p:cNvPr id="25638" name="Picture 6" descr="\\.PSF\Parallels Share\MDOP 'Deep Dive' Presentation 2007-03\App-Streaming.png"/>
            <p:cNvPicPr>
              <a:picLocks noChangeAspect="1" noChangeArrowheads="1"/>
            </p:cNvPicPr>
            <p:nvPr/>
          </p:nvPicPr>
          <p:blipFill>
            <a:blip r:embed="rId4"/>
            <a:srcRect t="9525" r="68750"/>
            <a:stretch>
              <a:fillRect/>
            </a:stretch>
          </p:blipFill>
          <p:spPr bwMode="auto">
            <a:xfrm>
              <a:off x="3810000" y="2743200"/>
              <a:ext cx="762000" cy="1241192"/>
            </a:xfrm>
            <a:prstGeom prst="rect">
              <a:avLst/>
            </a:prstGeom>
            <a:noFill/>
            <a:ln w="9525">
              <a:noFill/>
              <a:miter lim="800000"/>
              <a:headEnd/>
              <a:tailEnd/>
            </a:ln>
          </p:spPr>
        </p:pic>
        <p:pic>
          <p:nvPicPr>
            <p:cNvPr id="25639" name="Picture 6" descr="\\.PSF\Parallels Share\MDOP 'Deep Dive' Presentation 2007-03\App-Streaming.png"/>
            <p:cNvPicPr>
              <a:picLocks noChangeAspect="1" noChangeArrowheads="1"/>
            </p:cNvPicPr>
            <p:nvPr/>
          </p:nvPicPr>
          <p:blipFill>
            <a:blip r:embed="rId4"/>
            <a:srcRect l="59375" t="9525"/>
            <a:stretch>
              <a:fillRect/>
            </a:stretch>
          </p:blipFill>
          <p:spPr bwMode="auto">
            <a:xfrm>
              <a:off x="5253038" y="2743200"/>
              <a:ext cx="990600" cy="1241192"/>
            </a:xfrm>
            <a:prstGeom prst="rect">
              <a:avLst/>
            </a:prstGeom>
            <a:noFill/>
            <a:ln w="9525">
              <a:noFill/>
              <a:miter lim="800000"/>
              <a:headEnd/>
              <a:tailEnd/>
            </a:ln>
          </p:spPr>
        </p:pic>
        <p:pic>
          <p:nvPicPr>
            <p:cNvPr id="25640" name="Picture 6" descr="\\.PSF\Parallels Share\MDOP 'Deep Dive' Presentation 2007-03\App-Streaming.png"/>
            <p:cNvPicPr>
              <a:picLocks noChangeAspect="1" noChangeArrowheads="1"/>
            </p:cNvPicPr>
            <p:nvPr/>
          </p:nvPicPr>
          <p:blipFill>
            <a:blip r:embed="rId4"/>
            <a:srcRect l="31250" t="53613" r="40625" b="29376"/>
            <a:stretch>
              <a:fillRect/>
            </a:stretch>
          </p:blipFill>
          <p:spPr bwMode="auto">
            <a:xfrm>
              <a:off x="4567237" y="3348038"/>
              <a:ext cx="685800" cy="233362"/>
            </a:xfrm>
            <a:prstGeom prst="rect">
              <a:avLst/>
            </a:prstGeom>
            <a:noFill/>
            <a:ln w="9525">
              <a:noFill/>
              <a:miter lim="800000"/>
              <a:headEnd/>
              <a:tailEnd/>
            </a:ln>
          </p:spPr>
        </p:pic>
      </p:grpSp>
      <p:pic>
        <p:nvPicPr>
          <p:cNvPr id="25604" name="Picture 17" descr="\\.PSF\Parallels Share\MDOP 'Deep Dive' Presentation 2007-03\Icon-TS.png"/>
          <p:cNvPicPr>
            <a:picLocks noChangeAspect="1" noChangeArrowheads="1"/>
          </p:cNvPicPr>
          <p:nvPr/>
        </p:nvPicPr>
        <p:blipFill>
          <a:blip r:embed="rId5"/>
          <a:srcRect/>
          <a:stretch>
            <a:fillRect/>
          </a:stretch>
        </p:blipFill>
        <p:spPr bwMode="auto">
          <a:xfrm>
            <a:off x="2743200" y="4705363"/>
            <a:ext cx="363538" cy="381000"/>
          </a:xfrm>
          <a:prstGeom prst="rect">
            <a:avLst/>
          </a:prstGeom>
          <a:noFill/>
          <a:ln w="9525">
            <a:noFill/>
            <a:miter lim="800000"/>
            <a:headEnd/>
            <a:tailEnd/>
          </a:ln>
        </p:spPr>
      </p:pic>
      <p:pic>
        <p:nvPicPr>
          <p:cNvPr id="25605" name="Picture 2" descr="\\.PSF\Parallels Share\MDOP 'Deep Dive' Presentation 2007-03\Icon - On-Demand.png"/>
          <p:cNvPicPr>
            <a:picLocks noChangeAspect="1" noChangeArrowheads="1"/>
          </p:cNvPicPr>
          <p:nvPr/>
        </p:nvPicPr>
        <p:blipFill>
          <a:blip r:embed="rId6"/>
          <a:srcRect/>
          <a:stretch>
            <a:fillRect/>
          </a:stretch>
        </p:blipFill>
        <p:spPr bwMode="auto">
          <a:xfrm>
            <a:off x="2105025" y="4578363"/>
            <a:ext cx="690563" cy="609600"/>
          </a:xfrm>
          <a:prstGeom prst="rect">
            <a:avLst/>
          </a:prstGeom>
          <a:noFill/>
          <a:ln w="9525">
            <a:noFill/>
            <a:miter lim="800000"/>
            <a:headEnd/>
            <a:tailEnd/>
          </a:ln>
        </p:spPr>
      </p:pic>
      <p:sp>
        <p:nvSpPr>
          <p:cNvPr id="25606" name="TextBox 9"/>
          <p:cNvSpPr txBox="1">
            <a:spLocks noChangeArrowheads="1"/>
          </p:cNvSpPr>
          <p:nvPr/>
        </p:nvSpPr>
        <p:spPr bwMode="auto">
          <a:xfrm>
            <a:off x="152400" y="5791200"/>
            <a:ext cx="2667000" cy="590931"/>
          </a:xfrm>
          <a:prstGeom prst="rect">
            <a:avLst/>
          </a:prstGeom>
          <a:noFill/>
          <a:ln w="9525">
            <a:noFill/>
            <a:miter lim="800000"/>
            <a:headEnd/>
            <a:tailEnd/>
          </a:ln>
        </p:spPr>
        <p:txBody>
          <a:bodyPr>
            <a:spAutoFit/>
          </a:bodyPr>
          <a:lstStyle/>
          <a:p>
            <a:pPr indent="-396875">
              <a:lnSpc>
                <a:spcPct val="90000"/>
              </a:lnSpc>
              <a:spcBef>
                <a:spcPct val="20000"/>
              </a:spcBef>
            </a:pPr>
            <a:r>
              <a:rPr lang="fr-FR" dirty="0" smtClean="0"/>
              <a:t>Enrobage dans un package MSI</a:t>
            </a:r>
          </a:p>
        </p:txBody>
      </p:sp>
      <p:sp>
        <p:nvSpPr>
          <p:cNvPr id="25607" name="TextBox 10"/>
          <p:cNvSpPr txBox="1">
            <a:spLocks noChangeArrowheads="1"/>
          </p:cNvSpPr>
          <p:nvPr/>
        </p:nvSpPr>
        <p:spPr bwMode="auto">
          <a:xfrm>
            <a:off x="3519502" y="2928934"/>
            <a:ext cx="3124200" cy="590931"/>
          </a:xfrm>
          <a:prstGeom prst="rect">
            <a:avLst/>
          </a:prstGeom>
          <a:noFill/>
          <a:ln w="9525">
            <a:noFill/>
            <a:miter lim="800000"/>
            <a:headEnd/>
            <a:tailEnd/>
          </a:ln>
        </p:spPr>
        <p:txBody>
          <a:bodyPr>
            <a:spAutoFit/>
          </a:bodyPr>
          <a:lstStyle/>
          <a:p>
            <a:pPr indent="-396875">
              <a:lnSpc>
                <a:spcPct val="90000"/>
              </a:lnSpc>
              <a:spcBef>
                <a:spcPct val="20000"/>
              </a:spcBef>
            </a:pPr>
            <a:r>
              <a:rPr lang="fr-FR" dirty="0" smtClean="0"/>
              <a:t>Intégration totale entre SCCM R2 et MAV 4.5</a:t>
            </a:r>
          </a:p>
        </p:txBody>
      </p:sp>
      <p:sp>
        <p:nvSpPr>
          <p:cNvPr id="25608" name="TextBox 7"/>
          <p:cNvSpPr txBox="1">
            <a:spLocks noChangeArrowheads="1"/>
          </p:cNvSpPr>
          <p:nvPr/>
        </p:nvSpPr>
        <p:spPr bwMode="auto">
          <a:xfrm>
            <a:off x="3500430" y="1500174"/>
            <a:ext cx="3048000" cy="1089529"/>
          </a:xfrm>
          <a:prstGeom prst="rect">
            <a:avLst/>
          </a:prstGeom>
          <a:noFill/>
          <a:ln w="9525">
            <a:noFill/>
            <a:miter lim="800000"/>
            <a:headEnd/>
            <a:tailEnd/>
          </a:ln>
        </p:spPr>
        <p:txBody>
          <a:bodyPr lIns="90000" numCol="1">
            <a:noAutofit/>
          </a:bodyPr>
          <a:lstStyle/>
          <a:p>
            <a:pPr indent="-396875">
              <a:lnSpc>
                <a:spcPct val="90000"/>
              </a:lnSpc>
              <a:spcBef>
                <a:spcPct val="20000"/>
              </a:spcBef>
            </a:pPr>
            <a:r>
              <a:rPr lang="fr-FR" dirty="0" smtClean="0"/>
              <a:t>Server SoftGrid pour le streaming des applications à la demande</a:t>
            </a:r>
          </a:p>
        </p:txBody>
      </p:sp>
      <p:sp>
        <p:nvSpPr>
          <p:cNvPr id="25610" name="Rectangle 8"/>
          <p:cNvSpPr>
            <a:spLocks noChangeArrowheads="1"/>
          </p:cNvSpPr>
          <p:nvPr/>
        </p:nvSpPr>
        <p:spPr bwMode="auto">
          <a:xfrm>
            <a:off x="214282" y="685800"/>
            <a:ext cx="8305800" cy="430887"/>
          </a:xfrm>
          <a:prstGeom prst="rect">
            <a:avLst/>
          </a:prstGeom>
          <a:noFill/>
          <a:ln w="9525">
            <a:noFill/>
            <a:miter lim="800000"/>
            <a:headEnd/>
            <a:tailEnd/>
          </a:ln>
        </p:spPr>
        <p:txBody>
          <a:bodyPr>
            <a:spAutoFit/>
          </a:bodyPr>
          <a:lstStyle/>
          <a:p>
            <a:r>
              <a:rPr lang="fr-FR" sz="2200" dirty="0" smtClean="0">
                <a:latin typeface="Segoe Light" pitchFamily="34" charset="0"/>
              </a:rPr>
              <a:t>Télédistribution des applications virtuelles sans serveur</a:t>
            </a:r>
            <a:endParaRPr lang="fr-FR" sz="2200" dirty="0">
              <a:latin typeface="Segoe Light" pitchFamily="34" charset="0"/>
            </a:endParaRPr>
          </a:p>
        </p:txBody>
      </p:sp>
      <p:sp>
        <p:nvSpPr>
          <p:cNvPr id="25613" name="TextBox 7"/>
          <p:cNvSpPr txBox="1">
            <a:spLocks noChangeArrowheads="1"/>
          </p:cNvSpPr>
          <p:nvPr/>
        </p:nvSpPr>
        <p:spPr bwMode="auto">
          <a:xfrm>
            <a:off x="2133600" y="5086363"/>
            <a:ext cx="838200" cy="200025"/>
          </a:xfrm>
          <a:prstGeom prst="rect">
            <a:avLst/>
          </a:prstGeom>
          <a:noFill/>
          <a:ln w="9525">
            <a:noFill/>
            <a:miter lim="800000"/>
            <a:headEnd/>
            <a:tailEnd/>
          </a:ln>
        </p:spPr>
        <p:txBody>
          <a:bodyPr>
            <a:spAutoFit/>
          </a:bodyPr>
          <a:lstStyle/>
          <a:p>
            <a:r>
              <a:rPr lang="en-US" sz="700">
                <a:latin typeface="Segoe" pitchFamily="34" charset="0"/>
              </a:rPr>
              <a:t>MSI Packager </a:t>
            </a:r>
          </a:p>
        </p:txBody>
      </p:sp>
      <p:sp>
        <p:nvSpPr>
          <p:cNvPr id="25614" name="TextBox 7"/>
          <p:cNvSpPr txBox="1">
            <a:spLocks noChangeArrowheads="1"/>
          </p:cNvSpPr>
          <p:nvPr/>
        </p:nvSpPr>
        <p:spPr bwMode="auto">
          <a:xfrm>
            <a:off x="2743200" y="4956392"/>
            <a:ext cx="838200" cy="200025"/>
          </a:xfrm>
          <a:prstGeom prst="rect">
            <a:avLst/>
          </a:prstGeom>
          <a:noFill/>
          <a:ln w="9525">
            <a:noFill/>
            <a:miter lim="800000"/>
            <a:headEnd/>
            <a:tailEnd/>
          </a:ln>
        </p:spPr>
        <p:txBody>
          <a:bodyPr>
            <a:spAutoFit/>
          </a:bodyPr>
          <a:lstStyle/>
          <a:p>
            <a:r>
              <a:rPr lang="en-US" sz="700" dirty="0">
                <a:latin typeface="Segoe" pitchFamily="34" charset="0"/>
              </a:rPr>
              <a:t>.</a:t>
            </a:r>
            <a:r>
              <a:rPr lang="en-US" sz="700" dirty="0" err="1">
                <a:latin typeface="Segoe" pitchFamily="34" charset="0"/>
              </a:rPr>
              <a:t>msi</a:t>
            </a:r>
            <a:r>
              <a:rPr lang="en-US" sz="700" dirty="0">
                <a:latin typeface="Segoe" pitchFamily="34" charset="0"/>
              </a:rPr>
              <a:t>  files  </a:t>
            </a:r>
          </a:p>
        </p:txBody>
      </p:sp>
      <p:sp>
        <p:nvSpPr>
          <p:cNvPr id="25615" name="TextBox 7"/>
          <p:cNvSpPr txBox="1">
            <a:spLocks noChangeArrowheads="1"/>
          </p:cNvSpPr>
          <p:nvPr/>
        </p:nvSpPr>
        <p:spPr bwMode="auto">
          <a:xfrm>
            <a:off x="6400800" y="2695575"/>
            <a:ext cx="1066800" cy="276225"/>
          </a:xfrm>
          <a:prstGeom prst="rect">
            <a:avLst/>
          </a:prstGeom>
          <a:noFill/>
          <a:ln w="9525">
            <a:noFill/>
            <a:miter lim="800000"/>
            <a:headEnd/>
            <a:tailEnd/>
          </a:ln>
        </p:spPr>
        <p:txBody>
          <a:bodyPr>
            <a:spAutoFit/>
          </a:bodyPr>
          <a:lstStyle/>
          <a:p>
            <a:r>
              <a:rPr lang="en-US" sz="600">
                <a:latin typeface="Segoe" pitchFamily="34" charset="0"/>
              </a:rPr>
              <a:t>Microsoft System Center </a:t>
            </a:r>
          </a:p>
          <a:p>
            <a:r>
              <a:rPr lang="en-US" sz="600">
                <a:latin typeface="Segoe" pitchFamily="34" charset="0"/>
              </a:rPr>
              <a:t>Configuration Manager </a:t>
            </a:r>
          </a:p>
        </p:txBody>
      </p:sp>
      <p:sp>
        <p:nvSpPr>
          <p:cNvPr id="25616" name="TextBox 7"/>
          <p:cNvSpPr txBox="1">
            <a:spLocks noChangeArrowheads="1"/>
          </p:cNvSpPr>
          <p:nvPr/>
        </p:nvSpPr>
        <p:spPr bwMode="auto">
          <a:xfrm>
            <a:off x="7119938" y="2995613"/>
            <a:ext cx="1066800" cy="246062"/>
          </a:xfrm>
          <a:prstGeom prst="rect">
            <a:avLst/>
          </a:prstGeom>
          <a:noFill/>
          <a:ln w="9525">
            <a:noFill/>
            <a:miter lim="800000"/>
            <a:headEnd/>
            <a:tailEnd/>
          </a:ln>
        </p:spPr>
        <p:txBody>
          <a:bodyPr>
            <a:spAutoFit/>
          </a:bodyPr>
          <a:lstStyle/>
          <a:p>
            <a:r>
              <a:rPr lang="en-US" sz="500" b="1" i="1">
                <a:latin typeface="Segoe" pitchFamily="34" charset="0"/>
              </a:rPr>
              <a:t>Scheduled </a:t>
            </a:r>
          </a:p>
          <a:p>
            <a:r>
              <a:rPr lang="en-US" sz="500" b="1" i="1">
                <a:latin typeface="Segoe" pitchFamily="34" charset="0"/>
              </a:rPr>
              <a:t>Application Streaming</a:t>
            </a:r>
          </a:p>
        </p:txBody>
      </p:sp>
      <p:sp>
        <p:nvSpPr>
          <p:cNvPr id="25617" name="TextBox 7"/>
          <p:cNvSpPr txBox="1">
            <a:spLocks noChangeArrowheads="1"/>
          </p:cNvSpPr>
          <p:nvPr/>
        </p:nvSpPr>
        <p:spPr bwMode="auto">
          <a:xfrm>
            <a:off x="6389688" y="1250950"/>
            <a:ext cx="1066800" cy="276225"/>
          </a:xfrm>
          <a:prstGeom prst="rect">
            <a:avLst/>
          </a:prstGeom>
          <a:noFill/>
          <a:ln w="9525">
            <a:noFill/>
            <a:miter lim="800000"/>
            <a:headEnd/>
            <a:tailEnd/>
          </a:ln>
        </p:spPr>
        <p:txBody>
          <a:bodyPr>
            <a:spAutoFit/>
          </a:bodyPr>
          <a:lstStyle/>
          <a:p>
            <a:r>
              <a:rPr lang="en-US" sz="600">
                <a:latin typeface="Segoe" pitchFamily="34" charset="0"/>
              </a:rPr>
              <a:t>Microsoft System Center </a:t>
            </a:r>
          </a:p>
          <a:p>
            <a:r>
              <a:rPr lang="en-US" sz="600">
                <a:latin typeface="Segoe" pitchFamily="34" charset="0"/>
              </a:rPr>
              <a:t>Virtual Application Server</a:t>
            </a:r>
          </a:p>
        </p:txBody>
      </p:sp>
      <p:sp>
        <p:nvSpPr>
          <p:cNvPr id="25618" name="TextBox 7"/>
          <p:cNvSpPr txBox="1">
            <a:spLocks noChangeArrowheads="1"/>
          </p:cNvSpPr>
          <p:nvPr/>
        </p:nvSpPr>
        <p:spPr bwMode="auto">
          <a:xfrm>
            <a:off x="8229600" y="2590800"/>
            <a:ext cx="609600" cy="169863"/>
          </a:xfrm>
          <a:prstGeom prst="rect">
            <a:avLst/>
          </a:prstGeom>
          <a:noFill/>
          <a:ln w="9525">
            <a:noFill/>
            <a:miter lim="800000"/>
            <a:headEnd/>
            <a:tailEnd/>
          </a:ln>
        </p:spPr>
        <p:txBody>
          <a:bodyPr>
            <a:spAutoFit/>
          </a:bodyPr>
          <a:lstStyle/>
          <a:p>
            <a:r>
              <a:rPr lang="en-US" sz="500" b="1" i="1">
                <a:latin typeface="Segoe" pitchFamily="34" charset="0"/>
              </a:rPr>
              <a:t>Connected </a:t>
            </a:r>
          </a:p>
        </p:txBody>
      </p:sp>
      <p:sp>
        <p:nvSpPr>
          <p:cNvPr id="25619" name="TextBox 7"/>
          <p:cNvSpPr txBox="1">
            <a:spLocks noChangeArrowheads="1"/>
          </p:cNvSpPr>
          <p:nvPr/>
        </p:nvSpPr>
        <p:spPr bwMode="auto">
          <a:xfrm>
            <a:off x="8229600" y="1143000"/>
            <a:ext cx="609600" cy="169863"/>
          </a:xfrm>
          <a:prstGeom prst="rect">
            <a:avLst/>
          </a:prstGeom>
          <a:noFill/>
          <a:ln w="9525">
            <a:noFill/>
            <a:miter lim="800000"/>
            <a:headEnd/>
            <a:tailEnd/>
          </a:ln>
        </p:spPr>
        <p:txBody>
          <a:bodyPr>
            <a:spAutoFit/>
          </a:bodyPr>
          <a:lstStyle/>
          <a:p>
            <a:r>
              <a:rPr lang="en-US" sz="500" b="1" i="1">
                <a:latin typeface="Segoe" pitchFamily="34" charset="0"/>
              </a:rPr>
              <a:t>Connected </a:t>
            </a:r>
          </a:p>
        </p:txBody>
      </p:sp>
      <p:pic>
        <p:nvPicPr>
          <p:cNvPr id="25620" name="Picture 5" descr="\\.PSF\Parallels Share\MDOP 'Deep Dive' Presentation 2007-03\Image-Management-2.png"/>
          <p:cNvPicPr>
            <a:picLocks noChangeAspect="1" noChangeArrowheads="1"/>
          </p:cNvPicPr>
          <p:nvPr/>
        </p:nvPicPr>
        <p:blipFill>
          <a:blip r:embed="rId7"/>
          <a:srcRect r="53793" b="66547"/>
          <a:stretch>
            <a:fillRect/>
          </a:stretch>
        </p:blipFill>
        <p:spPr bwMode="auto">
          <a:xfrm>
            <a:off x="6400800" y="4684713"/>
            <a:ext cx="1008063" cy="762000"/>
          </a:xfrm>
          <a:prstGeom prst="rect">
            <a:avLst/>
          </a:prstGeom>
          <a:noFill/>
          <a:ln w="9525">
            <a:noFill/>
            <a:miter lim="800000"/>
            <a:headEnd/>
            <a:tailEnd/>
          </a:ln>
        </p:spPr>
      </p:pic>
      <p:pic>
        <p:nvPicPr>
          <p:cNvPr id="25621" name="Picture 6" descr="\\.PSF\Parallels Share\MDOP 'Deep Dive' Presentation 2007-03\App-Streaming.png"/>
          <p:cNvPicPr>
            <a:picLocks noChangeAspect="1" noChangeArrowheads="1"/>
          </p:cNvPicPr>
          <p:nvPr/>
        </p:nvPicPr>
        <p:blipFill>
          <a:blip r:embed="rId8"/>
          <a:srcRect l="61224" t="11765"/>
          <a:stretch>
            <a:fillRect/>
          </a:stretch>
        </p:blipFill>
        <p:spPr bwMode="auto">
          <a:xfrm>
            <a:off x="8072438" y="4379913"/>
            <a:ext cx="892175" cy="1143000"/>
          </a:xfrm>
          <a:prstGeom prst="rect">
            <a:avLst/>
          </a:prstGeom>
          <a:noFill/>
          <a:ln w="9525">
            <a:noFill/>
            <a:miter lim="800000"/>
            <a:headEnd/>
            <a:tailEnd/>
          </a:ln>
        </p:spPr>
      </p:pic>
      <p:pic>
        <p:nvPicPr>
          <p:cNvPr id="25622" name="Picture 17" descr="\\.PSF\Parallels Share\MDOP 'Deep Dive' Presentation 2007-03\Icon-TS.png"/>
          <p:cNvPicPr>
            <a:picLocks noChangeAspect="1" noChangeArrowheads="1"/>
          </p:cNvPicPr>
          <p:nvPr/>
        </p:nvPicPr>
        <p:blipFill>
          <a:blip r:embed="rId9"/>
          <a:srcRect/>
          <a:stretch>
            <a:fillRect/>
          </a:stretch>
        </p:blipFill>
        <p:spPr bwMode="auto">
          <a:xfrm>
            <a:off x="7620000" y="4727575"/>
            <a:ext cx="519113" cy="542925"/>
          </a:xfrm>
          <a:prstGeom prst="rect">
            <a:avLst/>
          </a:prstGeom>
          <a:noFill/>
          <a:ln w="9525">
            <a:noFill/>
            <a:miter lim="800000"/>
            <a:headEnd/>
            <a:tailEnd/>
          </a:ln>
        </p:spPr>
      </p:pic>
      <p:sp>
        <p:nvSpPr>
          <p:cNvPr id="25623" name="TextBox 7"/>
          <p:cNvSpPr txBox="1">
            <a:spLocks noChangeArrowheads="1"/>
          </p:cNvSpPr>
          <p:nvPr/>
        </p:nvSpPr>
        <p:spPr bwMode="auto">
          <a:xfrm>
            <a:off x="8234363" y="4267200"/>
            <a:ext cx="609600" cy="169863"/>
          </a:xfrm>
          <a:prstGeom prst="rect">
            <a:avLst/>
          </a:prstGeom>
          <a:noFill/>
          <a:ln w="9525">
            <a:noFill/>
            <a:miter lim="800000"/>
            <a:headEnd/>
            <a:tailEnd/>
          </a:ln>
        </p:spPr>
        <p:txBody>
          <a:bodyPr>
            <a:spAutoFit/>
          </a:bodyPr>
          <a:lstStyle/>
          <a:p>
            <a:r>
              <a:rPr lang="en-US" sz="500" b="1" i="1">
                <a:latin typeface="Segoe" pitchFamily="34" charset="0"/>
              </a:rPr>
              <a:t>Stand-alone </a:t>
            </a:r>
          </a:p>
        </p:txBody>
      </p:sp>
      <p:sp>
        <p:nvSpPr>
          <p:cNvPr id="25624" name="TextBox 7"/>
          <p:cNvSpPr txBox="1">
            <a:spLocks noChangeArrowheads="1"/>
          </p:cNvSpPr>
          <p:nvPr/>
        </p:nvSpPr>
        <p:spPr bwMode="auto">
          <a:xfrm>
            <a:off x="7010400" y="4478338"/>
            <a:ext cx="1143000" cy="246062"/>
          </a:xfrm>
          <a:prstGeom prst="rect">
            <a:avLst/>
          </a:prstGeom>
          <a:noFill/>
          <a:ln w="9525">
            <a:noFill/>
            <a:miter lim="800000"/>
            <a:headEnd/>
            <a:tailEnd/>
          </a:ln>
        </p:spPr>
        <p:txBody>
          <a:bodyPr>
            <a:spAutoFit/>
          </a:bodyPr>
          <a:lstStyle/>
          <a:p>
            <a:r>
              <a:rPr lang="en-US" sz="500" b="1" i="1" dirty="0">
                <a:latin typeface="Segoe" pitchFamily="34" charset="0"/>
              </a:rPr>
              <a:t>File based </a:t>
            </a:r>
          </a:p>
          <a:p>
            <a:r>
              <a:rPr lang="en-US" sz="500" b="1" i="1" dirty="0">
                <a:latin typeface="Segoe" pitchFamily="34" charset="0"/>
              </a:rPr>
              <a:t>Virtual Application Distribution </a:t>
            </a:r>
          </a:p>
        </p:txBody>
      </p:sp>
      <p:sp>
        <p:nvSpPr>
          <p:cNvPr id="25625" name="TextBox 7"/>
          <p:cNvSpPr txBox="1">
            <a:spLocks noChangeArrowheads="1"/>
          </p:cNvSpPr>
          <p:nvPr/>
        </p:nvSpPr>
        <p:spPr bwMode="auto">
          <a:xfrm>
            <a:off x="7543800" y="5240338"/>
            <a:ext cx="609600" cy="169862"/>
          </a:xfrm>
          <a:prstGeom prst="rect">
            <a:avLst/>
          </a:prstGeom>
          <a:noFill/>
          <a:ln w="9525">
            <a:noFill/>
            <a:miter lim="800000"/>
            <a:headEnd/>
            <a:tailEnd/>
          </a:ln>
        </p:spPr>
        <p:txBody>
          <a:bodyPr>
            <a:spAutoFit/>
          </a:bodyPr>
          <a:lstStyle/>
          <a:p>
            <a:r>
              <a:rPr lang="en-US" sz="500">
                <a:latin typeface="Segoe" pitchFamily="34" charset="0"/>
              </a:rPr>
              <a:t>.msi  files  </a:t>
            </a:r>
          </a:p>
        </p:txBody>
      </p:sp>
      <p:sp>
        <p:nvSpPr>
          <p:cNvPr id="25626" name="TextBox 10"/>
          <p:cNvSpPr txBox="1">
            <a:spLocks noChangeArrowheads="1"/>
          </p:cNvSpPr>
          <p:nvPr/>
        </p:nvSpPr>
        <p:spPr bwMode="auto">
          <a:xfrm>
            <a:off x="5896004" y="5786454"/>
            <a:ext cx="3390904" cy="1144929"/>
          </a:xfrm>
          <a:prstGeom prst="rect">
            <a:avLst/>
          </a:prstGeom>
          <a:noFill/>
          <a:ln w="9525">
            <a:noFill/>
            <a:miter lim="800000"/>
            <a:headEnd/>
            <a:tailEnd/>
          </a:ln>
        </p:spPr>
        <p:txBody>
          <a:bodyPr wrap="square">
            <a:spAutoFit/>
          </a:bodyPr>
          <a:lstStyle/>
          <a:p>
            <a:pPr indent="-396875">
              <a:lnSpc>
                <a:spcPct val="90000"/>
              </a:lnSpc>
              <a:spcBef>
                <a:spcPct val="20000"/>
              </a:spcBef>
            </a:pPr>
            <a:r>
              <a:rPr lang="fr-FR" dirty="0" smtClean="0"/>
              <a:t>Chargement de l’application dans le cache SoftGrid</a:t>
            </a:r>
          </a:p>
          <a:p>
            <a:pPr indent="-396875">
              <a:lnSpc>
                <a:spcPct val="90000"/>
              </a:lnSpc>
              <a:spcBef>
                <a:spcPct val="20000"/>
              </a:spcBef>
            </a:pPr>
            <a:r>
              <a:rPr lang="fr-FR" dirty="0" smtClean="0"/>
              <a:t>Modification « Ajout / Suppression de programmes »</a:t>
            </a:r>
          </a:p>
        </p:txBody>
      </p:sp>
      <p:sp>
        <p:nvSpPr>
          <p:cNvPr id="25627" name="TextBox 10"/>
          <p:cNvSpPr txBox="1">
            <a:spLocks noChangeArrowheads="1"/>
          </p:cNvSpPr>
          <p:nvPr/>
        </p:nvSpPr>
        <p:spPr bwMode="auto">
          <a:xfrm>
            <a:off x="3519502" y="4572008"/>
            <a:ext cx="3124200" cy="840230"/>
          </a:xfrm>
          <a:prstGeom prst="rect">
            <a:avLst/>
          </a:prstGeom>
          <a:noFill/>
          <a:ln w="9525">
            <a:noFill/>
            <a:miter lim="800000"/>
            <a:headEnd/>
            <a:tailEnd/>
          </a:ln>
        </p:spPr>
        <p:txBody>
          <a:bodyPr>
            <a:spAutoFit/>
          </a:bodyPr>
          <a:lstStyle/>
          <a:p>
            <a:pPr indent="-396875">
              <a:lnSpc>
                <a:spcPct val="90000"/>
              </a:lnSpc>
              <a:spcBef>
                <a:spcPct val="20000"/>
              </a:spcBef>
            </a:pPr>
            <a:r>
              <a:rPr lang="fr-FR" dirty="0" smtClean="0"/>
              <a:t>Intégration avec SMS, SCCM ou tout autre logiciel de télédistribution</a:t>
            </a:r>
          </a:p>
        </p:txBody>
      </p:sp>
      <p:sp>
        <p:nvSpPr>
          <p:cNvPr id="25628" name="TextBox 9"/>
          <p:cNvSpPr txBox="1">
            <a:spLocks noChangeArrowheads="1"/>
          </p:cNvSpPr>
          <p:nvPr/>
        </p:nvSpPr>
        <p:spPr bwMode="auto">
          <a:xfrm>
            <a:off x="2728898" y="5791200"/>
            <a:ext cx="2971800" cy="1089529"/>
          </a:xfrm>
          <a:prstGeom prst="rect">
            <a:avLst/>
          </a:prstGeom>
          <a:noFill/>
          <a:ln w="9525">
            <a:noFill/>
            <a:miter lim="800000"/>
            <a:headEnd/>
            <a:tailEnd/>
          </a:ln>
        </p:spPr>
        <p:txBody>
          <a:bodyPr>
            <a:spAutoFit/>
          </a:bodyPr>
          <a:lstStyle/>
          <a:p>
            <a:pPr indent="-396875">
              <a:lnSpc>
                <a:spcPct val="90000"/>
              </a:lnSpc>
              <a:spcBef>
                <a:spcPct val="20000"/>
              </a:spcBef>
            </a:pPr>
            <a:r>
              <a:rPr lang="fr-FR" dirty="0" smtClean="0"/>
              <a:t>Fichiers MSI &amp; SFT envoyés sur la machine cible (télédistribution, copie de fichiers, etc.)</a:t>
            </a:r>
          </a:p>
        </p:txBody>
      </p:sp>
      <p:cxnSp>
        <p:nvCxnSpPr>
          <p:cNvPr id="48" name="Straight Connector 47"/>
          <p:cNvCxnSpPr/>
          <p:nvPr/>
        </p:nvCxnSpPr>
        <p:spPr>
          <a:xfrm>
            <a:off x="0" y="5637213"/>
            <a:ext cx="91440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25636" name="Rectangle 443411"/>
          <p:cNvPicPr>
            <a:picLocks noChangeAspect="1" noChangeArrowheads="1"/>
          </p:cNvPicPr>
          <p:nvPr/>
        </p:nvPicPr>
        <p:blipFill>
          <a:blip r:embed="rId10">
            <a:duotone>
              <a:schemeClr val="accent1">
                <a:shade val="45000"/>
                <a:satMod val="135000"/>
              </a:schemeClr>
              <a:prstClr val="white"/>
            </a:duotone>
          </a:blip>
          <a:srcRect l="16064"/>
          <a:stretch>
            <a:fillRect/>
          </a:stretch>
        </p:blipFill>
        <p:spPr bwMode="auto">
          <a:xfrm>
            <a:off x="3048000" y="1143000"/>
            <a:ext cx="481013" cy="3352800"/>
          </a:xfrm>
          <a:prstGeom prst="rect">
            <a:avLst/>
          </a:prstGeom>
          <a:noFill/>
          <a:ln w="9525">
            <a:noFill/>
            <a:miter lim="800000"/>
            <a:headEnd/>
            <a:tailEnd/>
          </a:ln>
          <a:effectLst>
            <a:outerShdw blurRad="50800" dist="50800" dir="5400000" algn="ctr" rotWithShape="0">
              <a:schemeClr val="tx1"/>
            </a:outerShdw>
          </a:effectLst>
        </p:spPr>
      </p:pic>
      <p:pic>
        <p:nvPicPr>
          <p:cNvPr id="25637" name="Picture 11"/>
          <p:cNvPicPr>
            <a:picLocks noChangeAspect="1" noChangeArrowheads="1"/>
          </p:cNvPicPr>
          <p:nvPr/>
        </p:nvPicPr>
        <p:blipFill>
          <a:blip r:embed="rId10">
            <a:lum bright="100000"/>
          </a:blip>
          <a:srcRect l="16064"/>
          <a:stretch>
            <a:fillRect/>
          </a:stretch>
        </p:blipFill>
        <p:spPr bwMode="auto">
          <a:xfrm>
            <a:off x="7315200" y="4724400"/>
            <a:ext cx="471488" cy="644525"/>
          </a:xfrm>
          <a:prstGeom prst="rect">
            <a:avLst/>
          </a:prstGeom>
          <a:noFill/>
          <a:ln w="9525">
            <a:noFill/>
            <a:miter lim="800000"/>
            <a:headEnd/>
            <a:tailEnd/>
          </a:ln>
        </p:spPr>
      </p:pic>
      <p:sp>
        <p:nvSpPr>
          <p:cNvPr id="41" name="Title 40"/>
          <p:cNvSpPr>
            <a:spLocks noGrp="1"/>
          </p:cNvSpPr>
          <p:nvPr>
            <p:ph type="title"/>
          </p:nvPr>
        </p:nvSpPr>
        <p:spPr>
          <a:xfrm>
            <a:off x="142844" y="142852"/>
            <a:ext cx="8382000" cy="609398"/>
          </a:xfrm>
        </p:spPr>
        <p:txBody>
          <a:bodyPr/>
          <a:lstStyle/>
          <a:p>
            <a:r>
              <a:rPr lang="fr-FR" dirty="0" smtClean="0"/>
              <a:t>MSI Utility</a:t>
            </a:r>
            <a:endParaRPr lang="fr-FR" dirty="0"/>
          </a:p>
        </p:txBody>
      </p:sp>
      <p:sp>
        <p:nvSpPr>
          <p:cNvPr id="42" name="Rectangle 41"/>
          <p:cNvSpPr/>
          <p:nvPr/>
        </p:nvSpPr>
        <p:spPr>
          <a:xfrm>
            <a:off x="-71470" y="5715016"/>
            <a:ext cx="42862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5" name="Rectangle 44"/>
          <p:cNvSpPr/>
          <p:nvPr/>
        </p:nvSpPr>
        <p:spPr>
          <a:xfrm>
            <a:off x="5643570" y="5715016"/>
            <a:ext cx="42862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14"/>
                                        </p:tgtEl>
                                        <p:attrNameLst>
                                          <p:attrName>style.visibility</p:attrName>
                                        </p:attrNameLst>
                                      </p:cBhvr>
                                      <p:to>
                                        <p:strVal val="visible"/>
                                      </p:to>
                                    </p:set>
                                    <p:animEffect transition="in" filter="blinds(horizontal)">
                                      <p:cBhvr>
                                        <p:cTn id="10" dur="500"/>
                                        <p:tgtEl>
                                          <p:spTgt spid="25614"/>
                                        </p:tgtEl>
                                      </p:cBhvr>
                                    </p:animEffect>
                                  </p:childTnLst>
                                </p:cTn>
                              </p:par>
                              <p:par>
                                <p:cTn id="11" presetID="3" presetClass="entr" presetSubtype="10" fill="hold" nodeType="with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blinds(horizontal)">
                                      <p:cBhvr>
                                        <p:cTn id="13" dur="500"/>
                                        <p:tgtEl>
                                          <p:spTgt spid="2560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613"/>
                                        </p:tgtEl>
                                        <p:attrNameLst>
                                          <p:attrName>style.visibility</p:attrName>
                                        </p:attrNameLst>
                                      </p:cBhvr>
                                      <p:to>
                                        <p:strVal val="visible"/>
                                      </p:to>
                                    </p:set>
                                    <p:animEffect transition="in" filter="blinds(horizontal)">
                                      <p:cBhvr>
                                        <p:cTn id="16" dur="500"/>
                                        <p:tgtEl>
                                          <p:spTgt spid="256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5606"/>
                                        </p:tgtEl>
                                        <p:attrNameLst>
                                          <p:attrName>style.visibility</p:attrName>
                                        </p:attrNameLst>
                                      </p:cBhvr>
                                      <p:to>
                                        <p:strVal val="visible"/>
                                      </p:to>
                                    </p:set>
                                    <p:animEffect transition="in" filter="blinds(horizontal)">
                                      <p:cBhvr>
                                        <p:cTn id="19" dur="500"/>
                                        <p:tgtEl>
                                          <p:spTgt spid="2560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5628"/>
                                        </p:tgtEl>
                                        <p:attrNameLst>
                                          <p:attrName>style.visibility</p:attrName>
                                        </p:attrNameLst>
                                      </p:cBhvr>
                                      <p:to>
                                        <p:strVal val="visible"/>
                                      </p:to>
                                    </p:set>
                                    <p:animEffect transition="in" filter="blinds(horizontal)">
                                      <p:cBhvr>
                                        <p:cTn id="30" dur="500"/>
                                        <p:tgtEl>
                                          <p:spTgt spid="2562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5627"/>
                                        </p:tgtEl>
                                        <p:attrNameLst>
                                          <p:attrName>style.visibility</p:attrName>
                                        </p:attrNameLst>
                                      </p:cBhvr>
                                      <p:to>
                                        <p:strVal val="visible"/>
                                      </p:to>
                                    </p:set>
                                    <p:animEffect transition="in" filter="blinds(horizontal)">
                                      <p:cBhvr>
                                        <p:cTn id="33" dur="500"/>
                                        <p:tgtEl>
                                          <p:spTgt spid="25627"/>
                                        </p:tgtEl>
                                      </p:cBhvr>
                                    </p:animEffect>
                                  </p:childTnLst>
                                </p:cTn>
                              </p:par>
                              <p:par>
                                <p:cTn id="34" presetID="3" presetClass="entr" presetSubtype="10" fill="hold" nodeType="withEffect">
                                  <p:stCondLst>
                                    <p:cond delay="0"/>
                                  </p:stCondLst>
                                  <p:childTnLst>
                                    <p:set>
                                      <p:cBhvr>
                                        <p:cTn id="35" dur="1" fill="hold">
                                          <p:stCondLst>
                                            <p:cond delay="0"/>
                                          </p:stCondLst>
                                        </p:cTn>
                                        <p:tgtEl>
                                          <p:spTgt spid="25620"/>
                                        </p:tgtEl>
                                        <p:attrNameLst>
                                          <p:attrName>style.visibility</p:attrName>
                                        </p:attrNameLst>
                                      </p:cBhvr>
                                      <p:to>
                                        <p:strVal val="visible"/>
                                      </p:to>
                                    </p:set>
                                    <p:animEffect transition="in" filter="blinds(horizontal)">
                                      <p:cBhvr>
                                        <p:cTn id="36" dur="500"/>
                                        <p:tgtEl>
                                          <p:spTgt spid="2562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5624"/>
                                        </p:tgtEl>
                                        <p:attrNameLst>
                                          <p:attrName>style.visibility</p:attrName>
                                        </p:attrNameLst>
                                      </p:cBhvr>
                                      <p:to>
                                        <p:strVal val="visible"/>
                                      </p:to>
                                    </p:set>
                                    <p:animEffect transition="in" filter="blinds(horizontal)">
                                      <p:cBhvr>
                                        <p:cTn id="39" dur="500"/>
                                        <p:tgtEl>
                                          <p:spTgt spid="256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linds(horizontal)">
                                      <p:cBhvr>
                                        <p:cTn id="42" dur="500"/>
                                        <p:tgtEl>
                                          <p:spTgt spid="4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linds(horizont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5622"/>
                                        </p:tgtEl>
                                        <p:attrNameLst>
                                          <p:attrName>style.visibility</p:attrName>
                                        </p:attrNameLst>
                                      </p:cBhvr>
                                      <p:to>
                                        <p:strVal val="visible"/>
                                      </p:to>
                                    </p:set>
                                    <p:animEffect transition="in" filter="blinds(horizontal)">
                                      <p:cBhvr>
                                        <p:cTn id="50" dur="500"/>
                                        <p:tgtEl>
                                          <p:spTgt spid="2562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625"/>
                                        </p:tgtEl>
                                        <p:attrNameLst>
                                          <p:attrName>style.visibility</p:attrName>
                                        </p:attrNameLst>
                                      </p:cBhvr>
                                      <p:to>
                                        <p:strVal val="visible"/>
                                      </p:to>
                                    </p:set>
                                    <p:animEffect transition="in" filter="blinds(horizontal)">
                                      <p:cBhvr>
                                        <p:cTn id="53" dur="500"/>
                                        <p:tgtEl>
                                          <p:spTgt spid="25625"/>
                                        </p:tgtEl>
                                      </p:cBhvr>
                                    </p:animEffect>
                                  </p:childTnLst>
                                </p:cTn>
                              </p:par>
                              <p:par>
                                <p:cTn id="54" presetID="3" presetClass="entr" presetSubtype="10" fill="hold" nodeType="withEffect">
                                  <p:stCondLst>
                                    <p:cond delay="0"/>
                                  </p:stCondLst>
                                  <p:childTnLst>
                                    <p:set>
                                      <p:cBhvr>
                                        <p:cTn id="55" dur="1" fill="hold">
                                          <p:stCondLst>
                                            <p:cond delay="0"/>
                                          </p:stCondLst>
                                        </p:cTn>
                                        <p:tgtEl>
                                          <p:spTgt spid="25637"/>
                                        </p:tgtEl>
                                        <p:attrNameLst>
                                          <p:attrName>style.visibility</p:attrName>
                                        </p:attrNameLst>
                                      </p:cBhvr>
                                      <p:to>
                                        <p:strVal val="visible"/>
                                      </p:to>
                                    </p:set>
                                    <p:animEffect transition="in" filter="blinds(horizontal)">
                                      <p:cBhvr>
                                        <p:cTn id="56" dur="500"/>
                                        <p:tgtEl>
                                          <p:spTgt spid="25637"/>
                                        </p:tgtEl>
                                      </p:cBhvr>
                                    </p:animEffect>
                                  </p:childTnLst>
                                </p:cTn>
                              </p:par>
                              <p:par>
                                <p:cTn id="57" presetID="3" presetClass="entr" presetSubtype="10" fill="hold" nodeType="withEffect">
                                  <p:stCondLst>
                                    <p:cond delay="0"/>
                                  </p:stCondLst>
                                  <p:childTnLst>
                                    <p:set>
                                      <p:cBhvr>
                                        <p:cTn id="58" dur="1" fill="hold">
                                          <p:stCondLst>
                                            <p:cond delay="0"/>
                                          </p:stCondLst>
                                        </p:cTn>
                                        <p:tgtEl>
                                          <p:spTgt spid="25621"/>
                                        </p:tgtEl>
                                        <p:attrNameLst>
                                          <p:attrName>style.visibility</p:attrName>
                                        </p:attrNameLst>
                                      </p:cBhvr>
                                      <p:to>
                                        <p:strVal val="visible"/>
                                      </p:to>
                                    </p:set>
                                    <p:animEffect transition="in" filter="blinds(horizontal)">
                                      <p:cBhvr>
                                        <p:cTn id="59" dur="500"/>
                                        <p:tgtEl>
                                          <p:spTgt spid="256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5623"/>
                                        </p:tgtEl>
                                        <p:attrNameLst>
                                          <p:attrName>style.visibility</p:attrName>
                                        </p:attrNameLst>
                                      </p:cBhvr>
                                      <p:to>
                                        <p:strVal val="visible"/>
                                      </p:to>
                                    </p:set>
                                    <p:animEffect transition="in" filter="blinds(horizontal)">
                                      <p:cBhvr>
                                        <p:cTn id="62" dur="500"/>
                                        <p:tgtEl>
                                          <p:spTgt spid="2562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5626"/>
                                        </p:tgtEl>
                                        <p:attrNameLst>
                                          <p:attrName>style.visibility</p:attrName>
                                        </p:attrNameLst>
                                      </p:cBhvr>
                                      <p:to>
                                        <p:strVal val="visible"/>
                                      </p:to>
                                    </p:set>
                                    <p:animEffect transition="in" filter="blinds(horizontal)">
                                      <p:cBhvr>
                                        <p:cTn id="65" dur="500"/>
                                        <p:tgtEl>
                                          <p:spTgt spid="2562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blinds(horizontal)">
                                      <p:cBhvr>
                                        <p:cTn id="68" dur="500"/>
                                        <p:tgtEl>
                                          <p:spTgt spid="4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linds(horizontal)">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25602"/>
                                        </p:tgtEl>
                                        <p:attrNameLst>
                                          <p:attrName>style.visibility</p:attrName>
                                        </p:attrNameLst>
                                      </p:cBhvr>
                                      <p:to>
                                        <p:strVal val="visible"/>
                                      </p:to>
                                    </p:set>
                                    <p:animEffect transition="in" filter="blinds(horizontal)">
                                      <p:cBhvr>
                                        <p:cTn id="76" dur="500"/>
                                        <p:tgtEl>
                                          <p:spTgt spid="25602"/>
                                        </p:tgtEl>
                                      </p:cBhvr>
                                    </p:animEffect>
                                  </p:childTnLst>
                                </p:cTn>
                              </p:par>
                              <p:par>
                                <p:cTn id="77" presetID="3" presetClass="entr" presetSubtype="10" fill="hold" nodeType="withEffect">
                                  <p:stCondLst>
                                    <p:cond delay="0"/>
                                  </p:stCondLst>
                                  <p:childTnLst>
                                    <p:set>
                                      <p:cBhvr>
                                        <p:cTn id="78" dur="1" fill="hold">
                                          <p:stCondLst>
                                            <p:cond delay="0"/>
                                          </p:stCondLst>
                                        </p:cTn>
                                        <p:tgtEl>
                                          <p:spTgt spid="25636"/>
                                        </p:tgtEl>
                                        <p:attrNameLst>
                                          <p:attrName>style.visibility</p:attrName>
                                        </p:attrNameLst>
                                      </p:cBhvr>
                                      <p:to>
                                        <p:strVal val="visible"/>
                                      </p:to>
                                    </p:set>
                                    <p:animEffect transition="in" filter="blinds(horizontal)">
                                      <p:cBhvr>
                                        <p:cTn id="79" dur="500"/>
                                        <p:tgtEl>
                                          <p:spTgt spid="25636"/>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5617"/>
                                        </p:tgtEl>
                                        <p:attrNameLst>
                                          <p:attrName>style.visibility</p:attrName>
                                        </p:attrNameLst>
                                      </p:cBhvr>
                                      <p:to>
                                        <p:strVal val="visible"/>
                                      </p:to>
                                    </p:set>
                                    <p:animEffect transition="in" filter="blinds(horizontal)">
                                      <p:cBhvr>
                                        <p:cTn id="82" dur="500"/>
                                        <p:tgtEl>
                                          <p:spTgt spid="25617"/>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25619"/>
                                        </p:tgtEl>
                                        <p:attrNameLst>
                                          <p:attrName>style.visibility</p:attrName>
                                        </p:attrNameLst>
                                      </p:cBhvr>
                                      <p:to>
                                        <p:strVal val="visible"/>
                                      </p:to>
                                    </p:set>
                                    <p:animEffect transition="in" filter="blinds(horizontal)">
                                      <p:cBhvr>
                                        <p:cTn id="85" dur="500"/>
                                        <p:tgtEl>
                                          <p:spTgt spid="2561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25608"/>
                                        </p:tgtEl>
                                        <p:attrNameLst>
                                          <p:attrName>style.visibility</p:attrName>
                                        </p:attrNameLst>
                                      </p:cBhvr>
                                      <p:to>
                                        <p:strVal val="visible"/>
                                      </p:to>
                                    </p:set>
                                    <p:animEffect transition="in" filter="blinds(horizontal)">
                                      <p:cBhvr>
                                        <p:cTn id="88" dur="500"/>
                                        <p:tgtEl>
                                          <p:spTgt spid="25608"/>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blinds(horizontal)">
                                      <p:cBhvr>
                                        <p:cTn id="93" dur="500"/>
                                        <p:tgtEl>
                                          <p:spTgt spid="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5607"/>
                                        </p:tgtEl>
                                        <p:attrNameLst>
                                          <p:attrName>style.visibility</p:attrName>
                                        </p:attrNameLst>
                                      </p:cBhvr>
                                      <p:to>
                                        <p:strVal val="visible"/>
                                      </p:to>
                                    </p:set>
                                    <p:animEffect transition="in" filter="blinds(horizontal)">
                                      <p:cBhvr>
                                        <p:cTn id="96" dur="500"/>
                                        <p:tgtEl>
                                          <p:spTgt spid="25607"/>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25615"/>
                                        </p:tgtEl>
                                        <p:attrNameLst>
                                          <p:attrName>style.visibility</p:attrName>
                                        </p:attrNameLst>
                                      </p:cBhvr>
                                      <p:to>
                                        <p:strVal val="visible"/>
                                      </p:to>
                                    </p:set>
                                    <p:animEffect transition="in" filter="blinds(horizontal)">
                                      <p:cBhvr>
                                        <p:cTn id="99" dur="500"/>
                                        <p:tgtEl>
                                          <p:spTgt spid="25615"/>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25616"/>
                                        </p:tgtEl>
                                        <p:attrNameLst>
                                          <p:attrName>style.visibility</p:attrName>
                                        </p:attrNameLst>
                                      </p:cBhvr>
                                      <p:to>
                                        <p:strVal val="visible"/>
                                      </p:to>
                                    </p:set>
                                    <p:animEffect transition="in" filter="blinds(horizontal)">
                                      <p:cBhvr>
                                        <p:cTn id="102" dur="500"/>
                                        <p:tgtEl>
                                          <p:spTgt spid="25616"/>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25618"/>
                                        </p:tgtEl>
                                        <p:attrNameLst>
                                          <p:attrName>style.visibility</p:attrName>
                                        </p:attrNameLst>
                                      </p:cBhvr>
                                      <p:to>
                                        <p:strVal val="visible"/>
                                      </p:to>
                                    </p:set>
                                    <p:animEffect transition="in" filter="blinds(horizontal)">
                                      <p:cBhvr>
                                        <p:cTn id="105"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3" grpId="0"/>
      <p:bldP spid="46" grpId="0"/>
      <p:bldP spid="44" grpId="0"/>
      <p:bldP spid="25606" grpId="0"/>
      <p:bldP spid="25607" grpId="0"/>
      <p:bldP spid="25608" grpId="0"/>
      <p:bldP spid="25613" grpId="0"/>
      <p:bldP spid="25614" grpId="0"/>
      <p:bldP spid="25615" grpId="0"/>
      <p:bldP spid="25616" grpId="0"/>
      <p:bldP spid="25617" grpId="0"/>
      <p:bldP spid="25618" grpId="0"/>
      <p:bldP spid="25619" grpId="0"/>
      <p:bldP spid="25623" grpId="0"/>
      <p:bldP spid="25624" grpId="0"/>
      <p:bldP spid="25625" grpId="0"/>
      <p:bldP spid="25626" grpId="0"/>
      <p:bldP spid="25627" grpId="0"/>
      <p:bldP spid="25628" grpId="0"/>
      <p:bldP spid="42"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bwMode="auto">
          <a:xfrm>
            <a:off x="1500166" y="1114408"/>
            <a:ext cx="6143668" cy="5600739"/>
          </a:xfrm>
          <a:prstGeom prst="round2DiagRect">
            <a:avLst>
              <a:gd name="adj1" fmla="val 3913"/>
              <a:gd name="adj2" fmla="val 4348"/>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142844" y="142852"/>
            <a:ext cx="8382000" cy="609398"/>
          </a:xfrm>
        </p:spPr>
        <p:txBody>
          <a:bodyPr/>
          <a:lstStyle/>
          <a:p>
            <a:r>
              <a:rPr lang="fr-FR" dirty="0" smtClean="0"/>
              <a:t>Architecture</a:t>
            </a:r>
            <a:endParaRPr lang="fr-FR" dirty="0"/>
          </a:p>
        </p:txBody>
      </p:sp>
      <p:pic>
        <p:nvPicPr>
          <p:cNvPr id="6" name="Picture 3"/>
          <p:cNvPicPr>
            <a:picLocks noChangeAspect="1" noChangeArrowheads="1"/>
          </p:cNvPicPr>
          <p:nvPr/>
        </p:nvPicPr>
        <p:blipFill>
          <a:blip r:embed="rId3"/>
          <a:stretch>
            <a:fillRect/>
          </a:stretch>
        </p:blipFill>
        <p:spPr bwMode="auto">
          <a:xfrm>
            <a:off x="1523148" y="1117644"/>
            <a:ext cx="6078736" cy="559750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382000" cy="609398"/>
          </a:xfrm>
        </p:spPr>
        <p:txBody>
          <a:bodyPr/>
          <a:lstStyle/>
          <a:p>
            <a:r>
              <a:rPr lang="fr-FR" dirty="0" err="1" smtClean="0"/>
              <a:t>Roadmap</a:t>
            </a:r>
            <a:r>
              <a:rPr lang="fr-FR" dirty="0" smtClean="0"/>
              <a:t> et disponibilité</a:t>
            </a:r>
            <a:endParaRPr lang="fr-FR" dirty="0"/>
          </a:p>
        </p:txBody>
      </p:sp>
      <p:sp>
        <p:nvSpPr>
          <p:cNvPr id="3" name="Text Placeholder 2"/>
          <p:cNvSpPr>
            <a:spLocks noGrp="1"/>
          </p:cNvSpPr>
          <p:nvPr>
            <p:ph type="body" idx="1"/>
          </p:nvPr>
        </p:nvSpPr>
        <p:spPr>
          <a:xfrm>
            <a:off x="142844" y="1428736"/>
            <a:ext cx="8382000" cy="2948499"/>
          </a:xfrm>
        </p:spPr>
        <p:txBody>
          <a:bodyPr/>
          <a:lstStyle/>
          <a:p>
            <a:r>
              <a:rPr lang="fr-FR" dirty="0" smtClean="0"/>
              <a:t>Version 4.2 disponible (juin 07)</a:t>
            </a:r>
          </a:p>
          <a:p>
            <a:pPr lvl="1"/>
            <a:r>
              <a:rPr lang="fr-FR" dirty="0" smtClean="0"/>
              <a:t>Support d’Office 2007 &amp; Windows Vista</a:t>
            </a:r>
          </a:p>
          <a:p>
            <a:r>
              <a:rPr lang="fr-FR" dirty="0" smtClean="0"/>
              <a:t>Version 4.2.1 disponible (décembre 07)</a:t>
            </a:r>
          </a:p>
          <a:p>
            <a:pPr lvl="1"/>
            <a:r>
              <a:rPr lang="fr-FR" dirty="0" smtClean="0"/>
              <a:t>MSI Utility</a:t>
            </a:r>
          </a:p>
          <a:p>
            <a:r>
              <a:rPr lang="fr-FR" dirty="0" smtClean="0"/>
              <a:t>Version 4.5 (3</a:t>
            </a:r>
            <a:r>
              <a:rPr lang="fr-FR" baseline="30000" dirty="0" smtClean="0"/>
              <a:t>ème</a:t>
            </a:r>
            <a:r>
              <a:rPr lang="fr-FR" dirty="0" smtClean="0"/>
              <a:t> trimestre 08)</a:t>
            </a:r>
          </a:p>
          <a:p>
            <a:pPr lvl="1"/>
            <a:r>
              <a:rPr lang="fr-FR" dirty="0" smtClean="0"/>
              <a:t>Béta publique</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45" name="Diagram 44"/>
          <p:cNvGraphicFramePr/>
          <p:nvPr/>
        </p:nvGraphicFramePr>
        <p:xfrm>
          <a:off x="285720" y="1219200"/>
          <a:ext cx="8620156"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7"/>
          <p:cNvGrpSpPr>
            <a:grpSpLocks/>
          </p:cNvGrpSpPr>
          <p:nvPr/>
        </p:nvGrpSpPr>
        <p:grpSpPr bwMode="auto">
          <a:xfrm>
            <a:off x="785786" y="2819400"/>
            <a:ext cx="1143000" cy="990600"/>
            <a:chOff x="116" y="1157"/>
            <a:chExt cx="2452" cy="2461"/>
          </a:xfrm>
        </p:grpSpPr>
        <p:pic>
          <p:nvPicPr>
            <p:cNvPr id="21516" name="Picture 18" descr="orange globe"/>
            <p:cNvPicPr>
              <a:picLocks noChangeAspect="1" noChangeArrowheads="1"/>
            </p:cNvPicPr>
            <p:nvPr/>
          </p:nvPicPr>
          <p:blipFill>
            <a:blip r:embed="rId7"/>
            <a:srcRect/>
            <a:stretch>
              <a:fillRect/>
            </a:stretch>
          </p:blipFill>
          <p:spPr bwMode="auto">
            <a:xfrm>
              <a:off x="116" y="1185"/>
              <a:ext cx="2452" cy="2433"/>
            </a:xfrm>
            <a:prstGeom prst="rect">
              <a:avLst/>
            </a:prstGeom>
            <a:noFill/>
            <a:ln w="9525">
              <a:noFill/>
              <a:miter lim="800000"/>
              <a:headEnd/>
              <a:tailEnd/>
            </a:ln>
          </p:spPr>
        </p:pic>
        <p:pic>
          <p:nvPicPr>
            <p:cNvPr id="21517" name="Picture 19" descr="user business man"/>
            <p:cNvPicPr>
              <a:picLocks noChangeAspect="1" noChangeArrowheads="1"/>
            </p:cNvPicPr>
            <p:nvPr/>
          </p:nvPicPr>
          <p:blipFill>
            <a:blip r:embed="rId8">
              <a:lum bright="-6000"/>
            </a:blip>
            <a:srcRect/>
            <a:stretch>
              <a:fillRect/>
            </a:stretch>
          </p:blipFill>
          <p:spPr bwMode="auto">
            <a:xfrm>
              <a:off x="135" y="1696"/>
              <a:ext cx="296" cy="434"/>
            </a:xfrm>
            <a:prstGeom prst="rect">
              <a:avLst/>
            </a:prstGeom>
            <a:noFill/>
            <a:ln w="9525">
              <a:noFill/>
              <a:miter lim="800000"/>
              <a:headEnd/>
              <a:tailEnd/>
            </a:ln>
          </p:spPr>
        </p:pic>
        <p:pic>
          <p:nvPicPr>
            <p:cNvPr id="21518" name="Picture 20" descr="user business user woman"/>
            <p:cNvPicPr>
              <a:picLocks noChangeAspect="1" noChangeArrowheads="1"/>
            </p:cNvPicPr>
            <p:nvPr/>
          </p:nvPicPr>
          <p:blipFill>
            <a:blip r:embed="rId9" cstate="email">
              <a:lum bright="-6000"/>
            </a:blip>
            <a:srcRect/>
            <a:stretch>
              <a:fillRect/>
            </a:stretch>
          </p:blipFill>
          <p:spPr bwMode="auto">
            <a:xfrm>
              <a:off x="156" y="2550"/>
              <a:ext cx="274" cy="404"/>
            </a:xfrm>
            <a:prstGeom prst="rect">
              <a:avLst/>
            </a:prstGeom>
            <a:noFill/>
            <a:ln w="9525">
              <a:noFill/>
              <a:miter lim="800000"/>
              <a:headEnd/>
              <a:tailEnd/>
            </a:ln>
          </p:spPr>
        </p:pic>
        <p:pic>
          <p:nvPicPr>
            <p:cNvPr id="21519" name="Picture 21" descr="PC with flat panel"/>
            <p:cNvPicPr>
              <a:picLocks noChangeAspect="1" noChangeArrowheads="1"/>
            </p:cNvPicPr>
            <p:nvPr/>
          </p:nvPicPr>
          <p:blipFill>
            <a:blip r:embed="rId10" cstate="email"/>
            <a:srcRect/>
            <a:stretch>
              <a:fillRect/>
            </a:stretch>
          </p:blipFill>
          <p:spPr bwMode="auto">
            <a:xfrm>
              <a:off x="239" y="2610"/>
              <a:ext cx="521" cy="524"/>
            </a:xfrm>
            <a:prstGeom prst="rect">
              <a:avLst/>
            </a:prstGeom>
            <a:noFill/>
            <a:ln w="9525">
              <a:noFill/>
              <a:miter lim="800000"/>
              <a:headEnd/>
              <a:tailEnd/>
            </a:ln>
          </p:spPr>
        </p:pic>
        <p:grpSp>
          <p:nvGrpSpPr>
            <p:cNvPr id="3" name="Group 22"/>
            <p:cNvGrpSpPr>
              <a:grpSpLocks/>
            </p:cNvGrpSpPr>
            <p:nvPr/>
          </p:nvGrpSpPr>
          <p:grpSpPr bwMode="auto">
            <a:xfrm>
              <a:off x="961" y="2859"/>
              <a:ext cx="499" cy="474"/>
              <a:chOff x="871" y="2859"/>
              <a:chExt cx="499" cy="474"/>
            </a:xfrm>
          </p:grpSpPr>
          <p:pic>
            <p:nvPicPr>
              <p:cNvPr id="21539" name="Picture 23" descr="user business casual man"/>
              <p:cNvPicPr>
                <a:picLocks noChangeAspect="1" noChangeArrowheads="1"/>
              </p:cNvPicPr>
              <p:nvPr/>
            </p:nvPicPr>
            <p:blipFill>
              <a:blip r:embed="rId11" cstate="email"/>
              <a:srcRect/>
              <a:stretch>
                <a:fillRect/>
              </a:stretch>
            </p:blipFill>
            <p:spPr bwMode="auto">
              <a:xfrm>
                <a:off x="871" y="2859"/>
                <a:ext cx="270" cy="394"/>
              </a:xfrm>
              <a:prstGeom prst="rect">
                <a:avLst/>
              </a:prstGeom>
              <a:noFill/>
              <a:ln w="9525">
                <a:noFill/>
                <a:miter lim="800000"/>
                <a:headEnd/>
                <a:tailEnd/>
              </a:ln>
            </p:spPr>
          </p:pic>
          <p:pic>
            <p:nvPicPr>
              <p:cNvPr id="21540" name="Picture 24" descr="laptop notebook portable Computer"/>
              <p:cNvPicPr>
                <a:picLocks noChangeAspect="1" noChangeArrowheads="1"/>
              </p:cNvPicPr>
              <p:nvPr/>
            </p:nvPicPr>
            <p:blipFill>
              <a:blip r:embed="rId12" cstate="email"/>
              <a:srcRect/>
              <a:stretch>
                <a:fillRect/>
              </a:stretch>
            </p:blipFill>
            <p:spPr bwMode="auto">
              <a:xfrm>
                <a:off x="1010" y="2960"/>
                <a:ext cx="360" cy="373"/>
              </a:xfrm>
              <a:prstGeom prst="rect">
                <a:avLst/>
              </a:prstGeom>
              <a:noFill/>
              <a:ln w="9525">
                <a:noFill/>
                <a:miter lim="800000"/>
                <a:headEnd/>
                <a:tailEnd/>
              </a:ln>
            </p:spPr>
          </p:pic>
        </p:grpSp>
        <p:grpSp>
          <p:nvGrpSpPr>
            <p:cNvPr id="4" name="Group 25"/>
            <p:cNvGrpSpPr>
              <a:grpSpLocks/>
            </p:cNvGrpSpPr>
            <p:nvPr/>
          </p:nvGrpSpPr>
          <p:grpSpPr bwMode="auto">
            <a:xfrm>
              <a:off x="1720" y="2486"/>
              <a:ext cx="396" cy="484"/>
              <a:chOff x="1745" y="2576"/>
              <a:chExt cx="396" cy="484"/>
            </a:xfrm>
          </p:grpSpPr>
          <p:pic>
            <p:nvPicPr>
              <p:cNvPr id="21537" name="Picture 26" descr="XP_Woman"/>
              <p:cNvPicPr>
                <a:picLocks noChangeAspect="1" noChangeArrowheads="1"/>
              </p:cNvPicPr>
              <p:nvPr/>
            </p:nvPicPr>
            <p:blipFill>
              <a:blip r:embed="rId13" cstate="email">
                <a:lum bright="12000"/>
              </a:blip>
              <a:srcRect/>
              <a:stretch>
                <a:fillRect/>
              </a:stretch>
            </p:blipFill>
            <p:spPr bwMode="auto">
              <a:xfrm>
                <a:off x="1860" y="2576"/>
                <a:ext cx="281" cy="411"/>
              </a:xfrm>
              <a:prstGeom prst="rect">
                <a:avLst/>
              </a:prstGeom>
              <a:noFill/>
              <a:ln w="9525">
                <a:noFill/>
                <a:miter lim="800000"/>
                <a:headEnd/>
                <a:tailEnd/>
              </a:ln>
            </p:spPr>
          </p:pic>
          <p:pic>
            <p:nvPicPr>
              <p:cNvPr id="21538" name="Picture 27" descr="Pocket PC pda"/>
              <p:cNvPicPr>
                <a:picLocks noChangeAspect="1" noChangeArrowheads="1"/>
              </p:cNvPicPr>
              <p:nvPr/>
            </p:nvPicPr>
            <p:blipFill>
              <a:blip r:embed="rId14" cstate="email"/>
              <a:srcRect/>
              <a:stretch>
                <a:fillRect/>
              </a:stretch>
            </p:blipFill>
            <p:spPr bwMode="auto">
              <a:xfrm>
                <a:off x="1745" y="2721"/>
                <a:ext cx="161" cy="339"/>
              </a:xfrm>
              <a:prstGeom prst="rect">
                <a:avLst/>
              </a:prstGeom>
              <a:noFill/>
              <a:ln w="9525">
                <a:noFill/>
                <a:miter lim="800000"/>
                <a:headEnd/>
                <a:tailEnd/>
              </a:ln>
            </p:spPr>
          </p:pic>
        </p:grpSp>
        <p:grpSp>
          <p:nvGrpSpPr>
            <p:cNvPr id="5" name="Group 28"/>
            <p:cNvGrpSpPr>
              <a:grpSpLocks/>
            </p:cNvGrpSpPr>
            <p:nvPr/>
          </p:nvGrpSpPr>
          <p:grpSpPr bwMode="auto">
            <a:xfrm>
              <a:off x="1904" y="1837"/>
              <a:ext cx="366" cy="405"/>
              <a:chOff x="1955" y="1837"/>
              <a:chExt cx="366" cy="405"/>
            </a:xfrm>
          </p:grpSpPr>
          <p:pic>
            <p:nvPicPr>
              <p:cNvPr id="21535" name="Picture 29" descr="user business user woman"/>
              <p:cNvPicPr>
                <a:picLocks noChangeAspect="1" noChangeArrowheads="1"/>
              </p:cNvPicPr>
              <p:nvPr/>
            </p:nvPicPr>
            <p:blipFill>
              <a:blip r:embed="rId9" cstate="email">
                <a:lum bright="-6000"/>
              </a:blip>
              <a:srcRect/>
              <a:stretch>
                <a:fillRect/>
              </a:stretch>
            </p:blipFill>
            <p:spPr bwMode="auto">
              <a:xfrm>
                <a:off x="2048" y="1837"/>
                <a:ext cx="273" cy="405"/>
              </a:xfrm>
              <a:prstGeom prst="rect">
                <a:avLst/>
              </a:prstGeom>
              <a:noFill/>
              <a:ln w="9525">
                <a:noFill/>
                <a:miter lim="800000"/>
                <a:headEnd/>
                <a:tailEnd/>
              </a:ln>
            </p:spPr>
          </p:pic>
          <p:pic>
            <p:nvPicPr>
              <p:cNvPr id="21536" name="Picture 30" descr="Mobile cell Phone"/>
              <p:cNvPicPr>
                <a:picLocks noChangeAspect="1" noChangeArrowheads="1"/>
              </p:cNvPicPr>
              <p:nvPr/>
            </p:nvPicPr>
            <p:blipFill>
              <a:blip r:embed="rId15" cstate="email"/>
              <a:srcRect/>
              <a:stretch>
                <a:fillRect/>
              </a:stretch>
            </p:blipFill>
            <p:spPr bwMode="auto">
              <a:xfrm>
                <a:off x="1955" y="1883"/>
                <a:ext cx="147" cy="348"/>
              </a:xfrm>
              <a:prstGeom prst="rect">
                <a:avLst/>
              </a:prstGeom>
              <a:noFill/>
              <a:ln w="9525">
                <a:noFill/>
                <a:miter lim="800000"/>
                <a:headEnd/>
                <a:tailEnd/>
              </a:ln>
            </p:spPr>
          </p:pic>
        </p:grpSp>
        <p:grpSp>
          <p:nvGrpSpPr>
            <p:cNvPr id="6" name="Group 31"/>
            <p:cNvGrpSpPr>
              <a:grpSpLocks/>
            </p:cNvGrpSpPr>
            <p:nvPr/>
          </p:nvGrpSpPr>
          <p:grpSpPr bwMode="auto">
            <a:xfrm>
              <a:off x="1386" y="1157"/>
              <a:ext cx="602" cy="569"/>
              <a:chOff x="1341" y="1151"/>
              <a:chExt cx="602" cy="569"/>
            </a:xfrm>
          </p:grpSpPr>
          <p:pic>
            <p:nvPicPr>
              <p:cNvPr id="21533" name="Picture 32" descr="PC with flat panel"/>
              <p:cNvPicPr>
                <a:picLocks noChangeAspect="1" noChangeArrowheads="1"/>
              </p:cNvPicPr>
              <p:nvPr/>
            </p:nvPicPr>
            <p:blipFill>
              <a:blip r:embed="rId10" cstate="email"/>
              <a:srcRect/>
              <a:stretch>
                <a:fillRect/>
              </a:stretch>
            </p:blipFill>
            <p:spPr bwMode="auto">
              <a:xfrm>
                <a:off x="1422" y="1196"/>
                <a:ext cx="521" cy="524"/>
              </a:xfrm>
              <a:prstGeom prst="rect">
                <a:avLst/>
              </a:prstGeom>
              <a:noFill/>
              <a:ln w="9525">
                <a:noFill/>
                <a:miter lim="800000"/>
                <a:headEnd/>
                <a:tailEnd/>
              </a:ln>
            </p:spPr>
          </p:pic>
          <p:pic>
            <p:nvPicPr>
              <p:cNvPr id="21534" name="Picture 33" descr="user business casual man"/>
              <p:cNvPicPr>
                <a:picLocks noChangeAspect="1" noChangeArrowheads="1"/>
              </p:cNvPicPr>
              <p:nvPr/>
            </p:nvPicPr>
            <p:blipFill>
              <a:blip r:embed="rId16" cstate="email"/>
              <a:srcRect/>
              <a:stretch>
                <a:fillRect/>
              </a:stretch>
            </p:blipFill>
            <p:spPr bwMode="auto">
              <a:xfrm>
                <a:off x="1341" y="1151"/>
                <a:ext cx="270" cy="393"/>
              </a:xfrm>
              <a:prstGeom prst="rect">
                <a:avLst/>
              </a:prstGeom>
              <a:noFill/>
              <a:ln w="9525">
                <a:noFill/>
                <a:miter lim="800000"/>
                <a:headEnd/>
                <a:tailEnd/>
              </a:ln>
            </p:spPr>
          </p:pic>
        </p:grpSp>
        <p:grpSp>
          <p:nvGrpSpPr>
            <p:cNvPr id="7" name="Group 34"/>
            <p:cNvGrpSpPr>
              <a:grpSpLocks/>
            </p:cNvGrpSpPr>
            <p:nvPr/>
          </p:nvGrpSpPr>
          <p:grpSpPr bwMode="auto">
            <a:xfrm>
              <a:off x="539" y="1187"/>
              <a:ext cx="514" cy="551"/>
              <a:chOff x="488" y="1206"/>
              <a:chExt cx="514" cy="551"/>
            </a:xfrm>
          </p:grpSpPr>
          <p:pic>
            <p:nvPicPr>
              <p:cNvPr id="21531" name="Picture 35" descr="XP_Woman"/>
              <p:cNvPicPr>
                <a:picLocks noChangeAspect="1" noChangeArrowheads="1"/>
              </p:cNvPicPr>
              <p:nvPr/>
            </p:nvPicPr>
            <p:blipFill>
              <a:blip r:embed="rId13" cstate="email">
                <a:lum bright="12000"/>
              </a:blip>
              <a:srcRect/>
              <a:stretch>
                <a:fillRect/>
              </a:stretch>
            </p:blipFill>
            <p:spPr bwMode="auto">
              <a:xfrm>
                <a:off x="488" y="1206"/>
                <a:ext cx="280" cy="412"/>
              </a:xfrm>
              <a:prstGeom prst="rect">
                <a:avLst/>
              </a:prstGeom>
              <a:noFill/>
              <a:ln w="9525">
                <a:noFill/>
                <a:miter lim="800000"/>
                <a:headEnd/>
                <a:tailEnd/>
              </a:ln>
            </p:spPr>
          </p:pic>
          <p:pic>
            <p:nvPicPr>
              <p:cNvPr id="21532" name="Picture 36" descr="laptop notebook portable Computer"/>
              <p:cNvPicPr>
                <a:picLocks noChangeAspect="1" noChangeArrowheads="1"/>
              </p:cNvPicPr>
              <p:nvPr/>
            </p:nvPicPr>
            <p:blipFill>
              <a:blip r:embed="rId17" cstate="email"/>
              <a:srcRect/>
              <a:stretch>
                <a:fillRect/>
              </a:stretch>
            </p:blipFill>
            <p:spPr bwMode="auto">
              <a:xfrm>
                <a:off x="617" y="1357"/>
                <a:ext cx="385" cy="400"/>
              </a:xfrm>
              <a:prstGeom prst="rect">
                <a:avLst/>
              </a:prstGeom>
              <a:noFill/>
              <a:ln w="9525">
                <a:noFill/>
                <a:miter lim="800000"/>
                <a:headEnd/>
                <a:tailEnd/>
              </a:ln>
            </p:spPr>
          </p:pic>
        </p:grpSp>
        <p:pic>
          <p:nvPicPr>
            <p:cNvPr id="21525" name="Picture 37" descr="connector stars - gold 7"/>
            <p:cNvPicPr>
              <a:picLocks noChangeAspect="1" noChangeArrowheads="1"/>
            </p:cNvPicPr>
            <p:nvPr/>
          </p:nvPicPr>
          <p:blipFill>
            <a:blip r:embed="rId18"/>
            <a:srcRect/>
            <a:stretch>
              <a:fillRect/>
            </a:stretch>
          </p:blipFill>
          <p:spPr bwMode="auto">
            <a:xfrm>
              <a:off x="396" y="1474"/>
              <a:ext cx="1620" cy="1584"/>
            </a:xfrm>
            <a:prstGeom prst="rect">
              <a:avLst/>
            </a:prstGeom>
            <a:noFill/>
            <a:ln w="9525">
              <a:noFill/>
              <a:miter lim="800000"/>
              <a:headEnd/>
              <a:tailEnd/>
            </a:ln>
          </p:spPr>
        </p:pic>
        <p:pic>
          <p:nvPicPr>
            <p:cNvPr id="21526" name="Picture 38" descr="Server"/>
            <p:cNvPicPr>
              <a:picLocks noChangeAspect="1" noChangeArrowheads="1"/>
            </p:cNvPicPr>
            <p:nvPr/>
          </p:nvPicPr>
          <p:blipFill>
            <a:blip r:embed="rId19" cstate="email"/>
            <a:srcRect/>
            <a:stretch>
              <a:fillRect/>
            </a:stretch>
          </p:blipFill>
          <p:spPr bwMode="auto">
            <a:xfrm>
              <a:off x="1374" y="1929"/>
              <a:ext cx="237" cy="384"/>
            </a:xfrm>
            <a:prstGeom prst="rect">
              <a:avLst/>
            </a:prstGeom>
            <a:noFill/>
            <a:ln w="9525">
              <a:noFill/>
              <a:miter lim="800000"/>
              <a:headEnd/>
              <a:tailEnd/>
            </a:ln>
          </p:spPr>
        </p:pic>
        <p:pic>
          <p:nvPicPr>
            <p:cNvPr id="21527" name="Picture 39" descr="user business user woman"/>
            <p:cNvPicPr>
              <a:picLocks noChangeAspect="1" noChangeArrowheads="1"/>
            </p:cNvPicPr>
            <p:nvPr/>
          </p:nvPicPr>
          <p:blipFill>
            <a:blip r:embed="rId20" cstate="email"/>
            <a:srcRect/>
            <a:stretch>
              <a:fillRect/>
            </a:stretch>
          </p:blipFill>
          <p:spPr bwMode="auto">
            <a:xfrm>
              <a:off x="1087" y="1922"/>
              <a:ext cx="259" cy="383"/>
            </a:xfrm>
            <a:prstGeom prst="rect">
              <a:avLst/>
            </a:prstGeom>
            <a:noFill/>
            <a:ln w="9525">
              <a:noFill/>
              <a:miter lim="800000"/>
              <a:headEnd/>
              <a:tailEnd/>
            </a:ln>
          </p:spPr>
        </p:pic>
        <p:pic>
          <p:nvPicPr>
            <p:cNvPr id="21528" name="Picture 40" descr="Pocket PC pda"/>
            <p:cNvPicPr>
              <a:picLocks noChangeAspect="1" noChangeArrowheads="1"/>
            </p:cNvPicPr>
            <p:nvPr/>
          </p:nvPicPr>
          <p:blipFill>
            <a:blip r:embed="rId14" cstate="email"/>
            <a:srcRect/>
            <a:stretch>
              <a:fillRect/>
            </a:stretch>
          </p:blipFill>
          <p:spPr bwMode="auto">
            <a:xfrm>
              <a:off x="349" y="1901"/>
              <a:ext cx="161" cy="339"/>
            </a:xfrm>
            <a:prstGeom prst="rect">
              <a:avLst/>
            </a:prstGeom>
            <a:noFill/>
            <a:ln w="9525">
              <a:noFill/>
              <a:miter lim="800000"/>
              <a:headEnd/>
              <a:tailEnd/>
            </a:ln>
          </p:spPr>
        </p:pic>
        <p:pic>
          <p:nvPicPr>
            <p:cNvPr id="21529" name="Picture 41" descr="Server"/>
            <p:cNvPicPr>
              <a:picLocks noChangeAspect="1" noChangeArrowheads="1"/>
            </p:cNvPicPr>
            <p:nvPr/>
          </p:nvPicPr>
          <p:blipFill>
            <a:blip r:embed="rId21" cstate="email"/>
            <a:srcRect/>
            <a:stretch>
              <a:fillRect/>
            </a:stretch>
          </p:blipFill>
          <p:spPr bwMode="auto">
            <a:xfrm>
              <a:off x="822" y="1930"/>
              <a:ext cx="239" cy="383"/>
            </a:xfrm>
            <a:prstGeom prst="rect">
              <a:avLst/>
            </a:prstGeom>
            <a:noFill/>
            <a:ln w="9525">
              <a:noFill/>
              <a:miter lim="800000"/>
              <a:headEnd/>
              <a:tailEnd/>
            </a:ln>
          </p:spPr>
        </p:pic>
        <p:pic>
          <p:nvPicPr>
            <p:cNvPr id="21530" name="Picture 42" descr="Server"/>
            <p:cNvPicPr>
              <a:picLocks noChangeAspect="1" noChangeArrowheads="1"/>
            </p:cNvPicPr>
            <p:nvPr/>
          </p:nvPicPr>
          <p:blipFill>
            <a:blip r:embed="rId19" cstate="email"/>
            <a:srcRect/>
            <a:stretch>
              <a:fillRect/>
            </a:stretch>
          </p:blipFill>
          <p:spPr bwMode="auto">
            <a:xfrm>
              <a:off x="1094" y="2291"/>
              <a:ext cx="238" cy="383"/>
            </a:xfrm>
            <a:prstGeom prst="rect">
              <a:avLst/>
            </a:prstGeom>
            <a:noFill/>
            <a:ln w="9525">
              <a:noFill/>
              <a:miter lim="800000"/>
              <a:headEnd/>
              <a:tailEnd/>
            </a:ln>
          </p:spPr>
        </p:pic>
      </p:grpSp>
      <p:pic>
        <p:nvPicPr>
          <p:cNvPr id="1026" name="Picture 2" descr="C:\Users\chajones\AppData\Local\Microsoft\Windows\Temporary Internet Files\Content.IE5\I4LVSML8\MCj04326470000[1].png"/>
          <p:cNvPicPr>
            <a:picLocks noChangeAspect="1" noChangeArrowheads="1"/>
          </p:cNvPicPr>
          <p:nvPr/>
        </p:nvPicPr>
        <p:blipFill>
          <a:blip r:embed="rId22"/>
          <a:srcRect/>
          <a:stretch>
            <a:fillRect/>
          </a:stretch>
        </p:blipFill>
        <p:spPr bwMode="auto">
          <a:xfrm>
            <a:off x="838200" y="5448300"/>
            <a:ext cx="952500" cy="952500"/>
          </a:xfrm>
          <a:prstGeom prst="rect">
            <a:avLst/>
          </a:prstGeom>
          <a:noFill/>
        </p:spPr>
      </p:pic>
      <p:pic>
        <p:nvPicPr>
          <p:cNvPr id="1027" name="Picture 3" descr="C:\Users\chajones\AppData\Local\Microsoft\Windows\Temporary Internet Files\Content.IE5\I4LVSML8\MCj04247800000[1].wmf"/>
          <p:cNvPicPr>
            <a:picLocks noChangeAspect="1" noChangeArrowheads="1"/>
          </p:cNvPicPr>
          <p:nvPr/>
        </p:nvPicPr>
        <p:blipFill>
          <a:blip r:embed="rId23"/>
          <a:srcRect/>
          <a:stretch>
            <a:fillRect/>
          </a:stretch>
        </p:blipFill>
        <p:spPr bwMode="auto">
          <a:xfrm>
            <a:off x="928662" y="4267200"/>
            <a:ext cx="765325" cy="762552"/>
          </a:xfrm>
          <a:prstGeom prst="rect">
            <a:avLst/>
          </a:prstGeom>
          <a:noFill/>
        </p:spPr>
      </p:pic>
      <p:pic>
        <p:nvPicPr>
          <p:cNvPr id="35" name="Picture 1" descr="C:\Users\chajones\AppData\Local\Microsoft\Windows\Temporary Internet Files\Content.IE5\SYQFP2KP\MCj01980960000[1].wmf"/>
          <p:cNvPicPr>
            <a:picLocks noChangeAspect="1" noChangeArrowheads="1"/>
          </p:cNvPicPr>
          <p:nvPr/>
        </p:nvPicPr>
        <p:blipFill>
          <a:blip r:embed="rId24"/>
          <a:srcRect t="12329" b="17534"/>
          <a:stretch>
            <a:fillRect/>
          </a:stretch>
        </p:blipFill>
        <p:spPr bwMode="auto">
          <a:xfrm rot="5400000">
            <a:off x="900286" y="1261870"/>
            <a:ext cx="847339" cy="1066800"/>
          </a:xfrm>
          <a:prstGeom prst="rect">
            <a:avLst/>
          </a:prstGeom>
          <a:noFill/>
        </p:spPr>
      </p:pic>
      <p:sp>
        <p:nvSpPr>
          <p:cNvPr id="33" name="Title 3"/>
          <p:cNvSpPr txBox="1">
            <a:spLocks/>
          </p:cNvSpPr>
          <p:nvPr/>
        </p:nvSpPr>
        <p:spPr>
          <a:xfrm>
            <a:off x="142844" y="142852"/>
            <a:ext cx="9001156" cy="1218795"/>
          </a:xfrm>
          <a:prstGeom prst="rect">
            <a:avLst/>
          </a:prstGeom>
        </p:spPr>
        <p:txBody>
          <a:bodyPr vert="horz" wrap="square" lIns="0" tIns="0" rIns="0" bIns="0" rtlCol="0" anchor="t">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3800" b="1" i="0" u="none" strike="noStrike" kern="1200" cap="none" spc="0" normalizeH="0" baseline="0" noProof="0" dirty="0" smtClean="0">
                <a:ln/>
                <a:solidFill>
                  <a:srgbClr val="FFC000"/>
                </a:solidFill>
                <a:effectLst/>
                <a:uLnTx/>
                <a:uFillTx/>
                <a:latin typeface="Segoe" pitchFamily="34" charset="0"/>
                <a:ea typeface="+mn-ea"/>
                <a:cs typeface="Arial" charset="0"/>
              </a:rPr>
              <a:t>Microsoft Application </a:t>
            </a:r>
            <a:r>
              <a:rPr kumimoji="0" lang="fr-FR" sz="3800" b="1" i="0" u="none" strike="noStrike" kern="1200" cap="none" spc="0" normalizeH="0" baseline="0" noProof="0" dirty="0" err="1" smtClean="0">
                <a:ln/>
                <a:solidFill>
                  <a:srgbClr val="FFC000"/>
                </a:solidFill>
                <a:effectLst/>
                <a:uLnTx/>
                <a:uFillTx/>
                <a:latin typeface="Segoe" pitchFamily="34" charset="0"/>
                <a:ea typeface="+mn-ea"/>
                <a:cs typeface="Arial" charset="0"/>
              </a:rPr>
              <a:t>Virtualization</a:t>
            </a:r>
            <a:r>
              <a:rPr kumimoji="0" lang="fr-FR" sz="3800" b="1" i="0" u="none" strike="noStrike" kern="1200" cap="none" spc="0" normalizeH="0" baseline="0" noProof="0" dirty="0" smtClean="0">
                <a:ln/>
                <a:solidFill>
                  <a:srgbClr val="FFC000"/>
                </a:solidFill>
                <a:effectLst/>
                <a:uLnTx/>
                <a:uFillTx/>
                <a:latin typeface="Segoe" pitchFamily="34" charset="0"/>
                <a:ea typeface="+mn-ea"/>
                <a:cs typeface="Arial" charset="0"/>
              </a:rPr>
              <a:t> 4.5</a:t>
            </a:r>
            <a:endParaRPr kumimoji="0" lang="fr-FR" sz="3800" b="1" i="0" u="none" strike="noStrike" kern="1200" cap="none" spc="0" normalizeH="0" baseline="0" noProof="0" dirty="0">
              <a:ln/>
              <a:solidFill>
                <a:srgbClr val="FFC000"/>
              </a:solidFill>
              <a:effectLst/>
              <a:uLnTx/>
              <a:uFillTx/>
              <a:latin typeface="Segoe" pitchFamily="34" charset="0"/>
              <a:ea typeface="+mn-ea"/>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Rectangle 50178"/>
          <p:cNvPicPr>
            <a:picLocks noChangeAspect="1" noChangeArrowheads="1"/>
          </p:cNvPicPr>
          <p:nvPr/>
        </p:nvPicPr>
        <p:blipFill>
          <a:blip r:embed="rId3"/>
          <a:srcRect b="7550"/>
          <a:stretch>
            <a:fillRect/>
          </a:stretch>
        </p:blipFill>
        <p:spPr bwMode="auto">
          <a:xfrm>
            <a:off x="4648200" y="1571612"/>
            <a:ext cx="4343400" cy="4665663"/>
          </a:xfrm>
          <a:prstGeom prst="rect">
            <a:avLst/>
          </a:prstGeom>
          <a:noFill/>
          <a:ln w="9525">
            <a:noFill/>
            <a:miter lim="800000"/>
            <a:headEnd/>
            <a:tailEnd/>
          </a:ln>
          <a:effectLst>
            <a:outerShdw dist="35921" dir="2700000" algn="ctr" rotWithShape="0">
              <a:srgbClr val="808080"/>
            </a:outerShdw>
          </a:effectLst>
        </p:spPr>
      </p:pic>
      <p:sp>
        <p:nvSpPr>
          <p:cNvPr id="38915" name="Title 4"/>
          <p:cNvSpPr>
            <a:spLocks noGrp="1"/>
          </p:cNvSpPr>
          <p:nvPr>
            <p:ph type="title"/>
          </p:nvPr>
        </p:nvSpPr>
        <p:spPr>
          <a:xfrm>
            <a:off x="428596" y="285728"/>
            <a:ext cx="8572560" cy="609398"/>
          </a:xfrm>
        </p:spPr>
        <p:txBody>
          <a:bodyPr/>
          <a:lstStyle/>
          <a:p>
            <a:pPr eaLnBrk="1" hangingPunct="1"/>
            <a:r>
              <a:rPr lang="en-US" kern="1200" dirty="0" smtClean="0"/>
              <a:t>Dynamic Suite Composition</a:t>
            </a:r>
          </a:p>
        </p:txBody>
      </p:sp>
      <p:sp>
        <p:nvSpPr>
          <p:cNvPr id="6" name="Text Placeholder 5"/>
          <p:cNvSpPr>
            <a:spLocks noGrp="1"/>
          </p:cNvSpPr>
          <p:nvPr>
            <p:ph type="body" sz="half" idx="1"/>
          </p:nvPr>
        </p:nvSpPr>
        <p:spPr>
          <a:xfrm>
            <a:off x="0" y="1828800"/>
            <a:ext cx="4648200" cy="3171836"/>
          </a:xfrm>
        </p:spPr>
        <p:txBody>
          <a:bodyPr rtlCol="0">
            <a:noAutofit/>
          </a:bodyPr>
          <a:lstStyle/>
          <a:p>
            <a:pPr fontAlgn="auto">
              <a:spcAft>
                <a:spcPts val="0"/>
              </a:spcAft>
              <a:defRPr/>
            </a:pPr>
            <a:r>
              <a:rPr lang="fr-FR" sz="2200" dirty="0" smtClean="0"/>
              <a:t>Possibilité de partager le même environnement virtuelle entre plusieurs applications</a:t>
            </a:r>
          </a:p>
          <a:p>
            <a:pPr fontAlgn="auto">
              <a:spcAft>
                <a:spcPts val="0"/>
              </a:spcAft>
              <a:defRPr/>
            </a:pPr>
            <a:r>
              <a:rPr lang="fr-FR" sz="2200" dirty="0" err="1" smtClean="0"/>
              <a:t>Virtualiser</a:t>
            </a:r>
            <a:r>
              <a:rPr lang="fr-FR" sz="2200" dirty="0" smtClean="0"/>
              <a:t> les </a:t>
            </a:r>
            <a:r>
              <a:rPr lang="fr-FR" sz="2200" dirty="0" err="1" smtClean="0"/>
              <a:t>midlewares</a:t>
            </a:r>
            <a:r>
              <a:rPr lang="fr-FR" sz="2200" dirty="0" smtClean="0"/>
              <a:t> à part</a:t>
            </a:r>
          </a:p>
          <a:p>
            <a:pPr fontAlgn="auto">
              <a:spcAft>
                <a:spcPts val="0"/>
              </a:spcAft>
              <a:defRPr/>
            </a:pPr>
            <a:r>
              <a:rPr lang="fr-FR" sz="2200" dirty="0" smtClean="0"/>
              <a:t>Réutilisation de composants</a:t>
            </a:r>
          </a:p>
          <a:p>
            <a:pPr fontAlgn="auto">
              <a:spcAft>
                <a:spcPts val="0"/>
              </a:spcAft>
              <a:defRPr/>
            </a:pPr>
            <a:r>
              <a:rPr lang="fr-FR" sz="2200" dirty="0" smtClean="0"/>
              <a:t>Réduction de la taille des packages</a:t>
            </a:r>
          </a:p>
          <a:p>
            <a:pPr fontAlgn="auto">
              <a:spcAft>
                <a:spcPts val="0"/>
              </a:spcAft>
              <a:defRPr/>
            </a:pPr>
            <a:r>
              <a:rPr lang="fr-FR" sz="2200" dirty="0" smtClean="0"/>
              <a:t>Réduction des coûts liés à la montée de version</a:t>
            </a:r>
          </a:p>
        </p:txBody>
      </p:sp>
      <p:sp>
        <p:nvSpPr>
          <p:cNvPr id="7" name="Right Arrow 6"/>
          <p:cNvSpPr/>
          <p:nvPr/>
        </p:nvSpPr>
        <p:spPr>
          <a:xfrm>
            <a:off x="6096000" y="3609978"/>
            <a:ext cx="1600200" cy="15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6019800" y="3381378"/>
            <a:ext cx="1600200" cy="15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00010" y="71414"/>
            <a:ext cx="9043990" cy="785818"/>
          </a:xfrm>
        </p:spPr>
        <p:txBody>
          <a:bodyPr>
            <a:noAutofit/>
          </a:bodyPr>
          <a:lstStyle/>
          <a:p>
            <a:pPr eaLnBrk="1" hangingPunct="1">
              <a:defRPr/>
            </a:pPr>
            <a:r>
              <a:rPr lang="fr-FR" sz="4000" dirty="0" smtClean="0"/>
              <a:t>Montée en charge de la plateforme</a:t>
            </a:r>
            <a:endParaRPr lang="fr-FR" sz="4000" i="1" dirty="0" smtClean="0"/>
          </a:p>
        </p:txBody>
      </p:sp>
      <p:graphicFrame>
        <p:nvGraphicFramePr>
          <p:cNvPr id="16" name="Diagram 15"/>
          <p:cNvGraphicFramePr/>
          <p:nvPr/>
        </p:nvGraphicFramePr>
        <p:xfrm>
          <a:off x="228600" y="1066800"/>
          <a:ext cx="8686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700" name="Picture 4" descr="\\.PSF\.Mac\Volumes\Files\Work\Microsoft\PowerPoint Presentations\Microsoft Application Virtualization Platform Build\MSAV SCAV Management Server Black.png"/>
          <p:cNvPicPr>
            <a:picLocks noChangeAspect="1" noChangeArrowheads="1"/>
          </p:cNvPicPr>
          <p:nvPr/>
        </p:nvPicPr>
        <p:blipFill>
          <a:blip r:embed="rId7" cstate="print"/>
          <a:srcRect/>
          <a:stretch>
            <a:fillRect/>
          </a:stretch>
        </p:blipFill>
        <p:spPr bwMode="auto">
          <a:xfrm>
            <a:off x="629057" y="1467256"/>
            <a:ext cx="2347700" cy="1905000"/>
          </a:xfrm>
          <a:prstGeom prst="rect">
            <a:avLst/>
          </a:prstGeom>
          <a:noFill/>
        </p:spPr>
      </p:pic>
      <p:pic>
        <p:nvPicPr>
          <p:cNvPr id="29701" name="Picture 5" descr="\\.PSF\.Mac\Volumes\Files\Work\Microsoft\PowerPoint Presentations\Microsoft Application Virtualization Platform Build\MSAV SCAV Streaming Server Black.png"/>
          <p:cNvPicPr>
            <a:picLocks noChangeAspect="1" noChangeArrowheads="1"/>
          </p:cNvPicPr>
          <p:nvPr/>
        </p:nvPicPr>
        <p:blipFill>
          <a:blip r:embed="rId8" cstate="print"/>
          <a:srcRect/>
          <a:stretch>
            <a:fillRect/>
          </a:stretch>
        </p:blipFill>
        <p:spPr bwMode="auto">
          <a:xfrm>
            <a:off x="3372256" y="1504544"/>
            <a:ext cx="2365996" cy="1828800"/>
          </a:xfrm>
          <a:prstGeom prst="rect">
            <a:avLst/>
          </a:prstGeom>
          <a:noFill/>
        </p:spPr>
      </p:pic>
      <p:pic>
        <p:nvPicPr>
          <p:cNvPr id="29702" name="Picture 6" descr="\\.PSF\.Mac\Volumes\Files\Work\Microsoft\PowerPoint Presentations\Microsoft Application Virtualization Platform Build\MSI Utility Detail.png"/>
          <p:cNvPicPr>
            <a:picLocks noChangeAspect="1" noChangeArrowheads="1"/>
          </p:cNvPicPr>
          <p:nvPr/>
        </p:nvPicPr>
        <p:blipFill>
          <a:blip r:embed="rId9"/>
          <a:srcRect/>
          <a:stretch>
            <a:fillRect/>
          </a:stretch>
        </p:blipFill>
        <p:spPr bwMode="auto">
          <a:xfrm>
            <a:off x="6195770" y="1468592"/>
            <a:ext cx="2262429" cy="2083624"/>
          </a:xfrm>
          <a:prstGeom prst="rect">
            <a:avLst/>
          </a:prstGeom>
          <a:noFill/>
        </p:spPr>
      </p:pic>
      <p:sp>
        <p:nvSpPr>
          <p:cNvPr id="37894" name="Rectangle 8"/>
          <p:cNvSpPr>
            <a:spLocks noChangeArrowheads="1"/>
          </p:cNvSpPr>
          <p:nvPr/>
        </p:nvSpPr>
        <p:spPr bwMode="auto">
          <a:xfrm>
            <a:off x="228600" y="990600"/>
            <a:ext cx="8686800" cy="430887"/>
          </a:xfrm>
          <a:prstGeom prst="rect">
            <a:avLst/>
          </a:prstGeom>
          <a:noFill/>
          <a:ln w="9525">
            <a:noFill/>
            <a:miter lim="800000"/>
            <a:headEnd/>
            <a:tailEnd/>
          </a:ln>
        </p:spPr>
        <p:txBody>
          <a:bodyPr wrap="square">
            <a:spAutoFit/>
          </a:bodyPr>
          <a:lstStyle/>
          <a:p>
            <a:r>
              <a:rPr lang="fr-FR" sz="2200" b="1" dirty="0" smtClean="0">
                <a:effectLst>
                  <a:outerShdw blurRad="38100" dist="38100" dir="2700000" algn="tl">
                    <a:srgbClr val="000000">
                      <a:alpha val="43137"/>
                    </a:srgbClr>
                  </a:outerShdw>
                </a:effectLst>
                <a:latin typeface="Segoe Light"/>
              </a:rPr>
              <a:t>  Plusieurs options pour le déploiement</a:t>
            </a:r>
            <a:endParaRPr lang="fr-FR" sz="2200" b="1" dirty="0">
              <a:effectLst>
                <a:outerShdw blurRad="38100" dist="38100" dir="2700000" algn="tl">
                  <a:srgbClr val="000000">
                    <a:alpha val="43137"/>
                  </a:srgbClr>
                </a:outerShdw>
              </a:effectLst>
              <a:latin typeface="Segoe Ligh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a:xfrm>
            <a:off x="214282" y="88920"/>
            <a:ext cx="8858312" cy="553998"/>
          </a:xfrm>
        </p:spPr>
        <p:txBody>
          <a:bodyPr/>
          <a:lstStyle/>
          <a:p>
            <a:pPr eaLnBrk="1" hangingPunct="1"/>
            <a:r>
              <a:rPr lang="en-US" sz="4000" dirty="0" smtClean="0">
                <a:effectLst>
                  <a:outerShdw blurRad="38100" dist="38100" dir="2700000" algn="tl">
                    <a:srgbClr val="000000">
                      <a:alpha val="43137"/>
                    </a:srgbClr>
                  </a:outerShdw>
                </a:effectLst>
              </a:rPr>
              <a:t>Microsoft Application Virtualization</a:t>
            </a:r>
          </a:p>
        </p:txBody>
      </p:sp>
      <p:pic>
        <p:nvPicPr>
          <p:cNvPr id="42" name="Picture 4" descr="\\.PSF\.Mac\Volumes\Files\Work\Microsoft\PowerPoint Presentations\Microsoft Application Virtualization Platform Build\Windows-App.png"/>
          <p:cNvPicPr>
            <a:picLocks noChangeAspect="1" noChangeArrowheads="1"/>
          </p:cNvPicPr>
          <p:nvPr/>
        </p:nvPicPr>
        <p:blipFill>
          <a:blip r:embed="rId3"/>
          <a:srcRect/>
          <a:stretch>
            <a:fillRect/>
          </a:stretch>
        </p:blipFill>
        <p:spPr bwMode="auto">
          <a:xfrm>
            <a:off x="7935165" y="3399426"/>
            <a:ext cx="773580" cy="639174"/>
          </a:xfrm>
          <a:prstGeom prst="rect">
            <a:avLst/>
          </a:prstGeom>
          <a:noFill/>
        </p:spPr>
      </p:pic>
      <p:pic>
        <p:nvPicPr>
          <p:cNvPr id="43" name="Picture 5" descr="\\.PSF\.Mac\Volumes\Files\Work\Microsoft\PowerPoint Presentations\Microsoft Application Virtualization Platform Build\Sequencer.png"/>
          <p:cNvPicPr>
            <a:picLocks noChangeAspect="1" noChangeArrowheads="1"/>
          </p:cNvPicPr>
          <p:nvPr/>
        </p:nvPicPr>
        <p:blipFill>
          <a:blip r:embed="rId4" cstate="print"/>
          <a:srcRect/>
          <a:stretch>
            <a:fillRect/>
          </a:stretch>
        </p:blipFill>
        <p:spPr bwMode="auto">
          <a:xfrm>
            <a:off x="7413619" y="3780029"/>
            <a:ext cx="1084206" cy="976681"/>
          </a:xfrm>
          <a:prstGeom prst="rect">
            <a:avLst/>
          </a:prstGeom>
          <a:noFill/>
        </p:spPr>
      </p:pic>
      <p:pic>
        <p:nvPicPr>
          <p:cNvPr id="44" name="Picture 7" descr="\\.PSF\.Mac\Volumes\Files\Work\Microsoft\PowerPoint Presentations\Microsoft Application Virtualization Platform Build\Platform-Extras.png"/>
          <p:cNvPicPr>
            <a:picLocks noChangeAspect="1" noChangeArrowheads="1"/>
          </p:cNvPicPr>
          <p:nvPr/>
        </p:nvPicPr>
        <p:blipFill>
          <a:blip r:embed="rId5" cstate="print"/>
          <a:srcRect/>
          <a:stretch>
            <a:fillRect/>
          </a:stretch>
        </p:blipFill>
        <p:spPr bwMode="auto">
          <a:xfrm>
            <a:off x="3124200" y="892455"/>
            <a:ext cx="5241822" cy="4522005"/>
          </a:xfrm>
          <a:prstGeom prst="rect">
            <a:avLst/>
          </a:prstGeom>
          <a:noFill/>
        </p:spPr>
      </p:pic>
      <p:sp>
        <p:nvSpPr>
          <p:cNvPr id="45" name="TextBox 44"/>
          <p:cNvSpPr txBox="1"/>
          <p:nvPr/>
        </p:nvSpPr>
        <p:spPr>
          <a:xfrm>
            <a:off x="0" y="3969663"/>
            <a:ext cx="1828800" cy="430887"/>
          </a:xfrm>
          <a:prstGeom prst="rect">
            <a:avLst/>
          </a:prstGeom>
          <a:noFill/>
        </p:spPr>
        <p:txBody>
          <a:bodyPr wrap="square" rtlCol="0">
            <a:spAutoFit/>
          </a:bodyPr>
          <a:lstStyle/>
          <a:p>
            <a:pPr algn="ctr"/>
            <a:r>
              <a:rPr lang="en-US" sz="1050" dirty="0" smtClean="0"/>
              <a:t>Microsoft Application Virtualization Clients</a:t>
            </a:r>
            <a:endParaRPr lang="en-US" sz="1050" dirty="0"/>
          </a:p>
        </p:txBody>
      </p:sp>
      <p:sp>
        <p:nvSpPr>
          <p:cNvPr id="46" name="TextBox 45"/>
          <p:cNvSpPr txBox="1"/>
          <p:nvPr/>
        </p:nvSpPr>
        <p:spPr>
          <a:xfrm>
            <a:off x="490347" y="3456561"/>
            <a:ext cx="609600" cy="215444"/>
          </a:xfrm>
          <a:prstGeom prst="rect">
            <a:avLst/>
          </a:prstGeom>
          <a:noFill/>
        </p:spPr>
        <p:txBody>
          <a:bodyPr wrap="square" rtlCol="0">
            <a:spAutoFit/>
          </a:bodyPr>
          <a:lstStyle/>
          <a:p>
            <a:pPr algn="ctr"/>
            <a:r>
              <a:rPr lang="en-US" sz="800" dirty="0" smtClean="0">
                <a:latin typeface="Arial" pitchFamily="34" charset="0"/>
                <a:cs typeface="Arial" pitchFamily="34" charset="0"/>
              </a:rPr>
              <a:t>VECD</a:t>
            </a:r>
            <a:endParaRPr lang="en-US" sz="800" dirty="0">
              <a:latin typeface="Arial" pitchFamily="34" charset="0"/>
              <a:cs typeface="Arial" pitchFamily="34" charset="0"/>
            </a:endParaRPr>
          </a:p>
        </p:txBody>
      </p:sp>
      <p:sp>
        <p:nvSpPr>
          <p:cNvPr id="47" name="TextBox 46"/>
          <p:cNvSpPr txBox="1"/>
          <p:nvPr/>
        </p:nvSpPr>
        <p:spPr>
          <a:xfrm>
            <a:off x="871347" y="3630297"/>
            <a:ext cx="609600" cy="338554"/>
          </a:xfrm>
          <a:prstGeom prst="rect">
            <a:avLst/>
          </a:prstGeom>
          <a:noFill/>
        </p:spPr>
        <p:txBody>
          <a:bodyPr wrap="square" rtlCol="0">
            <a:spAutoFit/>
          </a:bodyPr>
          <a:lstStyle/>
          <a:p>
            <a:pPr algn="ctr"/>
            <a:r>
              <a:rPr lang="en-US" sz="800" dirty="0" smtClean="0">
                <a:latin typeface="Arial" pitchFamily="34" charset="0"/>
                <a:cs typeface="Arial" pitchFamily="34" charset="0"/>
              </a:rPr>
              <a:t>Terminal</a:t>
            </a:r>
          </a:p>
          <a:p>
            <a:pPr algn="ctr"/>
            <a:r>
              <a:rPr lang="en-US" sz="800" dirty="0" smtClean="0">
                <a:latin typeface="Arial" pitchFamily="34" charset="0"/>
                <a:cs typeface="Arial" pitchFamily="34" charset="0"/>
              </a:rPr>
              <a:t>server</a:t>
            </a:r>
            <a:endParaRPr lang="en-US" sz="800" dirty="0">
              <a:latin typeface="Arial" pitchFamily="34" charset="0"/>
              <a:cs typeface="Arial" pitchFamily="34" charset="0"/>
            </a:endParaRPr>
          </a:p>
        </p:txBody>
      </p:sp>
      <p:sp>
        <p:nvSpPr>
          <p:cNvPr id="48" name="TextBox 47"/>
          <p:cNvSpPr txBox="1"/>
          <p:nvPr/>
        </p:nvSpPr>
        <p:spPr>
          <a:xfrm>
            <a:off x="1557147" y="4069209"/>
            <a:ext cx="609600" cy="215444"/>
          </a:xfrm>
          <a:prstGeom prst="rect">
            <a:avLst/>
          </a:prstGeom>
          <a:noFill/>
        </p:spPr>
        <p:txBody>
          <a:bodyPr wrap="square" rtlCol="0">
            <a:spAutoFit/>
          </a:bodyPr>
          <a:lstStyle/>
          <a:p>
            <a:pPr algn="ctr"/>
            <a:r>
              <a:rPr lang="en-US" sz="800" dirty="0" smtClean="0">
                <a:latin typeface="Arial" pitchFamily="34" charset="0"/>
                <a:cs typeface="Arial" pitchFamily="34" charset="0"/>
              </a:rPr>
              <a:t>Desktop</a:t>
            </a:r>
            <a:endParaRPr lang="en-US" sz="800" dirty="0">
              <a:latin typeface="Arial" pitchFamily="34" charset="0"/>
              <a:cs typeface="Arial" pitchFamily="34" charset="0"/>
            </a:endParaRPr>
          </a:p>
        </p:txBody>
      </p:sp>
      <p:sp>
        <p:nvSpPr>
          <p:cNvPr id="49" name="TextBox 48"/>
          <p:cNvSpPr txBox="1"/>
          <p:nvPr/>
        </p:nvSpPr>
        <p:spPr>
          <a:xfrm>
            <a:off x="1792224" y="5009031"/>
            <a:ext cx="1828800" cy="430887"/>
          </a:xfrm>
          <a:prstGeom prst="rect">
            <a:avLst/>
          </a:prstGeom>
          <a:noFill/>
        </p:spPr>
        <p:txBody>
          <a:bodyPr wrap="square" rtlCol="0">
            <a:spAutoFit/>
          </a:bodyPr>
          <a:lstStyle/>
          <a:p>
            <a:pPr algn="ctr"/>
            <a:r>
              <a:rPr lang="en-US" sz="1050" dirty="0" smtClean="0"/>
              <a:t>Microsoft Application Virtualization Clients</a:t>
            </a:r>
            <a:endParaRPr lang="en-US" sz="1050" dirty="0"/>
          </a:p>
        </p:txBody>
      </p:sp>
      <p:sp>
        <p:nvSpPr>
          <p:cNvPr id="50" name="TextBox 49"/>
          <p:cNvSpPr txBox="1"/>
          <p:nvPr/>
        </p:nvSpPr>
        <p:spPr>
          <a:xfrm>
            <a:off x="2282571" y="4495929"/>
            <a:ext cx="609600" cy="215444"/>
          </a:xfrm>
          <a:prstGeom prst="rect">
            <a:avLst/>
          </a:prstGeom>
          <a:noFill/>
        </p:spPr>
        <p:txBody>
          <a:bodyPr wrap="square" rtlCol="0">
            <a:spAutoFit/>
          </a:bodyPr>
          <a:lstStyle/>
          <a:p>
            <a:pPr algn="ctr"/>
            <a:r>
              <a:rPr lang="en-US" sz="800" dirty="0" smtClean="0">
                <a:latin typeface="Arial" pitchFamily="34" charset="0"/>
                <a:cs typeface="Arial" pitchFamily="34" charset="0"/>
              </a:rPr>
              <a:t>VECD</a:t>
            </a:r>
            <a:endParaRPr lang="en-US" sz="800" dirty="0">
              <a:latin typeface="Arial" pitchFamily="34" charset="0"/>
              <a:cs typeface="Arial" pitchFamily="34" charset="0"/>
            </a:endParaRPr>
          </a:p>
        </p:txBody>
      </p:sp>
      <p:sp>
        <p:nvSpPr>
          <p:cNvPr id="51" name="TextBox 50"/>
          <p:cNvSpPr txBox="1"/>
          <p:nvPr/>
        </p:nvSpPr>
        <p:spPr>
          <a:xfrm>
            <a:off x="2663571" y="4669665"/>
            <a:ext cx="609600" cy="338554"/>
          </a:xfrm>
          <a:prstGeom prst="rect">
            <a:avLst/>
          </a:prstGeom>
          <a:noFill/>
        </p:spPr>
        <p:txBody>
          <a:bodyPr wrap="square" rtlCol="0">
            <a:spAutoFit/>
          </a:bodyPr>
          <a:lstStyle/>
          <a:p>
            <a:pPr algn="ctr"/>
            <a:r>
              <a:rPr lang="en-US" sz="800" dirty="0" smtClean="0">
                <a:latin typeface="Arial" pitchFamily="34" charset="0"/>
                <a:cs typeface="Arial" pitchFamily="34" charset="0"/>
              </a:rPr>
              <a:t>Terminal</a:t>
            </a:r>
          </a:p>
          <a:p>
            <a:pPr algn="ctr"/>
            <a:r>
              <a:rPr lang="en-US" sz="800" dirty="0" smtClean="0">
                <a:latin typeface="Arial" pitchFamily="34" charset="0"/>
                <a:cs typeface="Arial" pitchFamily="34" charset="0"/>
              </a:rPr>
              <a:t>server</a:t>
            </a:r>
            <a:endParaRPr lang="en-US" sz="800" dirty="0">
              <a:latin typeface="Arial" pitchFamily="34" charset="0"/>
              <a:cs typeface="Arial" pitchFamily="34" charset="0"/>
            </a:endParaRPr>
          </a:p>
        </p:txBody>
      </p:sp>
      <p:sp>
        <p:nvSpPr>
          <p:cNvPr id="52" name="TextBox 51"/>
          <p:cNvSpPr txBox="1"/>
          <p:nvPr/>
        </p:nvSpPr>
        <p:spPr>
          <a:xfrm>
            <a:off x="3349371" y="5108577"/>
            <a:ext cx="609600" cy="215444"/>
          </a:xfrm>
          <a:prstGeom prst="rect">
            <a:avLst/>
          </a:prstGeom>
          <a:noFill/>
        </p:spPr>
        <p:txBody>
          <a:bodyPr wrap="square" rtlCol="0">
            <a:spAutoFit/>
          </a:bodyPr>
          <a:lstStyle/>
          <a:p>
            <a:pPr algn="ctr"/>
            <a:r>
              <a:rPr lang="en-US" sz="800" dirty="0" smtClean="0">
                <a:latin typeface="Arial" pitchFamily="34" charset="0"/>
                <a:cs typeface="Arial" pitchFamily="34" charset="0"/>
              </a:rPr>
              <a:t>Desktop</a:t>
            </a:r>
            <a:endParaRPr lang="en-US" sz="800" dirty="0">
              <a:latin typeface="Arial" pitchFamily="34" charset="0"/>
              <a:cs typeface="Arial" pitchFamily="34" charset="0"/>
            </a:endParaRPr>
          </a:p>
        </p:txBody>
      </p:sp>
      <p:sp>
        <p:nvSpPr>
          <p:cNvPr id="53" name="TextBox 52"/>
          <p:cNvSpPr txBox="1"/>
          <p:nvPr/>
        </p:nvSpPr>
        <p:spPr>
          <a:xfrm>
            <a:off x="3602736" y="6027063"/>
            <a:ext cx="1828800" cy="430887"/>
          </a:xfrm>
          <a:prstGeom prst="rect">
            <a:avLst/>
          </a:prstGeom>
          <a:noFill/>
        </p:spPr>
        <p:txBody>
          <a:bodyPr wrap="square" rtlCol="0">
            <a:spAutoFit/>
          </a:bodyPr>
          <a:lstStyle/>
          <a:p>
            <a:pPr algn="ctr"/>
            <a:r>
              <a:rPr lang="en-US" sz="1050" dirty="0" smtClean="0"/>
              <a:t>Microsoft Application Virtualization Clients</a:t>
            </a:r>
            <a:endParaRPr lang="en-US" sz="1050" dirty="0"/>
          </a:p>
        </p:txBody>
      </p:sp>
      <p:sp>
        <p:nvSpPr>
          <p:cNvPr id="54" name="TextBox 53"/>
          <p:cNvSpPr txBox="1"/>
          <p:nvPr/>
        </p:nvSpPr>
        <p:spPr>
          <a:xfrm>
            <a:off x="4093083" y="5513961"/>
            <a:ext cx="609600" cy="215444"/>
          </a:xfrm>
          <a:prstGeom prst="rect">
            <a:avLst/>
          </a:prstGeom>
          <a:noFill/>
        </p:spPr>
        <p:txBody>
          <a:bodyPr wrap="square" rtlCol="0">
            <a:spAutoFit/>
          </a:bodyPr>
          <a:lstStyle/>
          <a:p>
            <a:pPr algn="ctr"/>
            <a:r>
              <a:rPr lang="en-US" sz="800" dirty="0" smtClean="0">
                <a:latin typeface="Arial" pitchFamily="34" charset="0"/>
                <a:cs typeface="Arial" pitchFamily="34" charset="0"/>
              </a:rPr>
              <a:t>VECD</a:t>
            </a:r>
            <a:endParaRPr lang="en-US" sz="800" dirty="0">
              <a:latin typeface="Arial" pitchFamily="34" charset="0"/>
              <a:cs typeface="Arial" pitchFamily="34" charset="0"/>
            </a:endParaRPr>
          </a:p>
        </p:txBody>
      </p:sp>
      <p:sp>
        <p:nvSpPr>
          <p:cNvPr id="55" name="TextBox 54"/>
          <p:cNvSpPr txBox="1"/>
          <p:nvPr/>
        </p:nvSpPr>
        <p:spPr>
          <a:xfrm>
            <a:off x="4474083" y="5687697"/>
            <a:ext cx="609600" cy="338554"/>
          </a:xfrm>
          <a:prstGeom prst="rect">
            <a:avLst/>
          </a:prstGeom>
          <a:noFill/>
        </p:spPr>
        <p:txBody>
          <a:bodyPr wrap="square" rtlCol="0">
            <a:spAutoFit/>
          </a:bodyPr>
          <a:lstStyle/>
          <a:p>
            <a:pPr algn="ctr"/>
            <a:r>
              <a:rPr lang="en-US" sz="800" dirty="0" smtClean="0">
                <a:latin typeface="Arial" pitchFamily="34" charset="0"/>
                <a:cs typeface="Arial" pitchFamily="34" charset="0"/>
              </a:rPr>
              <a:t>Terminal</a:t>
            </a:r>
          </a:p>
          <a:p>
            <a:pPr algn="ctr"/>
            <a:r>
              <a:rPr lang="en-US" sz="800" dirty="0" smtClean="0">
                <a:latin typeface="Arial" pitchFamily="34" charset="0"/>
                <a:cs typeface="Arial" pitchFamily="34" charset="0"/>
              </a:rPr>
              <a:t>server</a:t>
            </a:r>
            <a:endParaRPr lang="en-US" sz="800" dirty="0">
              <a:latin typeface="Arial" pitchFamily="34" charset="0"/>
              <a:cs typeface="Arial" pitchFamily="34" charset="0"/>
            </a:endParaRPr>
          </a:p>
        </p:txBody>
      </p:sp>
      <p:sp>
        <p:nvSpPr>
          <p:cNvPr id="56" name="TextBox 55"/>
          <p:cNvSpPr txBox="1"/>
          <p:nvPr/>
        </p:nvSpPr>
        <p:spPr>
          <a:xfrm>
            <a:off x="5159883" y="6126609"/>
            <a:ext cx="609600" cy="215444"/>
          </a:xfrm>
          <a:prstGeom prst="rect">
            <a:avLst/>
          </a:prstGeom>
          <a:noFill/>
        </p:spPr>
        <p:txBody>
          <a:bodyPr wrap="square" rtlCol="0">
            <a:spAutoFit/>
          </a:bodyPr>
          <a:lstStyle/>
          <a:p>
            <a:pPr algn="ctr"/>
            <a:r>
              <a:rPr lang="en-US" sz="800" dirty="0" smtClean="0">
                <a:latin typeface="Arial" pitchFamily="34" charset="0"/>
                <a:cs typeface="Arial" pitchFamily="34" charset="0"/>
              </a:rPr>
              <a:t>Desktop</a:t>
            </a:r>
            <a:endParaRPr lang="en-US" sz="800" dirty="0">
              <a:latin typeface="Arial" pitchFamily="34" charset="0"/>
              <a:cs typeface="Arial" pitchFamily="34" charset="0"/>
            </a:endParaRPr>
          </a:p>
        </p:txBody>
      </p:sp>
      <p:sp>
        <p:nvSpPr>
          <p:cNvPr id="57" name="TextBox 56"/>
          <p:cNvSpPr txBox="1"/>
          <p:nvPr/>
        </p:nvSpPr>
        <p:spPr>
          <a:xfrm>
            <a:off x="6024295" y="5217699"/>
            <a:ext cx="1143000" cy="900246"/>
          </a:xfrm>
          <a:prstGeom prst="rect">
            <a:avLst/>
          </a:prstGeom>
          <a:noFill/>
        </p:spPr>
        <p:txBody>
          <a:bodyPr wrap="square" rtlCol="0">
            <a:spAutoFit/>
          </a:bodyPr>
          <a:lstStyle/>
          <a:p>
            <a:pPr algn="ctr"/>
            <a:r>
              <a:rPr lang="en-US" sz="1050" dirty="0" smtClean="0"/>
              <a:t>Standalone</a:t>
            </a:r>
          </a:p>
          <a:p>
            <a:pPr algn="ctr"/>
            <a:r>
              <a:rPr lang="en-US" sz="1050" dirty="0" smtClean="0"/>
              <a:t>Microsoft Application Virtualization Client</a:t>
            </a:r>
            <a:endParaRPr lang="en-US" sz="1050" dirty="0"/>
          </a:p>
        </p:txBody>
      </p:sp>
      <p:sp>
        <p:nvSpPr>
          <p:cNvPr id="58" name="TextBox 57"/>
          <p:cNvSpPr txBox="1"/>
          <p:nvPr/>
        </p:nvSpPr>
        <p:spPr>
          <a:xfrm>
            <a:off x="4879467" y="3660842"/>
            <a:ext cx="1143000" cy="900246"/>
          </a:xfrm>
          <a:prstGeom prst="rect">
            <a:avLst/>
          </a:prstGeom>
          <a:noFill/>
        </p:spPr>
        <p:txBody>
          <a:bodyPr wrap="square" rtlCol="0">
            <a:spAutoFit/>
          </a:bodyPr>
          <a:lstStyle/>
          <a:p>
            <a:pPr algn="ctr"/>
            <a:r>
              <a:rPr lang="en-US" sz="1050" dirty="0" smtClean="0"/>
              <a:t>System Center Application Virtualization Streaming Server</a:t>
            </a:r>
            <a:endParaRPr lang="en-US" sz="1050" dirty="0"/>
          </a:p>
        </p:txBody>
      </p:sp>
      <p:sp>
        <p:nvSpPr>
          <p:cNvPr id="59" name="TextBox 58"/>
          <p:cNvSpPr txBox="1"/>
          <p:nvPr/>
        </p:nvSpPr>
        <p:spPr>
          <a:xfrm>
            <a:off x="3399740" y="2688469"/>
            <a:ext cx="1143000" cy="900246"/>
          </a:xfrm>
          <a:prstGeom prst="rect">
            <a:avLst/>
          </a:prstGeom>
          <a:noFill/>
        </p:spPr>
        <p:txBody>
          <a:bodyPr wrap="square" rtlCol="0">
            <a:spAutoFit/>
          </a:bodyPr>
          <a:lstStyle/>
          <a:p>
            <a:pPr algn="ctr"/>
            <a:r>
              <a:rPr lang="en-US" sz="1050" dirty="0" smtClean="0"/>
              <a:t>System Center Application Virtualization Management Server</a:t>
            </a:r>
            <a:endParaRPr lang="en-US" sz="1050" dirty="0"/>
          </a:p>
        </p:txBody>
      </p:sp>
      <p:sp>
        <p:nvSpPr>
          <p:cNvPr id="60" name="TextBox 59"/>
          <p:cNvSpPr txBox="1"/>
          <p:nvPr/>
        </p:nvSpPr>
        <p:spPr>
          <a:xfrm>
            <a:off x="2117706" y="1766869"/>
            <a:ext cx="1143000" cy="577081"/>
          </a:xfrm>
          <a:prstGeom prst="rect">
            <a:avLst/>
          </a:prstGeom>
          <a:noFill/>
        </p:spPr>
        <p:txBody>
          <a:bodyPr wrap="square" rtlCol="0">
            <a:spAutoFit/>
          </a:bodyPr>
          <a:lstStyle/>
          <a:p>
            <a:pPr algn="ctr"/>
            <a:r>
              <a:rPr lang="en-US" sz="1050" dirty="0" smtClean="0"/>
              <a:t>SMS/SCCM Distribution Point</a:t>
            </a:r>
            <a:endParaRPr lang="en-US" sz="1050" dirty="0"/>
          </a:p>
        </p:txBody>
      </p:sp>
      <p:sp>
        <p:nvSpPr>
          <p:cNvPr id="61" name="TextBox 60"/>
          <p:cNvSpPr txBox="1"/>
          <p:nvPr/>
        </p:nvSpPr>
        <p:spPr>
          <a:xfrm>
            <a:off x="5210860" y="965035"/>
            <a:ext cx="1143000" cy="553998"/>
          </a:xfrm>
          <a:prstGeom prst="rect">
            <a:avLst/>
          </a:prstGeom>
          <a:noFill/>
        </p:spPr>
        <p:txBody>
          <a:bodyPr wrap="square" rtlCol="0">
            <a:spAutoFit/>
          </a:bodyPr>
          <a:lstStyle/>
          <a:p>
            <a:pPr algn="ctr"/>
            <a:r>
              <a:rPr lang="en-US" sz="1000" dirty="0" smtClean="0"/>
              <a:t>SMS/SCCM Management Console</a:t>
            </a:r>
            <a:endParaRPr lang="en-US" sz="1000" dirty="0"/>
          </a:p>
        </p:txBody>
      </p:sp>
      <p:sp>
        <p:nvSpPr>
          <p:cNvPr id="62" name="TextBox 61"/>
          <p:cNvSpPr txBox="1"/>
          <p:nvPr/>
        </p:nvSpPr>
        <p:spPr>
          <a:xfrm>
            <a:off x="6818375" y="1603682"/>
            <a:ext cx="990600" cy="861774"/>
          </a:xfrm>
          <a:prstGeom prst="rect">
            <a:avLst/>
          </a:prstGeom>
          <a:noFill/>
        </p:spPr>
        <p:txBody>
          <a:bodyPr wrap="square" rtlCol="0">
            <a:spAutoFit/>
          </a:bodyPr>
          <a:lstStyle/>
          <a:p>
            <a:pPr algn="ctr"/>
            <a:r>
              <a:rPr lang="en-US" sz="1000" dirty="0" smtClean="0"/>
              <a:t>Microsoft </a:t>
            </a:r>
          </a:p>
          <a:p>
            <a:pPr algn="ctr"/>
            <a:r>
              <a:rPr lang="en-US" sz="1000" dirty="0" smtClean="0"/>
              <a:t>Application Virtualization Management Console</a:t>
            </a:r>
            <a:endParaRPr lang="en-US" sz="1000" dirty="0"/>
          </a:p>
        </p:txBody>
      </p:sp>
      <p:sp>
        <p:nvSpPr>
          <p:cNvPr id="63" name="TextBox 62"/>
          <p:cNvSpPr txBox="1"/>
          <p:nvPr/>
        </p:nvSpPr>
        <p:spPr>
          <a:xfrm>
            <a:off x="3834307" y="1041022"/>
            <a:ext cx="990600" cy="400110"/>
          </a:xfrm>
          <a:prstGeom prst="rect">
            <a:avLst/>
          </a:prstGeom>
          <a:noFill/>
        </p:spPr>
        <p:txBody>
          <a:bodyPr wrap="square" rtlCol="0">
            <a:spAutoFit/>
          </a:bodyPr>
          <a:lstStyle/>
          <a:p>
            <a:pPr algn="ctr"/>
            <a:r>
              <a:rPr lang="en-US" sz="1000" dirty="0" smtClean="0"/>
              <a:t>SMS/SCCM Database</a:t>
            </a:r>
            <a:endParaRPr lang="en-US" sz="1000" dirty="0"/>
          </a:p>
        </p:txBody>
      </p:sp>
      <p:sp>
        <p:nvSpPr>
          <p:cNvPr id="64" name="TextBox 63"/>
          <p:cNvSpPr txBox="1"/>
          <p:nvPr/>
        </p:nvSpPr>
        <p:spPr>
          <a:xfrm>
            <a:off x="6858000" y="2706372"/>
            <a:ext cx="914400" cy="707886"/>
          </a:xfrm>
          <a:prstGeom prst="rect">
            <a:avLst/>
          </a:prstGeom>
          <a:noFill/>
        </p:spPr>
        <p:txBody>
          <a:bodyPr wrap="square" rtlCol="0">
            <a:spAutoFit/>
          </a:bodyPr>
          <a:lstStyle/>
          <a:p>
            <a:pPr algn="ctr"/>
            <a:r>
              <a:rPr lang="en-US" sz="1000" dirty="0" smtClean="0"/>
              <a:t>Microsoft </a:t>
            </a:r>
          </a:p>
          <a:p>
            <a:pPr algn="ctr"/>
            <a:r>
              <a:rPr lang="en-US" sz="1000" dirty="0" smtClean="0"/>
              <a:t>Application Virtualization Database</a:t>
            </a:r>
            <a:endParaRPr lang="en-US" sz="1000" dirty="0"/>
          </a:p>
        </p:txBody>
      </p:sp>
      <p:sp>
        <p:nvSpPr>
          <p:cNvPr id="65" name="TextBox 64"/>
          <p:cNvSpPr txBox="1"/>
          <p:nvPr/>
        </p:nvSpPr>
        <p:spPr>
          <a:xfrm>
            <a:off x="5166970" y="1764335"/>
            <a:ext cx="728472" cy="369332"/>
          </a:xfrm>
          <a:prstGeom prst="rect">
            <a:avLst/>
          </a:prstGeom>
          <a:noFill/>
        </p:spPr>
        <p:txBody>
          <a:bodyPr wrap="square" rtlCol="0">
            <a:spAutoFit/>
          </a:bodyPr>
          <a:lstStyle/>
          <a:p>
            <a:pPr algn="ctr"/>
            <a:r>
              <a:rPr lang="en-US" sz="900" dirty="0" smtClean="0"/>
              <a:t>Active Directory</a:t>
            </a:r>
            <a:endParaRPr lang="en-US" sz="900" dirty="0"/>
          </a:p>
        </p:txBody>
      </p:sp>
      <p:sp>
        <p:nvSpPr>
          <p:cNvPr id="66" name="TextBox 65"/>
          <p:cNvSpPr txBox="1"/>
          <p:nvPr/>
        </p:nvSpPr>
        <p:spPr>
          <a:xfrm>
            <a:off x="5348097" y="2124075"/>
            <a:ext cx="990600" cy="369332"/>
          </a:xfrm>
          <a:prstGeom prst="rect">
            <a:avLst/>
          </a:prstGeom>
          <a:noFill/>
        </p:spPr>
        <p:txBody>
          <a:bodyPr wrap="square" rtlCol="0">
            <a:spAutoFit/>
          </a:bodyPr>
          <a:lstStyle/>
          <a:p>
            <a:pPr algn="ctr"/>
            <a:r>
              <a:rPr lang="en-US" sz="900" dirty="0" smtClean="0"/>
              <a:t>Management Web Service</a:t>
            </a:r>
            <a:endParaRPr lang="en-US" sz="900" dirty="0"/>
          </a:p>
        </p:txBody>
      </p:sp>
      <p:sp>
        <p:nvSpPr>
          <p:cNvPr id="67" name="TextBox 66"/>
          <p:cNvSpPr txBox="1"/>
          <p:nvPr/>
        </p:nvSpPr>
        <p:spPr>
          <a:xfrm>
            <a:off x="8124140" y="3893515"/>
            <a:ext cx="914400" cy="707886"/>
          </a:xfrm>
          <a:prstGeom prst="rect">
            <a:avLst/>
          </a:prstGeom>
          <a:noFill/>
        </p:spPr>
        <p:txBody>
          <a:bodyPr wrap="square" rtlCol="0">
            <a:spAutoFit/>
          </a:bodyPr>
          <a:lstStyle/>
          <a:p>
            <a:pPr algn="ctr"/>
            <a:r>
              <a:rPr lang="en-US" sz="1000" dirty="0" smtClean="0"/>
              <a:t>Microsoft </a:t>
            </a:r>
          </a:p>
          <a:p>
            <a:pPr algn="ctr"/>
            <a:r>
              <a:rPr lang="en-US" sz="1000" dirty="0" smtClean="0"/>
              <a:t>Application Virtualization Sequencer</a:t>
            </a:r>
            <a:endParaRPr lang="en-US" sz="1000" dirty="0"/>
          </a:p>
        </p:txBody>
      </p:sp>
      <p:sp>
        <p:nvSpPr>
          <p:cNvPr id="68" name="TextBox 67"/>
          <p:cNvSpPr txBox="1"/>
          <p:nvPr/>
        </p:nvSpPr>
        <p:spPr>
          <a:xfrm>
            <a:off x="4886325" y="4619625"/>
            <a:ext cx="762000" cy="215444"/>
          </a:xfrm>
          <a:prstGeom prst="rect">
            <a:avLst/>
          </a:prstGeom>
          <a:noFill/>
        </p:spPr>
        <p:txBody>
          <a:bodyPr wrap="square" rtlCol="0">
            <a:spAutoFit/>
          </a:bodyPr>
          <a:lstStyle/>
          <a:p>
            <a:pPr algn="ctr"/>
            <a:r>
              <a:rPr lang="en-US" sz="800" dirty="0" smtClean="0">
                <a:latin typeface="Arial" pitchFamily="34" charset="0"/>
                <a:cs typeface="Arial" pitchFamily="34" charset="0"/>
              </a:rPr>
              <a:t>Streaming</a:t>
            </a:r>
            <a:endParaRPr lang="en-US" sz="800" dirty="0">
              <a:latin typeface="Arial" pitchFamily="34" charset="0"/>
              <a:cs typeface="Arial" pitchFamily="34" charset="0"/>
            </a:endParaRPr>
          </a:p>
        </p:txBody>
      </p:sp>
      <p:sp>
        <p:nvSpPr>
          <p:cNvPr id="69" name="TextBox 68"/>
          <p:cNvSpPr txBox="1"/>
          <p:nvPr/>
        </p:nvSpPr>
        <p:spPr>
          <a:xfrm>
            <a:off x="3390900" y="3562290"/>
            <a:ext cx="762000" cy="400110"/>
          </a:xfrm>
          <a:prstGeom prst="rect">
            <a:avLst/>
          </a:prstGeom>
          <a:noFill/>
        </p:spPr>
        <p:txBody>
          <a:bodyPr wrap="square" rtlCol="0">
            <a:spAutoFit/>
          </a:bodyPr>
          <a:lstStyle/>
          <a:p>
            <a:pPr algn="ctr">
              <a:lnSpc>
                <a:spcPts val="800"/>
              </a:lnSpc>
            </a:pPr>
            <a:r>
              <a:rPr lang="en-US" sz="800" dirty="0" smtClean="0">
                <a:latin typeface="Arial" pitchFamily="34" charset="0"/>
                <a:cs typeface="Arial" pitchFamily="34" charset="0"/>
              </a:rPr>
              <a:t>Streaming</a:t>
            </a:r>
          </a:p>
          <a:p>
            <a:pPr algn="ctr">
              <a:lnSpc>
                <a:spcPts val="800"/>
              </a:lnSpc>
            </a:pPr>
            <a:r>
              <a:rPr lang="en-US" sz="800" dirty="0" smtClean="0">
                <a:latin typeface="Arial" pitchFamily="34" charset="0"/>
                <a:cs typeface="Arial" pitchFamily="34" charset="0"/>
              </a:rPr>
              <a:t>+</a:t>
            </a:r>
          </a:p>
          <a:p>
            <a:pPr algn="ctr">
              <a:lnSpc>
                <a:spcPts val="800"/>
              </a:lnSpc>
            </a:pPr>
            <a:r>
              <a:rPr lang="en-US" sz="800" dirty="0" smtClean="0">
                <a:latin typeface="Arial" pitchFamily="34" charset="0"/>
                <a:cs typeface="Arial" pitchFamily="34" charset="0"/>
              </a:rPr>
              <a:t>manifest</a:t>
            </a:r>
            <a:endParaRPr lang="en-US" sz="800" dirty="0">
              <a:latin typeface="Arial" pitchFamily="34" charset="0"/>
              <a:cs typeface="Arial" pitchFamily="34" charset="0"/>
            </a:endParaRPr>
          </a:p>
        </p:txBody>
      </p:sp>
      <p:sp>
        <p:nvSpPr>
          <p:cNvPr id="70" name="TextBox 69"/>
          <p:cNvSpPr txBox="1"/>
          <p:nvPr/>
        </p:nvSpPr>
        <p:spPr>
          <a:xfrm>
            <a:off x="1676400" y="2543175"/>
            <a:ext cx="762000" cy="461665"/>
          </a:xfrm>
          <a:prstGeom prst="rect">
            <a:avLst/>
          </a:prstGeom>
          <a:noFill/>
        </p:spPr>
        <p:txBody>
          <a:bodyPr wrap="square" rtlCol="0">
            <a:spAutoFit/>
          </a:bodyPr>
          <a:lstStyle/>
          <a:p>
            <a:pPr algn="ctr"/>
            <a:r>
              <a:rPr lang="en-US" sz="800" dirty="0" smtClean="0">
                <a:latin typeface="Arial" pitchFamily="34" charset="0"/>
                <a:cs typeface="Arial" pitchFamily="34" charset="0"/>
              </a:rPr>
              <a:t>SMS/SCCM application delivery</a:t>
            </a:r>
            <a:endParaRPr lang="en-US" sz="800" dirty="0">
              <a:latin typeface="Arial" pitchFamily="34" charset="0"/>
              <a:cs typeface="Arial" pitchFamily="34" charset="0"/>
            </a:endParaRPr>
          </a:p>
        </p:txBody>
      </p:sp>
      <p:sp>
        <p:nvSpPr>
          <p:cNvPr id="71" name="TextBox 70"/>
          <p:cNvSpPr txBox="1"/>
          <p:nvPr/>
        </p:nvSpPr>
        <p:spPr>
          <a:xfrm>
            <a:off x="6505575" y="4410075"/>
            <a:ext cx="762000" cy="338554"/>
          </a:xfrm>
          <a:prstGeom prst="rect">
            <a:avLst/>
          </a:prstGeom>
          <a:noFill/>
        </p:spPr>
        <p:txBody>
          <a:bodyPr wrap="square" rtlCol="0">
            <a:spAutoFit/>
          </a:bodyPr>
          <a:lstStyle/>
          <a:p>
            <a:pPr algn="ctr"/>
            <a:r>
              <a:rPr lang="en-US" sz="800" dirty="0" smtClean="0">
                <a:latin typeface="Arial" pitchFamily="34" charset="0"/>
                <a:cs typeface="Arial" pitchFamily="34" charset="0"/>
              </a:rPr>
              <a:t>Virtualized application</a:t>
            </a:r>
            <a:endParaRPr lang="en-US" sz="800" dirty="0">
              <a:latin typeface="Arial" pitchFamily="34" charset="0"/>
              <a:cs typeface="Arial" pitchFamily="34" charset="0"/>
            </a:endParaRPr>
          </a:p>
        </p:txBody>
      </p:sp>
      <p:sp>
        <p:nvSpPr>
          <p:cNvPr id="72" name="TextBox 71"/>
          <p:cNvSpPr txBox="1"/>
          <p:nvPr/>
        </p:nvSpPr>
        <p:spPr>
          <a:xfrm>
            <a:off x="7249365" y="4919275"/>
            <a:ext cx="838200" cy="461665"/>
          </a:xfrm>
          <a:prstGeom prst="rect">
            <a:avLst/>
          </a:prstGeom>
          <a:noFill/>
        </p:spPr>
        <p:txBody>
          <a:bodyPr wrap="square" rtlCol="0">
            <a:spAutoFit/>
          </a:bodyPr>
          <a:lstStyle/>
          <a:p>
            <a:pPr algn="ctr"/>
            <a:r>
              <a:rPr lang="en-US" sz="800" dirty="0" smtClean="0">
                <a:latin typeface="Arial" pitchFamily="34" charset="0"/>
                <a:cs typeface="Arial" pitchFamily="34" charset="0"/>
              </a:rPr>
              <a:t>MSI-wrapped virtualized application</a:t>
            </a:r>
            <a:endParaRPr lang="en-US" sz="800" dirty="0">
              <a:latin typeface="Arial" pitchFamily="34" charset="0"/>
              <a:cs typeface="Arial" pitchFamily="34" charset="0"/>
            </a:endParaRPr>
          </a:p>
        </p:txBody>
      </p:sp>
      <p:sp>
        <p:nvSpPr>
          <p:cNvPr id="73" name="TextBox 72"/>
          <p:cNvSpPr txBox="1"/>
          <p:nvPr/>
        </p:nvSpPr>
        <p:spPr>
          <a:xfrm>
            <a:off x="6887863" y="5972429"/>
            <a:ext cx="838200" cy="461665"/>
          </a:xfrm>
          <a:prstGeom prst="rect">
            <a:avLst/>
          </a:prstGeom>
          <a:noFill/>
        </p:spPr>
        <p:txBody>
          <a:bodyPr wrap="square" rtlCol="0">
            <a:spAutoFit/>
          </a:bodyPr>
          <a:lstStyle/>
          <a:p>
            <a:pPr algn="ctr"/>
            <a:r>
              <a:rPr lang="en-US" sz="800" dirty="0" smtClean="0">
                <a:latin typeface="Arial" pitchFamily="34" charset="0"/>
                <a:cs typeface="Arial" pitchFamily="34" charset="0"/>
              </a:rPr>
              <a:t>Application delivery via MSI on CD</a:t>
            </a:r>
            <a:endParaRPr lang="en-US" sz="800" dirty="0">
              <a:latin typeface="Arial" pitchFamily="34" charset="0"/>
              <a:cs typeface="Arial" pitchFamily="34" charset="0"/>
            </a:endParaRPr>
          </a:p>
        </p:txBody>
      </p:sp>
      <p:pic>
        <p:nvPicPr>
          <p:cNvPr id="75" name="Picture 3" descr="\\.PSF\.Mac\Volumes\Files\Work\Microsoft\PowerPoint Presentations\Microsoft Application Virtualization Platform Build\SCAV-Group.png"/>
          <p:cNvPicPr>
            <a:picLocks noChangeAspect="1" noChangeArrowheads="1"/>
          </p:cNvPicPr>
          <p:nvPr/>
        </p:nvPicPr>
        <p:blipFill>
          <a:blip r:embed="rId6" cstate="print"/>
          <a:srcRect/>
          <a:stretch>
            <a:fillRect/>
          </a:stretch>
        </p:blipFill>
        <p:spPr bwMode="auto">
          <a:xfrm>
            <a:off x="2231745" y="3261970"/>
            <a:ext cx="2891216" cy="2243082"/>
          </a:xfrm>
          <a:prstGeom prst="rect">
            <a:avLst/>
          </a:prstGeom>
          <a:noFill/>
        </p:spPr>
      </p:pic>
      <p:pic>
        <p:nvPicPr>
          <p:cNvPr id="76" name="Picture 4" descr="\\.PSF\.Mac\Volumes\Files\Work\Microsoft\PowerPoint Presentations\Microsoft Application Virtualization Platform Build\MSI-Group.png"/>
          <p:cNvPicPr>
            <a:picLocks noChangeAspect="1" noChangeArrowheads="1"/>
          </p:cNvPicPr>
          <p:nvPr/>
        </p:nvPicPr>
        <p:blipFill>
          <a:blip r:embed="rId7" cstate="print"/>
          <a:srcRect/>
          <a:stretch>
            <a:fillRect/>
          </a:stretch>
        </p:blipFill>
        <p:spPr bwMode="auto">
          <a:xfrm>
            <a:off x="6034348" y="5355945"/>
            <a:ext cx="1959337" cy="1538199"/>
          </a:xfrm>
          <a:prstGeom prst="rect">
            <a:avLst/>
          </a:prstGeom>
          <a:noFill/>
        </p:spPr>
      </p:pic>
      <p:pic>
        <p:nvPicPr>
          <p:cNvPr id="77" name="Picture 2" descr="\\.PSF\.Mac\Volumes\Files\Work\Microsoft\PowerPoint Presentations\Microsoft Application Virtualization Platform Build\SCAV-Group-2.png"/>
          <p:cNvPicPr>
            <a:picLocks noChangeAspect="1" noChangeArrowheads="1"/>
          </p:cNvPicPr>
          <p:nvPr/>
        </p:nvPicPr>
        <p:blipFill>
          <a:blip r:embed="rId8" cstate="print"/>
          <a:srcRect/>
          <a:stretch>
            <a:fillRect/>
          </a:stretch>
        </p:blipFill>
        <p:spPr bwMode="auto">
          <a:xfrm>
            <a:off x="4053935" y="4122115"/>
            <a:ext cx="2622405" cy="2395408"/>
          </a:xfrm>
          <a:prstGeom prst="rect">
            <a:avLst/>
          </a:prstGeom>
          <a:noFill/>
        </p:spPr>
      </p:pic>
      <p:sp>
        <p:nvSpPr>
          <p:cNvPr id="78" name="TextBox 77"/>
          <p:cNvSpPr txBox="1"/>
          <p:nvPr/>
        </p:nvSpPr>
        <p:spPr>
          <a:xfrm>
            <a:off x="7942480" y="3109570"/>
            <a:ext cx="762000" cy="338554"/>
          </a:xfrm>
          <a:prstGeom prst="rect">
            <a:avLst/>
          </a:prstGeom>
          <a:noFill/>
        </p:spPr>
        <p:txBody>
          <a:bodyPr wrap="square" rtlCol="0">
            <a:spAutoFit/>
          </a:bodyPr>
          <a:lstStyle/>
          <a:p>
            <a:pPr algn="ctr"/>
            <a:r>
              <a:rPr lang="en-US" sz="800" dirty="0" smtClean="0">
                <a:latin typeface="Arial" pitchFamily="34" charset="0"/>
                <a:cs typeface="Arial" pitchFamily="34" charset="0"/>
              </a:rPr>
              <a:t>Windows application</a:t>
            </a:r>
            <a:endParaRPr lang="en-US" sz="800" dirty="0">
              <a:latin typeface="Arial" pitchFamily="34" charset="0"/>
              <a:cs typeface="Arial" pitchFamily="34" charset="0"/>
            </a:endParaRPr>
          </a:p>
        </p:txBody>
      </p:sp>
      <p:pic>
        <p:nvPicPr>
          <p:cNvPr id="40" name="Picture 2" descr="\\.PSF\.Mac\Volumes\Files\Work\Microsoft\PowerPoint Presentations\Microsoft Application Virtualization Platform Build\SMS-SCCM-Group.png"/>
          <p:cNvPicPr>
            <a:picLocks noChangeAspect="1" noChangeArrowheads="1"/>
          </p:cNvPicPr>
          <p:nvPr/>
        </p:nvPicPr>
        <p:blipFill>
          <a:blip r:embed="rId9" cstate="print"/>
          <a:srcRect/>
          <a:stretch>
            <a:fillRect/>
          </a:stretch>
        </p:blipFill>
        <p:spPr bwMode="auto">
          <a:xfrm>
            <a:off x="409575" y="2266950"/>
            <a:ext cx="3049516" cy="2162438"/>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350860" y="3477578"/>
            <a:ext cx="7364412" cy="646331"/>
          </a:xfrm>
          <a:noFill/>
        </p:spPr>
        <p:txBody>
          <a:bodyPr anchor="b"/>
          <a:lstStyle/>
          <a:p>
            <a:r>
              <a:rPr lang="fr-FR" sz="4800" dirty="0" smtClean="0"/>
              <a:t>SoftGrid</a:t>
            </a:r>
            <a:endParaRPr lang="fr-FR" sz="4800" dirty="0"/>
          </a:p>
        </p:txBody>
      </p:sp>
      <p:sp>
        <p:nvSpPr>
          <p:cNvPr id="350211" name="Rectangle 3"/>
          <p:cNvSpPr>
            <a:spLocks noGrp="1" noChangeArrowheads="1"/>
          </p:cNvSpPr>
          <p:nvPr>
            <p:ph type="subTitle" idx="1"/>
          </p:nvPr>
        </p:nvSpPr>
        <p:spPr>
          <a:xfrm>
            <a:off x="400073" y="5214950"/>
            <a:ext cx="7386637" cy="535531"/>
          </a:xfrm>
        </p:spPr>
        <p:txBody>
          <a:bodyPr/>
          <a:lstStyle/>
          <a:p>
            <a:endParaRPr lang="en-US" dirty="0"/>
          </a:p>
        </p:txBody>
      </p:sp>
      <p:sp>
        <p:nvSpPr>
          <p:cNvPr id="6" name="TextBox 5"/>
          <p:cNvSpPr txBox="1"/>
          <p:nvPr/>
        </p:nvSpPr>
        <p:spPr>
          <a:xfrm>
            <a:off x="214282" y="1928802"/>
            <a:ext cx="3972560"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Rectangle 443393"/>
          <p:cNvPicPr>
            <a:picLocks noChangeAspect="1" noChangeArrowheads="1"/>
          </p:cNvPicPr>
          <p:nvPr/>
        </p:nvPicPr>
        <p:blipFill>
          <a:blip r:embed="rId4"/>
          <a:srcRect/>
          <a:stretch>
            <a:fillRect/>
          </a:stretch>
        </p:blipFill>
        <p:spPr bwMode="auto">
          <a:xfrm>
            <a:off x="2133600" y="2514601"/>
            <a:ext cx="5105400" cy="2911475"/>
          </a:xfrm>
          <a:prstGeom prst="rect">
            <a:avLst/>
          </a:prstGeom>
          <a:noFill/>
          <a:ln w="9525">
            <a:noFill/>
            <a:miter lim="800000"/>
            <a:headEnd/>
            <a:tailEnd/>
          </a:ln>
        </p:spPr>
      </p:pic>
      <p:sp>
        <p:nvSpPr>
          <p:cNvPr id="18" name="Rectangle 17"/>
          <p:cNvSpPr>
            <a:spLocks noChangeArrowheads="1"/>
          </p:cNvSpPr>
          <p:nvPr/>
        </p:nvSpPr>
        <p:spPr bwMode="auto">
          <a:xfrm>
            <a:off x="2420938" y="2971800"/>
            <a:ext cx="4570412" cy="1524000"/>
          </a:xfrm>
          <a:prstGeom prst="rect">
            <a:avLst/>
          </a:prstGeom>
          <a:noFill/>
          <a:ln w="12700" algn="ctr">
            <a:noFill/>
            <a:miter lim="800000"/>
            <a:headEnd type="none" w="sm" len="sm"/>
            <a:tailEnd type="none" w="sm" len="sm"/>
          </a:ln>
        </p:spPr>
        <p:txBody>
          <a:bodyPr wrap="none" anchor="ctr"/>
          <a:lstStyle/>
          <a:p>
            <a:pPr algn="ctr">
              <a:defRPr/>
            </a:pPr>
            <a:endParaRPr lang="en-US" dirty="0">
              <a:latin typeface="Calibri" pitchFamily="34" charset="0"/>
              <a:ea typeface="ＭＳ Ｐゴシック" pitchFamily="-80" charset="-128"/>
            </a:endParaRPr>
          </a:p>
        </p:txBody>
      </p:sp>
      <p:pic>
        <p:nvPicPr>
          <p:cNvPr id="7" name="Picture 7" descr="AIS"/>
          <p:cNvPicPr>
            <a:picLocks noChangeAspect="1" noChangeArrowheads="1"/>
          </p:cNvPicPr>
          <p:nvPr/>
        </p:nvPicPr>
        <p:blipFill>
          <a:blip r:embed="rId5"/>
          <a:srcRect/>
          <a:stretch>
            <a:fillRect/>
          </a:stretch>
        </p:blipFill>
        <p:spPr bwMode="auto">
          <a:xfrm>
            <a:off x="2643174" y="2928934"/>
            <a:ext cx="4003687" cy="1001709"/>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32020" y="1571612"/>
            <a:ext cx="8458200" cy="1418437"/>
          </a:xfrm>
          <a:prstGeom prst="rect">
            <a:avLst/>
          </a:prstGeom>
          <a:solidFill>
            <a:srgbClr val="000066">
              <a:alpha val="50000"/>
            </a:srgbClr>
          </a:solidFill>
          <a:ln w="9525">
            <a:noFill/>
            <a:miter lim="800000"/>
            <a:headEnd/>
            <a:tailEnd/>
          </a:ln>
        </p:spPr>
        <p:txBody>
          <a:bodyPr lIns="91436" tIns="45718" rIns="91436" bIns="45718"/>
          <a:lstStyle/>
          <a:p>
            <a:pPr>
              <a:lnSpc>
                <a:spcPct val="90000"/>
              </a:lnSpc>
              <a:spcBef>
                <a:spcPct val="30000"/>
              </a:spcBef>
              <a:buClr>
                <a:schemeClr val="tx2"/>
              </a:buClr>
              <a:buSzPct val="70000"/>
              <a:buFont typeface="Wingdings 2" pitchFamily="18" charset="2"/>
              <a:buNone/>
              <a:defRPr/>
            </a:pPr>
            <a:endParaRPr lang="en-US" sz="1200" dirty="0"/>
          </a:p>
        </p:txBody>
      </p:sp>
      <p:sp>
        <p:nvSpPr>
          <p:cNvPr id="83971" name="Rectangle 3"/>
          <p:cNvSpPr>
            <a:spLocks noChangeArrowheads="1"/>
          </p:cNvSpPr>
          <p:nvPr/>
        </p:nvSpPr>
        <p:spPr bwMode="auto">
          <a:xfrm>
            <a:off x="309562" y="3071810"/>
            <a:ext cx="8458200" cy="1428760"/>
          </a:xfrm>
          <a:prstGeom prst="rect">
            <a:avLst/>
          </a:prstGeom>
          <a:solidFill>
            <a:srgbClr val="000066">
              <a:alpha val="50000"/>
            </a:srgbClr>
          </a:solidFill>
          <a:ln w="9525">
            <a:noFill/>
            <a:miter lim="800000"/>
            <a:headEnd/>
            <a:tailEnd/>
          </a:ln>
        </p:spPr>
        <p:txBody>
          <a:bodyPr lIns="91436" tIns="45718" rIns="91436" bIns="45718"/>
          <a:lstStyle/>
          <a:p>
            <a:pPr>
              <a:lnSpc>
                <a:spcPct val="90000"/>
              </a:lnSpc>
              <a:spcBef>
                <a:spcPct val="30000"/>
              </a:spcBef>
              <a:buClr>
                <a:schemeClr val="tx2"/>
              </a:buClr>
              <a:buSzPct val="70000"/>
              <a:buFont typeface="Wingdings 2" pitchFamily="18" charset="2"/>
              <a:buNone/>
              <a:defRPr/>
            </a:pPr>
            <a:endParaRPr lang="en-US" sz="1200" dirty="0"/>
          </a:p>
        </p:txBody>
      </p:sp>
      <p:sp>
        <p:nvSpPr>
          <p:cNvPr id="83972" name="Rectangle 4"/>
          <p:cNvSpPr>
            <a:spLocks noChangeArrowheads="1"/>
          </p:cNvSpPr>
          <p:nvPr/>
        </p:nvSpPr>
        <p:spPr bwMode="auto">
          <a:xfrm>
            <a:off x="285720" y="4643446"/>
            <a:ext cx="8458200" cy="1317563"/>
          </a:xfrm>
          <a:prstGeom prst="rect">
            <a:avLst/>
          </a:prstGeom>
          <a:solidFill>
            <a:srgbClr val="000066">
              <a:alpha val="50000"/>
            </a:srgbClr>
          </a:solidFill>
          <a:ln w="9525">
            <a:noFill/>
            <a:miter lim="800000"/>
            <a:headEnd/>
            <a:tailEnd/>
          </a:ln>
        </p:spPr>
        <p:txBody>
          <a:bodyPr lIns="91436" tIns="45718" rIns="91436" bIns="45718"/>
          <a:lstStyle/>
          <a:p>
            <a:pPr>
              <a:lnSpc>
                <a:spcPct val="90000"/>
              </a:lnSpc>
              <a:spcBef>
                <a:spcPct val="30000"/>
              </a:spcBef>
              <a:buClr>
                <a:schemeClr val="tx2"/>
              </a:buClr>
              <a:buSzPct val="70000"/>
              <a:buFont typeface="Wingdings 2" pitchFamily="18" charset="2"/>
              <a:buNone/>
              <a:defRPr/>
            </a:pPr>
            <a:endParaRPr lang="en-US" sz="1200" dirty="0"/>
          </a:p>
        </p:txBody>
      </p:sp>
      <p:sp>
        <p:nvSpPr>
          <p:cNvPr id="83974" name="Rectangle 6"/>
          <p:cNvSpPr>
            <a:spLocks noGrp="1" noChangeArrowheads="1"/>
          </p:cNvSpPr>
          <p:nvPr>
            <p:ph type="body" idx="1"/>
          </p:nvPr>
        </p:nvSpPr>
        <p:spPr>
          <a:xfrm>
            <a:off x="2786050" y="1428736"/>
            <a:ext cx="6019800" cy="4210383"/>
          </a:xfrm>
        </p:spPr>
        <p:txBody>
          <a:bodyPr/>
          <a:lstStyle/>
          <a:p>
            <a:pPr eaLnBrk="1" hangingPunct="1">
              <a:lnSpc>
                <a:spcPct val="80000"/>
              </a:lnSpc>
              <a:buFont typeface="Times" pitchFamily="18" charset="0"/>
              <a:buNone/>
              <a:defRPr/>
            </a:pPr>
            <a:endParaRPr lang="fr-FR" sz="1600" dirty="0" smtClean="0"/>
          </a:p>
          <a:p>
            <a:pPr eaLnBrk="1" hangingPunct="1">
              <a:lnSpc>
                <a:spcPct val="80000"/>
              </a:lnSpc>
              <a:defRPr/>
            </a:pPr>
            <a:r>
              <a:rPr lang="fr-FR" sz="1600" dirty="0" smtClean="0"/>
              <a:t>Scan des machines sans impacter leur fonctionnement</a:t>
            </a:r>
          </a:p>
          <a:p>
            <a:pPr eaLnBrk="1" hangingPunct="1">
              <a:lnSpc>
                <a:spcPct val="80000"/>
              </a:lnSpc>
              <a:defRPr/>
            </a:pPr>
            <a:r>
              <a:rPr lang="fr-FR" sz="1600" dirty="0" smtClean="0"/>
              <a:t>Base de 430K logiciels. En expansion dynamique</a:t>
            </a:r>
          </a:p>
          <a:p>
            <a:pPr eaLnBrk="1" hangingPunct="1">
              <a:lnSpc>
                <a:spcPct val="80000"/>
              </a:lnSpc>
              <a:defRPr/>
            </a:pPr>
            <a:r>
              <a:rPr lang="fr-FR" sz="1600" dirty="0" smtClean="0"/>
              <a:t>Vérification du type de licences des applications inventoriées  (Adobe Reader complet vs. Adobe Reader gratuit)</a:t>
            </a:r>
          </a:p>
          <a:p>
            <a:pPr eaLnBrk="1" hangingPunct="1">
              <a:lnSpc>
                <a:spcPct val="80000"/>
              </a:lnSpc>
              <a:defRPr/>
            </a:pPr>
            <a:endParaRPr lang="fr-FR" sz="1600" dirty="0" smtClean="0"/>
          </a:p>
          <a:p>
            <a:pPr eaLnBrk="1" hangingPunct="1">
              <a:lnSpc>
                <a:spcPct val="80000"/>
              </a:lnSpc>
              <a:defRPr/>
            </a:pPr>
            <a:endParaRPr lang="fr-FR" sz="1600" dirty="0" smtClean="0"/>
          </a:p>
          <a:p>
            <a:pPr lvl="3" eaLnBrk="1" hangingPunct="1">
              <a:lnSpc>
                <a:spcPct val="80000"/>
              </a:lnSpc>
              <a:buFont typeface="Times" pitchFamily="18" charset="0"/>
              <a:buNone/>
              <a:defRPr/>
            </a:pPr>
            <a:endParaRPr lang="fr-FR" sz="1600" dirty="0" smtClean="0"/>
          </a:p>
          <a:p>
            <a:pPr>
              <a:lnSpc>
                <a:spcPct val="80000"/>
              </a:lnSpc>
              <a:defRPr/>
            </a:pPr>
            <a:r>
              <a:rPr lang="fr-FR" sz="1600" dirty="0" smtClean="0"/>
              <a:t>Simplifie la restauration des machines avec les logiciels nécessaires</a:t>
            </a:r>
          </a:p>
          <a:p>
            <a:pPr>
              <a:lnSpc>
                <a:spcPct val="80000"/>
              </a:lnSpc>
              <a:defRPr/>
            </a:pPr>
            <a:r>
              <a:rPr lang="fr-FR" sz="1600" dirty="0" smtClean="0"/>
              <a:t>Comparaison des licences achetées vs licences déployées</a:t>
            </a:r>
          </a:p>
          <a:p>
            <a:pPr>
              <a:lnSpc>
                <a:spcPct val="80000"/>
              </a:lnSpc>
              <a:defRPr/>
            </a:pPr>
            <a:r>
              <a:rPr lang="fr-FR" sz="1600" dirty="0" smtClean="0"/>
              <a:t>Conformité avec des standards de l’industrie (SOX, HIPAA)</a:t>
            </a:r>
          </a:p>
          <a:p>
            <a:pPr eaLnBrk="1" hangingPunct="1">
              <a:lnSpc>
                <a:spcPct val="80000"/>
              </a:lnSpc>
              <a:buFontTx/>
              <a:buNone/>
              <a:defRPr/>
            </a:pPr>
            <a:endParaRPr lang="fr-FR" sz="1600" dirty="0" smtClean="0"/>
          </a:p>
          <a:p>
            <a:pPr eaLnBrk="1" hangingPunct="1">
              <a:lnSpc>
                <a:spcPct val="80000"/>
              </a:lnSpc>
              <a:buFontTx/>
              <a:buNone/>
              <a:defRPr/>
            </a:pPr>
            <a:endParaRPr lang="fr-FR" sz="1600" dirty="0" smtClean="0"/>
          </a:p>
          <a:p>
            <a:pPr eaLnBrk="1" hangingPunct="1">
              <a:lnSpc>
                <a:spcPct val="140000"/>
              </a:lnSpc>
              <a:buFont typeface="Times" pitchFamily="18" charset="0"/>
              <a:buBlip>
                <a:blip r:embed="rId3"/>
              </a:buBlip>
              <a:defRPr/>
            </a:pPr>
            <a:endParaRPr lang="fr-FR" sz="900" dirty="0" smtClean="0"/>
          </a:p>
          <a:p>
            <a:pPr>
              <a:lnSpc>
                <a:spcPct val="80000"/>
              </a:lnSpc>
              <a:defRPr/>
            </a:pPr>
            <a:r>
              <a:rPr lang="fr-FR" sz="1600" dirty="0" smtClean="0"/>
              <a:t>Les données de l’inventaire sont hébergées par Microsoft</a:t>
            </a:r>
          </a:p>
          <a:p>
            <a:pPr>
              <a:lnSpc>
                <a:spcPct val="80000"/>
              </a:lnSpc>
              <a:defRPr/>
            </a:pPr>
            <a:r>
              <a:rPr lang="fr-FR" sz="1600" dirty="0" smtClean="0"/>
              <a:t>Les rapports sont accessibles de façon sécurisée par Internet (pas d’installation de client ou de serveur)</a:t>
            </a:r>
          </a:p>
        </p:txBody>
      </p:sp>
      <p:sp>
        <p:nvSpPr>
          <p:cNvPr id="83975" name="Rectangle 7"/>
          <p:cNvSpPr>
            <a:spLocks noChangeArrowheads="1"/>
          </p:cNvSpPr>
          <p:nvPr/>
        </p:nvSpPr>
        <p:spPr bwMode="auto">
          <a:xfrm>
            <a:off x="461962" y="1533524"/>
            <a:ext cx="2362200" cy="4610120"/>
          </a:xfrm>
          <a:prstGeom prst="rect">
            <a:avLst/>
          </a:prstGeom>
          <a:noFill/>
          <a:ln w="9525">
            <a:noFill/>
            <a:miter lim="800000"/>
            <a:headEnd/>
            <a:tailEnd/>
          </a:ln>
        </p:spPr>
        <p:txBody>
          <a:bodyPr lIns="91436" tIns="45718" rIns="91436" bIns="45718">
            <a:normAutofit/>
          </a:bodyPr>
          <a:lstStyle/>
          <a:p>
            <a:pPr marL="342886" indent="-342886">
              <a:lnSpc>
                <a:spcPct val="80000"/>
              </a:lnSpc>
              <a:buSzPct val="70000"/>
              <a:defRPr/>
            </a:pPr>
            <a:endParaRPr lang="fr-FR" sz="1600" b="1" dirty="0" smtClean="0">
              <a:solidFill>
                <a:schemeClr val="hlink"/>
              </a:solidFill>
            </a:endParaRPr>
          </a:p>
          <a:p>
            <a:pPr marL="342886" indent="-342886">
              <a:lnSpc>
                <a:spcPct val="80000"/>
              </a:lnSpc>
              <a:buSzPct val="70000"/>
              <a:defRPr/>
            </a:pPr>
            <a:r>
              <a:rPr lang="fr-FR" sz="1600" b="1" dirty="0" smtClean="0">
                <a:solidFill>
                  <a:schemeClr val="hlink"/>
                </a:solidFill>
                <a:effectLst>
                  <a:outerShdw blurRad="38100" dist="38100" dir="2700000" algn="tl">
                    <a:srgbClr val="000000">
                      <a:alpha val="43137"/>
                    </a:srgbClr>
                  </a:outerShdw>
                </a:effectLst>
              </a:rPr>
              <a:t>Transforme les données de l’inventaire en information utile</a:t>
            </a:r>
          </a:p>
          <a:p>
            <a:pPr marL="342886" indent="-342886">
              <a:lnSpc>
                <a:spcPct val="80000"/>
              </a:lnSpc>
              <a:buSzPct val="70000"/>
              <a:defRPr/>
            </a:pPr>
            <a:endParaRPr lang="fr-FR" sz="1600" b="1" dirty="0" smtClean="0">
              <a:solidFill>
                <a:schemeClr val="hlink"/>
              </a:solidFill>
            </a:endParaRPr>
          </a:p>
          <a:p>
            <a:pPr marL="342886" indent="-342886">
              <a:lnSpc>
                <a:spcPct val="80000"/>
              </a:lnSpc>
              <a:buSzPct val="70000"/>
              <a:defRPr/>
            </a:pPr>
            <a:endParaRPr lang="fr-FR" sz="1600" b="1" dirty="0" smtClean="0">
              <a:solidFill>
                <a:schemeClr val="hlink"/>
              </a:solidFill>
            </a:endParaRPr>
          </a:p>
          <a:p>
            <a:pPr marL="342886" indent="-342886">
              <a:lnSpc>
                <a:spcPct val="80000"/>
              </a:lnSpc>
              <a:buSzPct val="70000"/>
              <a:defRPr/>
            </a:pPr>
            <a:endParaRPr lang="fr-FR" sz="1600" b="1" dirty="0" smtClean="0">
              <a:solidFill>
                <a:schemeClr val="hlink"/>
              </a:solidFill>
            </a:endParaRPr>
          </a:p>
          <a:p>
            <a:pPr marL="342886" indent="-342886">
              <a:lnSpc>
                <a:spcPct val="80000"/>
              </a:lnSpc>
              <a:buSzPct val="70000"/>
              <a:defRPr/>
            </a:pPr>
            <a:endParaRPr lang="fr-FR" sz="1600" b="1" dirty="0" smtClean="0">
              <a:solidFill>
                <a:schemeClr val="hlink"/>
              </a:solidFill>
            </a:endParaRPr>
          </a:p>
          <a:p>
            <a:pPr marL="342886" indent="-342886">
              <a:lnSpc>
                <a:spcPct val="80000"/>
              </a:lnSpc>
              <a:buSzPct val="70000"/>
              <a:defRPr/>
            </a:pPr>
            <a:r>
              <a:rPr lang="fr-FR" sz="1600" b="1" dirty="0" smtClean="0">
                <a:solidFill>
                  <a:schemeClr val="hlink"/>
                </a:solidFill>
                <a:effectLst>
                  <a:outerShdw blurRad="38100" dist="38100" dir="2700000" algn="tl">
                    <a:srgbClr val="000000">
                      <a:alpha val="43137"/>
                    </a:srgbClr>
                  </a:outerShdw>
                </a:effectLst>
              </a:rPr>
              <a:t>Facilite la conformité et la récupération des systèmes</a:t>
            </a:r>
          </a:p>
          <a:p>
            <a:pPr marL="342886" indent="-342886">
              <a:buSzPct val="70000"/>
              <a:defRPr/>
            </a:pPr>
            <a:endParaRPr lang="fr-FR" sz="1600" b="1" dirty="0" smtClean="0">
              <a:solidFill>
                <a:schemeClr val="hlink"/>
              </a:solidFill>
            </a:endParaRPr>
          </a:p>
          <a:p>
            <a:pPr marL="342886" indent="-342886">
              <a:buSzPct val="70000"/>
              <a:defRPr/>
            </a:pPr>
            <a:endParaRPr lang="fr-FR" sz="1600" b="1" dirty="0" smtClean="0">
              <a:solidFill>
                <a:schemeClr val="hlink"/>
              </a:solidFill>
            </a:endParaRPr>
          </a:p>
          <a:p>
            <a:pPr marL="342886" indent="-342886">
              <a:lnSpc>
                <a:spcPct val="150000"/>
              </a:lnSpc>
              <a:buSzPct val="70000"/>
              <a:defRPr/>
            </a:pPr>
            <a:endParaRPr lang="fr-FR" sz="1600" b="1" dirty="0" smtClean="0">
              <a:solidFill>
                <a:schemeClr val="hlink"/>
              </a:solidFill>
            </a:endParaRPr>
          </a:p>
          <a:p>
            <a:pPr marL="342886" indent="-342886">
              <a:lnSpc>
                <a:spcPct val="150000"/>
              </a:lnSpc>
              <a:buSzPct val="70000"/>
              <a:defRPr/>
            </a:pPr>
            <a:endParaRPr lang="fr-FR" sz="800" b="1" dirty="0" smtClean="0">
              <a:solidFill>
                <a:schemeClr val="hlink"/>
              </a:solidFill>
            </a:endParaRPr>
          </a:p>
          <a:p>
            <a:pPr marL="342886" indent="-342886">
              <a:lnSpc>
                <a:spcPct val="115000"/>
              </a:lnSpc>
              <a:buSzPct val="70000"/>
              <a:defRPr/>
            </a:pPr>
            <a:r>
              <a:rPr lang="fr-FR" sz="1600" b="1" dirty="0" smtClean="0">
                <a:solidFill>
                  <a:schemeClr val="hlink"/>
                </a:solidFill>
                <a:effectLst>
                  <a:outerShdw blurRad="38100" dist="38100" dir="2700000" algn="tl">
                    <a:srgbClr val="000000">
                      <a:alpha val="43137"/>
                    </a:srgbClr>
                  </a:outerShdw>
                </a:effectLst>
              </a:rPr>
              <a:t>Service facilement administrable</a:t>
            </a:r>
            <a:endParaRPr lang="fr-FR" sz="1600" b="1" dirty="0">
              <a:solidFill>
                <a:schemeClr val="hlink"/>
              </a:solidFill>
              <a:effectLst>
                <a:outerShdw blurRad="38100" dist="38100" dir="2700000" algn="tl">
                  <a:srgbClr val="000000">
                    <a:alpha val="43137"/>
                  </a:srgbClr>
                </a:outerShdw>
              </a:effectLst>
            </a:endParaRPr>
          </a:p>
        </p:txBody>
      </p:sp>
      <p:sp>
        <p:nvSpPr>
          <p:cNvPr id="9" name="Title 3"/>
          <p:cNvSpPr>
            <a:spLocks noGrp="1"/>
          </p:cNvSpPr>
          <p:nvPr>
            <p:ph type="title"/>
          </p:nvPr>
        </p:nvSpPr>
        <p:spPr>
          <a:xfrm>
            <a:off x="127000" y="307975"/>
            <a:ext cx="9017000" cy="496290"/>
          </a:xfrm>
        </p:spPr>
        <p:txBody>
          <a:bodyPr/>
          <a:lstStyle/>
          <a:p>
            <a:pPr>
              <a:defRPr/>
            </a:pPr>
            <a:r>
              <a:rPr smtClean="0">
                <a:effectLst>
                  <a:outerShdw blurRad="38100" dist="38100" dir="2700000" algn="tl">
                    <a:srgbClr val="000000">
                      <a:alpha val="43137"/>
                    </a:srgbClr>
                  </a:outerShdw>
                </a:effectLst>
              </a:rPr>
              <a:t>Microsoft Asset Inventory Service</a:t>
            </a:r>
            <a:endParaRPr>
              <a:effectLst>
                <a:outerShdw blurRad="38100" dist="38100" dir="2700000" algn="tl">
                  <a:srgbClr val="000000">
                    <a:alpha val="43137"/>
                  </a:srgbClr>
                </a:outerShdw>
              </a:effectLst>
            </a:endParaRPr>
          </a:p>
        </p:txBody>
      </p:sp>
      <p:pic>
        <p:nvPicPr>
          <p:cNvPr id="41992" name="Picture 22" descr="large glass rectangle 3 part"/>
          <p:cNvPicPr>
            <a:picLocks noChangeAspect="1" noChangeArrowheads="1"/>
          </p:cNvPicPr>
          <p:nvPr/>
        </p:nvPicPr>
        <p:blipFill>
          <a:blip r:embed="rId4"/>
          <a:srcRect/>
          <a:stretch>
            <a:fillRect/>
          </a:stretch>
        </p:blipFill>
        <p:spPr bwMode="auto">
          <a:xfrm>
            <a:off x="285720" y="1428736"/>
            <a:ext cx="8534400" cy="4646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4294967295"/>
          </p:nvPr>
        </p:nvSpPr>
        <p:spPr bwMode="auto">
          <a:xfrm>
            <a:off x="6953250" y="6972300"/>
            <a:ext cx="2133600" cy="280988"/>
          </a:xfrm>
          <a:prstGeom prst="rect">
            <a:avLst/>
          </a:prstGeom>
          <a:noFill/>
          <a:ln>
            <a:miter lim="800000"/>
            <a:headEnd/>
            <a:tailEnd/>
          </a:ln>
        </p:spPr>
        <p:txBody>
          <a:bodyPr/>
          <a:lstStyle/>
          <a:p>
            <a:fld id="{540A96F4-9787-4FCA-8399-6271C06C7080}" type="slidenum">
              <a:rPr lang="en-US"/>
              <a:pPr/>
              <a:t>3</a:t>
            </a:fld>
            <a:endParaRPr lang="fr-FR"/>
          </a:p>
        </p:txBody>
      </p:sp>
      <p:grpSp>
        <p:nvGrpSpPr>
          <p:cNvPr id="2" name="Groupe 19"/>
          <p:cNvGrpSpPr>
            <a:grpSpLocks/>
          </p:cNvGrpSpPr>
          <p:nvPr/>
        </p:nvGrpSpPr>
        <p:grpSpPr bwMode="auto">
          <a:xfrm>
            <a:off x="339725" y="2921000"/>
            <a:ext cx="3673475" cy="1625600"/>
            <a:chOff x="339724" y="2920999"/>
            <a:chExt cx="3673475" cy="1625601"/>
          </a:xfrm>
        </p:grpSpPr>
        <p:pic>
          <p:nvPicPr>
            <p:cNvPr id="6161" name="Picture 14" descr="empty red rectangle"/>
            <p:cNvPicPr>
              <a:picLocks noChangeArrowheads="1"/>
            </p:cNvPicPr>
            <p:nvPr/>
          </p:nvPicPr>
          <p:blipFill>
            <a:blip r:embed="rId3"/>
            <a:srcRect/>
            <a:stretch>
              <a:fillRect/>
            </a:stretch>
          </p:blipFill>
          <p:spPr bwMode="auto">
            <a:xfrm>
              <a:off x="339724" y="2920999"/>
              <a:ext cx="3673475" cy="1625601"/>
            </a:xfrm>
            <a:prstGeom prst="rect">
              <a:avLst/>
            </a:prstGeom>
            <a:noFill/>
            <a:ln w="9525">
              <a:noFill/>
              <a:miter lim="800000"/>
              <a:headEnd/>
              <a:tailEnd/>
            </a:ln>
          </p:spPr>
        </p:pic>
        <p:pic>
          <p:nvPicPr>
            <p:cNvPr id="6162" name="Picture 22" descr="WVista-Ent_h_rgb_r"/>
            <p:cNvPicPr>
              <a:picLocks noChangeAspect="1" noChangeArrowheads="1"/>
            </p:cNvPicPr>
            <p:nvPr/>
          </p:nvPicPr>
          <p:blipFill>
            <a:blip r:embed="rId4"/>
            <a:srcRect/>
            <a:stretch>
              <a:fillRect/>
            </a:stretch>
          </p:blipFill>
          <p:spPr bwMode="auto">
            <a:xfrm>
              <a:off x="531813" y="3292475"/>
              <a:ext cx="2714132" cy="792221"/>
            </a:xfrm>
            <a:prstGeom prst="rect">
              <a:avLst/>
            </a:prstGeom>
            <a:noFill/>
            <a:ln w="9525">
              <a:noFill/>
              <a:miter lim="800000"/>
              <a:headEnd/>
              <a:tailEnd/>
            </a:ln>
          </p:spPr>
        </p:pic>
      </p:grpSp>
      <p:grpSp>
        <p:nvGrpSpPr>
          <p:cNvPr id="3" name="Groupe 18"/>
          <p:cNvGrpSpPr>
            <a:grpSpLocks/>
          </p:cNvGrpSpPr>
          <p:nvPr/>
        </p:nvGrpSpPr>
        <p:grpSpPr bwMode="auto">
          <a:xfrm>
            <a:off x="339725" y="4572000"/>
            <a:ext cx="3673475" cy="1625600"/>
            <a:chOff x="339724" y="4571999"/>
            <a:chExt cx="3673475" cy="1625601"/>
          </a:xfrm>
        </p:grpSpPr>
        <p:pic>
          <p:nvPicPr>
            <p:cNvPr id="6159" name="Picture 14" descr="empty red rectangle"/>
            <p:cNvPicPr>
              <a:picLocks noChangeArrowheads="1"/>
            </p:cNvPicPr>
            <p:nvPr/>
          </p:nvPicPr>
          <p:blipFill>
            <a:blip r:embed="rId3"/>
            <a:srcRect/>
            <a:stretch>
              <a:fillRect/>
            </a:stretch>
          </p:blipFill>
          <p:spPr bwMode="auto">
            <a:xfrm>
              <a:off x="339724" y="4571999"/>
              <a:ext cx="3673475" cy="1625601"/>
            </a:xfrm>
            <a:prstGeom prst="rect">
              <a:avLst/>
            </a:prstGeom>
            <a:noFill/>
            <a:ln w="9525">
              <a:noFill/>
              <a:miter lim="800000"/>
              <a:headEnd/>
              <a:tailEnd/>
            </a:ln>
          </p:spPr>
        </p:pic>
        <p:pic>
          <p:nvPicPr>
            <p:cNvPr id="6160" name="Picture 23" descr="WVista-Biz_h_rgb_r"/>
            <p:cNvPicPr>
              <a:picLocks noChangeAspect="1" noChangeArrowheads="1"/>
            </p:cNvPicPr>
            <p:nvPr/>
          </p:nvPicPr>
          <p:blipFill>
            <a:blip r:embed="rId5"/>
            <a:srcRect/>
            <a:stretch>
              <a:fillRect/>
            </a:stretch>
          </p:blipFill>
          <p:spPr bwMode="auto">
            <a:xfrm>
              <a:off x="582613" y="5056188"/>
              <a:ext cx="2714133" cy="732385"/>
            </a:xfrm>
            <a:prstGeom prst="rect">
              <a:avLst/>
            </a:prstGeom>
            <a:noFill/>
            <a:ln w="9525">
              <a:noFill/>
              <a:miter lim="800000"/>
              <a:headEnd/>
              <a:tailEnd/>
            </a:ln>
          </p:spPr>
        </p:pic>
      </p:grpSp>
      <p:sp>
        <p:nvSpPr>
          <p:cNvPr id="17" name="Rectangle 3"/>
          <p:cNvSpPr txBox="1">
            <a:spLocks noChangeArrowheads="1"/>
          </p:cNvSpPr>
          <p:nvPr/>
        </p:nvSpPr>
        <p:spPr>
          <a:xfrm>
            <a:off x="3975100" y="4292600"/>
            <a:ext cx="5168900" cy="2108200"/>
          </a:xfrm>
          <a:prstGeom prst="rect">
            <a:avLst/>
          </a:prstGeom>
        </p:spPr>
        <p:txBody>
          <a:bodyPr/>
          <a:lstStyle/>
          <a:p>
            <a:pPr marL="571500" indent="-571500">
              <a:lnSpc>
                <a:spcPct val="80000"/>
              </a:lnSpc>
              <a:spcBef>
                <a:spcPct val="30000"/>
              </a:spcBef>
              <a:buClr>
                <a:schemeClr val="tx2"/>
              </a:buClr>
              <a:buSzPct val="70000"/>
              <a:defRPr/>
            </a:pPr>
            <a:r>
              <a:rPr lang="fr-FR" sz="1600" b="1" kern="0" smtClean="0">
                <a:effectLst>
                  <a:outerShdw blurRad="38100" dist="38100" dir="2700000" algn="tl">
                    <a:srgbClr val="000000">
                      <a:alpha val="43137"/>
                    </a:srgbClr>
                  </a:outerShdw>
                </a:effectLst>
                <a:latin typeface="+mn-lt"/>
                <a:cs typeface="+mn-cs"/>
              </a:rPr>
              <a:t>	</a:t>
            </a:r>
          </a:p>
          <a:p>
            <a:pPr marL="571500" indent="-571500">
              <a:lnSpc>
                <a:spcPct val="80000"/>
              </a:lnSpc>
              <a:spcBef>
                <a:spcPct val="30000"/>
              </a:spcBef>
              <a:buClr>
                <a:schemeClr val="tx2"/>
              </a:buClr>
              <a:buSzPct val="70000"/>
              <a:defRPr/>
            </a:pPr>
            <a:endParaRPr lang="fr-FR" sz="1600" b="1" kern="0" smtClean="0">
              <a:effectLst>
                <a:outerShdw blurRad="38100" dist="38100" dir="2700000" algn="tl">
                  <a:srgbClr val="000000">
                    <a:alpha val="43137"/>
                  </a:srgbClr>
                </a:outerShdw>
              </a:effectLst>
              <a:latin typeface="+mn-lt"/>
              <a:cs typeface="+mn-cs"/>
            </a:endParaRPr>
          </a:p>
          <a:p>
            <a:pPr marL="571500" indent="-571500">
              <a:lnSpc>
                <a:spcPct val="80000"/>
              </a:lnSpc>
              <a:spcBef>
                <a:spcPct val="30000"/>
              </a:spcBef>
              <a:buClr>
                <a:schemeClr val="tx2"/>
              </a:buClr>
              <a:buSzPct val="70000"/>
              <a:defRPr/>
            </a:pPr>
            <a:r>
              <a:rPr lang="fr-FR" sz="1600" b="1" kern="0" smtClean="0">
                <a:effectLst>
                  <a:outerShdw blurRad="38100" dist="38100" dir="2700000" algn="tl">
                    <a:srgbClr val="000000">
                      <a:alpha val="43137"/>
                    </a:srgbClr>
                  </a:outerShdw>
                </a:effectLst>
                <a:latin typeface="+mn-lt"/>
                <a:cs typeface="+mn-cs"/>
              </a:rPr>
              <a:t>	Version professionnelle disponible en OEM</a:t>
            </a:r>
            <a:endParaRPr lang="fr-FR" sz="1400" kern="0" smtClean="0">
              <a:effectLst>
                <a:outerShdw blurRad="38100" dist="38100" dir="2700000" algn="tl">
                  <a:srgbClr val="000000">
                    <a:alpha val="43137"/>
                  </a:srgbClr>
                </a:outerShdw>
              </a:effectLst>
              <a:latin typeface="Arial" pitchFamily="34" charset="0"/>
              <a:cs typeface="+mn-cs"/>
            </a:endParaRPr>
          </a:p>
          <a:p>
            <a:pPr marL="571500" indent="-571500">
              <a:lnSpc>
                <a:spcPct val="80000"/>
              </a:lnSpc>
              <a:spcBef>
                <a:spcPct val="30000"/>
              </a:spcBef>
              <a:buClr>
                <a:schemeClr val="tx2"/>
              </a:buClr>
              <a:buSzPct val="70000"/>
              <a:defRPr/>
            </a:pPr>
            <a:r>
              <a:rPr lang="fr-FR" sz="1400" kern="0" smtClean="0">
                <a:effectLst>
                  <a:outerShdw blurRad="38100" dist="38100" dir="2700000" algn="tl">
                    <a:srgbClr val="000000">
                      <a:alpha val="43137"/>
                    </a:srgbClr>
                  </a:outerShdw>
                </a:effectLst>
                <a:latin typeface="Arial" pitchFamily="34" charset="0"/>
                <a:cs typeface="+mn-cs"/>
              </a:rPr>
              <a:t>		- Nouvelle génération d’OS Windows</a:t>
            </a:r>
          </a:p>
          <a:p>
            <a:pPr marL="571500" indent="-571500">
              <a:lnSpc>
                <a:spcPct val="80000"/>
              </a:lnSpc>
              <a:spcBef>
                <a:spcPct val="30000"/>
              </a:spcBef>
              <a:buClr>
                <a:schemeClr val="tx2"/>
              </a:buClr>
              <a:buSzPct val="70000"/>
              <a:defRPr/>
            </a:pPr>
            <a:r>
              <a:rPr lang="fr-FR" sz="1400" kern="0" smtClean="0">
                <a:effectLst>
                  <a:outerShdw blurRad="38100" dist="38100" dir="2700000" algn="tl">
                    <a:srgbClr val="000000">
                      <a:alpha val="43137"/>
                    </a:srgbClr>
                  </a:outerShdw>
                </a:effectLst>
                <a:latin typeface="Arial" pitchFamily="34" charset="0"/>
                <a:cs typeface="+mn-cs"/>
              </a:rPr>
              <a:t>		- Innovation en sécurité et déploiement</a:t>
            </a:r>
          </a:p>
          <a:p>
            <a:pPr marL="571500" indent="-571500">
              <a:lnSpc>
                <a:spcPct val="80000"/>
              </a:lnSpc>
              <a:spcBef>
                <a:spcPct val="30000"/>
              </a:spcBef>
              <a:buClr>
                <a:schemeClr val="tx2"/>
              </a:buClr>
              <a:buSzPct val="70000"/>
              <a:defRPr/>
            </a:pPr>
            <a:r>
              <a:rPr lang="fr-FR" sz="1400" kern="0" smtClean="0">
                <a:effectLst>
                  <a:outerShdw blurRad="38100" dist="38100" dir="2700000" algn="tl">
                    <a:srgbClr val="000000">
                      <a:alpha val="43137"/>
                    </a:srgbClr>
                  </a:outerShdw>
                </a:effectLst>
                <a:latin typeface="Arial" pitchFamily="34" charset="0"/>
                <a:cs typeface="+mn-cs"/>
              </a:rPr>
              <a:t>		- Nouvelle expérience utilisateurs</a:t>
            </a:r>
          </a:p>
          <a:p>
            <a:pPr marL="571500" indent="-571500">
              <a:lnSpc>
                <a:spcPct val="80000"/>
              </a:lnSpc>
              <a:spcBef>
                <a:spcPct val="30000"/>
              </a:spcBef>
              <a:buClr>
                <a:schemeClr val="tx2"/>
              </a:buClr>
              <a:buSzPct val="70000"/>
              <a:defRPr/>
            </a:pPr>
            <a:endParaRPr lang="fr-FR" sz="1600" b="1" kern="0">
              <a:effectLst>
                <a:outerShdw blurRad="38100" dist="38100" dir="2700000" algn="tl">
                  <a:srgbClr val="000000">
                    <a:alpha val="43137"/>
                  </a:srgbClr>
                </a:outerShdw>
              </a:effectLst>
              <a:latin typeface="+mn-lt"/>
              <a:cs typeface="+mn-cs"/>
            </a:endParaRPr>
          </a:p>
        </p:txBody>
      </p:sp>
      <p:pic>
        <p:nvPicPr>
          <p:cNvPr id="10" name="Rectangle 443411"/>
          <p:cNvPicPr>
            <a:picLocks noChangeAspect="1" noChangeArrowheads="1"/>
          </p:cNvPicPr>
          <p:nvPr/>
        </p:nvPicPr>
        <p:blipFill>
          <a:blip r:embed="rId6">
            <a:lum bright="100000"/>
          </a:blip>
          <a:srcRect l="16064"/>
          <a:stretch>
            <a:fillRect/>
          </a:stretch>
        </p:blipFill>
        <p:spPr bwMode="auto">
          <a:xfrm>
            <a:off x="3422650" y="3486150"/>
            <a:ext cx="1128713" cy="533400"/>
          </a:xfrm>
          <a:prstGeom prst="rect">
            <a:avLst/>
          </a:prstGeom>
          <a:noFill/>
          <a:ln w="9525">
            <a:noFill/>
            <a:miter lim="800000"/>
            <a:headEnd/>
            <a:tailEnd/>
          </a:ln>
        </p:spPr>
      </p:pic>
      <p:pic>
        <p:nvPicPr>
          <p:cNvPr id="11" name="Rectangle 443411"/>
          <p:cNvPicPr>
            <a:picLocks noChangeAspect="1" noChangeArrowheads="1"/>
          </p:cNvPicPr>
          <p:nvPr/>
        </p:nvPicPr>
        <p:blipFill>
          <a:blip r:embed="rId6">
            <a:lum bright="100000"/>
          </a:blip>
          <a:srcRect l="16064"/>
          <a:stretch>
            <a:fillRect/>
          </a:stretch>
        </p:blipFill>
        <p:spPr bwMode="auto">
          <a:xfrm>
            <a:off x="3422650" y="5099050"/>
            <a:ext cx="1128713" cy="533400"/>
          </a:xfrm>
          <a:prstGeom prst="rect">
            <a:avLst/>
          </a:prstGeom>
          <a:noFill/>
          <a:ln w="9525">
            <a:noFill/>
            <a:miter lim="800000"/>
            <a:headEnd/>
            <a:tailEnd/>
          </a:ln>
        </p:spPr>
      </p:pic>
      <p:grpSp>
        <p:nvGrpSpPr>
          <p:cNvPr id="4" name="Groupe 20"/>
          <p:cNvGrpSpPr>
            <a:grpSpLocks/>
          </p:cNvGrpSpPr>
          <p:nvPr/>
        </p:nvGrpSpPr>
        <p:grpSpPr bwMode="auto">
          <a:xfrm>
            <a:off x="339725" y="1384300"/>
            <a:ext cx="3673475" cy="1536700"/>
            <a:chOff x="339724" y="1384301"/>
            <a:chExt cx="3673475" cy="1536700"/>
          </a:xfrm>
        </p:grpSpPr>
        <p:pic>
          <p:nvPicPr>
            <p:cNvPr id="6157" name="Picture 14" descr="empty red rectangle"/>
            <p:cNvPicPr>
              <a:picLocks noChangeArrowheads="1"/>
            </p:cNvPicPr>
            <p:nvPr/>
          </p:nvPicPr>
          <p:blipFill>
            <a:blip r:embed="rId3"/>
            <a:srcRect/>
            <a:stretch>
              <a:fillRect/>
            </a:stretch>
          </p:blipFill>
          <p:spPr bwMode="auto">
            <a:xfrm>
              <a:off x="339724" y="1384301"/>
              <a:ext cx="3673475" cy="1536700"/>
            </a:xfrm>
            <a:prstGeom prst="rect">
              <a:avLst/>
            </a:prstGeom>
            <a:noFill/>
            <a:ln w="9525">
              <a:noFill/>
              <a:miter lim="800000"/>
              <a:headEnd/>
              <a:tailEnd/>
            </a:ln>
          </p:spPr>
        </p:pic>
        <p:pic>
          <p:nvPicPr>
            <p:cNvPr id="6158" name="Picture 11" descr="logo"/>
            <p:cNvPicPr>
              <a:picLocks noChangeAspect="1" noChangeArrowheads="1"/>
            </p:cNvPicPr>
            <p:nvPr/>
          </p:nvPicPr>
          <p:blipFill>
            <a:blip r:embed="rId7"/>
            <a:srcRect/>
            <a:stretch>
              <a:fillRect/>
            </a:stretch>
          </p:blipFill>
          <p:spPr bwMode="auto">
            <a:xfrm>
              <a:off x="571500" y="1841500"/>
              <a:ext cx="3062134" cy="571500"/>
            </a:xfrm>
            <a:prstGeom prst="rect">
              <a:avLst/>
            </a:prstGeom>
            <a:noFill/>
            <a:ln w="9525">
              <a:noFill/>
              <a:miter lim="800000"/>
              <a:headEnd/>
              <a:tailEnd/>
            </a:ln>
          </p:spPr>
        </p:pic>
      </p:grpSp>
      <p:sp>
        <p:nvSpPr>
          <p:cNvPr id="15" name="Rectangle 14"/>
          <p:cNvSpPr/>
          <p:nvPr/>
        </p:nvSpPr>
        <p:spPr>
          <a:xfrm>
            <a:off x="4000500" y="1365250"/>
            <a:ext cx="5092700" cy="1231106"/>
          </a:xfrm>
          <a:prstGeom prst="rect">
            <a:avLst/>
          </a:prstGeom>
        </p:spPr>
        <p:txBody>
          <a:bodyPr>
            <a:spAutoFit/>
          </a:bodyPr>
          <a:lstStyle/>
          <a:p>
            <a:pPr marL="571500" indent="-571500">
              <a:lnSpc>
                <a:spcPct val="80000"/>
              </a:lnSpc>
              <a:spcBef>
                <a:spcPct val="30000"/>
              </a:spcBef>
              <a:buClr>
                <a:schemeClr val="tx2"/>
              </a:buClr>
              <a:buSzPct val="70000"/>
              <a:defRPr/>
            </a:pPr>
            <a:r>
              <a:rPr lang="fr-FR" sz="1600" b="1" kern="0" smtClean="0">
                <a:effectLst>
                  <a:outerShdw blurRad="38100" dist="38100" dir="2700000" algn="tl">
                    <a:srgbClr val="000000">
                      <a:alpha val="43137"/>
                    </a:srgbClr>
                  </a:outerShdw>
                </a:effectLst>
                <a:latin typeface="Arial" pitchFamily="34" charset="0"/>
                <a:cs typeface="+mn-cs"/>
              </a:rPr>
              <a:t>	Pack exclusif pour les clients couverts par la Software Assurance</a:t>
            </a:r>
          </a:p>
          <a:p>
            <a:pPr marL="571500" indent="-571500">
              <a:lnSpc>
                <a:spcPct val="80000"/>
              </a:lnSpc>
              <a:spcBef>
                <a:spcPct val="30000"/>
              </a:spcBef>
              <a:buClr>
                <a:schemeClr val="tx2"/>
              </a:buClr>
              <a:buSzPct val="70000"/>
              <a:defRPr/>
            </a:pPr>
            <a:r>
              <a:rPr lang="fr-FR" sz="1600" b="1" kern="0" smtClean="0">
                <a:effectLst>
                  <a:outerShdw blurRad="38100" dist="38100" dir="2700000" algn="tl">
                    <a:srgbClr val="000000">
                      <a:alpha val="43137"/>
                    </a:srgbClr>
                  </a:outerShdw>
                </a:effectLst>
                <a:latin typeface="Arial" pitchFamily="34" charset="0"/>
                <a:cs typeface="+mn-cs"/>
              </a:rPr>
              <a:t>		</a:t>
            </a:r>
            <a:r>
              <a:rPr lang="fr-FR" sz="1400" b="1" kern="0" smtClean="0">
                <a:effectLst>
                  <a:outerShdw blurRad="38100" dist="38100" dir="2700000" algn="tl">
                    <a:srgbClr val="000000">
                      <a:alpha val="43137"/>
                    </a:srgbClr>
                  </a:outerShdw>
                </a:effectLst>
                <a:latin typeface="Arial" pitchFamily="34" charset="0"/>
                <a:cs typeface="+mn-cs"/>
              </a:rPr>
              <a:t>- </a:t>
            </a:r>
            <a:r>
              <a:rPr lang="fr-FR" sz="1400" b="1" kern="0" smtClean="0">
                <a:effectLst>
                  <a:outerShdw blurRad="38100" dist="38100" dir="2700000" algn="tl">
                    <a:srgbClr val="000000">
                      <a:alpha val="43137"/>
                    </a:srgbClr>
                  </a:outerShdw>
                </a:effectLst>
              </a:rPr>
              <a:t>5</a:t>
            </a:r>
            <a:r>
              <a:rPr lang="fr-FR" sz="1400" kern="0" smtClean="0">
                <a:effectLst>
                  <a:outerShdw blurRad="38100" dist="38100" dir="2700000" algn="tl">
                    <a:srgbClr val="000000">
                      <a:alpha val="43137"/>
                    </a:srgbClr>
                  </a:outerShdw>
                </a:effectLst>
                <a:latin typeface="Arial" pitchFamily="34" charset="0"/>
                <a:cs typeface="+mn-cs"/>
              </a:rPr>
              <a:t> produits  spécialisés </a:t>
            </a:r>
          </a:p>
          <a:p>
            <a:pPr marL="571500" indent="-571500">
              <a:lnSpc>
                <a:spcPct val="80000"/>
              </a:lnSpc>
              <a:spcBef>
                <a:spcPct val="30000"/>
              </a:spcBef>
              <a:buClr>
                <a:schemeClr val="tx2"/>
              </a:buClr>
              <a:buSzPct val="70000"/>
              <a:defRPr/>
            </a:pPr>
            <a:r>
              <a:rPr lang="fr-FR" sz="1400" kern="0" smtClean="0">
                <a:effectLst>
                  <a:outerShdw blurRad="38100" dist="38100" dir="2700000" algn="tl">
                    <a:srgbClr val="000000">
                      <a:alpha val="43137"/>
                    </a:srgbClr>
                  </a:outerShdw>
                </a:effectLst>
                <a:latin typeface="Arial" pitchFamily="34" charset="0"/>
                <a:cs typeface="+mn-cs"/>
              </a:rPr>
              <a:t>		- Souscription annuelle</a:t>
            </a:r>
          </a:p>
          <a:p>
            <a:pPr marL="571500" indent="-571500">
              <a:lnSpc>
                <a:spcPct val="80000"/>
              </a:lnSpc>
              <a:spcBef>
                <a:spcPct val="30000"/>
              </a:spcBef>
              <a:buClr>
                <a:schemeClr val="tx2"/>
              </a:buClr>
              <a:buSzPct val="70000"/>
              <a:defRPr/>
            </a:pPr>
            <a:r>
              <a:rPr lang="fr-FR" sz="1400" kern="0" smtClean="0">
                <a:effectLst>
                  <a:outerShdw blurRad="38100" dist="38100" dir="2700000" algn="tl">
                    <a:srgbClr val="000000">
                      <a:alpha val="43137"/>
                    </a:srgbClr>
                  </a:outerShdw>
                </a:effectLst>
                <a:latin typeface="Arial" pitchFamily="34" charset="0"/>
                <a:cs typeface="+mn-cs"/>
              </a:rPr>
              <a:t>		- Uniquement pour les clients Software Assurance</a:t>
            </a:r>
            <a:endParaRPr lang="fr-FR" sz="1400" kern="0">
              <a:effectLst>
                <a:outerShdw blurRad="38100" dist="38100" dir="2700000" algn="tl">
                  <a:srgbClr val="000000">
                    <a:alpha val="43137"/>
                  </a:srgbClr>
                </a:outerShdw>
              </a:effectLst>
              <a:latin typeface="Arial" pitchFamily="34" charset="0"/>
              <a:cs typeface="+mn-cs"/>
            </a:endParaRPr>
          </a:p>
        </p:txBody>
      </p:sp>
      <p:sp>
        <p:nvSpPr>
          <p:cNvPr id="16" name="Rectangle 15"/>
          <p:cNvSpPr/>
          <p:nvPr/>
        </p:nvSpPr>
        <p:spPr>
          <a:xfrm>
            <a:off x="4000500" y="3003550"/>
            <a:ext cx="5105400" cy="1231106"/>
          </a:xfrm>
          <a:prstGeom prst="rect">
            <a:avLst/>
          </a:prstGeom>
        </p:spPr>
        <p:txBody>
          <a:bodyPr>
            <a:spAutoFit/>
          </a:bodyPr>
          <a:lstStyle/>
          <a:p>
            <a:pPr marL="571500" indent="-571500">
              <a:lnSpc>
                <a:spcPct val="80000"/>
              </a:lnSpc>
              <a:spcBef>
                <a:spcPct val="30000"/>
              </a:spcBef>
              <a:buClr>
                <a:schemeClr val="tx2"/>
              </a:buClr>
              <a:buSzPct val="70000"/>
              <a:defRPr/>
            </a:pPr>
            <a:r>
              <a:rPr lang="fr-FR" sz="1600" b="1" kern="0" smtClean="0">
                <a:effectLst>
                  <a:outerShdw blurRad="38100" dist="38100" dir="2700000" algn="tl">
                    <a:srgbClr val="000000">
                      <a:alpha val="43137"/>
                    </a:srgbClr>
                  </a:outerShdw>
                </a:effectLst>
                <a:latin typeface="Arial" pitchFamily="34" charset="0"/>
                <a:cs typeface="+mn-cs"/>
              </a:rPr>
              <a:t>	Version disponible uniquement avec la Software Assurance</a:t>
            </a:r>
          </a:p>
          <a:p>
            <a:pPr marL="571500" indent="-571500">
              <a:lnSpc>
                <a:spcPct val="80000"/>
              </a:lnSpc>
              <a:spcBef>
                <a:spcPct val="30000"/>
              </a:spcBef>
              <a:buClr>
                <a:schemeClr val="tx2"/>
              </a:buClr>
              <a:buSzPct val="70000"/>
              <a:defRPr/>
            </a:pPr>
            <a:r>
              <a:rPr lang="fr-FR" sz="1600" b="1" kern="0" smtClean="0">
                <a:effectLst>
                  <a:outerShdw blurRad="38100" dist="38100" dir="2700000" algn="tl">
                    <a:srgbClr val="000000">
                      <a:alpha val="43137"/>
                    </a:srgbClr>
                  </a:outerShdw>
                </a:effectLst>
                <a:latin typeface="Arial" pitchFamily="34" charset="0"/>
                <a:cs typeface="+mn-cs"/>
              </a:rPr>
              <a:t>		- </a:t>
            </a:r>
            <a:r>
              <a:rPr lang="fr-FR" sz="1400" kern="0" smtClean="0">
                <a:effectLst>
                  <a:outerShdw blurRad="38100" dist="38100" dir="2700000" algn="tl">
                    <a:srgbClr val="000000">
                      <a:alpha val="43137"/>
                    </a:srgbClr>
                  </a:outerShdw>
                </a:effectLst>
                <a:latin typeface="Arial" pitchFamily="34" charset="0"/>
                <a:cs typeface="+mn-cs"/>
              </a:rPr>
              <a:t>Fonctionnalités exclusives</a:t>
            </a:r>
          </a:p>
          <a:p>
            <a:pPr marL="571500" indent="-571500">
              <a:lnSpc>
                <a:spcPct val="80000"/>
              </a:lnSpc>
              <a:spcBef>
                <a:spcPct val="30000"/>
              </a:spcBef>
              <a:buClr>
                <a:schemeClr val="tx2"/>
              </a:buClr>
              <a:buSzPct val="70000"/>
              <a:defRPr/>
            </a:pPr>
            <a:r>
              <a:rPr lang="fr-FR" sz="1400" kern="0" smtClean="0">
                <a:effectLst>
                  <a:outerShdw blurRad="38100" dist="38100" dir="2700000" algn="tl">
                    <a:srgbClr val="000000">
                      <a:alpha val="43137"/>
                    </a:srgbClr>
                  </a:outerShdw>
                </a:effectLst>
                <a:latin typeface="Arial" pitchFamily="34" charset="0"/>
                <a:cs typeface="+mn-cs"/>
              </a:rPr>
              <a:t>		- Bénéfices de la SA</a:t>
            </a:r>
          </a:p>
          <a:p>
            <a:pPr marL="571500" indent="-571500">
              <a:lnSpc>
                <a:spcPct val="80000"/>
              </a:lnSpc>
              <a:spcBef>
                <a:spcPct val="30000"/>
              </a:spcBef>
              <a:buClr>
                <a:schemeClr val="tx2"/>
              </a:buClr>
              <a:buSzPct val="70000"/>
              <a:defRPr/>
            </a:pPr>
            <a:r>
              <a:rPr lang="fr-FR" sz="1400" kern="0" smtClean="0">
                <a:effectLst>
                  <a:outerShdw blurRad="38100" dist="38100" dir="2700000" algn="tl">
                    <a:srgbClr val="000000">
                      <a:alpha val="43137"/>
                    </a:srgbClr>
                  </a:outerShdw>
                </a:effectLst>
                <a:latin typeface="Arial" pitchFamily="34" charset="0"/>
                <a:cs typeface="+mn-cs"/>
              </a:rPr>
              <a:t>		- Droits aux futures versions de Windows Vista</a:t>
            </a:r>
            <a:endParaRPr lang="fr-FR" sz="1600" kern="0">
              <a:effectLst>
                <a:outerShdw blurRad="38100" dist="38100" dir="2700000" algn="tl">
                  <a:srgbClr val="000000">
                    <a:alpha val="43137"/>
                  </a:srgbClr>
                </a:outerShdw>
              </a:effectLst>
              <a:latin typeface="Arial" pitchFamily="34" charset="0"/>
              <a:cs typeface="+mn-cs"/>
            </a:endParaRPr>
          </a:p>
        </p:txBody>
      </p:sp>
      <p:pic>
        <p:nvPicPr>
          <p:cNvPr id="18" name="Rectangle 443411"/>
          <p:cNvPicPr>
            <a:picLocks noChangeAspect="1" noChangeArrowheads="1"/>
          </p:cNvPicPr>
          <p:nvPr/>
        </p:nvPicPr>
        <p:blipFill>
          <a:blip r:embed="rId6">
            <a:lum bright="100000"/>
          </a:blip>
          <a:srcRect l="16064"/>
          <a:stretch>
            <a:fillRect/>
          </a:stretch>
        </p:blipFill>
        <p:spPr bwMode="auto">
          <a:xfrm>
            <a:off x="3422650" y="2152650"/>
            <a:ext cx="1128713" cy="533400"/>
          </a:xfrm>
          <a:prstGeom prst="rect">
            <a:avLst/>
          </a:prstGeom>
          <a:noFill/>
          <a:ln w="9525">
            <a:noFill/>
            <a:miter lim="800000"/>
            <a:headEnd/>
            <a:tailEnd/>
          </a:ln>
        </p:spPr>
      </p:pic>
      <p:sp>
        <p:nvSpPr>
          <p:cNvPr id="19" name="Title 1"/>
          <p:cNvSpPr txBox="1">
            <a:spLocks/>
          </p:cNvSpPr>
          <p:nvPr/>
        </p:nvSpPr>
        <p:spPr>
          <a:xfrm>
            <a:off x="142844" y="142852"/>
            <a:ext cx="8786874" cy="1218795"/>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smtClean="0">
                <a:ln/>
                <a:solidFill>
                  <a:srgbClr val="FFC000"/>
                </a:solidFill>
                <a:effectLst/>
                <a:uLnTx/>
                <a:uFillTx/>
                <a:latin typeface="Segoe" pitchFamily="34" charset="0"/>
                <a:ea typeface="+mn-ea"/>
                <a:cs typeface="Arial" charset="0"/>
              </a:rPr>
              <a:t>Le poste de travail optimisé</a:t>
            </a:r>
            <a:endParaRPr kumimoji="0" lang="fr-FR" sz="4400" b="1" i="0" u="none" strike="noStrike" kern="1200" cap="none" spc="0" normalizeH="0" baseline="0" noProof="0" dirty="0">
              <a:ln/>
              <a:solidFill>
                <a:srgbClr val="FFC000"/>
              </a:solidFill>
              <a:effectLst/>
              <a:uLnTx/>
              <a:uFillTx/>
              <a:latin typeface="Segoe" pitchFamily="34" charset="0"/>
              <a:ea typeface="+mn-ea"/>
              <a:cs typeface="Arial"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500"/>
                            </p:stCondLst>
                            <p:childTnLst>
                              <p:par>
                                <p:cTn id="9" presetID="1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Bottom)">
                                      <p:cBhvr>
                                        <p:cTn id="11" dur="500"/>
                                        <p:tgtEl>
                                          <p:spTgt spid="11"/>
                                        </p:tgtEl>
                                      </p:cBhvr>
                                    </p:animEffect>
                                  </p:childTnLst>
                                </p:cTn>
                              </p:par>
                            </p:childTnLst>
                          </p:cTn>
                        </p:par>
                        <p:par>
                          <p:cTn id="12" fill="hold">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lide(fromBottom)">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Bottom)">
                                      <p:cBhvr>
                                        <p:cTn id="24" dur="500"/>
                                        <p:tgtEl>
                                          <p:spTgt spid="10"/>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childTnLst>
                                </p:cTn>
                              </p:par>
                            </p:childTnLst>
                          </p:cTn>
                        </p:par>
                        <p:par>
                          <p:cTn id="34" fill="hold">
                            <p:stCondLst>
                              <p:cond delay="2000"/>
                            </p:stCondLst>
                            <p:childTnLst>
                              <p:par>
                                <p:cTn id="35" presetID="12" presetClass="entr" presetSubtype="4"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Bottom)">
                                      <p:cBhvr>
                                        <p:cTn id="37" dur="500"/>
                                        <p:tgtEl>
                                          <p:spTgt spid="18"/>
                                        </p:tgtEl>
                                      </p:cBhvr>
                                    </p:animEffect>
                                  </p:childTnLst>
                                </p:cTn>
                              </p:par>
                            </p:childTnLst>
                          </p:cTn>
                        </p:par>
                        <p:par>
                          <p:cTn id="38" fill="hold">
                            <p:stCondLst>
                              <p:cond delay="2500"/>
                            </p:stCondLst>
                            <p:childTnLst>
                              <p:par>
                                <p:cTn id="39" presetID="1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lide(fromBottom)">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38140" y="1411552"/>
            <a:ext cx="8791578" cy="3896451"/>
          </a:xfrm>
        </p:spPr>
        <p:txBody>
          <a:bodyPr/>
          <a:lstStyle/>
          <a:p>
            <a:pPr lvl="0">
              <a:defRPr/>
            </a:pPr>
            <a:r>
              <a:rPr lang="fr-FR" sz="2800" dirty="0" smtClean="0"/>
              <a:t>Création de l’inventaire logiciel par cycle</a:t>
            </a:r>
          </a:p>
          <a:p>
            <a:pPr lvl="0">
              <a:defRPr/>
            </a:pPr>
            <a:r>
              <a:rPr lang="fr-FR" sz="2800" dirty="0" smtClean="0"/>
              <a:t>Base d’environ 430 000 logiciels</a:t>
            </a:r>
          </a:p>
          <a:p>
            <a:pPr lvl="0">
              <a:defRPr/>
            </a:pPr>
            <a:r>
              <a:rPr lang="fr-FR" sz="2800" dirty="0" smtClean="0"/>
              <a:t>Rapports disponibles online :</a:t>
            </a:r>
          </a:p>
          <a:p>
            <a:pPr lvl="1">
              <a:defRPr/>
            </a:pPr>
            <a:r>
              <a:rPr lang="fr-FR" sz="2400" dirty="0" smtClean="0"/>
              <a:t>Rapports sur le logiciel: Flexible, vues par éditeur, catégorie, groupes d’utilisateurs</a:t>
            </a:r>
          </a:p>
          <a:p>
            <a:pPr lvl="1">
              <a:defRPr/>
            </a:pPr>
            <a:r>
              <a:rPr lang="fr-FR" sz="2400" dirty="0" smtClean="0"/>
              <a:t>Lien avec les licences MS: Possibilité de croiser l’inventaire avec les informations de licences de Microsoft</a:t>
            </a:r>
          </a:p>
          <a:p>
            <a:pPr lvl="0">
              <a:defRPr/>
            </a:pPr>
            <a:r>
              <a:rPr lang="fr-FR" sz="2800" dirty="0" smtClean="0"/>
              <a:t>Téléchargement de données sous la forme de fichier</a:t>
            </a:r>
          </a:p>
          <a:p>
            <a:endParaRPr lang="fr-FR" sz="3600" dirty="0"/>
          </a:p>
        </p:txBody>
      </p:sp>
      <p:sp>
        <p:nvSpPr>
          <p:cNvPr id="18" name="Rectangle 17"/>
          <p:cNvSpPr>
            <a:spLocks noChangeArrowheads="1"/>
          </p:cNvSpPr>
          <p:nvPr/>
        </p:nvSpPr>
        <p:spPr bwMode="auto">
          <a:xfrm>
            <a:off x="2420938" y="2971800"/>
            <a:ext cx="4570412" cy="1524000"/>
          </a:xfrm>
          <a:prstGeom prst="rect">
            <a:avLst/>
          </a:prstGeom>
          <a:noFill/>
          <a:ln w="12700" algn="ctr">
            <a:noFill/>
            <a:miter lim="800000"/>
            <a:headEnd type="none" w="sm" len="sm"/>
            <a:tailEnd type="none" w="sm" len="sm"/>
          </a:ln>
        </p:spPr>
        <p:txBody>
          <a:bodyPr wrap="none" anchor="ctr"/>
          <a:lstStyle/>
          <a:p>
            <a:pPr algn="ctr">
              <a:defRPr/>
            </a:pPr>
            <a:endParaRPr lang="en-US" dirty="0">
              <a:latin typeface="Calibri" pitchFamily="34" charset="0"/>
              <a:ea typeface="ＭＳ Ｐゴシック" pitchFamily="-80" charset="-128"/>
            </a:endParaRPr>
          </a:p>
        </p:txBody>
      </p:sp>
      <p:sp>
        <p:nvSpPr>
          <p:cNvPr id="10" name="Title 9"/>
          <p:cNvSpPr>
            <a:spLocks noGrp="1"/>
          </p:cNvSpPr>
          <p:nvPr>
            <p:ph type="title"/>
          </p:nvPr>
        </p:nvSpPr>
        <p:spPr>
          <a:xfrm>
            <a:off x="142844" y="142852"/>
            <a:ext cx="9001156" cy="1218795"/>
          </a:xfrm>
        </p:spPr>
        <p:txBody>
          <a:bodyPr/>
          <a:lstStyle/>
          <a:p>
            <a:r>
              <a:rPr lang="fr-FR" dirty="0" smtClean="0"/>
              <a:t>Microsoft </a:t>
            </a:r>
            <a:r>
              <a:rPr lang="fr-FR" dirty="0" err="1" smtClean="0"/>
              <a:t>Asset</a:t>
            </a:r>
            <a:r>
              <a:rPr lang="fr-FR" dirty="0" smtClean="0"/>
              <a:t> </a:t>
            </a:r>
            <a:r>
              <a:rPr lang="fr-FR" dirty="0" err="1" smtClean="0"/>
              <a:t>Inventory</a:t>
            </a:r>
            <a:r>
              <a:rPr lang="fr-FR" dirty="0" smtClean="0"/>
              <a:t> Service</a:t>
            </a:r>
            <a:endParaRPr lang="fr-FR" dirty="0"/>
          </a:p>
        </p:txBody>
      </p:sp>
    </p:spTree>
    <p:custDataLst>
      <p:tags r:id="rId1"/>
    </p:custData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fr-FR" sz="4400" dirty="0" smtClean="0">
                <a:solidFill>
                  <a:srgbClr val="FFC000"/>
                </a:solidFill>
                <a:effectLst>
                  <a:outerShdw blurRad="38100" dist="38100" dir="2700000" algn="tl">
                    <a:srgbClr val="000000">
                      <a:alpha val="43137"/>
                    </a:srgbClr>
                  </a:outerShdw>
                </a:effectLst>
                <a:latin typeface="Segoe" pitchFamily="34" charset="0"/>
              </a:rPr>
              <a:t>Comparaison entre AIS et SMS</a:t>
            </a:r>
            <a:endParaRPr lang="fr-FR" sz="4400" dirty="0">
              <a:solidFill>
                <a:srgbClr val="FFC000"/>
              </a:solidFill>
              <a:effectLst>
                <a:outerShdw blurRad="38100" dist="38100" dir="2700000" algn="tl">
                  <a:srgbClr val="000000">
                    <a:alpha val="43137"/>
                  </a:srgbClr>
                </a:outerShdw>
              </a:effectLst>
              <a:latin typeface="Segoe" pitchFamily="34" charset="0"/>
            </a:endParaRPr>
          </a:p>
        </p:txBody>
      </p:sp>
      <p:graphicFrame>
        <p:nvGraphicFramePr>
          <p:cNvPr id="6" name="Content Placeholder 5"/>
          <p:cNvGraphicFramePr>
            <a:graphicFrameLocks noGrp="1"/>
          </p:cNvGraphicFramePr>
          <p:nvPr>
            <p:ph idx="1"/>
          </p:nvPr>
        </p:nvGraphicFramePr>
        <p:xfrm>
          <a:off x="533400" y="1371600"/>
          <a:ext cx="8016875"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4964430"/>
            <a:ext cx="6257940" cy="1948226"/>
          </a:xfrm>
          <a:prstGeom prst="rect">
            <a:avLst/>
          </a:prstGeom>
          <a:noFill/>
        </p:spPr>
        <p:txBody>
          <a:bodyPr wrap="square" rtlCol="0">
            <a:spAutoFit/>
          </a:bodyPr>
          <a:lstStyle/>
          <a:p>
            <a:r>
              <a:rPr lang="fr-FR" sz="2400" b="1" dirty="0" smtClean="0">
                <a:solidFill>
                  <a:srgbClr val="F6AE1E"/>
                </a:solidFill>
                <a:effectLst>
                  <a:outerShdw blurRad="38100" dist="38100" dir="2700000" algn="tl">
                    <a:srgbClr val="000000">
                      <a:alpha val="43137"/>
                    </a:srgbClr>
                  </a:outerShdw>
                </a:effectLst>
              </a:rPr>
              <a:t>Quelles raisons pour utiliser AIS &amp; SMS?</a:t>
            </a:r>
          </a:p>
          <a:p>
            <a:pPr marL="396875" indent="-396875">
              <a:lnSpc>
                <a:spcPct val="90000"/>
              </a:lnSpc>
              <a:spcBef>
                <a:spcPct val="20000"/>
              </a:spcBef>
              <a:buBlip>
                <a:blip r:embed="rId7"/>
              </a:buBlip>
              <a:defRPr/>
            </a:pPr>
            <a:r>
              <a:rPr lang="fr-FR" sz="2200" dirty="0" smtClean="0">
                <a:effectLst>
                  <a:outerShdw blurRad="38100" dist="38100" dir="2700000" algn="tl">
                    <a:srgbClr val="000000">
                      <a:alpha val="43137"/>
                    </a:srgbClr>
                  </a:outerShdw>
                </a:effectLst>
              </a:rPr>
              <a:t>Rachat d’une société</a:t>
            </a:r>
          </a:p>
          <a:p>
            <a:pPr marL="396875" indent="-396875">
              <a:lnSpc>
                <a:spcPct val="90000"/>
              </a:lnSpc>
              <a:spcBef>
                <a:spcPct val="20000"/>
              </a:spcBef>
              <a:buBlip>
                <a:blip r:embed="rId7"/>
              </a:buBlip>
              <a:defRPr/>
            </a:pPr>
            <a:r>
              <a:rPr lang="fr-FR" sz="2200" dirty="0" smtClean="0">
                <a:effectLst>
                  <a:outerShdw blurRad="38100" dist="38100" dir="2700000" algn="tl">
                    <a:srgbClr val="000000">
                      <a:alpha val="43137"/>
                    </a:srgbClr>
                  </a:outerShdw>
                </a:effectLst>
              </a:rPr>
              <a:t>Inventaire des agences</a:t>
            </a:r>
          </a:p>
          <a:p>
            <a:pPr marL="396875" indent="-396875">
              <a:lnSpc>
                <a:spcPct val="90000"/>
              </a:lnSpc>
              <a:spcBef>
                <a:spcPct val="20000"/>
              </a:spcBef>
              <a:buBlip>
                <a:blip r:embed="rId7"/>
              </a:buBlip>
              <a:defRPr/>
            </a:pPr>
            <a:r>
              <a:rPr lang="fr-FR" sz="2200" dirty="0" smtClean="0">
                <a:effectLst>
                  <a:outerShdw blurRad="38100" dist="38100" dir="2700000" algn="tl">
                    <a:srgbClr val="000000">
                      <a:alpha val="43137"/>
                    </a:srgbClr>
                  </a:outerShdw>
                </a:effectLst>
              </a:rPr>
              <a:t>Utilisateurs mobiles</a:t>
            </a:r>
          </a:p>
          <a:p>
            <a:endParaRPr lang="fr-FR" sz="2400"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Rectangle 443393"/>
          <p:cNvPicPr>
            <a:picLocks noChangeAspect="1" noChangeArrowheads="1"/>
          </p:cNvPicPr>
          <p:nvPr/>
        </p:nvPicPr>
        <p:blipFill>
          <a:blip r:embed="rId4"/>
          <a:srcRect/>
          <a:stretch>
            <a:fillRect/>
          </a:stretch>
        </p:blipFill>
        <p:spPr bwMode="auto">
          <a:xfrm>
            <a:off x="2133600" y="2514601"/>
            <a:ext cx="5105400" cy="2911475"/>
          </a:xfrm>
          <a:prstGeom prst="rect">
            <a:avLst/>
          </a:prstGeom>
          <a:noFill/>
          <a:ln w="9525">
            <a:noFill/>
            <a:miter lim="800000"/>
            <a:headEnd/>
            <a:tailEnd/>
          </a:ln>
        </p:spPr>
      </p:pic>
      <p:sp>
        <p:nvSpPr>
          <p:cNvPr id="18" name="Rectangle 17"/>
          <p:cNvSpPr>
            <a:spLocks noChangeArrowheads="1"/>
          </p:cNvSpPr>
          <p:nvPr/>
        </p:nvSpPr>
        <p:spPr bwMode="auto">
          <a:xfrm>
            <a:off x="2420938" y="2971800"/>
            <a:ext cx="4570412" cy="1524000"/>
          </a:xfrm>
          <a:prstGeom prst="rect">
            <a:avLst/>
          </a:prstGeom>
          <a:noFill/>
          <a:ln w="12700" algn="ctr">
            <a:noFill/>
            <a:miter lim="800000"/>
            <a:headEnd type="none" w="sm" len="sm"/>
            <a:tailEnd type="none" w="sm" len="sm"/>
          </a:ln>
        </p:spPr>
        <p:txBody>
          <a:bodyPr wrap="none" anchor="ctr"/>
          <a:lstStyle/>
          <a:p>
            <a:pPr algn="ctr">
              <a:defRPr/>
            </a:pPr>
            <a:endParaRPr lang="en-US" dirty="0">
              <a:latin typeface="Calibri" pitchFamily="34" charset="0"/>
              <a:ea typeface="ＭＳ Ｐゴシック" pitchFamily="-80" charset="-128"/>
            </a:endParaRPr>
          </a:p>
        </p:txBody>
      </p:sp>
      <p:pic>
        <p:nvPicPr>
          <p:cNvPr id="7" name="Picture 6" descr="AGPM"/>
          <p:cNvPicPr>
            <a:picLocks noChangeAspect="1" noChangeArrowheads="1"/>
          </p:cNvPicPr>
          <p:nvPr/>
        </p:nvPicPr>
        <p:blipFill>
          <a:blip r:embed="rId5"/>
          <a:srcRect/>
          <a:stretch>
            <a:fillRect/>
          </a:stretch>
        </p:blipFill>
        <p:spPr bwMode="auto">
          <a:xfrm>
            <a:off x="2285984" y="2928934"/>
            <a:ext cx="4738546" cy="1022347"/>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382588" y="341295"/>
            <a:ext cx="8380412" cy="747897"/>
          </a:xfrm>
        </p:spPr>
        <p:txBody>
          <a:bodyPr/>
          <a:lstStyle/>
          <a:p>
            <a:pPr>
              <a:defRPr/>
            </a:pPr>
            <a:r>
              <a:rPr lang="fr-FR" smtClean="0"/>
              <a:t>AGPM (ancien GPOVault)</a:t>
            </a:r>
          </a:p>
        </p:txBody>
      </p:sp>
      <p:sp>
        <p:nvSpPr>
          <p:cNvPr id="275459" name="Rectangle 3"/>
          <p:cNvSpPr>
            <a:spLocks noGrp="1" noChangeArrowheads="1"/>
          </p:cNvSpPr>
          <p:nvPr>
            <p:ph type="body" idx="1"/>
          </p:nvPr>
        </p:nvSpPr>
        <p:spPr>
          <a:xfrm>
            <a:off x="382588" y="1414463"/>
            <a:ext cx="8380412" cy="4499693"/>
          </a:xfrm>
        </p:spPr>
        <p:txBody>
          <a:bodyPr/>
          <a:lstStyle/>
          <a:p>
            <a:pPr>
              <a:defRPr/>
            </a:pPr>
            <a:r>
              <a:rPr lang="fr-FR" sz="2800" dirty="0" smtClean="0"/>
              <a:t>Extensions MMC à la console GPMC</a:t>
            </a:r>
          </a:p>
          <a:p>
            <a:pPr>
              <a:defRPr/>
            </a:pPr>
            <a:r>
              <a:rPr lang="fr-FR" sz="2800" dirty="0" smtClean="0"/>
              <a:t>Gestion de changements dans l’infrastructure des stratégies de groupe</a:t>
            </a:r>
          </a:p>
          <a:p>
            <a:pPr lvl="1">
              <a:defRPr/>
            </a:pPr>
            <a:r>
              <a:rPr lang="fr-FR" sz="2400" dirty="0" smtClean="0"/>
              <a:t>Edition offline</a:t>
            </a:r>
          </a:p>
          <a:p>
            <a:pPr lvl="1">
              <a:defRPr/>
            </a:pPr>
            <a:r>
              <a:rPr lang="fr-FR" sz="2400" dirty="0" smtClean="0"/>
              <a:t>Délégation par rôle</a:t>
            </a:r>
          </a:p>
          <a:p>
            <a:pPr lvl="1">
              <a:defRPr/>
            </a:pPr>
            <a:r>
              <a:rPr lang="fr-FR" sz="2400" dirty="0" smtClean="0"/>
              <a:t>Check-out/Check-in</a:t>
            </a:r>
          </a:p>
          <a:p>
            <a:pPr lvl="1">
              <a:defRPr/>
            </a:pPr>
            <a:r>
              <a:rPr lang="fr-FR" sz="2400" dirty="0" smtClean="0"/>
              <a:t>Déploiement des </a:t>
            </a:r>
            <a:r>
              <a:rPr lang="fr-FR" sz="2400" dirty="0" err="1" smtClean="0"/>
              <a:t>GPO’s</a:t>
            </a:r>
            <a:endParaRPr lang="fr-FR" sz="2400" dirty="0" smtClean="0"/>
          </a:p>
          <a:p>
            <a:pPr lvl="1">
              <a:defRPr/>
            </a:pPr>
            <a:r>
              <a:rPr lang="fr-FR" sz="2400" dirty="0" smtClean="0"/>
              <a:t>Historique des changements</a:t>
            </a:r>
          </a:p>
          <a:p>
            <a:pPr lvl="1">
              <a:defRPr/>
            </a:pPr>
            <a:r>
              <a:rPr lang="fr-FR" sz="2400" dirty="0" smtClean="0"/>
              <a:t>Roll-back / Roll-</a:t>
            </a:r>
            <a:r>
              <a:rPr lang="fr-FR" sz="2400" dirty="0" err="1" smtClean="0"/>
              <a:t>forward</a:t>
            </a:r>
            <a:endParaRPr lang="fr-FR" sz="2400" dirty="0" smtClean="0"/>
          </a:p>
          <a:p>
            <a:pPr lvl="1">
              <a:defRPr/>
            </a:pPr>
            <a:r>
              <a:rPr lang="fr-FR" sz="2400" dirty="0" smtClean="0"/>
              <a:t>Rapports différentiels entre deux </a:t>
            </a:r>
            <a:r>
              <a:rPr lang="fr-FR" sz="2400" dirty="0" err="1" smtClean="0"/>
              <a:t>GPO’s</a:t>
            </a:r>
            <a:endParaRPr lang="fr-FR" sz="2400" dirty="0" smtClean="0"/>
          </a:p>
          <a:p>
            <a:pPr lvl="1">
              <a:defRPr/>
            </a:pPr>
            <a:r>
              <a:rPr lang="fr-FR" sz="2400" dirty="0" smtClean="0"/>
              <a:t>Création de </a:t>
            </a:r>
            <a:r>
              <a:rPr lang="fr-FR" sz="2400" dirty="0" err="1" smtClean="0"/>
              <a:t>templates</a:t>
            </a:r>
            <a:endParaRPr lang="fr-FR" sz="24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90"/>
          <p:cNvGrpSpPr>
            <a:grpSpLocks/>
          </p:cNvGrpSpPr>
          <p:nvPr/>
        </p:nvGrpSpPr>
        <p:grpSpPr bwMode="auto">
          <a:xfrm>
            <a:off x="3286116" y="2143116"/>
            <a:ext cx="479425" cy="954085"/>
            <a:chOff x="6297613" y="2101850"/>
            <a:chExt cx="479425" cy="1079500"/>
          </a:xfrm>
        </p:grpSpPr>
        <p:sp>
          <p:nvSpPr>
            <p:cNvPr id="765" name="Freeform 193"/>
            <p:cNvSpPr>
              <a:spLocks/>
            </p:cNvSpPr>
            <p:nvPr/>
          </p:nvSpPr>
          <p:spPr bwMode="auto">
            <a:xfrm>
              <a:off x="6642100" y="3032125"/>
              <a:ext cx="128588" cy="149225"/>
            </a:xfrm>
            <a:custGeom>
              <a:avLst/>
              <a:gdLst>
                <a:gd name="T0" fmla="*/ 0 w 160"/>
                <a:gd name="T1" fmla="*/ 149225 h 189"/>
                <a:gd name="T2" fmla="*/ 128588 w 160"/>
                <a:gd name="T3" fmla="*/ 22107 h 189"/>
                <a:gd name="T4" fmla="*/ 128588 w 160"/>
                <a:gd name="T5" fmla="*/ 0 h 189"/>
                <a:gd name="T6" fmla="*/ 0 w 160"/>
                <a:gd name="T7" fmla="*/ 126328 h 189"/>
                <a:gd name="T8" fmla="*/ 0 w 160"/>
                <a:gd name="T9" fmla="*/ 149225 h 189"/>
                <a:gd name="T10" fmla="*/ 0 60000 65536"/>
                <a:gd name="T11" fmla="*/ 0 60000 65536"/>
                <a:gd name="T12" fmla="*/ 0 60000 65536"/>
                <a:gd name="T13" fmla="*/ 0 60000 65536"/>
                <a:gd name="T14" fmla="*/ 0 60000 65536"/>
                <a:gd name="T15" fmla="*/ 0 w 160"/>
                <a:gd name="T16" fmla="*/ 0 h 189"/>
                <a:gd name="T17" fmla="*/ 160 w 160"/>
                <a:gd name="T18" fmla="*/ 189 h 189"/>
              </a:gdLst>
              <a:ahLst/>
              <a:cxnLst>
                <a:cxn ang="T10">
                  <a:pos x="T0" y="T1"/>
                </a:cxn>
                <a:cxn ang="T11">
                  <a:pos x="T2" y="T3"/>
                </a:cxn>
                <a:cxn ang="T12">
                  <a:pos x="T4" y="T5"/>
                </a:cxn>
                <a:cxn ang="T13">
                  <a:pos x="T6" y="T7"/>
                </a:cxn>
                <a:cxn ang="T14">
                  <a:pos x="T8" y="T9"/>
                </a:cxn>
              </a:cxnLst>
              <a:rect l="T15" t="T16" r="T17" b="T18"/>
              <a:pathLst>
                <a:path w="160" h="189">
                  <a:moveTo>
                    <a:pt x="0" y="189"/>
                  </a:moveTo>
                  <a:lnTo>
                    <a:pt x="160" y="28"/>
                  </a:lnTo>
                  <a:lnTo>
                    <a:pt x="160" y="0"/>
                  </a:lnTo>
                  <a:lnTo>
                    <a:pt x="0" y="160"/>
                  </a:lnTo>
                  <a:lnTo>
                    <a:pt x="0" y="189"/>
                  </a:lnTo>
                  <a:close/>
                </a:path>
              </a:pathLst>
            </a:custGeom>
            <a:solidFill>
              <a:srgbClr val="9A9A9A"/>
            </a:solidFill>
            <a:ln w="9525">
              <a:noFill/>
              <a:round/>
              <a:headEnd/>
              <a:tailEnd/>
            </a:ln>
          </p:spPr>
          <p:txBody>
            <a:bodyPr/>
            <a:lstStyle/>
            <a:p>
              <a:endParaRPr lang="en-US" sz="1800">
                <a:solidFill>
                  <a:schemeClr val="tx1"/>
                </a:solidFill>
                <a:latin typeface="Segoe" pitchFamily="34" charset="0"/>
              </a:endParaRPr>
            </a:p>
          </p:txBody>
        </p:sp>
        <p:sp>
          <p:nvSpPr>
            <p:cNvPr id="766" name="Freeform 194"/>
            <p:cNvSpPr>
              <a:spLocks/>
            </p:cNvSpPr>
            <p:nvPr/>
          </p:nvSpPr>
          <p:spPr bwMode="auto">
            <a:xfrm>
              <a:off x="6297613" y="2101850"/>
              <a:ext cx="479425" cy="119063"/>
            </a:xfrm>
            <a:custGeom>
              <a:avLst/>
              <a:gdLst>
                <a:gd name="T0" fmla="*/ 0 w 604"/>
                <a:gd name="T1" fmla="*/ 119063 h 150"/>
                <a:gd name="T2" fmla="*/ 119063 w 604"/>
                <a:gd name="T3" fmla="*/ 0 h 150"/>
                <a:gd name="T4" fmla="*/ 479425 w 604"/>
                <a:gd name="T5" fmla="*/ 0 h 150"/>
                <a:gd name="T6" fmla="*/ 359569 w 604"/>
                <a:gd name="T7" fmla="*/ 119063 h 150"/>
                <a:gd name="T8" fmla="*/ 0 w 604"/>
                <a:gd name="T9" fmla="*/ 119063 h 150"/>
                <a:gd name="T10" fmla="*/ 0 60000 65536"/>
                <a:gd name="T11" fmla="*/ 0 60000 65536"/>
                <a:gd name="T12" fmla="*/ 0 60000 65536"/>
                <a:gd name="T13" fmla="*/ 0 60000 65536"/>
                <a:gd name="T14" fmla="*/ 0 60000 65536"/>
                <a:gd name="T15" fmla="*/ 0 w 604"/>
                <a:gd name="T16" fmla="*/ 0 h 150"/>
                <a:gd name="T17" fmla="*/ 604 w 604"/>
                <a:gd name="T18" fmla="*/ 150 h 150"/>
              </a:gdLst>
              <a:ahLst/>
              <a:cxnLst>
                <a:cxn ang="T10">
                  <a:pos x="T0" y="T1"/>
                </a:cxn>
                <a:cxn ang="T11">
                  <a:pos x="T2" y="T3"/>
                </a:cxn>
                <a:cxn ang="T12">
                  <a:pos x="T4" y="T5"/>
                </a:cxn>
                <a:cxn ang="T13">
                  <a:pos x="T6" y="T7"/>
                </a:cxn>
                <a:cxn ang="T14">
                  <a:pos x="T8" y="T9"/>
                </a:cxn>
              </a:cxnLst>
              <a:rect l="T15" t="T16" r="T17" b="T18"/>
              <a:pathLst>
                <a:path w="604" h="150">
                  <a:moveTo>
                    <a:pt x="0" y="150"/>
                  </a:moveTo>
                  <a:lnTo>
                    <a:pt x="150" y="0"/>
                  </a:lnTo>
                  <a:lnTo>
                    <a:pt x="604" y="0"/>
                  </a:lnTo>
                  <a:lnTo>
                    <a:pt x="453" y="150"/>
                  </a:lnTo>
                  <a:lnTo>
                    <a:pt x="0" y="150"/>
                  </a:lnTo>
                  <a:close/>
                </a:path>
              </a:pathLst>
            </a:custGeom>
            <a:solidFill>
              <a:srgbClr val="E6E6E6"/>
            </a:solidFill>
            <a:ln w="9525">
              <a:noFill/>
              <a:round/>
              <a:headEnd/>
              <a:tailEnd/>
            </a:ln>
          </p:spPr>
          <p:txBody>
            <a:bodyPr/>
            <a:lstStyle/>
            <a:p>
              <a:endParaRPr lang="en-US" sz="1800">
                <a:solidFill>
                  <a:schemeClr val="tx1"/>
                </a:solidFill>
                <a:latin typeface="Segoe" pitchFamily="34" charset="0"/>
              </a:endParaRPr>
            </a:p>
          </p:txBody>
        </p:sp>
        <p:sp>
          <p:nvSpPr>
            <p:cNvPr id="767" name="Freeform 195"/>
            <p:cNvSpPr>
              <a:spLocks/>
            </p:cNvSpPr>
            <p:nvPr/>
          </p:nvSpPr>
          <p:spPr bwMode="auto">
            <a:xfrm>
              <a:off x="6657975" y="2101850"/>
              <a:ext cx="119063" cy="1057275"/>
            </a:xfrm>
            <a:custGeom>
              <a:avLst/>
              <a:gdLst>
                <a:gd name="T0" fmla="*/ 0 w 151"/>
                <a:gd name="T1" fmla="*/ 119152 h 1331"/>
                <a:gd name="T2" fmla="*/ 119063 w 151"/>
                <a:gd name="T3" fmla="*/ 0 h 1331"/>
                <a:gd name="T4" fmla="*/ 119063 w 151"/>
                <a:gd name="T5" fmla="*/ 936534 h 1331"/>
                <a:gd name="T6" fmla="*/ 0 w 151"/>
                <a:gd name="T7" fmla="*/ 1057275 h 1331"/>
                <a:gd name="T8" fmla="*/ 0 w 151"/>
                <a:gd name="T9" fmla="*/ 119152 h 1331"/>
                <a:gd name="T10" fmla="*/ 0 60000 65536"/>
                <a:gd name="T11" fmla="*/ 0 60000 65536"/>
                <a:gd name="T12" fmla="*/ 0 60000 65536"/>
                <a:gd name="T13" fmla="*/ 0 60000 65536"/>
                <a:gd name="T14" fmla="*/ 0 60000 65536"/>
                <a:gd name="T15" fmla="*/ 0 w 151"/>
                <a:gd name="T16" fmla="*/ 0 h 1331"/>
                <a:gd name="T17" fmla="*/ 151 w 151"/>
                <a:gd name="T18" fmla="*/ 1331 h 1331"/>
              </a:gdLst>
              <a:ahLst/>
              <a:cxnLst>
                <a:cxn ang="T10">
                  <a:pos x="T0" y="T1"/>
                </a:cxn>
                <a:cxn ang="T11">
                  <a:pos x="T2" y="T3"/>
                </a:cxn>
                <a:cxn ang="T12">
                  <a:pos x="T4" y="T5"/>
                </a:cxn>
                <a:cxn ang="T13">
                  <a:pos x="T6" y="T7"/>
                </a:cxn>
                <a:cxn ang="T14">
                  <a:pos x="T8" y="T9"/>
                </a:cxn>
              </a:cxnLst>
              <a:rect l="T15" t="T16" r="T17" b="T18"/>
              <a:pathLst>
                <a:path w="151" h="1331">
                  <a:moveTo>
                    <a:pt x="0" y="150"/>
                  </a:moveTo>
                  <a:lnTo>
                    <a:pt x="151" y="0"/>
                  </a:lnTo>
                  <a:lnTo>
                    <a:pt x="151" y="1179"/>
                  </a:lnTo>
                  <a:lnTo>
                    <a:pt x="0" y="1331"/>
                  </a:lnTo>
                  <a:lnTo>
                    <a:pt x="0" y="150"/>
                  </a:lnTo>
                  <a:close/>
                </a:path>
              </a:pathLst>
            </a:custGeom>
            <a:solidFill>
              <a:srgbClr val="9A9A9A"/>
            </a:solidFill>
            <a:ln w="9525">
              <a:noFill/>
              <a:round/>
              <a:headEnd/>
              <a:tailEnd/>
            </a:ln>
          </p:spPr>
          <p:txBody>
            <a:bodyPr/>
            <a:lstStyle/>
            <a:p>
              <a:endParaRPr lang="en-US" sz="1800">
                <a:solidFill>
                  <a:schemeClr val="tx1"/>
                </a:solidFill>
                <a:latin typeface="Segoe" pitchFamily="34" charset="0"/>
              </a:endParaRPr>
            </a:p>
          </p:txBody>
        </p:sp>
        <p:sp>
          <p:nvSpPr>
            <p:cNvPr id="768" name="Rectangle 196"/>
            <p:cNvSpPr>
              <a:spLocks noChangeArrowheads="1"/>
            </p:cNvSpPr>
            <p:nvPr/>
          </p:nvSpPr>
          <p:spPr bwMode="auto">
            <a:xfrm>
              <a:off x="6297613" y="2220913"/>
              <a:ext cx="360363" cy="938213"/>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769" name="Rectangle 197"/>
            <p:cNvSpPr>
              <a:spLocks noChangeArrowheads="1"/>
            </p:cNvSpPr>
            <p:nvPr/>
          </p:nvSpPr>
          <p:spPr bwMode="auto">
            <a:xfrm>
              <a:off x="6297613" y="2220913"/>
              <a:ext cx="360363" cy="938213"/>
            </a:xfrm>
            <a:prstGeom prst="rect">
              <a:avLst/>
            </a:prstGeom>
            <a:noFill/>
            <a:ln w="2">
              <a:solidFill>
                <a:srgbClr val="000000"/>
              </a:solidFill>
              <a:miter lim="800000"/>
              <a:headEnd/>
              <a:tailEnd/>
            </a:ln>
          </p:spPr>
          <p:txBody>
            <a:bodyPr/>
            <a:lstStyle/>
            <a:p>
              <a:endParaRPr lang="en-US" sz="1800">
                <a:solidFill>
                  <a:schemeClr val="tx1"/>
                </a:solidFill>
                <a:latin typeface="Segoe" pitchFamily="34" charset="0"/>
              </a:endParaRPr>
            </a:p>
          </p:txBody>
        </p:sp>
        <p:pic>
          <p:nvPicPr>
            <p:cNvPr id="770" name="Picture 198"/>
            <p:cNvPicPr>
              <a:picLocks noChangeAspect="1" noChangeArrowheads="1"/>
            </p:cNvPicPr>
            <p:nvPr/>
          </p:nvPicPr>
          <p:blipFill>
            <a:blip r:embed="rId3"/>
            <a:srcRect/>
            <a:stretch>
              <a:fillRect/>
            </a:stretch>
          </p:blipFill>
          <p:spPr bwMode="auto">
            <a:xfrm>
              <a:off x="6342063" y="2263775"/>
              <a:ext cx="273050" cy="573088"/>
            </a:xfrm>
            <a:prstGeom prst="rect">
              <a:avLst/>
            </a:prstGeom>
            <a:noFill/>
            <a:ln w="9525">
              <a:noFill/>
              <a:miter lim="800000"/>
              <a:headEnd/>
              <a:tailEnd/>
            </a:ln>
          </p:spPr>
        </p:pic>
        <p:pic>
          <p:nvPicPr>
            <p:cNvPr id="771" name="Picture 199"/>
            <p:cNvPicPr>
              <a:picLocks noChangeAspect="1" noChangeArrowheads="1"/>
            </p:cNvPicPr>
            <p:nvPr/>
          </p:nvPicPr>
          <p:blipFill>
            <a:blip r:embed="rId4"/>
            <a:srcRect/>
            <a:stretch>
              <a:fillRect/>
            </a:stretch>
          </p:blipFill>
          <p:spPr bwMode="auto">
            <a:xfrm>
              <a:off x="6342063" y="2263775"/>
              <a:ext cx="273050" cy="573088"/>
            </a:xfrm>
            <a:prstGeom prst="rect">
              <a:avLst/>
            </a:prstGeom>
            <a:noFill/>
            <a:ln w="9525">
              <a:noFill/>
              <a:miter lim="800000"/>
              <a:headEnd/>
              <a:tailEnd/>
            </a:ln>
          </p:spPr>
        </p:pic>
        <p:sp>
          <p:nvSpPr>
            <p:cNvPr id="772" name="Rectangle 200"/>
            <p:cNvSpPr>
              <a:spLocks noChangeArrowheads="1"/>
            </p:cNvSpPr>
            <p:nvPr/>
          </p:nvSpPr>
          <p:spPr bwMode="auto">
            <a:xfrm>
              <a:off x="6342063" y="2266950"/>
              <a:ext cx="269875" cy="569913"/>
            </a:xfrm>
            <a:prstGeom prst="rect">
              <a:avLst/>
            </a:prstGeom>
            <a:noFill/>
            <a:ln w="2">
              <a:solidFill>
                <a:srgbClr val="000000"/>
              </a:solidFill>
              <a:miter lim="800000"/>
              <a:headEnd/>
              <a:tailEnd/>
            </a:ln>
          </p:spPr>
          <p:txBody>
            <a:bodyPr/>
            <a:lstStyle/>
            <a:p>
              <a:endParaRPr lang="en-US" sz="1800">
                <a:solidFill>
                  <a:schemeClr val="tx1"/>
                </a:solidFill>
                <a:latin typeface="Segoe" pitchFamily="34" charset="0"/>
              </a:endParaRPr>
            </a:p>
          </p:txBody>
        </p:sp>
        <p:sp>
          <p:nvSpPr>
            <p:cNvPr id="773" name="Freeform 201"/>
            <p:cNvSpPr>
              <a:spLocks noEditPoints="1"/>
            </p:cNvSpPr>
            <p:nvPr/>
          </p:nvSpPr>
          <p:spPr bwMode="auto">
            <a:xfrm>
              <a:off x="6375400" y="2295525"/>
              <a:ext cx="204788" cy="490538"/>
            </a:xfrm>
            <a:custGeom>
              <a:avLst/>
              <a:gdLst>
                <a:gd name="T0" fmla="*/ 0 w 259"/>
                <a:gd name="T1" fmla="*/ 441246 h 617"/>
                <a:gd name="T2" fmla="*/ 204788 w 259"/>
                <a:gd name="T3" fmla="*/ 441246 h 617"/>
                <a:gd name="T4" fmla="*/ 204788 w 259"/>
                <a:gd name="T5" fmla="*/ 490538 h 617"/>
                <a:gd name="T6" fmla="*/ 0 w 259"/>
                <a:gd name="T7" fmla="*/ 490538 h 617"/>
                <a:gd name="T8" fmla="*/ 0 w 259"/>
                <a:gd name="T9" fmla="*/ 441246 h 617"/>
                <a:gd name="T10" fmla="*/ 0 w 259"/>
                <a:gd name="T11" fmla="*/ 366512 h 617"/>
                <a:gd name="T12" fmla="*/ 204788 w 259"/>
                <a:gd name="T13" fmla="*/ 366512 h 617"/>
                <a:gd name="T14" fmla="*/ 204788 w 259"/>
                <a:gd name="T15" fmla="*/ 415805 h 617"/>
                <a:gd name="T16" fmla="*/ 0 w 259"/>
                <a:gd name="T17" fmla="*/ 415805 h 617"/>
                <a:gd name="T18" fmla="*/ 0 w 259"/>
                <a:gd name="T19" fmla="*/ 366512 h 617"/>
                <a:gd name="T20" fmla="*/ 0 w 259"/>
                <a:gd name="T21" fmla="*/ 290984 h 617"/>
                <a:gd name="T22" fmla="*/ 204788 w 259"/>
                <a:gd name="T23" fmla="*/ 290984 h 617"/>
                <a:gd name="T24" fmla="*/ 204788 w 259"/>
                <a:gd name="T25" fmla="*/ 341071 h 617"/>
                <a:gd name="T26" fmla="*/ 0 w 259"/>
                <a:gd name="T27" fmla="*/ 341071 h 617"/>
                <a:gd name="T28" fmla="*/ 0 w 259"/>
                <a:gd name="T29" fmla="*/ 290984 h 617"/>
                <a:gd name="T30" fmla="*/ 0 w 259"/>
                <a:gd name="T31" fmla="*/ 216250 h 617"/>
                <a:gd name="T32" fmla="*/ 204788 w 259"/>
                <a:gd name="T33" fmla="*/ 216250 h 617"/>
                <a:gd name="T34" fmla="*/ 204788 w 259"/>
                <a:gd name="T35" fmla="*/ 265542 h 617"/>
                <a:gd name="T36" fmla="*/ 0 w 259"/>
                <a:gd name="T37" fmla="*/ 265542 h 617"/>
                <a:gd name="T38" fmla="*/ 0 w 259"/>
                <a:gd name="T39" fmla="*/ 216250 h 617"/>
                <a:gd name="T40" fmla="*/ 0 w 259"/>
                <a:gd name="T41" fmla="*/ 109715 h 617"/>
                <a:gd name="T42" fmla="*/ 204788 w 259"/>
                <a:gd name="T43" fmla="*/ 109715 h 617"/>
                <a:gd name="T44" fmla="*/ 204788 w 259"/>
                <a:gd name="T45" fmla="*/ 192399 h 617"/>
                <a:gd name="T46" fmla="*/ 0 w 259"/>
                <a:gd name="T47" fmla="*/ 192399 h 617"/>
                <a:gd name="T48" fmla="*/ 0 w 259"/>
                <a:gd name="T49" fmla="*/ 109715 h 617"/>
                <a:gd name="T50" fmla="*/ 0 w 259"/>
                <a:gd name="T51" fmla="*/ 0 h 617"/>
                <a:gd name="T52" fmla="*/ 204788 w 259"/>
                <a:gd name="T53" fmla="*/ 0 h 617"/>
                <a:gd name="T54" fmla="*/ 204788 w 259"/>
                <a:gd name="T55" fmla="*/ 82684 h 617"/>
                <a:gd name="T56" fmla="*/ 0 w 259"/>
                <a:gd name="T57" fmla="*/ 82684 h 617"/>
                <a:gd name="T58" fmla="*/ 0 w 259"/>
                <a:gd name="T59" fmla="*/ 0 h 6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9"/>
                <a:gd name="T91" fmla="*/ 0 h 617"/>
                <a:gd name="T92" fmla="*/ 259 w 259"/>
                <a:gd name="T93" fmla="*/ 617 h 6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9" h="617">
                  <a:moveTo>
                    <a:pt x="0" y="555"/>
                  </a:moveTo>
                  <a:lnTo>
                    <a:pt x="259" y="555"/>
                  </a:lnTo>
                  <a:lnTo>
                    <a:pt x="259" y="617"/>
                  </a:lnTo>
                  <a:lnTo>
                    <a:pt x="0" y="617"/>
                  </a:lnTo>
                  <a:lnTo>
                    <a:pt x="0" y="555"/>
                  </a:lnTo>
                  <a:close/>
                  <a:moveTo>
                    <a:pt x="0" y="461"/>
                  </a:moveTo>
                  <a:lnTo>
                    <a:pt x="259" y="461"/>
                  </a:lnTo>
                  <a:lnTo>
                    <a:pt x="259" y="523"/>
                  </a:lnTo>
                  <a:lnTo>
                    <a:pt x="0" y="523"/>
                  </a:lnTo>
                  <a:lnTo>
                    <a:pt x="0" y="461"/>
                  </a:lnTo>
                  <a:close/>
                  <a:moveTo>
                    <a:pt x="0" y="366"/>
                  </a:moveTo>
                  <a:lnTo>
                    <a:pt x="259" y="366"/>
                  </a:lnTo>
                  <a:lnTo>
                    <a:pt x="259" y="429"/>
                  </a:lnTo>
                  <a:lnTo>
                    <a:pt x="0" y="429"/>
                  </a:lnTo>
                  <a:lnTo>
                    <a:pt x="0" y="366"/>
                  </a:lnTo>
                  <a:close/>
                  <a:moveTo>
                    <a:pt x="0" y="272"/>
                  </a:moveTo>
                  <a:lnTo>
                    <a:pt x="259" y="272"/>
                  </a:lnTo>
                  <a:lnTo>
                    <a:pt x="259" y="334"/>
                  </a:lnTo>
                  <a:lnTo>
                    <a:pt x="0" y="334"/>
                  </a:lnTo>
                  <a:lnTo>
                    <a:pt x="0" y="272"/>
                  </a:lnTo>
                  <a:close/>
                  <a:moveTo>
                    <a:pt x="0" y="138"/>
                  </a:moveTo>
                  <a:lnTo>
                    <a:pt x="259" y="138"/>
                  </a:lnTo>
                  <a:lnTo>
                    <a:pt x="259" y="242"/>
                  </a:lnTo>
                  <a:lnTo>
                    <a:pt x="0" y="242"/>
                  </a:lnTo>
                  <a:lnTo>
                    <a:pt x="0" y="138"/>
                  </a:lnTo>
                  <a:close/>
                  <a:moveTo>
                    <a:pt x="0" y="0"/>
                  </a:moveTo>
                  <a:lnTo>
                    <a:pt x="259" y="0"/>
                  </a:lnTo>
                  <a:lnTo>
                    <a:pt x="259" y="104"/>
                  </a:lnTo>
                  <a:lnTo>
                    <a:pt x="0" y="104"/>
                  </a:lnTo>
                  <a:lnTo>
                    <a:pt x="0" y="0"/>
                  </a:lnTo>
                  <a:close/>
                </a:path>
              </a:pathLst>
            </a:custGeom>
            <a:solidFill>
              <a:srgbClr val="C0C0C0"/>
            </a:solidFill>
            <a:ln w="9525">
              <a:noFill/>
              <a:round/>
              <a:headEnd/>
              <a:tailEnd/>
            </a:ln>
          </p:spPr>
          <p:txBody>
            <a:bodyPr/>
            <a:lstStyle/>
            <a:p>
              <a:endParaRPr lang="en-US" sz="1800">
                <a:solidFill>
                  <a:schemeClr val="tx1"/>
                </a:solidFill>
                <a:latin typeface="Segoe" pitchFamily="34" charset="0"/>
              </a:endParaRPr>
            </a:p>
          </p:txBody>
        </p:sp>
        <p:sp>
          <p:nvSpPr>
            <p:cNvPr id="774" name="Rectangle 202"/>
            <p:cNvSpPr>
              <a:spLocks noChangeArrowheads="1"/>
            </p:cNvSpPr>
            <p:nvPr/>
          </p:nvSpPr>
          <p:spPr bwMode="auto">
            <a:xfrm>
              <a:off x="6375400" y="2735263"/>
              <a:ext cx="204788" cy="5080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775" name="Rectangle 203"/>
            <p:cNvSpPr>
              <a:spLocks noChangeArrowheads="1"/>
            </p:cNvSpPr>
            <p:nvPr/>
          </p:nvSpPr>
          <p:spPr bwMode="auto">
            <a:xfrm>
              <a:off x="6375400" y="2660650"/>
              <a:ext cx="204788" cy="49213"/>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776" name="Rectangle 204"/>
            <p:cNvSpPr>
              <a:spLocks noChangeArrowheads="1"/>
            </p:cNvSpPr>
            <p:nvPr/>
          </p:nvSpPr>
          <p:spPr bwMode="auto">
            <a:xfrm>
              <a:off x="6375400" y="2586038"/>
              <a:ext cx="204788" cy="49213"/>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777" name="Rectangle 205"/>
            <p:cNvSpPr>
              <a:spLocks noChangeArrowheads="1"/>
            </p:cNvSpPr>
            <p:nvPr/>
          </p:nvSpPr>
          <p:spPr bwMode="auto">
            <a:xfrm>
              <a:off x="6375400" y="2511425"/>
              <a:ext cx="204788" cy="49213"/>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778" name="Rectangle 206"/>
            <p:cNvSpPr>
              <a:spLocks noChangeArrowheads="1"/>
            </p:cNvSpPr>
            <p:nvPr/>
          </p:nvSpPr>
          <p:spPr bwMode="auto">
            <a:xfrm>
              <a:off x="6375400" y="2405063"/>
              <a:ext cx="204788" cy="8255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779" name="Rectangle 207"/>
            <p:cNvSpPr>
              <a:spLocks noChangeArrowheads="1"/>
            </p:cNvSpPr>
            <p:nvPr/>
          </p:nvSpPr>
          <p:spPr bwMode="auto">
            <a:xfrm>
              <a:off x="6375400" y="2295525"/>
              <a:ext cx="204788" cy="8255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780" name="Rectangle 209"/>
            <p:cNvSpPr>
              <a:spLocks noChangeArrowheads="1"/>
            </p:cNvSpPr>
            <p:nvPr/>
          </p:nvSpPr>
          <p:spPr bwMode="auto">
            <a:xfrm>
              <a:off x="6311901" y="3159125"/>
              <a:ext cx="330200" cy="22225"/>
            </a:xfrm>
            <a:prstGeom prst="rect">
              <a:avLst/>
            </a:prstGeom>
            <a:solidFill>
              <a:srgbClr val="9A9A9A"/>
            </a:solidFill>
            <a:ln w="9525">
              <a:noFill/>
              <a:miter lim="800000"/>
              <a:headEnd/>
              <a:tailEnd/>
            </a:ln>
          </p:spPr>
          <p:txBody>
            <a:bodyPr/>
            <a:lstStyle/>
            <a:p>
              <a:endParaRPr lang="en-US" sz="1800">
                <a:solidFill>
                  <a:schemeClr val="tx1"/>
                </a:solidFill>
                <a:latin typeface="Segoe" pitchFamily="34" charset="0"/>
              </a:endParaRPr>
            </a:p>
          </p:txBody>
        </p:sp>
        <p:pic>
          <p:nvPicPr>
            <p:cNvPr id="781" name="Picture 210"/>
            <p:cNvPicPr>
              <a:picLocks noChangeAspect="1" noChangeArrowheads="1"/>
            </p:cNvPicPr>
            <p:nvPr/>
          </p:nvPicPr>
          <p:blipFill>
            <a:blip r:embed="rId5"/>
            <a:srcRect/>
            <a:stretch>
              <a:fillRect/>
            </a:stretch>
          </p:blipFill>
          <p:spPr bwMode="auto">
            <a:xfrm>
              <a:off x="6451601" y="2889250"/>
              <a:ext cx="50800" cy="52388"/>
            </a:xfrm>
            <a:prstGeom prst="rect">
              <a:avLst/>
            </a:prstGeom>
            <a:noFill/>
            <a:ln w="9525">
              <a:noFill/>
              <a:miter lim="800000"/>
              <a:headEnd/>
              <a:tailEnd/>
            </a:ln>
          </p:spPr>
        </p:pic>
        <p:pic>
          <p:nvPicPr>
            <p:cNvPr id="782" name="Picture 211"/>
            <p:cNvPicPr>
              <a:picLocks noChangeAspect="1" noChangeArrowheads="1"/>
            </p:cNvPicPr>
            <p:nvPr/>
          </p:nvPicPr>
          <p:blipFill>
            <a:blip r:embed="rId6"/>
            <a:srcRect/>
            <a:stretch>
              <a:fillRect/>
            </a:stretch>
          </p:blipFill>
          <p:spPr bwMode="auto">
            <a:xfrm>
              <a:off x="6451601" y="2889250"/>
              <a:ext cx="50800" cy="52388"/>
            </a:xfrm>
            <a:prstGeom prst="rect">
              <a:avLst/>
            </a:prstGeom>
            <a:noFill/>
            <a:ln w="9525">
              <a:noFill/>
              <a:miter lim="800000"/>
              <a:headEnd/>
              <a:tailEnd/>
            </a:ln>
          </p:spPr>
        </p:pic>
        <p:pic>
          <p:nvPicPr>
            <p:cNvPr id="783" name="Picture 212"/>
            <p:cNvPicPr>
              <a:picLocks noChangeAspect="1" noChangeArrowheads="1"/>
            </p:cNvPicPr>
            <p:nvPr/>
          </p:nvPicPr>
          <p:blipFill>
            <a:blip r:embed="rId7"/>
            <a:srcRect/>
            <a:stretch>
              <a:fillRect/>
            </a:stretch>
          </p:blipFill>
          <p:spPr bwMode="auto">
            <a:xfrm>
              <a:off x="6461126" y="2900363"/>
              <a:ext cx="33338" cy="31750"/>
            </a:xfrm>
            <a:prstGeom prst="rect">
              <a:avLst/>
            </a:prstGeom>
            <a:noFill/>
            <a:ln w="9525">
              <a:noFill/>
              <a:miter lim="800000"/>
              <a:headEnd/>
              <a:tailEnd/>
            </a:ln>
          </p:spPr>
        </p:pic>
        <p:pic>
          <p:nvPicPr>
            <p:cNvPr id="784" name="Picture 213"/>
            <p:cNvPicPr>
              <a:picLocks noChangeAspect="1" noChangeArrowheads="1"/>
            </p:cNvPicPr>
            <p:nvPr/>
          </p:nvPicPr>
          <p:blipFill>
            <a:blip r:embed="rId8"/>
            <a:srcRect/>
            <a:stretch>
              <a:fillRect/>
            </a:stretch>
          </p:blipFill>
          <p:spPr bwMode="auto">
            <a:xfrm>
              <a:off x="6461126" y="2959100"/>
              <a:ext cx="33338" cy="33338"/>
            </a:xfrm>
            <a:prstGeom prst="rect">
              <a:avLst/>
            </a:prstGeom>
            <a:noFill/>
            <a:ln w="9525">
              <a:noFill/>
              <a:miter lim="800000"/>
              <a:headEnd/>
              <a:tailEnd/>
            </a:ln>
          </p:spPr>
        </p:pic>
        <p:pic>
          <p:nvPicPr>
            <p:cNvPr id="787" name="Picture 214"/>
            <p:cNvPicPr>
              <a:picLocks noChangeAspect="1" noChangeArrowheads="1"/>
            </p:cNvPicPr>
            <p:nvPr/>
          </p:nvPicPr>
          <p:blipFill>
            <a:blip r:embed="rId9"/>
            <a:srcRect/>
            <a:stretch>
              <a:fillRect/>
            </a:stretch>
          </p:blipFill>
          <p:spPr bwMode="auto">
            <a:xfrm>
              <a:off x="6467476" y="2963863"/>
              <a:ext cx="22225" cy="22225"/>
            </a:xfrm>
            <a:prstGeom prst="rect">
              <a:avLst/>
            </a:prstGeom>
            <a:noFill/>
            <a:ln w="9525">
              <a:noFill/>
              <a:miter lim="800000"/>
              <a:headEnd/>
              <a:tailEnd/>
            </a:ln>
          </p:spPr>
        </p:pic>
        <p:pic>
          <p:nvPicPr>
            <p:cNvPr id="788" name="Picture 215"/>
            <p:cNvPicPr>
              <a:picLocks noChangeAspect="1" noChangeArrowheads="1"/>
            </p:cNvPicPr>
            <p:nvPr/>
          </p:nvPicPr>
          <p:blipFill>
            <a:blip r:embed="rId10"/>
            <a:srcRect/>
            <a:stretch>
              <a:fillRect/>
            </a:stretch>
          </p:blipFill>
          <p:spPr bwMode="auto">
            <a:xfrm>
              <a:off x="6467476" y="2963863"/>
              <a:ext cx="22225" cy="22225"/>
            </a:xfrm>
            <a:prstGeom prst="rect">
              <a:avLst/>
            </a:prstGeom>
            <a:noFill/>
            <a:ln w="9525">
              <a:noFill/>
              <a:miter lim="800000"/>
              <a:headEnd/>
              <a:tailEnd/>
            </a:ln>
          </p:spPr>
        </p:pic>
        <p:sp>
          <p:nvSpPr>
            <p:cNvPr id="791" name="Rectangle 216"/>
            <p:cNvSpPr>
              <a:spLocks noChangeArrowheads="1"/>
            </p:cNvSpPr>
            <p:nvPr/>
          </p:nvSpPr>
          <p:spPr bwMode="auto">
            <a:xfrm>
              <a:off x="6426201" y="2336800"/>
              <a:ext cx="30163" cy="7938"/>
            </a:xfrm>
            <a:prstGeom prst="rect">
              <a:avLst/>
            </a:prstGeom>
            <a:solidFill>
              <a:srgbClr val="9A9A9A"/>
            </a:solidFill>
            <a:ln w="9525">
              <a:noFill/>
              <a:miter lim="800000"/>
              <a:headEnd/>
              <a:tailEnd/>
            </a:ln>
          </p:spPr>
          <p:txBody>
            <a:bodyPr/>
            <a:lstStyle/>
            <a:p>
              <a:endParaRPr lang="en-US" sz="1800">
                <a:solidFill>
                  <a:schemeClr val="tx1"/>
                </a:solidFill>
                <a:latin typeface="Segoe" pitchFamily="34" charset="0"/>
              </a:endParaRPr>
            </a:p>
          </p:txBody>
        </p:sp>
        <p:pic>
          <p:nvPicPr>
            <p:cNvPr id="792" name="Picture 217"/>
            <p:cNvPicPr>
              <a:picLocks noChangeAspect="1" noChangeArrowheads="1"/>
            </p:cNvPicPr>
            <p:nvPr/>
          </p:nvPicPr>
          <p:blipFill>
            <a:blip r:embed="rId11"/>
            <a:srcRect/>
            <a:stretch>
              <a:fillRect/>
            </a:stretch>
          </p:blipFill>
          <p:spPr bwMode="auto">
            <a:xfrm>
              <a:off x="6388101" y="2309813"/>
              <a:ext cx="177800" cy="19050"/>
            </a:xfrm>
            <a:prstGeom prst="rect">
              <a:avLst/>
            </a:prstGeom>
            <a:noFill/>
            <a:ln w="9525">
              <a:noFill/>
              <a:miter lim="800000"/>
              <a:headEnd/>
              <a:tailEnd/>
            </a:ln>
          </p:spPr>
        </p:pic>
        <p:pic>
          <p:nvPicPr>
            <p:cNvPr id="793" name="Picture 218"/>
            <p:cNvPicPr>
              <a:picLocks noChangeAspect="1" noChangeArrowheads="1"/>
            </p:cNvPicPr>
            <p:nvPr/>
          </p:nvPicPr>
          <p:blipFill>
            <a:blip r:embed="rId12"/>
            <a:srcRect/>
            <a:stretch>
              <a:fillRect/>
            </a:stretch>
          </p:blipFill>
          <p:spPr bwMode="auto">
            <a:xfrm>
              <a:off x="6388101" y="2309813"/>
              <a:ext cx="177800" cy="19050"/>
            </a:xfrm>
            <a:prstGeom prst="rect">
              <a:avLst/>
            </a:prstGeom>
            <a:noFill/>
            <a:ln w="9525">
              <a:noFill/>
              <a:miter lim="800000"/>
              <a:headEnd/>
              <a:tailEnd/>
            </a:ln>
          </p:spPr>
        </p:pic>
        <p:sp>
          <p:nvSpPr>
            <p:cNvPr id="794" name="Rectangle 219"/>
            <p:cNvSpPr>
              <a:spLocks noChangeArrowheads="1"/>
            </p:cNvSpPr>
            <p:nvPr/>
          </p:nvSpPr>
          <p:spPr bwMode="auto">
            <a:xfrm>
              <a:off x="6391276" y="2311400"/>
              <a:ext cx="174625" cy="15875"/>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pic>
          <p:nvPicPr>
            <p:cNvPr id="795" name="Picture 220"/>
            <p:cNvPicPr>
              <a:picLocks noChangeAspect="1" noChangeArrowheads="1"/>
            </p:cNvPicPr>
            <p:nvPr/>
          </p:nvPicPr>
          <p:blipFill>
            <a:blip r:embed="rId13"/>
            <a:srcRect/>
            <a:stretch>
              <a:fillRect/>
            </a:stretch>
          </p:blipFill>
          <p:spPr bwMode="auto">
            <a:xfrm>
              <a:off x="6423026" y="2338388"/>
              <a:ext cx="33338" cy="14288"/>
            </a:xfrm>
            <a:prstGeom prst="rect">
              <a:avLst/>
            </a:prstGeom>
            <a:noFill/>
            <a:ln w="9525">
              <a:noFill/>
              <a:miter lim="800000"/>
              <a:headEnd/>
              <a:tailEnd/>
            </a:ln>
          </p:spPr>
        </p:pic>
        <p:pic>
          <p:nvPicPr>
            <p:cNvPr id="796" name="Picture 221"/>
            <p:cNvPicPr>
              <a:picLocks noChangeAspect="1" noChangeArrowheads="1"/>
            </p:cNvPicPr>
            <p:nvPr/>
          </p:nvPicPr>
          <p:blipFill>
            <a:blip r:embed="rId14"/>
            <a:srcRect/>
            <a:stretch>
              <a:fillRect/>
            </a:stretch>
          </p:blipFill>
          <p:spPr bwMode="auto">
            <a:xfrm>
              <a:off x="6423026" y="2338388"/>
              <a:ext cx="33338" cy="14288"/>
            </a:xfrm>
            <a:prstGeom prst="rect">
              <a:avLst/>
            </a:prstGeom>
            <a:noFill/>
            <a:ln w="9525">
              <a:noFill/>
              <a:miter lim="800000"/>
              <a:headEnd/>
              <a:tailEnd/>
            </a:ln>
          </p:spPr>
        </p:pic>
        <p:pic>
          <p:nvPicPr>
            <p:cNvPr id="797" name="Picture 222"/>
            <p:cNvPicPr>
              <a:picLocks noChangeAspect="1" noChangeArrowheads="1"/>
            </p:cNvPicPr>
            <p:nvPr/>
          </p:nvPicPr>
          <p:blipFill>
            <a:blip r:embed="rId15"/>
            <a:srcRect/>
            <a:stretch>
              <a:fillRect/>
            </a:stretch>
          </p:blipFill>
          <p:spPr bwMode="auto">
            <a:xfrm>
              <a:off x="6384926" y="2424113"/>
              <a:ext cx="176213" cy="33338"/>
            </a:xfrm>
            <a:prstGeom prst="rect">
              <a:avLst/>
            </a:prstGeom>
            <a:noFill/>
            <a:ln w="9525">
              <a:noFill/>
              <a:miter lim="800000"/>
              <a:headEnd/>
              <a:tailEnd/>
            </a:ln>
          </p:spPr>
        </p:pic>
        <p:pic>
          <p:nvPicPr>
            <p:cNvPr id="798" name="Picture 223"/>
            <p:cNvPicPr>
              <a:picLocks noChangeAspect="1" noChangeArrowheads="1"/>
            </p:cNvPicPr>
            <p:nvPr/>
          </p:nvPicPr>
          <p:blipFill>
            <a:blip r:embed="rId16"/>
            <a:srcRect/>
            <a:stretch>
              <a:fillRect/>
            </a:stretch>
          </p:blipFill>
          <p:spPr bwMode="auto">
            <a:xfrm>
              <a:off x="6384926" y="2424113"/>
              <a:ext cx="176213" cy="33338"/>
            </a:xfrm>
            <a:prstGeom prst="rect">
              <a:avLst/>
            </a:prstGeom>
            <a:noFill/>
            <a:ln w="9525">
              <a:noFill/>
              <a:miter lim="800000"/>
              <a:headEnd/>
              <a:tailEnd/>
            </a:ln>
          </p:spPr>
        </p:pic>
        <p:sp>
          <p:nvSpPr>
            <p:cNvPr id="799" name="Freeform 224"/>
            <p:cNvSpPr>
              <a:spLocks/>
            </p:cNvSpPr>
            <p:nvPr/>
          </p:nvSpPr>
          <p:spPr bwMode="auto">
            <a:xfrm>
              <a:off x="6388101" y="2425700"/>
              <a:ext cx="173038" cy="31750"/>
            </a:xfrm>
            <a:custGeom>
              <a:avLst/>
              <a:gdLst>
                <a:gd name="T0" fmla="*/ 0 w 219"/>
                <a:gd name="T1" fmla="*/ 5013 h 38"/>
                <a:gd name="T2" fmla="*/ 46618 w 219"/>
                <a:gd name="T3" fmla="*/ 5013 h 38"/>
                <a:gd name="T4" fmla="*/ 71112 w 219"/>
                <a:gd name="T5" fmla="*/ 836 h 38"/>
                <a:gd name="T6" fmla="*/ 94025 w 219"/>
                <a:gd name="T7" fmla="*/ 0 h 38"/>
                <a:gd name="T8" fmla="*/ 117729 w 219"/>
                <a:gd name="T9" fmla="*/ 836 h 38"/>
                <a:gd name="T10" fmla="*/ 141433 w 219"/>
                <a:gd name="T11" fmla="*/ 5013 h 38"/>
                <a:gd name="T12" fmla="*/ 141433 w 219"/>
                <a:gd name="T13" fmla="*/ 5013 h 38"/>
                <a:gd name="T14" fmla="*/ 173038 w 219"/>
                <a:gd name="T15" fmla="*/ 5013 h 38"/>
                <a:gd name="T16" fmla="*/ 173038 w 219"/>
                <a:gd name="T17" fmla="*/ 31750 h 38"/>
                <a:gd name="T18" fmla="*/ 0 w 219"/>
                <a:gd name="T19" fmla="*/ 31750 h 38"/>
                <a:gd name="T20" fmla="*/ 0 w 219"/>
                <a:gd name="T21" fmla="*/ 5013 h 38"/>
                <a:gd name="T22" fmla="*/ 0 w 219"/>
                <a:gd name="T23" fmla="*/ 5013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
                <a:gd name="T37" fmla="*/ 0 h 38"/>
                <a:gd name="T38" fmla="*/ 219 w 219"/>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 h="38">
                  <a:moveTo>
                    <a:pt x="0" y="6"/>
                  </a:moveTo>
                  <a:lnTo>
                    <a:pt x="59" y="6"/>
                  </a:lnTo>
                  <a:lnTo>
                    <a:pt x="90" y="1"/>
                  </a:lnTo>
                  <a:lnTo>
                    <a:pt x="119" y="0"/>
                  </a:lnTo>
                  <a:lnTo>
                    <a:pt x="149" y="1"/>
                  </a:lnTo>
                  <a:lnTo>
                    <a:pt x="179" y="6"/>
                  </a:lnTo>
                  <a:lnTo>
                    <a:pt x="219" y="6"/>
                  </a:lnTo>
                  <a:lnTo>
                    <a:pt x="219" y="38"/>
                  </a:lnTo>
                  <a:lnTo>
                    <a:pt x="0" y="38"/>
                  </a:lnTo>
                  <a:lnTo>
                    <a:pt x="0" y="6"/>
                  </a:lnTo>
                </a:path>
              </a:pathLst>
            </a:custGeom>
            <a:noFill/>
            <a:ln w="1">
              <a:solidFill>
                <a:srgbClr val="000000"/>
              </a:solidFill>
              <a:round/>
              <a:headEnd/>
              <a:tailEnd/>
            </a:ln>
          </p:spPr>
          <p:txBody>
            <a:bodyPr/>
            <a:lstStyle/>
            <a:p>
              <a:endParaRPr lang="en-US" sz="1800">
                <a:solidFill>
                  <a:schemeClr val="tx1"/>
                </a:solidFill>
                <a:latin typeface="Segoe" pitchFamily="34" charset="0"/>
              </a:endParaRPr>
            </a:p>
          </p:txBody>
        </p:sp>
        <p:sp>
          <p:nvSpPr>
            <p:cNvPr id="800" name="Rectangle 225"/>
            <p:cNvSpPr>
              <a:spLocks noChangeArrowheads="1"/>
            </p:cNvSpPr>
            <p:nvPr/>
          </p:nvSpPr>
          <p:spPr bwMode="auto">
            <a:xfrm>
              <a:off x="6394451" y="2441575"/>
              <a:ext cx="158750" cy="7938"/>
            </a:xfrm>
            <a:prstGeom prst="rect">
              <a:avLst/>
            </a:prstGeom>
            <a:solidFill>
              <a:srgbClr val="DBDAC6"/>
            </a:solidFill>
            <a:ln w="9525">
              <a:noFill/>
              <a:miter lim="800000"/>
              <a:headEnd/>
              <a:tailEnd/>
            </a:ln>
          </p:spPr>
          <p:txBody>
            <a:bodyPr/>
            <a:lstStyle/>
            <a:p>
              <a:endParaRPr lang="en-US" sz="1800">
                <a:solidFill>
                  <a:schemeClr val="tx1"/>
                </a:solidFill>
                <a:latin typeface="Segoe" pitchFamily="34" charset="0"/>
              </a:endParaRPr>
            </a:p>
          </p:txBody>
        </p:sp>
        <p:sp>
          <p:nvSpPr>
            <p:cNvPr id="801" name="Rectangle 226"/>
            <p:cNvSpPr>
              <a:spLocks noChangeArrowheads="1"/>
            </p:cNvSpPr>
            <p:nvPr/>
          </p:nvSpPr>
          <p:spPr bwMode="auto">
            <a:xfrm>
              <a:off x="6394451" y="2441575"/>
              <a:ext cx="158750" cy="7938"/>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pic>
          <p:nvPicPr>
            <p:cNvPr id="802" name="Picture 227"/>
            <p:cNvPicPr>
              <a:picLocks noChangeAspect="1" noChangeArrowheads="1"/>
            </p:cNvPicPr>
            <p:nvPr/>
          </p:nvPicPr>
          <p:blipFill>
            <a:blip r:embed="rId17"/>
            <a:srcRect/>
            <a:stretch>
              <a:fillRect/>
            </a:stretch>
          </p:blipFill>
          <p:spPr bwMode="auto">
            <a:xfrm>
              <a:off x="6386513" y="2519363"/>
              <a:ext cx="182563" cy="26988"/>
            </a:xfrm>
            <a:prstGeom prst="rect">
              <a:avLst/>
            </a:prstGeom>
            <a:noFill/>
            <a:ln w="9525">
              <a:noFill/>
              <a:miter lim="800000"/>
              <a:headEnd/>
              <a:tailEnd/>
            </a:ln>
          </p:spPr>
        </p:pic>
        <p:pic>
          <p:nvPicPr>
            <p:cNvPr id="803" name="Picture 228"/>
            <p:cNvPicPr>
              <a:picLocks noChangeAspect="1" noChangeArrowheads="1"/>
            </p:cNvPicPr>
            <p:nvPr/>
          </p:nvPicPr>
          <p:blipFill>
            <a:blip r:embed="rId18"/>
            <a:srcRect/>
            <a:stretch>
              <a:fillRect/>
            </a:stretch>
          </p:blipFill>
          <p:spPr bwMode="auto">
            <a:xfrm>
              <a:off x="6386513" y="2519363"/>
              <a:ext cx="182563" cy="26988"/>
            </a:xfrm>
            <a:prstGeom prst="rect">
              <a:avLst/>
            </a:prstGeom>
            <a:noFill/>
            <a:ln w="9525">
              <a:noFill/>
              <a:miter lim="800000"/>
              <a:headEnd/>
              <a:tailEnd/>
            </a:ln>
          </p:spPr>
        </p:pic>
        <p:sp>
          <p:nvSpPr>
            <p:cNvPr id="804" name="Freeform 229"/>
            <p:cNvSpPr>
              <a:spLocks/>
            </p:cNvSpPr>
            <p:nvPr/>
          </p:nvSpPr>
          <p:spPr bwMode="auto">
            <a:xfrm>
              <a:off x="6388101" y="2520950"/>
              <a:ext cx="179388" cy="23813"/>
            </a:xfrm>
            <a:custGeom>
              <a:avLst/>
              <a:gdLst>
                <a:gd name="T0" fmla="*/ 0 w 227"/>
                <a:gd name="T1" fmla="*/ 18065 h 29"/>
                <a:gd name="T2" fmla="*/ 0 w 227"/>
                <a:gd name="T3" fmla="*/ 4927 h 29"/>
                <a:gd name="T4" fmla="*/ 58479 w 227"/>
                <a:gd name="T5" fmla="*/ 4927 h 29"/>
                <a:gd name="T6" fmla="*/ 73494 w 227"/>
                <a:gd name="T7" fmla="*/ 821 h 29"/>
                <a:gd name="T8" fmla="*/ 90089 w 227"/>
                <a:gd name="T9" fmla="*/ 0 h 29"/>
                <a:gd name="T10" fmla="*/ 106685 w 227"/>
                <a:gd name="T11" fmla="*/ 821 h 29"/>
                <a:gd name="T12" fmla="*/ 122490 w 227"/>
                <a:gd name="T13" fmla="*/ 4927 h 29"/>
                <a:gd name="T14" fmla="*/ 179388 w 227"/>
                <a:gd name="T15" fmla="*/ 4927 h 29"/>
                <a:gd name="T16" fmla="*/ 179388 w 227"/>
                <a:gd name="T17" fmla="*/ 18065 h 29"/>
                <a:gd name="T18" fmla="*/ 122490 w 227"/>
                <a:gd name="T19" fmla="*/ 18065 h 29"/>
                <a:gd name="T20" fmla="*/ 106685 w 227"/>
                <a:gd name="T21" fmla="*/ 22171 h 29"/>
                <a:gd name="T22" fmla="*/ 90089 w 227"/>
                <a:gd name="T23" fmla="*/ 23813 h 29"/>
                <a:gd name="T24" fmla="*/ 73494 w 227"/>
                <a:gd name="T25" fmla="*/ 22171 h 29"/>
                <a:gd name="T26" fmla="*/ 58479 w 227"/>
                <a:gd name="T27" fmla="*/ 18065 h 29"/>
                <a:gd name="T28" fmla="*/ 0 w 227"/>
                <a:gd name="T29" fmla="*/ 18065 h 29"/>
                <a:gd name="T30" fmla="*/ 0 w 227"/>
                <a:gd name="T31" fmla="*/ 18065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7"/>
                <a:gd name="T49" fmla="*/ 0 h 29"/>
                <a:gd name="T50" fmla="*/ 227 w 227"/>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7" h="29">
                  <a:moveTo>
                    <a:pt x="0" y="22"/>
                  </a:moveTo>
                  <a:lnTo>
                    <a:pt x="0" y="6"/>
                  </a:lnTo>
                  <a:lnTo>
                    <a:pt x="74" y="6"/>
                  </a:lnTo>
                  <a:lnTo>
                    <a:pt x="93" y="1"/>
                  </a:lnTo>
                  <a:lnTo>
                    <a:pt x="114" y="0"/>
                  </a:lnTo>
                  <a:lnTo>
                    <a:pt x="135" y="1"/>
                  </a:lnTo>
                  <a:lnTo>
                    <a:pt x="155" y="6"/>
                  </a:lnTo>
                  <a:lnTo>
                    <a:pt x="227" y="6"/>
                  </a:lnTo>
                  <a:lnTo>
                    <a:pt x="227" y="22"/>
                  </a:lnTo>
                  <a:lnTo>
                    <a:pt x="155" y="22"/>
                  </a:lnTo>
                  <a:lnTo>
                    <a:pt x="135" y="27"/>
                  </a:lnTo>
                  <a:lnTo>
                    <a:pt x="114" y="29"/>
                  </a:lnTo>
                  <a:lnTo>
                    <a:pt x="93" y="27"/>
                  </a:lnTo>
                  <a:lnTo>
                    <a:pt x="74" y="22"/>
                  </a:lnTo>
                  <a:lnTo>
                    <a:pt x="0" y="22"/>
                  </a:lnTo>
                </a:path>
              </a:pathLst>
            </a:custGeom>
            <a:noFill/>
            <a:ln w="1">
              <a:solidFill>
                <a:srgbClr val="000000"/>
              </a:solidFill>
              <a:round/>
              <a:headEnd/>
              <a:tailEnd/>
            </a:ln>
          </p:spPr>
          <p:txBody>
            <a:bodyPr/>
            <a:lstStyle/>
            <a:p>
              <a:endParaRPr lang="en-US" sz="1800">
                <a:solidFill>
                  <a:schemeClr val="tx1"/>
                </a:solidFill>
                <a:latin typeface="Segoe" pitchFamily="34" charset="0"/>
              </a:endParaRPr>
            </a:p>
          </p:txBody>
        </p:sp>
        <p:pic>
          <p:nvPicPr>
            <p:cNvPr id="805" name="Picture 230"/>
            <p:cNvPicPr>
              <a:picLocks noChangeAspect="1" noChangeArrowheads="1"/>
            </p:cNvPicPr>
            <p:nvPr/>
          </p:nvPicPr>
          <p:blipFill>
            <a:blip r:embed="rId19"/>
            <a:srcRect/>
            <a:stretch>
              <a:fillRect/>
            </a:stretch>
          </p:blipFill>
          <p:spPr bwMode="auto">
            <a:xfrm>
              <a:off x="6477001" y="2333625"/>
              <a:ext cx="92075" cy="223838"/>
            </a:xfrm>
            <a:prstGeom prst="rect">
              <a:avLst/>
            </a:prstGeom>
            <a:noFill/>
            <a:ln w="9525">
              <a:noFill/>
              <a:miter lim="800000"/>
              <a:headEnd/>
              <a:tailEnd/>
            </a:ln>
          </p:spPr>
        </p:pic>
        <p:pic>
          <p:nvPicPr>
            <p:cNvPr id="806" name="Picture 231"/>
            <p:cNvPicPr>
              <a:picLocks noChangeAspect="1" noChangeArrowheads="1"/>
            </p:cNvPicPr>
            <p:nvPr/>
          </p:nvPicPr>
          <p:blipFill>
            <a:blip r:embed="rId20"/>
            <a:srcRect/>
            <a:stretch>
              <a:fillRect/>
            </a:stretch>
          </p:blipFill>
          <p:spPr bwMode="auto">
            <a:xfrm>
              <a:off x="6477001" y="2333625"/>
              <a:ext cx="92075" cy="223838"/>
            </a:xfrm>
            <a:prstGeom prst="rect">
              <a:avLst/>
            </a:prstGeom>
            <a:noFill/>
            <a:ln w="9525">
              <a:noFill/>
              <a:miter lim="800000"/>
              <a:headEnd/>
              <a:tailEnd/>
            </a:ln>
          </p:spPr>
        </p:pic>
        <p:sp>
          <p:nvSpPr>
            <p:cNvPr id="807" name="Rectangle 232"/>
            <p:cNvSpPr>
              <a:spLocks noChangeArrowheads="1"/>
            </p:cNvSpPr>
            <p:nvPr/>
          </p:nvSpPr>
          <p:spPr bwMode="auto">
            <a:xfrm>
              <a:off x="6540501" y="2335213"/>
              <a:ext cx="25400" cy="1270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808" name="Freeform 233"/>
            <p:cNvSpPr>
              <a:spLocks/>
            </p:cNvSpPr>
            <p:nvPr/>
          </p:nvSpPr>
          <p:spPr bwMode="auto">
            <a:xfrm>
              <a:off x="6502401" y="2336800"/>
              <a:ext cx="14288" cy="15875"/>
            </a:xfrm>
            <a:custGeom>
              <a:avLst/>
              <a:gdLst>
                <a:gd name="T0" fmla="*/ 14288 w 19"/>
                <a:gd name="T1" fmla="*/ 9071 h 21"/>
                <a:gd name="T2" fmla="*/ 0 w 19"/>
                <a:gd name="T3" fmla="*/ 15875 h 21"/>
                <a:gd name="T4" fmla="*/ 0 w 19"/>
                <a:gd name="T5" fmla="*/ 0 h 21"/>
                <a:gd name="T6" fmla="*/ 14288 w 19"/>
                <a:gd name="T7" fmla="*/ 9071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9" y="12"/>
                  </a:moveTo>
                  <a:lnTo>
                    <a:pt x="0" y="21"/>
                  </a:lnTo>
                  <a:lnTo>
                    <a:pt x="0" y="0"/>
                  </a:lnTo>
                  <a:lnTo>
                    <a:pt x="19" y="12"/>
                  </a:lnTo>
                </a:path>
              </a:pathLst>
            </a:custGeom>
            <a:noFill/>
            <a:ln w="1">
              <a:solidFill>
                <a:srgbClr val="000000"/>
              </a:solidFill>
              <a:round/>
              <a:headEnd/>
              <a:tailEnd/>
            </a:ln>
          </p:spPr>
          <p:txBody>
            <a:bodyPr/>
            <a:lstStyle/>
            <a:p>
              <a:endParaRPr lang="en-US" sz="1800">
                <a:solidFill>
                  <a:schemeClr val="tx1"/>
                </a:solidFill>
                <a:latin typeface="Segoe" pitchFamily="34" charset="0"/>
              </a:endParaRPr>
            </a:p>
          </p:txBody>
        </p:sp>
        <p:sp>
          <p:nvSpPr>
            <p:cNvPr id="809" name="Freeform 234"/>
            <p:cNvSpPr>
              <a:spLocks/>
            </p:cNvSpPr>
            <p:nvPr/>
          </p:nvSpPr>
          <p:spPr bwMode="auto">
            <a:xfrm>
              <a:off x="6477001" y="2336800"/>
              <a:ext cx="17463" cy="15875"/>
            </a:xfrm>
            <a:custGeom>
              <a:avLst/>
              <a:gdLst>
                <a:gd name="T0" fmla="*/ 0 w 21"/>
                <a:gd name="T1" fmla="*/ 9071 h 21"/>
                <a:gd name="T2" fmla="*/ 17463 w 21"/>
                <a:gd name="T3" fmla="*/ 0 h 21"/>
                <a:gd name="T4" fmla="*/ 17463 w 21"/>
                <a:gd name="T5" fmla="*/ 15875 h 21"/>
                <a:gd name="T6" fmla="*/ 0 w 21"/>
                <a:gd name="T7" fmla="*/ 9071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0" y="12"/>
                  </a:moveTo>
                  <a:lnTo>
                    <a:pt x="21" y="0"/>
                  </a:lnTo>
                  <a:lnTo>
                    <a:pt x="21" y="21"/>
                  </a:lnTo>
                  <a:lnTo>
                    <a:pt x="0" y="12"/>
                  </a:lnTo>
                </a:path>
              </a:pathLst>
            </a:custGeom>
            <a:noFill/>
            <a:ln w="1">
              <a:solidFill>
                <a:srgbClr val="000000"/>
              </a:solidFill>
              <a:round/>
              <a:headEnd/>
              <a:tailEnd/>
            </a:ln>
          </p:spPr>
          <p:txBody>
            <a:bodyPr/>
            <a:lstStyle/>
            <a:p>
              <a:endParaRPr lang="en-US" sz="1800">
                <a:solidFill>
                  <a:schemeClr val="tx1"/>
                </a:solidFill>
                <a:latin typeface="Segoe" pitchFamily="34" charset="0"/>
              </a:endParaRPr>
            </a:p>
          </p:txBody>
        </p:sp>
        <p:sp>
          <p:nvSpPr>
            <p:cNvPr id="810" name="Rectangle 235"/>
            <p:cNvSpPr>
              <a:spLocks noChangeArrowheads="1"/>
            </p:cNvSpPr>
            <p:nvPr/>
          </p:nvSpPr>
          <p:spPr bwMode="auto">
            <a:xfrm>
              <a:off x="6527801" y="2463800"/>
              <a:ext cx="31750" cy="9525"/>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811" name="Rectangle 236"/>
            <p:cNvSpPr>
              <a:spLocks noChangeArrowheads="1"/>
            </p:cNvSpPr>
            <p:nvPr/>
          </p:nvSpPr>
          <p:spPr bwMode="auto">
            <a:xfrm>
              <a:off x="6535738" y="2546350"/>
              <a:ext cx="31750" cy="9525"/>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812" name="Line 237"/>
            <p:cNvSpPr>
              <a:spLocks noChangeShapeType="1"/>
            </p:cNvSpPr>
            <p:nvPr/>
          </p:nvSpPr>
          <p:spPr bwMode="auto">
            <a:xfrm>
              <a:off x="6391276" y="2336800"/>
              <a:ext cx="15875" cy="1588"/>
            </a:xfrm>
            <a:prstGeom prst="line">
              <a:avLst/>
            </a:prstGeom>
            <a:noFill/>
            <a:ln w="2">
              <a:solidFill>
                <a:srgbClr val="00FF00"/>
              </a:solidFill>
              <a:round/>
              <a:headEnd/>
              <a:tailEnd/>
            </a:ln>
          </p:spPr>
          <p:txBody>
            <a:bodyPr/>
            <a:lstStyle/>
            <a:p>
              <a:endParaRPr lang="en-US"/>
            </a:p>
          </p:txBody>
        </p:sp>
        <p:sp>
          <p:nvSpPr>
            <p:cNvPr id="813" name="Line 238"/>
            <p:cNvSpPr>
              <a:spLocks noChangeShapeType="1"/>
            </p:cNvSpPr>
            <p:nvPr/>
          </p:nvSpPr>
          <p:spPr bwMode="auto">
            <a:xfrm>
              <a:off x="6388101" y="2468563"/>
              <a:ext cx="14288" cy="1588"/>
            </a:xfrm>
            <a:prstGeom prst="line">
              <a:avLst/>
            </a:prstGeom>
            <a:noFill/>
            <a:ln w="2">
              <a:solidFill>
                <a:srgbClr val="00FF00"/>
              </a:solidFill>
              <a:round/>
              <a:headEnd/>
              <a:tailEnd/>
            </a:ln>
          </p:spPr>
          <p:txBody>
            <a:bodyPr/>
            <a:lstStyle/>
            <a:p>
              <a:endParaRPr lang="en-US"/>
            </a:p>
          </p:txBody>
        </p:sp>
        <p:sp>
          <p:nvSpPr>
            <p:cNvPr id="814" name="Rectangle 239"/>
            <p:cNvSpPr>
              <a:spLocks noChangeArrowheads="1"/>
            </p:cNvSpPr>
            <p:nvPr/>
          </p:nvSpPr>
          <p:spPr bwMode="auto">
            <a:xfrm>
              <a:off x="6342063" y="2871788"/>
              <a:ext cx="1588" cy="249238"/>
            </a:xfrm>
            <a:prstGeom prst="rect">
              <a:avLst/>
            </a:prstGeom>
            <a:solidFill>
              <a:srgbClr val="666666"/>
            </a:solidFill>
            <a:ln w="9525">
              <a:noFill/>
              <a:miter lim="800000"/>
              <a:headEnd/>
              <a:tailEnd/>
            </a:ln>
          </p:spPr>
          <p:txBody>
            <a:bodyPr/>
            <a:lstStyle/>
            <a:p>
              <a:endParaRPr lang="en-US" sz="1800">
                <a:solidFill>
                  <a:schemeClr val="tx1"/>
                </a:solidFill>
                <a:latin typeface="Segoe" pitchFamily="34" charset="0"/>
              </a:endParaRPr>
            </a:p>
          </p:txBody>
        </p:sp>
        <p:sp>
          <p:nvSpPr>
            <p:cNvPr id="815" name="Rectangle 240"/>
            <p:cNvSpPr>
              <a:spLocks noChangeArrowheads="1"/>
            </p:cNvSpPr>
            <p:nvPr/>
          </p:nvSpPr>
          <p:spPr bwMode="auto">
            <a:xfrm>
              <a:off x="6342063" y="2871788"/>
              <a:ext cx="1588" cy="249238"/>
            </a:xfrm>
            <a:prstGeom prst="rect">
              <a:avLst/>
            </a:prstGeom>
            <a:solidFill>
              <a:srgbClr val="686868"/>
            </a:solidFill>
            <a:ln w="9525">
              <a:noFill/>
              <a:miter lim="800000"/>
              <a:headEnd/>
              <a:tailEnd/>
            </a:ln>
          </p:spPr>
          <p:txBody>
            <a:bodyPr/>
            <a:lstStyle/>
            <a:p>
              <a:endParaRPr lang="en-US" sz="1800">
                <a:solidFill>
                  <a:schemeClr val="tx1"/>
                </a:solidFill>
                <a:latin typeface="Segoe" pitchFamily="34" charset="0"/>
              </a:endParaRPr>
            </a:p>
          </p:txBody>
        </p:sp>
        <p:sp>
          <p:nvSpPr>
            <p:cNvPr id="816" name="Rectangle 241"/>
            <p:cNvSpPr>
              <a:spLocks noChangeArrowheads="1"/>
            </p:cNvSpPr>
            <p:nvPr/>
          </p:nvSpPr>
          <p:spPr bwMode="auto">
            <a:xfrm>
              <a:off x="6343651" y="2871788"/>
              <a:ext cx="1588" cy="249238"/>
            </a:xfrm>
            <a:prstGeom prst="rect">
              <a:avLst/>
            </a:prstGeom>
            <a:solidFill>
              <a:srgbClr val="696969"/>
            </a:solidFill>
            <a:ln w="9525">
              <a:noFill/>
              <a:miter lim="800000"/>
              <a:headEnd/>
              <a:tailEnd/>
            </a:ln>
          </p:spPr>
          <p:txBody>
            <a:bodyPr/>
            <a:lstStyle/>
            <a:p>
              <a:endParaRPr lang="en-US" sz="1800">
                <a:solidFill>
                  <a:schemeClr val="tx1"/>
                </a:solidFill>
                <a:latin typeface="Segoe" pitchFamily="34" charset="0"/>
              </a:endParaRPr>
            </a:p>
          </p:txBody>
        </p:sp>
        <p:sp>
          <p:nvSpPr>
            <p:cNvPr id="817" name="Rectangle 242"/>
            <p:cNvSpPr>
              <a:spLocks noChangeArrowheads="1"/>
            </p:cNvSpPr>
            <p:nvPr/>
          </p:nvSpPr>
          <p:spPr bwMode="auto">
            <a:xfrm>
              <a:off x="6345238" y="2871788"/>
              <a:ext cx="1588" cy="249238"/>
            </a:xfrm>
            <a:prstGeom prst="rect">
              <a:avLst/>
            </a:prstGeom>
            <a:solidFill>
              <a:srgbClr val="6A6A6A"/>
            </a:solidFill>
            <a:ln w="9525">
              <a:noFill/>
              <a:miter lim="800000"/>
              <a:headEnd/>
              <a:tailEnd/>
            </a:ln>
          </p:spPr>
          <p:txBody>
            <a:bodyPr/>
            <a:lstStyle/>
            <a:p>
              <a:endParaRPr lang="en-US" sz="1800">
                <a:solidFill>
                  <a:schemeClr val="tx1"/>
                </a:solidFill>
                <a:latin typeface="Segoe" pitchFamily="34" charset="0"/>
              </a:endParaRPr>
            </a:p>
          </p:txBody>
        </p:sp>
        <p:sp>
          <p:nvSpPr>
            <p:cNvPr id="818" name="Rectangle 243"/>
            <p:cNvSpPr>
              <a:spLocks noChangeArrowheads="1"/>
            </p:cNvSpPr>
            <p:nvPr/>
          </p:nvSpPr>
          <p:spPr bwMode="auto">
            <a:xfrm>
              <a:off x="6346826" y="2871788"/>
              <a:ext cx="1588" cy="249238"/>
            </a:xfrm>
            <a:prstGeom prst="rect">
              <a:avLst/>
            </a:prstGeom>
            <a:solidFill>
              <a:srgbClr val="6C6C6C"/>
            </a:solidFill>
            <a:ln w="9525">
              <a:noFill/>
              <a:miter lim="800000"/>
              <a:headEnd/>
              <a:tailEnd/>
            </a:ln>
          </p:spPr>
          <p:txBody>
            <a:bodyPr/>
            <a:lstStyle/>
            <a:p>
              <a:endParaRPr lang="en-US" sz="1800">
                <a:solidFill>
                  <a:schemeClr val="tx1"/>
                </a:solidFill>
                <a:latin typeface="Segoe" pitchFamily="34" charset="0"/>
              </a:endParaRPr>
            </a:p>
          </p:txBody>
        </p:sp>
        <p:sp>
          <p:nvSpPr>
            <p:cNvPr id="819" name="Rectangle 244"/>
            <p:cNvSpPr>
              <a:spLocks noChangeArrowheads="1"/>
            </p:cNvSpPr>
            <p:nvPr/>
          </p:nvSpPr>
          <p:spPr bwMode="auto">
            <a:xfrm>
              <a:off x="6348413" y="2871788"/>
              <a:ext cx="1588" cy="249238"/>
            </a:xfrm>
            <a:prstGeom prst="rect">
              <a:avLst/>
            </a:prstGeom>
            <a:solidFill>
              <a:srgbClr val="6D6D6D"/>
            </a:solidFill>
            <a:ln w="9525">
              <a:noFill/>
              <a:miter lim="800000"/>
              <a:headEnd/>
              <a:tailEnd/>
            </a:ln>
          </p:spPr>
          <p:txBody>
            <a:bodyPr/>
            <a:lstStyle/>
            <a:p>
              <a:endParaRPr lang="en-US" sz="1800">
                <a:solidFill>
                  <a:schemeClr val="tx1"/>
                </a:solidFill>
                <a:latin typeface="Segoe" pitchFamily="34" charset="0"/>
              </a:endParaRPr>
            </a:p>
          </p:txBody>
        </p:sp>
        <p:sp>
          <p:nvSpPr>
            <p:cNvPr id="820" name="Rectangle 245"/>
            <p:cNvSpPr>
              <a:spLocks noChangeArrowheads="1"/>
            </p:cNvSpPr>
            <p:nvPr/>
          </p:nvSpPr>
          <p:spPr bwMode="auto">
            <a:xfrm>
              <a:off x="6348413" y="2871788"/>
              <a:ext cx="1588" cy="249238"/>
            </a:xfrm>
            <a:prstGeom prst="rect">
              <a:avLst/>
            </a:prstGeom>
            <a:solidFill>
              <a:srgbClr val="6E6E6E"/>
            </a:solidFill>
            <a:ln w="9525">
              <a:noFill/>
              <a:miter lim="800000"/>
              <a:headEnd/>
              <a:tailEnd/>
            </a:ln>
          </p:spPr>
          <p:txBody>
            <a:bodyPr/>
            <a:lstStyle/>
            <a:p>
              <a:endParaRPr lang="en-US" sz="1800">
                <a:solidFill>
                  <a:schemeClr val="tx1"/>
                </a:solidFill>
                <a:latin typeface="Segoe" pitchFamily="34" charset="0"/>
              </a:endParaRPr>
            </a:p>
          </p:txBody>
        </p:sp>
        <p:sp>
          <p:nvSpPr>
            <p:cNvPr id="821" name="Rectangle 246"/>
            <p:cNvSpPr>
              <a:spLocks noChangeArrowheads="1"/>
            </p:cNvSpPr>
            <p:nvPr/>
          </p:nvSpPr>
          <p:spPr bwMode="auto">
            <a:xfrm>
              <a:off x="6350001" y="2871788"/>
              <a:ext cx="1588" cy="249238"/>
            </a:xfrm>
            <a:prstGeom prst="rect">
              <a:avLst/>
            </a:prstGeom>
            <a:solidFill>
              <a:srgbClr val="6F6F6F"/>
            </a:solidFill>
            <a:ln w="9525">
              <a:noFill/>
              <a:miter lim="800000"/>
              <a:headEnd/>
              <a:tailEnd/>
            </a:ln>
          </p:spPr>
          <p:txBody>
            <a:bodyPr/>
            <a:lstStyle/>
            <a:p>
              <a:endParaRPr lang="en-US" sz="1800">
                <a:solidFill>
                  <a:schemeClr val="tx1"/>
                </a:solidFill>
                <a:latin typeface="Segoe" pitchFamily="34" charset="0"/>
              </a:endParaRPr>
            </a:p>
          </p:txBody>
        </p:sp>
        <p:sp>
          <p:nvSpPr>
            <p:cNvPr id="822" name="Rectangle 247"/>
            <p:cNvSpPr>
              <a:spLocks noChangeArrowheads="1"/>
            </p:cNvSpPr>
            <p:nvPr/>
          </p:nvSpPr>
          <p:spPr bwMode="auto">
            <a:xfrm>
              <a:off x="6351588" y="2871788"/>
              <a:ext cx="1588" cy="249238"/>
            </a:xfrm>
            <a:prstGeom prst="rect">
              <a:avLst/>
            </a:prstGeom>
            <a:solidFill>
              <a:srgbClr val="707070"/>
            </a:solidFill>
            <a:ln w="9525">
              <a:noFill/>
              <a:miter lim="800000"/>
              <a:headEnd/>
              <a:tailEnd/>
            </a:ln>
          </p:spPr>
          <p:txBody>
            <a:bodyPr/>
            <a:lstStyle/>
            <a:p>
              <a:endParaRPr lang="en-US" sz="1800">
                <a:solidFill>
                  <a:schemeClr val="tx1"/>
                </a:solidFill>
                <a:latin typeface="Segoe" pitchFamily="34" charset="0"/>
              </a:endParaRPr>
            </a:p>
          </p:txBody>
        </p:sp>
        <p:sp>
          <p:nvSpPr>
            <p:cNvPr id="823" name="Rectangle 248"/>
            <p:cNvSpPr>
              <a:spLocks noChangeArrowheads="1"/>
            </p:cNvSpPr>
            <p:nvPr/>
          </p:nvSpPr>
          <p:spPr bwMode="auto">
            <a:xfrm>
              <a:off x="6353176" y="2871788"/>
              <a:ext cx="1588" cy="249238"/>
            </a:xfrm>
            <a:prstGeom prst="rect">
              <a:avLst/>
            </a:prstGeom>
            <a:solidFill>
              <a:srgbClr val="727272"/>
            </a:solidFill>
            <a:ln w="9525">
              <a:noFill/>
              <a:miter lim="800000"/>
              <a:headEnd/>
              <a:tailEnd/>
            </a:ln>
          </p:spPr>
          <p:txBody>
            <a:bodyPr/>
            <a:lstStyle/>
            <a:p>
              <a:endParaRPr lang="en-US" sz="1800">
                <a:solidFill>
                  <a:schemeClr val="tx1"/>
                </a:solidFill>
                <a:latin typeface="Segoe" pitchFamily="34" charset="0"/>
              </a:endParaRPr>
            </a:p>
          </p:txBody>
        </p:sp>
        <p:sp>
          <p:nvSpPr>
            <p:cNvPr id="824" name="Rectangle 249"/>
            <p:cNvSpPr>
              <a:spLocks noChangeArrowheads="1"/>
            </p:cNvSpPr>
            <p:nvPr/>
          </p:nvSpPr>
          <p:spPr bwMode="auto">
            <a:xfrm>
              <a:off x="6354763" y="2871788"/>
              <a:ext cx="1588" cy="249238"/>
            </a:xfrm>
            <a:prstGeom prst="rect">
              <a:avLst/>
            </a:prstGeom>
            <a:solidFill>
              <a:srgbClr val="737373"/>
            </a:solidFill>
            <a:ln w="9525">
              <a:noFill/>
              <a:miter lim="800000"/>
              <a:headEnd/>
              <a:tailEnd/>
            </a:ln>
          </p:spPr>
          <p:txBody>
            <a:bodyPr/>
            <a:lstStyle/>
            <a:p>
              <a:endParaRPr lang="en-US" sz="1800">
                <a:solidFill>
                  <a:schemeClr val="tx1"/>
                </a:solidFill>
                <a:latin typeface="Segoe" pitchFamily="34" charset="0"/>
              </a:endParaRPr>
            </a:p>
          </p:txBody>
        </p:sp>
        <p:sp>
          <p:nvSpPr>
            <p:cNvPr id="825" name="Rectangle 250"/>
            <p:cNvSpPr>
              <a:spLocks noChangeArrowheads="1"/>
            </p:cNvSpPr>
            <p:nvPr/>
          </p:nvSpPr>
          <p:spPr bwMode="auto">
            <a:xfrm>
              <a:off x="6354763" y="2871788"/>
              <a:ext cx="1588" cy="249238"/>
            </a:xfrm>
            <a:prstGeom prst="rect">
              <a:avLst/>
            </a:prstGeom>
            <a:solidFill>
              <a:srgbClr val="747474"/>
            </a:solidFill>
            <a:ln w="9525">
              <a:noFill/>
              <a:miter lim="800000"/>
              <a:headEnd/>
              <a:tailEnd/>
            </a:ln>
          </p:spPr>
          <p:txBody>
            <a:bodyPr/>
            <a:lstStyle/>
            <a:p>
              <a:endParaRPr lang="en-US" sz="1800">
                <a:solidFill>
                  <a:schemeClr val="tx1"/>
                </a:solidFill>
                <a:latin typeface="Segoe" pitchFamily="34" charset="0"/>
              </a:endParaRPr>
            </a:p>
          </p:txBody>
        </p:sp>
        <p:sp>
          <p:nvSpPr>
            <p:cNvPr id="826" name="Rectangle 251"/>
            <p:cNvSpPr>
              <a:spLocks noChangeArrowheads="1"/>
            </p:cNvSpPr>
            <p:nvPr/>
          </p:nvSpPr>
          <p:spPr bwMode="auto">
            <a:xfrm>
              <a:off x="6356351" y="2871788"/>
              <a:ext cx="1588" cy="249238"/>
            </a:xfrm>
            <a:prstGeom prst="rect">
              <a:avLst/>
            </a:prstGeom>
            <a:solidFill>
              <a:srgbClr val="767676"/>
            </a:solidFill>
            <a:ln w="9525">
              <a:noFill/>
              <a:miter lim="800000"/>
              <a:headEnd/>
              <a:tailEnd/>
            </a:ln>
          </p:spPr>
          <p:txBody>
            <a:bodyPr/>
            <a:lstStyle/>
            <a:p>
              <a:endParaRPr lang="en-US" sz="1800">
                <a:solidFill>
                  <a:schemeClr val="tx1"/>
                </a:solidFill>
                <a:latin typeface="Segoe" pitchFamily="34" charset="0"/>
              </a:endParaRPr>
            </a:p>
          </p:txBody>
        </p:sp>
        <p:sp>
          <p:nvSpPr>
            <p:cNvPr id="827" name="Rectangle 252"/>
            <p:cNvSpPr>
              <a:spLocks noChangeArrowheads="1"/>
            </p:cNvSpPr>
            <p:nvPr/>
          </p:nvSpPr>
          <p:spPr bwMode="auto">
            <a:xfrm>
              <a:off x="6357938" y="2871788"/>
              <a:ext cx="1588" cy="249238"/>
            </a:xfrm>
            <a:prstGeom prst="rect">
              <a:avLst/>
            </a:prstGeom>
            <a:solidFill>
              <a:srgbClr val="777777"/>
            </a:solidFill>
            <a:ln w="9525">
              <a:noFill/>
              <a:miter lim="800000"/>
              <a:headEnd/>
              <a:tailEnd/>
            </a:ln>
          </p:spPr>
          <p:txBody>
            <a:bodyPr/>
            <a:lstStyle/>
            <a:p>
              <a:endParaRPr lang="en-US" sz="1800">
                <a:solidFill>
                  <a:schemeClr val="tx1"/>
                </a:solidFill>
                <a:latin typeface="Segoe" pitchFamily="34" charset="0"/>
              </a:endParaRPr>
            </a:p>
          </p:txBody>
        </p:sp>
        <p:sp>
          <p:nvSpPr>
            <p:cNvPr id="828" name="Rectangle 253"/>
            <p:cNvSpPr>
              <a:spLocks noChangeArrowheads="1"/>
            </p:cNvSpPr>
            <p:nvPr/>
          </p:nvSpPr>
          <p:spPr bwMode="auto">
            <a:xfrm>
              <a:off x="6359526" y="2871788"/>
              <a:ext cx="1588" cy="249238"/>
            </a:xfrm>
            <a:prstGeom prst="rect">
              <a:avLst/>
            </a:prstGeom>
            <a:solidFill>
              <a:srgbClr val="797979"/>
            </a:solidFill>
            <a:ln w="9525">
              <a:noFill/>
              <a:miter lim="800000"/>
              <a:headEnd/>
              <a:tailEnd/>
            </a:ln>
          </p:spPr>
          <p:txBody>
            <a:bodyPr/>
            <a:lstStyle/>
            <a:p>
              <a:endParaRPr lang="en-US" sz="1800">
                <a:solidFill>
                  <a:schemeClr val="tx1"/>
                </a:solidFill>
                <a:latin typeface="Segoe" pitchFamily="34" charset="0"/>
              </a:endParaRPr>
            </a:p>
          </p:txBody>
        </p:sp>
        <p:sp>
          <p:nvSpPr>
            <p:cNvPr id="829" name="Rectangle 254"/>
            <p:cNvSpPr>
              <a:spLocks noChangeArrowheads="1"/>
            </p:cNvSpPr>
            <p:nvPr/>
          </p:nvSpPr>
          <p:spPr bwMode="auto">
            <a:xfrm>
              <a:off x="6361113" y="2871788"/>
              <a:ext cx="1588" cy="249238"/>
            </a:xfrm>
            <a:prstGeom prst="rect">
              <a:avLst/>
            </a:prstGeom>
            <a:solidFill>
              <a:srgbClr val="7A7A7A"/>
            </a:solidFill>
            <a:ln w="9525">
              <a:noFill/>
              <a:miter lim="800000"/>
              <a:headEnd/>
              <a:tailEnd/>
            </a:ln>
          </p:spPr>
          <p:txBody>
            <a:bodyPr/>
            <a:lstStyle/>
            <a:p>
              <a:endParaRPr lang="en-US" sz="1800">
                <a:solidFill>
                  <a:schemeClr val="tx1"/>
                </a:solidFill>
                <a:latin typeface="Segoe" pitchFamily="34" charset="0"/>
              </a:endParaRPr>
            </a:p>
          </p:txBody>
        </p:sp>
        <p:sp>
          <p:nvSpPr>
            <p:cNvPr id="830" name="Rectangle 255"/>
            <p:cNvSpPr>
              <a:spLocks noChangeArrowheads="1"/>
            </p:cNvSpPr>
            <p:nvPr/>
          </p:nvSpPr>
          <p:spPr bwMode="auto">
            <a:xfrm>
              <a:off x="6362701" y="2871788"/>
              <a:ext cx="1588" cy="249238"/>
            </a:xfrm>
            <a:prstGeom prst="rect">
              <a:avLst/>
            </a:prstGeom>
            <a:solidFill>
              <a:srgbClr val="7B7B7B"/>
            </a:solidFill>
            <a:ln w="9525">
              <a:noFill/>
              <a:miter lim="800000"/>
              <a:headEnd/>
              <a:tailEnd/>
            </a:ln>
          </p:spPr>
          <p:txBody>
            <a:bodyPr/>
            <a:lstStyle/>
            <a:p>
              <a:endParaRPr lang="en-US" sz="1800">
                <a:solidFill>
                  <a:schemeClr val="tx1"/>
                </a:solidFill>
                <a:latin typeface="Segoe" pitchFamily="34" charset="0"/>
              </a:endParaRPr>
            </a:p>
          </p:txBody>
        </p:sp>
        <p:sp>
          <p:nvSpPr>
            <p:cNvPr id="831" name="Rectangle 256"/>
            <p:cNvSpPr>
              <a:spLocks noChangeArrowheads="1"/>
            </p:cNvSpPr>
            <p:nvPr/>
          </p:nvSpPr>
          <p:spPr bwMode="auto">
            <a:xfrm>
              <a:off x="6362701" y="2871788"/>
              <a:ext cx="1588" cy="249238"/>
            </a:xfrm>
            <a:prstGeom prst="rect">
              <a:avLst/>
            </a:prstGeom>
            <a:solidFill>
              <a:srgbClr val="7D7D7D"/>
            </a:solidFill>
            <a:ln w="9525">
              <a:noFill/>
              <a:miter lim="800000"/>
              <a:headEnd/>
              <a:tailEnd/>
            </a:ln>
          </p:spPr>
          <p:txBody>
            <a:bodyPr/>
            <a:lstStyle/>
            <a:p>
              <a:endParaRPr lang="en-US" sz="1800">
                <a:solidFill>
                  <a:schemeClr val="tx1"/>
                </a:solidFill>
                <a:latin typeface="Segoe" pitchFamily="34" charset="0"/>
              </a:endParaRPr>
            </a:p>
          </p:txBody>
        </p:sp>
        <p:sp>
          <p:nvSpPr>
            <p:cNvPr id="832" name="Rectangle 257"/>
            <p:cNvSpPr>
              <a:spLocks noChangeArrowheads="1"/>
            </p:cNvSpPr>
            <p:nvPr/>
          </p:nvSpPr>
          <p:spPr bwMode="auto">
            <a:xfrm>
              <a:off x="6364288" y="2871788"/>
              <a:ext cx="1588" cy="249238"/>
            </a:xfrm>
            <a:prstGeom prst="rect">
              <a:avLst/>
            </a:prstGeom>
            <a:solidFill>
              <a:srgbClr val="7E7E7E"/>
            </a:solidFill>
            <a:ln w="9525">
              <a:noFill/>
              <a:miter lim="800000"/>
              <a:headEnd/>
              <a:tailEnd/>
            </a:ln>
          </p:spPr>
          <p:txBody>
            <a:bodyPr/>
            <a:lstStyle/>
            <a:p>
              <a:endParaRPr lang="en-US" sz="1800">
                <a:solidFill>
                  <a:schemeClr val="tx1"/>
                </a:solidFill>
                <a:latin typeface="Segoe" pitchFamily="34" charset="0"/>
              </a:endParaRPr>
            </a:p>
          </p:txBody>
        </p:sp>
        <p:sp>
          <p:nvSpPr>
            <p:cNvPr id="833" name="Rectangle 258"/>
            <p:cNvSpPr>
              <a:spLocks noChangeArrowheads="1"/>
            </p:cNvSpPr>
            <p:nvPr/>
          </p:nvSpPr>
          <p:spPr bwMode="auto">
            <a:xfrm>
              <a:off x="6365876" y="2871788"/>
              <a:ext cx="1588" cy="249238"/>
            </a:xfrm>
            <a:prstGeom prst="rect">
              <a:avLst/>
            </a:prstGeom>
            <a:solidFill>
              <a:srgbClr val="7F7F7F"/>
            </a:solidFill>
            <a:ln w="9525">
              <a:noFill/>
              <a:miter lim="800000"/>
              <a:headEnd/>
              <a:tailEnd/>
            </a:ln>
          </p:spPr>
          <p:txBody>
            <a:bodyPr/>
            <a:lstStyle/>
            <a:p>
              <a:endParaRPr lang="en-US" sz="1800">
                <a:solidFill>
                  <a:schemeClr val="tx1"/>
                </a:solidFill>
                <a:latin typeface="Segoe" pitchFamily="34" charset="0"/>
              </a:endParaRPr>
            </a:p>
          </p:txBody>
        </p:sp>
        <p:sp>
          <p:nvSpPr>
            <p:cNvPr id="834" name="Rectangle 259"/>
            <p:cNvSpPr>
              <a:spLocks noChangeArrowheads="1"/>
            </p:cNvSpPr>
            <p:nvPr/>
          </p:nvSpPr>
          <p:spPr bwMode="auto">
            <a:xfrm>
              <a:off x="6367463" y="2871788"/>
              <a:ext cx="1588" cy="249238"/>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835" name="Rectangle 260"/>
            <p:cNvSpPr>
              <a:spLocks noChangeArrowheads="1"/>
            </p:cNvSpPr>
            <p:nvPr/>
          </p:nvSpPr>
          <p:spPr bwMode="auto">
            <a:xfrm>
              <a:off x="6369051" y="2871788"/>
              <a:ext cx="1588" cy="249238"/>
            </a:xfrm>
            <a:prstGeom prst="rect">
              <a:avLst/>
            </a:prstGeom>
            <a:solidFill>
              <a:srgbClr val="828282"/>
            </a:solidFill>
            <a:ln w="9525">
              <a:noFill/>
              <a:miter lim="800000"/>
              <a:headEnd/>
              <a:tailEnd/>
            </a:ln>
          </p:spPr>
          <p:txBody>
            <a:bodyPr/>
            <a:lstStyle/>
            <a:p>
              <a:endParaRPr lang="en-US" sz="1800">
                <a:solidFill>
                  <a:schemeClr val="tx1"/>
                </a:solidFill>
                <a:latin typeface="Segoe" pitchFamily="34" charset="0"/>
              </a:endParaRPr>
            </a:p>
          </p:txBody>
        </p:sp>
        <p:sp>
          <p:nvSpPr>
            <p:cNvPr id="836" name="Rectangle 261"/>
            <p:cNvSpPr>
              <a:spLocks noChangeArrowheads="1"/>
            </p:cNvSpPr>
            <p:nvPr/>
          </p:nvSpPr>
          <p:spPr bwMode="auto">
            <a:xfrm>
              <a:off x="6369051" y="2871788"/>
              <a:ext cx="1588" cy="249238"/>
            </a:xfrm>
            <a:prstGeom prst="rect">
              <a:avLst/>
            </a:prstGeom>
            <a:solidFill>
              <a:srgbClr val="838383"/>
            </a:solidFill>
            <a:ln w="9525">
              <a:noFill/>
              <a:miter lim="800000"/>
              <a:headEnd/>
              <a:tailEnd/>
            </a:ln>
          </p:spPr>
          <p:txBody>
            <a:bodyPr/>
            <a:lstStyle/>
            <a:p>
              <a:endParaRPr lang="en-US" sz="1800">
                <a:solidFill>
                  <a:schemeClr val="tx1"/>
                </a:solidFill>
                <a:latin typeface="Segoe" pitchFamily="34" charset="0"/>
              </a:endParaRPr>
            </a:p>
          </p:txBody>
        </p:sp>
        <p:sp>
          <p:nvSpPr>
            <p:cNvPr id="837" name="Rectangle 262"/>
            <p:cNvSpPr>
              <a:spLocks noChangeArrowheads="1"/>
            </p:cNvSpPr>
            <p:nvPr/>
          </p:nvSpPr>
          <p:spPr bwMode="auto">
            <a:xfrm>
              <a:off x="6370638" y="2871788"/>
              <a:ext cx="1588" cy="249238"/>
            </a:xfrm>
            <a:prstGeom prst="rect">
              <a:avLst/>
            </a:prstGeom>
            <a:solidFill>
              <a:srgbClr val="848484"/>
            </a:solidFill>
            <a:ln w="9525">
              <a:noFill/>
              <a:miter lim="800000"/>
              <a:headEnd/>
              <a:tailEnd/>
            </a:ln>
          </p:spPr>
          <p:txBody>
            <a:bodyPr/>
            <a:lstStyle/>
            <a:p>
              <a:endParaRPr lang="en-US" sz="1800">
                <a:solidFill>
                  <a:schemeClr val="tx1"/>
                </a:solidFill>
                <a:latin typeface="Segoe" pitchFamily="34" charset="0"/>
              </a:endParaRPr>
            </a:p>
          </p:txBody>
        </p:sp>
        <p:sp>
          <p:nvSpPr>
            <p:cNvPr id="838" name="Rectangle 263"/>
            <p:cNvSpPr>
              <a:spLocks noChangeArrowheads="1"/>
            </p:cNvSpPr>
            <p:nvPr/>
          </p:nvSpPr>
          <p:spPr bwMode="auto">
            <a:xfrm>
              <a:off x="6372226" y="2871788"/>
              <a:ext cx="1588" cy="249238"/>
            </a:xfrm>
            <a:prstGeom prst="rect">
              <a:avLst/>
            </a:prstGeom>
            <a:solidFill>
              <a:srgbClr val="868686"/>
            </a:solidFill>
            <a:ln w="9525">
              <a:noFill/>
              <a:miter lim="800000"/>
              <a:headEnd/>
              <a:tailEnd/>
            </a:ln>
          </p:spPr>
          <p:txBody>
            <a:bodyPr/>
            <a:lstStyle/>
            <a:p>
              <a:endParaRPr lang="en-US" sz="1800">
                <a:solidFill>
                  <a:schemeClr val="tx1"/>
                </a:solidFill>
                <a:latin typeface="Segoe" pitchFamily="34" charset="0"/>
              </a:endParaRPr>
            </a:p>
          </p:txBody>
        </p:sp>
        <p:sp>
          <p:nvSpPr>
            <p:cNvPr id="839" name="Rectangle 264"/>
            <p:cNvSpPr>
              <a:spLocks noChangeArrowheads="1"/>
            </p:cNvSpPr>
            <p:nvPr/>
          </p:nvSpPr>
          <p:spPr bwMode="auto">
            <a:xfrm>
              <a:off x="6373813" y="2871788"/>
              <a:ext cx="1588" cy="249238"/>
            </a:xfrm>
            <a:prstGeom prst="rect">
              <a:avLst/>
            </a:prstGeom>
            <a:solidFill>
              <a:srgbClr val="878787"/>
            </a:solidFill>
            <a:ln w="9525">
              <a:noFill/>
              <a:miter lim="800000"/>
              <a:headEnd/>
              <a:tailEnd/>
            </a:ln>
          </p:spPr>
          <p:txBody>
            <a:bodyPr/>
            <a:lstStyle/>
            <a:p>
              <a:endParaRPr lang="en-US" sz="1800">
                <a:solidFill>
                  <a:schemeClr val="tx1"/>
                </a:solidFill>
                <a:latin typeface="Segoe" pitchFamily="34" charset="0"/>
              </a:endParaRPr>
            </a:p>
          </p:txBody>
        </p:sp>
        <p:sp>
          <p:nvSpPr>
            <p:cNvPr id="840" name="Rectangle 265"/>
            <p:cNvSpPr>
              <a:spLocks noChangeArrowheads="1"/>
            </p:cNvSpPr>
            <p:nvPr/>
          </p:nvSpPr>
          <p:spPr bwMode="auto">
            <a:xfrm>
              <a:off x="6375401" y="2871788"/>
              <a:ext cx="1588" cy="249238"/>
            </a:xfrm>
            <a:prstGeom prst="rect">
              <a:avLst/>
            </a:prstGeom>
            <a:solidFill>
              <a:srgbClr val="888888"/>
            </a:solidFill>
            <a:ln w="9525">
              <a:noFill/>
              <a:miter lim="800000"/>
              <a:headEnd/>
              <a:tailEnd/>
            </a:ln>
          </p:spPr>
          <p:txBody>
            <a:bodyPr/>
            <a:lstStyle/>
            <a:p>
              <a:endParaRPr lang="en-US" sz="1800">
                <a:solidFill>
                  <a:schemeClr val="tx1"/>
                </a:solidFill>
                <a:latin typeface="Segoe" pitchFamily="34" charset="0"/>
              </a:endParaRPr>
            </a:p>
          </p:txBody>
        </p:sp>
        <p:sp>
          <p:nvSpPr>
            <p:cNvPr id="841" name="Rectangle 266"/>
            <p:cNvSpPr>
              <a:spLocks noChangeArrowheads="1"/>
            </p:cNvSpPr>
            <p:nvPr/>
          </p:nvSpPr>
          <p:spPr bwMode="auto">
            <a:xfrm>
              <a:off x="6375401" y="2871788"/>
              <a:ext cx="1588" cy="249238"/>
            </a:xfrm>
            <a:prstGeom prst="rect">
              <a:avLst/>
            </a:prstGeom>
            <a:solidFill>
              <a:srgbClr val="898989"/>
            </a:solidFill>
            <a:ln w="9525">
              <a:noFill/>
              <a:miter lim="800000"/>
              <a:headEnd/>
              <a:tailEnd/>
            </a:ln>
          </p:spPr>
          <p:txBody>
            <a:bodyPr/>
            <a:lstStyle/>
            <a:p>
              <a:endParaRPr lang="en-US" sz="1800">
                <a:solidFill>
                  <a:schemeClr val="tx1"/>
                </a:solidFill>
                <a:latin typeface="Segoe" pitchFamily="34" charset="0"/>
              </a:endParaRPr>
            </a:p>
          </p:txBody>
        </p:sp>
        <p:sp>
          <p:nvSpPr>
            <p:cNvPr id="842" name="Rectangle 267"/>
            <p:cNvSpPr>
              <a:spLocks noChangeArrowheads="1"/>
            </p:cNvSpPr>
            <p:nvPr/>
          </p:nvSpPr>
          <p:spPr bwMode="auto">
            <a:xfrm>
              <a:off x="6376988" y="2871788"/>
              <a:ext cx="1588" cy="249238"/>
            </a:xfrm>
            <a:prstGeom prst="rect">
              <a:avLst/>
            </a:prstGeom>
            <a:solidFill>
              <a:srgbClr val="8B8B8B"/>
            </a:solidFill>
            <a:ln w="9525">
              <a:noFill/>
              <a:miter lim="800000"/>
              <a:headEnd/>
              <a:tailEnd/>
            </a:ln>
          </p:spPr>
          <p:txBody>
            <a:bodyPr/>
            <a:lstStyle/>
            <a:p>
              <a:endParaRPr lang="en-US" sz="1800">
                <a:solidFill>
                  <a:schemeClr val="tx1"/>
                </a:solidFill>
                <a:latin typeface="Segoe" pitchFamily="34" charset="0"/>
              </a:endParaRPr>
            </a:p>
          </p:txBody>
        </p:sp>
        <p:sp>
          <p:nvSpPr>
            <p:cNvPr id="843" name="Rectangle 268"/>
            <p:cNvSpPr>
              <a:spLocks noChangeArrowheads="1"/>
            </p:cNvSpPr>
            <p:nvPr/>
          </p:nvSpPr>
          <p:spPr bwMode="auto">
            <a:xfrm>
              <a:off x="6378576" y="2871788"/>
              <a:ext cx="1588" cy="249238"/>
            </a:xfrm>
            <a:prstGeom prst="rect">
              <a:avLst/>
            </a:prstGeom>
            <a:solidFill>
              <a:srgbClr val="8C8C8C"/>
            </a:solidFill>
            <a:ln w="9525">
              <a:noFill/>
              <a:miter lim="800000"/>
              <a:headEnd/>
              <a:tailEnd/>
            </a:ln>
          </p:spPr>
          <p:txBody>
            <a:bodyPr/>
            <a:lstStyle/>
            <a:p>
              <a:endParaRPr lang="en-US" sz="1800">
                <a:solidFill>
                  <a:schemeClr val="tx1"/>
                </a:solidFill>
                <a:latin typeface="Segoe" pitchFamily="34" charset="0"/>
              </a:endParaRPr>
            </a:p>
          </p:txBody>
        </p:sp>
        <p:sp>
          <p:nvSpPr>
            <p:cNvPr id="844" name="Rectangle 269"/>
            <p:cNvSpPr>
              <a:spLocks noChangeArrowheads="1"/>
            </p:cNvSpPr>
            <p:nvPr/>
          </p:nvSpPr>
          <p:spPr bwMode="auto">
            <a:xfrm>
              <a:off x="6380163" y="2871788"/>
              <a:ext cx="1588" cy="249238"/>
            </a:xfrm>
            <a:prstGeom prst="rect">
              <a:avLst/>
            </a:prstGeom>
            <a:solidFill>
              <a:srgbClr val="8D8D8D"/>
            </a:solidFill>
            <a:ln w="9525">
              <a:noFill/>
              <a:miter lim="800000"/>
              <a:headEnd/>
              <a:tailEnd/>
            </a:ln>
          </p:spPr>
          <p:txBody>
            <a:bodyPr/>
            <a:lstStyle/>
            <a:p>
              <a:endParaRPr lang="en-US" sz="1800">
                <a:solidFill>
                  <a:schemeClr val="tx1"/>
                </a:solidFill>
                <a:latin typeface="Segoe" pitchFamily="34" charset="0"/>
              </a:endParaRPr>
            </a:p>
          </p:txBody>
        </p:sp>
        <p:sp>
          <p:nvSpPr>
            <p:cNvPr id="845" name="Rectangle 270"/>
            <p:cNvSpPr>
              <a:spLocks noChangeArrowheads="1"/>
            </p:cNvSpPr>
            <p:nvPr/>
          </p:nvSpPr>
          <p:spPr bwMode="auto">
            <a:xfrm>
              <a:off x="6381751" y="2871788"/>
              <a:ext cx="1588" cy="249238"/>
            </a:xfrm>
            <a:prstGeom prst="rect">
              <a:avLst/>
            </a:prstGeom>
            <a:solidFill>
              <a:srgbClr val="8E8E8E"/>
            </a:solidFill>
            <a:ln w="9525">
              <a:noFill/>
              <a:miter lim="800000"/>
              <a:headEnd/>
              <a:tailEnd/>
            </a:ln>
          </p:spPr>
          <p:txBody>
            <a:bodyPr/>
            <a:lstStyle/>
            <a:p>
              <a:endParaRPr lang="en-US" sz="1800">
                <a:solidFill>
                  <a:schemeClr val="tx1"/>
                </a:solidFill>
                <a:latin typeface="Segoe" pitchFamily="34" charset="0"/>
              </a:endParaRPr>
            </a:p>
          </p:txBody>
        </p:sp>
        <p:sp>
          <p:nvSpPr>
            <p:cNvPr id="846" name="Rectangle 271"/>
            <p:cNvSpPr>
              <a:spLocks noChangeArrowheads="1"/>
            </p:cNvSpPr>
            <p:nvPr/>
          </p:nvSpPr>
          <p:spPr bwMode="auto">
            <a:xfrm>
              <a:off x="6381751" y="2871788"/>
              <a:ext cx="1588" cy="249238"/>
            </a:xfrm>
            <a:prstGeom prst="rect">
              <a:avLst/>
            </a:prstGeom>
            <a:solidFill>
              <a:srgbClr val="909090"/>
            </a:solidFill>
            <a:ln w="9525">
              <a:noFill/>
              <a:miter lim="800000"/>
              <a:headEnd/>
              <a:tailEnd/>
            </a:ln>
          </p:spPr>
          <p:txBody>
            <a:bodyPr/>
            <a:lstStyle/>
            <a:p>
              <a:endParaRPr lang="en-US" sz="1800">
                <a:solidFill>
                  <a:schemeClr val="tx1"/>
                </a:solidFill>
                <a:latin typeface="Segoe" pitchFamily="34" charset="0"/>
              </a:endParaRPr>
            </a:p>
          </p:txBody>
        </p:sp>
        <p:sp>
          <p:nvSpPr>
            <p:cNvPr id="847" name="Rectangle 272"/>
            <p:cNvSpPr>
              <a:spLocks noChangeArrowheads="1"/>
            </p:cNvSpPr>
            <p:nvPr/>
          </p:nvSpPr>
          <p:spPr bwMode="auto">
            <a:xfrm>
              <a:off x="6383338" y="2871788"/>
              <a:ext cx="1588" cy="249238"/>
            </a:xfrm>
            <a:prstGeom prst="rect">
              <a:avLst/>
            </a:prstGeom>
            <a:solidFill>
              <a:srgbClr val="919191"/>
            </a:solidFill>
            <a:ln w="9525">
              <a:noFill/>
              <a:miter lim="800000"/>
              <a:headEnd/>
              <a:tailEnd/>
            </a:ln>
          </p:spPr>
          <p:txBody>
            <a:bodyPr/>
            <a:lstStyle/>
            <a:p>
              <a:endParaRPr lang="en-US" sz="1800">
                <a:solidFill>
                  <a:schemeClr val="tx1"/>
                </a:solidFill>
                <a:latin typeface="Segoe" pitchFamily="34" charset="0"/>
              </a:endParaRPr>
            </a:p>
          </p:txBody>
        </p:sp>
        <p:sp>
          <p:nvSpPr>
            <p:cNvPr id="848" name="Rectangle 273"/>
            <p:cNvSpPr>
              <a:spLocks noChangeArrowheads="1"/>
            </p:cNvSpPr>
            <p:nvPr/>
          </p:nvSpPr>
          <p:spPr bwMode="auto">
            <a:xfrm>
              <a:off x="6384926" y="2871788"/>
              <a:ext cx="1588" cy="249238"/>
            </a:xfrm>
            <a:prstGeom prst="rect">
              <a:avLst/>
            </a:prstGeom>
            <a:solidFill>
              <a:srgbClr val="939393"/>
            </a:solidFill>
            <a:ln w="9525">
              <a:noFill/>
              <a:miter lim="800000"/>
              <a:headEnd/>
              <a:tailEnd/>
            </a:ln>
          </p:spPr>
          <p:txBody>
            <a:bodyPr/>
            <a:lstStyle/>
            <a:p>
              <a:endParaRPr lang="en-US" sz="1800">
                <a:solidFill>
                  <a:schemeClr val="tx1"/>
                </a:solidFill>
                <a:latin typeface="Segoe" pitchFamily="34" charset="0"/>
              </a:endParaRPr>
            </a:p>
          </p:txBody>
        </p:sp>
        <p:sp>
          <p:nvSpPr>
            <p:cNvPr id="849" name="Rectangle 274"/>
            <p:cNvSpPr>
              <a:spLocks noChangeArrowheads="1"/>
            </p:cNvSpPr>
            <p:nvPr/>
          </p:nvSpPr>
          <p:spPr bwMode="auto">
            <a:xfrm>
              <a:off x="6386513" y="2871788"/>
              <a:ext cx="1588" cy="249238"/>
            </a:xfrm>
            <a:prstGeom prst="rect">
              <a:avLst/>
            </a:prstGeom>
            <a:solidFill>
              <a:srgbClr val="949494"/>
            </a:solidFill>
            <a:ln w="9525">
              <a:noFill/>
              <a:miter lim="800000"/>
              <a:headEnd/>
              <a:tailEnd/>
            </a:ln>
          </p:spPr>
          <p:txBody>
            <a:bodyPr/>
            <a:lstStyle/>
            <a:p>
              <a:endParaRPr lang="en-US" sz="1800">
                <a:solidFill>
                  <a:schemeClr val="tx1"/>
                </a:solidFill>
                <a:latin typeface="Segoe" pitchFamily="34" charset="0"/>
              </a:endParaRPr>
            </a:p>
          </p:txBody>
        </p:sp>
        <p:sp>
          <p:nvSpPr>
            <p:cNvPr id="850" name="Rectangle 275"/>
            <p:cNvSpPr>
              <a:spLocks noChangeArrowheads="1"/>
            </p:cNvSpPr>
            <p:nvPr/>
          </p:nvSpPr>
          <p:spPr bwMode="auto">
            <a:xfrm>
              <a:off x="6388101" y="2871788"/>
              <a:ext cx="1588" cy="249238"/>
            </a:xfrm>
            <a:prstGeom prst="rect">
              <a:avLst/>
            </a:prstGeom>
            <a:solidFill>
              <a:srgbClr val="959595"/>
            </a:solidFill>
            <a:ln w="9525">
              <a:noFill/>
              <a:miter lim="800000"/>
              <a:headEnd/>
              <a:tailEnd/>
            </a:ln>
          </p:spPr>
          <p:txBody>
            <a:bodyPr/>
            <a:lstStyle/>
            <a:p>
              <a:endParaRPr lang="en-US" sz="1800">
                <a:solidFill>
                  <a:schemeClr val="tx1"/>
                </a:solidFill>
                <a:latin typeface="Segoe" pitchFamily="34" charset="0"/>
              </a:endParaRPr>
            </a:p>
          </p:txBody>
        </p:sp>
        <p:sp>
          <p:nvSpPr>
            <p:cNvPr id="851" name="Rectangle 276"/>
            <p:cNvSpPr>
              <a:spLocks noChangeArrowheads="1"/>
            </p:cNvSpPr>
            <p:nvPr/>
          </p:nvSpPr>
          <p:spPr bwMode="auto">
            <a:xfrm>
              <a:off x="6388101" y="2871788"/>
              <a:ext cx="1588" cy="249238"/>
            </a:xfrm>
            <a:prstGeom prst="rect">
              <a:avLst/>
            </a:prstGeom>
            <a:solidFill>
              <a:srgbClr val="979797"/>
            </a:solidFill>
            <a:ln w="9525">
              <a:noFill/>
              <a:miter lim="800000"/>
              <a:headEnd/>
              <a:tailEnd/>
            </a:ln>
          </p:spPr>
          <p:txBody>
            <a:bodyPr/>
            <a:lstStyle/>
            <a:p>
              <a:endParaRPr lang="en-US" sz="1800">
                <a:solidFill>
                  <a:schemeClr val="tx1"/>
                </a:solidFill>
                <a:latin typeface="Segoe" pitchFamily="34" charset="0"/>
              </a:endParaRPr>
            </a:p>
          </p:txBody>
        </p:sp>
        <p:sp>
          <p:nvSpPr>
            <p:cNvPr id="852" name="Rectangle 277"/>
            <p:cNvSpPr>
              <a:spLocks noChangeArrowheads="1"/>
            </p:cNvSpPr>
            <p:nvPr/>
          </p:nvSpPr>
          <p:spPr bwMode="auto">
            <a:xfrm>
              <a:off x="6389688" y="2871788"/>
              <a:ext cx="1588" cy="249238"/>
            </a:xfrm>
            <a:prstGeom prst="rect">
              <a:avLst/>
            </a:prstGeom>
            <a:solidFill>
              <a:srgbClr val="989898"/>
            </a:solidFill>
            <a:ln w="9525">
              <a:noFill/>
              <a:miter lim="800000"/>
              <a:headEnd/>
              <a:tailEnd/>
            </a:ln>
          </p:spPr>
          <p:txBody>
            <a:bodyPr/>
            <a:lstStyle/>
            <a:p>
              <a:endParaRPr lang="en-US" sz="1800">
                <a:solidFill>
                  <a:schemeClr val="tx1"/>
                </a:solidFill>
                <a:latin typeface="Segoe" pitchFamily="34" charset="0"/>
              </a:endParaRPr>
            </a:p>
          </p:txBody>
        </p:sp>
        <p:sp>
          <p:nvSpPr>
            <p:cNvPr id="853" name="Rectangle 278"/>
            <p:cNvSpPr>
              <a:spLocks noChangeArrowheads="1"/>
            </p:cNvSpPr>
            <p:nvPr/>
          </p:nvSpPr>
          <p:spPr bwMode="auto">
            <a:xfrm>
              <a:off x="6391276" y="2871788"/>
              <a:ext cx="1588" cy="249238"/>
            </a:xfrm>
            <a:prstGeom prst="rect">
              <a:avLst/>
            </a:prstGeom>
            <a:solidFill>
              <a:srgbClr val="999999"/>
            </a:solidFill>
            <a:ln w="9525">
              <a:noFill/>
              <a:miter lim="800000"/>
              <a:headEnd/>
              <a:tailEnd/>
            </a:ln>
          </p:spPr>
          <p:txBody>
            <a:bodyPr/>
            <a:lstStyle/>
            <a:p>
              <a:endParaRPr lang="en-US" sz="1800">
                <a:solidFill>
                  <a:schemeClr val="tx1"/>
                </a:solidFill>
                <a:latin typeface="Segoe" pitchFamily="34" charset="0"/>
              </a:endParaRPr>
            </a:p>
          </p:txBody>
        </p:sp>
        <p:sp>
          <p:nvSpPr>
            <p:cNvPr id="854" name="Rectangle 279"/>
            <p:cNvSpPr>
              <a:spLocks noChangeArrowheads="1"/>
            </p:cNvSpPr>
            <p:nvPr/>
          </p:nvSpPr>
          <p:spPr bwMode="auto">
            <a:xfrm>
              <a:off x="6392863" y="2871788"/>
              <a:ext cx="1588" cy="249238"/>
            </a:xfrm>
            <a:prstGeom prst="rect">
              <a:avLst/>
            </a:prstGeom>
            <a:solidFill>
              <a:srgbClr val="9B9B9B"/>
            </a:solidFill>
            <a:ln w="9525">
              <a:noFill/>
              <a:miter lim="800000"/>
              <a:headEnd/>
              <a:tailEnd/>
            </a:ln>
          </p:spPr>
          <p:txBody>
            <a:bodyPr/>
            <a:lstStyle/>
            <a:p>
              <a:endParaRPr lang="en-US" sz="1800">
                <a:solidFill>
                  <a:schemeClr val="tx1"/>
                </a:solidFill>
                <a:latin typeface="Segoe" pitchFamily="34" charset="0"/>
              </a:endParaRPr>
            </a:p>
          </p:txBody>
        </p:sp>
        <p:sp>
          <p:nvSpPr>
            <p:cNvPr id="855" name="Rectangle 280"/>
            <p:cNvSpPr>
              <a:spLocks noChangeArrowheads="1"/>
            </p:cNvSpPr>
            <p:nvPr/>
          </p:nvSpPr>
          <p:spPr bwMode="auto">
            <a:xfrm>
              <a:off x="6394451" y="2871788"/>
              <a:ext cx="1588" cy="249238"/>
            </a:xfrm>
            <a:prstGeom prst="rect">
              <a:avLst/>
            </a:prstGeom>
            <a:solidFill>
              <a:srgbClr val="9C9C9C"/>
            </a:solidFill>
            <a:ln w="9525">
              <a:noFill/>
              <a:miter lim="800000"/>
              <a:headEnd/>
              <a:tailEnd/>
            </a:ln>
          </p:spPr>
          <p:txBody>
            <a:bodyPr/>
            <a:lstStyle/>
            <a:p>
              <a:endParaRPr lang="en-US" sz="1800">
                <a:solidFill>
                  <a:schemeClr val="tx1"/>
                </a:solidFill>
                <a:latin typeface="Segoe" pitchFamily="34" charset="0"/>
              </a:endParaRPr>
            </a:p>
          </p:txBody>
        </p:sp>
        <p:sp>
          <p:nvSpPr>
            <p:cNvPr id="856" name="Rectangle 281"/>
            <p:cNvSpPr>
              <a:spLocks noChangeArrowheads="1"/>
            </p:cNvSpPr>
            <p:nvPr/>
          </p:nvSpPr>
          <p:spPr bwMode="auto">
            <a:xfrm>
              <a:off x="6394451" y="2871788"/>
              <a:ext cx="1588" cy="249238"/>
            </a:xfrm>
            <a:prstGeom prst="rect">
              <a:avLst/>
            </a:prstGeom>
            <a:solidFill>
              <a:srgbClr val="9D9D9D"/>
            </a:solidFill>
            <a:ln w="9525">
              <a:noFill/>
              <a:miter lim="800000"/>
              <a:headEnd/>
              <a:tailEnd/>
            </a:ln>
          </p:spPr>
          <p:txBody>
            <a:bodyPr/>
            <a:lstStyle/>
            <a:p>
              <a:endParaRPr lang="en-US" sz="1800">
                <a:solidFill>
                  <a:schemeClr val="tx1"/>
                </a:solidFill>
                <a:latin typeface="Segoe" pitchFamily="34" charset="0"/>
              </a:endParaRPr>
            </a:p>
          </p:txBody>
        </p:sp>
        <p:sp>
          <p:nvSpPr>
            <p:cNvPr id="857" name="Rectangle 282"/>
            <p:cNvSpPr>
              <a:spLocks noChangeArrowheads="1"/>
            </p:cNvSpPr>
            <p:nvPr/>
          </p:nvSpPr>
          <p:spPr bwMode="auto">
            <a:xfrm>
              <a:off x="6396038" y="2871788"/>
              <a:ext cx="1588" cy="249238"/>
            </a:xfrm>
            <a:prstGeom prst="rect">
              <a:avLst/>
            </a:prstGeom>
            <a:solidFill>
              <a:srgbClr val="9E9E9E"/>
            </a:solidFill>
            <a:ln w="9525">
              <a:noFill/>
              <a:miter lim="800000"/>
              <a:headEnd/>
              <a:tailEnd/>
            </a:ln>
          </p:spPr>
          <p:txBody>
            <a:bodyPr/>
            <a:lstStyle/>
            <a:p>
              <a:endParaRPr lang="en-US" sz="1800">
                <a:solidFill>
                  <a:schemeClr val="tx1"/>
                </a:solidFill>
                <a:latin typeface="Segoe" pitchFamily="34" charset="0"/>
              </a:endParaRPr>
            </a:p>
          </p:txBody>
        </p:sp>
        <p:sp>
          <p:nvSpPr>
            <p:cNvPr id="858" name="Rectangle 283"/>
            <p:cNvSpPr>
              <a:spLocks noChangeArrowheads="1"/>
            </p:cNvSpPr>
            <p:nvPr/>
          </p:nvSpPr>
          <p:spPr bwMode="auto">
            <a:xfrm>
              <a:off x="6397626" y="2871788"/>
              <a:ext cx="1588" cy="249238"/>
            </a:xfrm>
            <a:prstGeom prst="rect">
              <a:avLst/>
            </a:prstGeom>
            <a:solidFill>
              <a:srgbClr val="A0A0A0"/>
            </a:solidFill>
            <a:ln w="9525">
              <a:noFill/>
              <a:miter lim="800000"/>
              <a:headEnd/>
              <a:tailEnd/>
            </a:ln>
          </p:spPr>
          <p:txBody>
            <a:bodyPr/>
            <a:lstStyle/>
            <a:p>
              <a:endParaRPr lang="en-US" sz="1800">
                <a:solidFill>
                  <a:schemeClr val="tx1"/>
                </a:solidFill>
                <a:latin typeface="Segoe" pitchFamily="34" charset="0"/>
              </a:endParaRPr>
            </a:p>
          </p:txBody>
        </p:sp>
        <p:sp>
          <p:nvSpPr>
            <p:cNvPr id="859" name="Rectangle 284"/>
            <p:cNvSpPr>
              <a:spLocks noChangeArrowheads="1"/>
            </p:cNvSpPr>
            <p:nvPr/>
          </p:nvSpPr>
          <p:spPr bwMode="auto">
            <a:xfrm>
              <a:off x="6399213" y="2871788"/>
              <a:ext cx="1588" cy="249238"/>
            </a:xfrm>
            <a:prstGeom prst="rect">
              <a:avLst/>
            </a:prstGeom>
            <a:solidFill>
              <a:srgbClr val="A1A1A1"/>
            </a:solidFill>
            <a:ln w="9525">
              <a:noFill/>
              <a:miter lim="800000"/>
              <a:headEnd/>
              <a:tailEnd/>
            </a:ln>
          </p:spPr>
          <p:txBody>
            <a:bodyPr/>
            <a:lstStyle/>
            <a:p>
              <a:endParaRPr lang="en-US" sz="1800">
                <a:solidFill>
                  <a:schemeClr val="tx1"/>
                </a:solidFill>
                <a:latin typeface="Segoe" pitchFamily="34" charset="0"/>
              </a:endParaRPr>
            </a:p>
          </p:txBody>
        </p:sp>
        <p:sp>
          <p:nvSpPr>
            <p:cNvPr id="860" name="Rectangle 285"/>
            <p:cNvSpPr>
              <a:spLocks noChangeArrowheads="1"/>
            </p:cNvSpPr>
            <p:nvPr/>
          </p:nvSpPr>
          <p:spPr bwMode="auto">
            <a:xfrm>
              <a:off x="6400801" y="2871788"/>
              <a:ext cx="1588" cy="249238"/>
            </a:xfrm>
            <a:prstGeom prst="rect">
              <a:avLst/>
            </a:prstGeom>
            <a:solidFill>
              <a:srgbClr val="A2A2A2"/>
            </a:solidFill>
            <a:ln w="9525">
              <a:noFill/>
              <a:miter lim="800000"/>
              <a:headEnd/>
              <a:tailEnd/>
            </a:ln>
          </p:spPr>
          <p:txBody>
            <a:bodyPr/>
            <a:lstStyle/>
            <a:p>
              <a:endParaRPr lang="en-US" sz="1800">
                <a:solidFill>
                  <a:schemeClr val="tx1"/>
                </a:solidFill>
                <a:latin typeface="Segoe" pitchFamily="34" charset="0"/>
              </a:endParaRPr>
            </a:p>
          </p:txBody>
        </p:sp>
        <p:sp>
          <p:nvSpPr>
            <p:cNvPr id="861" name="Rectangle 286"/>
            <p:cNvSpPr>
              <a:spLocks noChangeArrowheads="1"/>
            </p:cNvSpPr>
            <p:nvPr/>
          </p:nvSpPr>
          <p:spPr bwMode="auto">
            <a:xfrm>
              <a:off x="6400801" y="2871788"/>
              <a:ext cx="1588" cy="249238"/>
            </a:xfrm>
            <a:prstGeom prst="rect">
              <a:avLst/>
            </a:prstGeom>
            <a:solidFill>
              <a:srgbClr val="A4A4A4"/>
            </a:solidFill>
            <a:ln w="9525">
              <a:noFill/>
              <a:miter lim="800000"/>
              <a:headEnd/>
              <a:tailEnd/>
            </a:ln>
          </p:spPr>
          <p:txBody>
            <a:bodyPr/>
            <a:lstStyle/>
            <a:p>
              <a:endParaRPr lang="en-US" sz="1800">
                <a:solidFill>
                  <a:schemeClr val="tx1"/>
                </a:solidFill>
                <a:latin typeface="Segoe" pitchFamily="34" charset="0"/>
              </a:endParaRPr>
            </a:p>
          </p:txBody>
        </p:sp>
        <p:sp>
          <p:nvSpPr>
            <p:cNvPr id="862" name="Rectangle 287"/>
            <p:cNvSpPr>
              <a:spLocks noChangeArrowheads="1"/>
            </p:cNvSpPr>
            <p:nvPr/>
          </p:nvSpPr>
          <p:spPr bwMode="auto">
            <a:xfrm>
              <a:off x="6402388" y="2871788"/>
              <a:ext cx="1588" cy="249238"/>
            </a:xfrm>
            <a:prstGeom prst="rect">
              <a:avLst/>
            </a:prstGeom>
            <a:solidFill>
              <a:srgbClr val="A5A5A5"/>
            </a:solidFill>
            <a:ln w="9525">
              <a:noFill/>
              <a:miter lim="800000"/>
              <a:headEnd/>
              <a:tailEnd/>
            </a:ln>
          </p:spPr>
          <p:txBody>
            <a:bodyPr/>
            <a:lstStyle/>
            <a:p>
              <a:endParaRPr lang="en-US" sz="1800">
                <a:solidFill>
                  <a:schemeClr val="tx1"/>
                </a:solidFill>
                <a:latin typeface="Segoe" pitchFamily="34" charset="0"/>
              </a:endParaRPr>
            </a:p>
          </p:txBody>
        </p:sp>
        <p:sp>
          <p:nvSpPr>
            <p:cNvPr id="863" name="Rectangle 288"/>
            <p:cNvSpPr>
              <a:spLocks noChangeArrowheads="1"/>
            </p:cNvSpPr>
            <p:nvPr/>
          </p:nvSpPr>
          <p:spPr bwMode="auto">
            <a:xfrm>
              <a:off x="6403976" y="2871788"/>
              <a:ext cx="1588" cy="249238"/>
            </a:xfrm>
            <a:prstGeom prst="rect">
              <a:avLst/>
            </a:prstGeom>
            <a:solidFill>
              <a:srgbClr val="A6A6A6"/>
            </a:solidFill>
            <a:ln w="9525">
              <a:noFill/>
              <a:miter lim="800000"/>
              <a:headEnd/>
              <a:tailEnd/>
            </a:ln>
          </p:spPr>
          <p:txBody>
            <a:bodyPr/>
            <a:lstStyle/>
            <a:p>
              <a:endParaRPr lang="en-US" sz="1800">
                <a:solidFill>
                  <a:schemeClr val="tx1"/>
                </a:solidFill>
                <a:latin typeface="Segoe" pitchFamily="34" charset="0"/>
              </a:endParaRPr>
            </a:p>
          </p:txBody>
        </p:sp>
        <p:sp>
          <p:nvSpPr>
            <p:cNvPr id="864" name="Rectangle 289"/>
            <p:cNvSpPr>
              <a:spLocks noChangeArrowheads="1"/>
            </p:cNvSpPr>
            <p:nvPr/>
          </p:nvSpPr>
          <p:spPr bwMode="auto">
            <a:xfrm>
              <a:off x="6405563" y="2871788"/>
              <a:ext cx="1588" cy="249238"/>
            </a:xfrm>
            <a:prstGeom prst="rect">
              <a:avLst/>
            </a:prstGeom>
            <a:solidFill>
              <a:srgbClr val="A8A8A8"/>
            </a:solidFill>
            <a:ln w="9525">
              <a:noFill/>
              <a:miter lim="800000"/>
              <a:headEnd/>
              <a:tailEnd/>
            </a:ln>
          </p:spPr>
          <p:txBody>
            <a:bodyPr/>
            <a:lstStyle/>
            <a:p>
              <a:endParaRPr lang="en-US" sz="1800">
                <a:solidFill>
                  <a:schemeClr val="tx1"/>
                </a:solidFill>
                <a:latin typeface="Segoe" pitchFamily="34" charset="0"/>
              </a:endParaRPr>
            </a:p>
          </p:txBody>
        </p:sp>
        <p:sp>
          <p:nvSpPr>
            <p:cNvPr id="865" name="Rectangle 290"/>
            <p:cNvSpPr>
              <a:spLocks noChangeArrowheads="1"/>
            </p:cNvSpPr>
            <p:nvPr/>
          </p:nvSpPr>
          <p:spPr bwMode="auto">
            <a:xfrm>
              <a:off x="6407151" y="2871788"/>
              <a:ext cx="1588" cy="249238"/>
            </a:xfrm>
            <a:prstGeom prst="rect">
              <a:avLst/>
            </a:prstGeom>
            <a:solidFill>
              <a:srgbClr val="A9A9A9"/>
            </a:solidFill>
            <a:ln w="9525">
              <a:noFill/>
              <a:miter lim="800000"/>
              <a:headEnd/>
              <a:tailEnd/>
            </a:ln>
          </p:spPr>
          <p:txBody>
            <a:bodyPr/>
            <a:lstStyle/>
            <a:p>
              <a:endParaRPr lang="en-US" sz="1800">
                <a:solidFill>
                  <a:schemeClr val="tx1"/>
                </a:solidFill>
                <a:latin typeface="Segoe" pitchFamily="34" charset="0"/>
              </a:endParaRPr>
            </a:p>
          </p:txBody>
        </p:sp>
        <p:sp>
          <p:nvSpPr>
            <p:cNvPr id="866" name="Rectangle 291"/>
            <p:cNvSpPr>
              <a:spLocks noChangeArrowheads="1"/>
            </p:cNvSpPr>
            <p:nvPr/>
          </p:nvSpPr>
          <p:spPr bwMode="auto">
            <a:xfrm>
              <a:off x="6407151" y="2871788"/>
              <a:ext cx="1588" cy="249238"/>
            </a:xfrm>
            <a:prstGeom prst="rect">
              <a:avLst/>
            </a:prstGeom>
            <a:solidFill>
              <a:srgbClr val="ABABAB"/>
            </a:solidFill>
            <a:ln w="9525">
              <a:noFill/>
              <a:miter lim="800000"/>
              <a:headEnd/>
              <a:tailEnd/>
            </a:ln>
          </p:spPr>
          <p:txBody>
            <a:bodyPr/>
            <a:lstStyle/>
            <a:p>
              <a:endParaRPr lang="en-US" sz="1800">
                <a:solidFill>
                  <a:schemeClr val="tx1"/>
                </a:solidFill>
                <a:latin typeface="Segoe" pitchFamily="34" charset="0"/>
              </a:endParaRPr>
            </a:p>
          </p:txBody>
        </p:sp>
        <p:sp>
          <p:nvSpPr>
            <p:cNvPr id="867" name="Rectangle 292"/>
            <p:cNvSpPr>
              <a:spLocks noChangeArrowheads="1"/>
            </p:cNvSpPr>
            <p:nvPr/>
          </p:nvSpPr>
          <p:spPr bwMode="auto">
            <a:xfrm>
              <a:off x="6408738" y="2871788"/>
              <a:ext cx="1588" cy="249238"/>
            </a:xfrm>
            <a:prstGeom prst="rect">
              <a:avLst/>
            </a:prstGeom>
            <a:solidFill>
              <a:srgbClr val="ACACAC"/>
            </a:solidFill>
            <a:ln w="9525">
              <a:noFill/>
              <a:miter lim="800000"/>
              <a:headEnd/>
              <a:tailEnd/>
            </a:ln>
          </p:spPr>
          <p:txBody>
            <a:bodyPr/>
            <a:lstStyle/>
            <a:p>
              <a:endParaRPr lang="en-US" sz="1800">
                <a:solidFill>
                  <a:schemeClr val="tx1"/>
                </a:solidFill>
                <a:latin typeface="Segoe" pitchFamily="34" charset="0"/>
              </a:endParaRPr>
            </a:p>
          </p:txBody>
        </p:sp>
        <p:sp>
          <p:nvSpPr>
            <p:cNvPr id="868" name="Rectangle 293"/>
            <p:cNvSpPr>
              <a:spLocks noChangeArrowheads="1"/>
            </p:cNvSpPr>
            <p:nvPr/>
          </p:nvSpPr>
          <p:spPr bwMode="auto">
            <a:xfrm>
              <a:off x="6410326" y="2871788"/>
              <a:ext cx="1588" cy="249238"/>
            </a:xfrm>
            <a:prstGeom prst="rect">
              <a:avLst/>
            </a:prstGeom>
            <a:solidFill>
              <a:srgbClr val="ADADAD"/>
            </a:solidFill>
            <a:ln w="9525">
              <a:noFill/>
              <a:miter lim="800000"/>
              <a:headEnd/>
              <a:tailEnd/>
            </a:ln>
          </p:spPr>
          <p:txBody>
            <a:bodyPr/>
            <a:lstStyle/>
            <a:p>
              <a:endParaRPr lang="en-US" sz="1800">
                <a:solidFill>
                  <a:schemeClr val="tx1"/>
                </a:solidFill>
                <a:latin typeface="Segoe" pitchFamily="34" charset="0"/>
              </a:endParaRPr>
            </a:p>
          </p:txBody>
        </p:sp>
        <p:sp>
          <p:nvSpPr>
            <p:cNvPr id="869" name="Rectangle 294"/>
            <p:cNvSpPr>
              <a:spLocks noChangeArrowheads="1"/>
            </p:cNvSpPr>
            <p:nvPr/>
          </p:nvSpPr>
          <p:spPr bwMode="auto">
            <a:xfrm>
              <a:off x="6411913" y="2871788"/>
              <a:ext cx="1588" cy="249238"/>
            </a:xfrm>
            <a:prstGeom prst="rect">
              <a:avLst/>
            </a:prstGeom>
            <a:solidFill>
              <a:srgbClr val="AEAEAE"/>
            </a:solidFill>
            <a:ln w="9525">
              <a:noFill/>
              <a:miter lim="800000"/>
              <a:headEnd/>
              <a:tailEnd/>
            </a:ln>
          </p:spPr>
          <p:txBody>
            <a:bodyPr/>
            <a:lstStyle/>
            <a:p>
              <a:endParaRPr lang="en-US" sz="1800">
                <a:solidFill>
                  <a:schemeClr val="tx1"/>
                </a:solidFill>
                <a:latin typeface="Segoe" pitchFamily="34" charset="0"/>
              </a:endParaRPr>
            </a:p>
          </p:txBody>
        </p:sp>
        <p:sp>
          <p:nvSpPr>
            <p:cNvPr id="870" name="Rectangle 295"/>
            <p:cNvSpPr>
              <a:spLocks noChangeArrowheads="1"/>
            </p:cNvSpPr>
            <p:nvPr/>
          </p:nvSpPr>
          <p:spPr bwMode="auto">
            <a:xfrm>
              <a:off x="6413501" y="2871788"/>
              <a:ext cx="1588" cy="249238"/>
            </a:xfrm>
            <a:prstGeom prst="rect">
              <a:avLst/>
            </a:prstGeom>
            <a:solidFill>
              <a:srgbClr val="AFAFAF"/>
            </a:solidFill>
            <a:ln w="9525">
              <a:noFill/>
              <a:miter lim="800000"/>
              <a:headEnd/>
              <a:tailEnd/>
            </a:ln>
          </p:spPr>
          <p:txBody>
            <a:bodyPr/>
            <a:lstStyle/>
            <a:p>
              <a:endParaRPr lang="en-US" sz="1800">
                <a:solidFill>
                  <a:schemeClr val="tx1"/>
                </a:solidFill>
                <a:latin typeface="Segoe" pitchFamily="34" charset="0"/>
              </a:endParaRPr>
            </a:p>
          </p:txBody>
        </p:sp>
        <p:sp>
          <p:nvSpPr>
            <p:cNvPr id="871" name="Rectangle 296"/>
            <p:cNvSpPr>
              <a:spLocks noChangeArrowheads="1"/>
            </p:cNvSpPr>
            <p:nvPr/>
          </p:nvSpPr>
          <p:spPr bwMode="auto">
            <a:xfrm>
              <a:off x="6413501" y="2871788"/>
              <a:ext cx="1588" cy="249238"/>
            </a:xfrm>
            <a:prstGeom prst="rect">
              <a:avLst/>
            </a:prstGeom>
            <a:solidFill>
              <a:srgbClr val="B1B1B1"/>
            </a:solidFill>
            <a:ln w="9525">
              <a:noFill/>
              <a:miter lim="800000"/>
              <a:headEnd/>
              <a:tailEnd/>
            </a:ln>
          </p:spPr>
          <p:txBody>
            <a:bodyPr/>
            <a:lstStyle/>
            <a:p>
              <a:endParaRPr lang="en-US" sz="1800">
                <a:solidFill>
                  <a:schemeClr val="tx1"/>
                </a:solidFill>
                <a:latin typeface="Segoe" pitchFamily="34" charset="0"/>
              </a:endParaRPr>
            </a:p>
          </p:txBody>
        </p:sp>
        <p:sp>
          <p:nvSpPr>
            <p:cNvPr id="872" name="Rectangle 297"/>
            <p:cNvSpPr>
              <a:spLocks noChangeArrowheads="1"/>
            </p:cNvSpPr>
            <p:nvPr/>
          </p:nvSpPr>
          <p:spPr bwMode="auto">
            <a:xfrm>
              <a:off x="6415088" y="2871788"/>
              <a:ext cx="1588" cy="249238"/>
            </a:xfrm>
            <a:prstGeom prst="rect">
              <a:avLst/>
            </a:prstGeom>
            <a:solidFill>
              <a:srgbClr val="B2B2B2"/>
            </a:solidFill>
            <a:ln w="9525">
              <a:noFill/>
              <a:miter lim="800000"/>
              <a:headEnd/>
              <a:tailEnd/>
            </a:ln>
          </p:spPr>
          <p:txBody>
            <a:bodyPr/>
            <a:lstStyle/>
            <a:p>
              <a:endParaRPr lang="en-US" sz="1800">
                <a:solidFill>
                  <a:schemeClr val="tx1"/>
                </a:solidFill>
                <a:latin typeface="Segoe" pitchFamily="34" charset="0"/>
              </a:endParaRPr>
            </a:p>
          </p:txBody>
        </p:sp>
        <p:sp>
          <p:nvSpPr>
            <p:cNvPr id="873" name="Rectangle 298"/>
            <p:cNvSpPr>
              <a:spLocks noChangeArrowheads="1"/>
            </p:cNvSpPr>
            <p:nvPr/>
          </p:nvSpPr>
          <p:spPr bwMode="auto">
            <a:xfrm>
              <a:off x="6416676" y="2871788"/>
              <a:ext cx="1588" cy="249238"/>
            </a:xfrm>
            <a:prstGeom prst="rect">
              <a:avLst/>
            </a:prstGeom>
            <a:solidFill>
              <a:srgbClr val="B3B3B3"/>
            </a:solidFill>
            <a:ln w="9525">
              <a:noFill/>
              <a:miter lim="800000"/>
              <a:headEnd/>
              <a:tailEnd/>
            </a:ln>
          </p:spPr>
          <p:txBody>
            <a:bodyPr/>
            <a:lstStyle/>
            <a:p>
              <a:endParaRPr lang="en-US" sz="1800">
                <a:solidFill>
                  <a:schemeClr val="tx1"/>
                </a:solidFill>
                <a:latin typeface="Segoe" pitchFamily="34" charset="0"/>
              </a:endParaRPr>
            </a:p>
          </p:txBody>
        </p:sp>
        <p:sp>
          <p:nvSpPr>
            <p:cNvPr id="874" name="Rectangle 299"/>
            <p:cNvSpPr>
              <a:spLocks noChangeArrowheads="1"/>
            </p:cNvSpPr>
            <p:nvPr/>
          </p:nvSpPr>
          <p:spPr bwMode="auto">
            <a:xfrm>
              <a:off x="6418263" y="2871788"/>
              <a:ext cx="1588" cy="249238"/>
            </a:xfrm>
            <a:prstGeom prst="rect">
              <a:avLst/>
            </a:prstGeom>
            <a:solidFill>
              <a:srgbClr val="B5B5B5"/>
            </a:solidFill>
            <a:ln w="9525">
              <a:noFill/>
              <a:miter lim="800000"/>
              <a:headEnd/>
              <a:tailEnd/>
            </a:ln>
          </p:spPr>
          <p:txBody>
            <a:bodyPr/>
            <a:lstStyle/>
            <a:p>
              <a:endParaRPr lang="en-US" sz="1800">
                <a:solidFill>
                  <a:schemeClr val="tx1"/>
                </a:solidFill>
                <a:latin typeface="Segoe" pitchFamily="34" charset="0"/>
              </a:endParaRPr>
            </a:p>
          </p:txBody>
        </p:sp>
        <p:sp>
          <p:nvSpPr>
            <p:cNvPr id="875" name="Rectangle 300"/>
            <p:cNvSpPr>
              <a:spLocks noChangeArrowheads="1"/>
            </p:cNvSpPr>
            <p:nvPr/>
          </p:nvSpPr>
          <p:spPr bwMode="auto">
            <a:xfrm>
              <a:off x="6419851" y="2871788"/>
              <a:ext cx="1588" cy="249238"/>
            </a:xfrm>
            <a:prstGeom prst="rect">
              <a:avLst/>
            </a:prstGeom>
            <a:solidFill>
              <a:srgbClr val="B6B6B6"/>
            </a:solidFill>
            <a:ln w="9525">
              <a:noFill/>
              <a:miter lim="800000"/>
              <a:headEnd/>
              <a:tailEnd/>
            </a:ln>
          </p:spPr>
          <p:txBody>
            <a:bodyPr/>
            <a:lstStyle/>
            <a:p>
              <a:endParaRPr lang="en-US" sz="1800">
                <a:solidFill>
                  <a:schemeClr val="tx1"/>
                </a:solidFill>
                <a:latin typeface="Segoe" pitchFamily="34" charset="0"/>
              </a:endParaRPr>
            </a:p>
          </p:txBody>
        </p:sp>
        <p:sp>
          <p:nvSpPr>
            <p:cNvPr id="876" name="Rectangle 301"/>
            <p:cNvSpPr>
              <a:spLocks noChangeArrowheads="1"/>
            </p:cNvSpPr>
            <p:nvPr/>
          </p:nvSpPr>
          <p:spPr bwMode="auto">
            <a:xfrm>
              <a:off x="6419851" y="2871788"/>
              <a:ext cx="1588" cy="249238"/>
            </a:xfrm>
            <a:prstGeom prst="rect">
              <a:avLst/>
            </a:prstGeom>
            <a:solidFill>
              <a:srgbClr val="B7B7B7"/>
            </a:solidFill>
            <a:ln w="9525">
              <a:noFill/>
              <a:miter lim="800000"/>
              <a:headEnd/>
              <a:tailEnd/>
            </a:ln>
          </p:spPr>
          <p:txBody>
            <a:bodyPr/>
            <a:lstStyle/>
            <a:p>
              <a:endParaRPr lang="en-US" sz="1800">
                <a:solidFill>
                  <a:schemeClr val="tx1"/>
                </a:solidFill>
                <a:latin typeface="Segoe" pitchFamily="34" charset="0"/>
              </a:endParaRPr>
            </a:p>
          </p:txBody>
        </p:sp>
        <p:sp>
          <p:nvSpPr>
            <p:cNvPr id="877" name="Rectangle 302"/>
            <p:cNvSpPr>
              <a:spLocks noChangeArrowheads="1"/>
            </p:cNvSpPr>
            <p:nvPr/>
          </p:nvSpPr>
          <p:spPr bwMode="auto">
            <a:xfrm>
              <a:off x="6421438" y="2871788"/>
              <a:ext cx="1588" cy="249238"/>
            </a:xfrm>
            <a:prstGeom prst="rect">
              <a:avLst/>
            </a:prstGeom>
            <a:solidFill>
              <a:srgbClr val="B8B8B8"/>
            </a:solidFill>
            <a:ln w="9525">
              <a:noFill/>
              <a:miter lim="800000"/>
              <a:headEnd/>
              <a:tailEnd/>
            </a:ln>
          </p:spPr>
          <p:txBody>
            <a:bodyPr/>
            <a:lstStyle/>
            <a:p>
              <a:endParaRPr lang="en-US" sz="1800">
                <a:solidFill>
                  <a:schemeClr val="tx1"/>
                </a:solidFill>
                <a:latin typeface="Segoe" pitchFamily="34" charset="0"/>
              </a:endParaRPr>
            </a:p>
          </p:txBody>
        </p:sp>
        <p:sp>
          <p:nvSpPr>
            <p:cNvPr id="878" name="Rectangle 303"/>
            <p:cNvSpPr>
              <a:spLocks noChangeArrowheads="1"/>
            </p:cNvSpPr>
            <p:nvPr/>
          </p:nvSpPr>
          <p:spPr bwMode="auto">
            <a:xfrm>
              <a:off x="6423026" y="2871788"/>
              <a:ext cx="1588" cy="249238"/>
            </a:xfrm>
            <a:prstGeom prst="rect">
              <a:avLst/>
            </a:prstGeom>
            <a:solidFill>
              <a:srgbClr val="B9B9B9"/>
            </a:solidFill>
            <a:ln w="9525">
              <a:noFill/>
              <a:miter lim="800000"/>
              <a:headEnd/>
              <a:tailEnd/>
            </a:ln>
          </p:spPr>
          <p:txBody>
            <a:bodyPr/>
            <a:lstStyle/>
            <a:p>
              <a:endParaRPr lang="en-US" sz="1800">
                <a:solidFill>
                  <a:schemeClr val="tx1"/>
                </a:solidFill>
                <a:latin typeface="Segoe" pitchFamily="34" charset="0"/>
              </a:endParaRPr>
            </a:p>
          </p:txBody>
        </p:sp>
        <p:sp>
          <p:nvSpPr>
            <p:cNvPr id="879" name="Rectangle 304"/>
            <p:cNvSpPr>
              <a:spLocks noChangeArrowheads="1"/>
            </p:cNvSpPr>
            <p:nvPr/>
          </p:nvSpPr>
          <p:spPr bwMode="auto">
            <a:xfrm>
              <a:off x="6424613" y="2871788"/>
              <a:ext cx="1588" cy="249238"/>
            </a:xfrm>
            <a:prstGeom prst="rect">
              <a:avLst/>
            </a:prstGeom>
            <a:solidFill>
              <a:srgbClr val="BBBBBB"/>
            </a:solidFill>
            <a:ln w="9525">
              <a:noFill/>
              <a:miter lim="800000"/>
              <a:headEnd/>
              <a:tailEnd/>
            </a:ln>
          </p:spPr>
          <p:txBody>
            <a:bodyPr/>
            <a:lstStyle/>
            <a:p>
              <a:endParaRPr lang="en-US" sz="1800">
                <a:solidFill>
                  <a:schemeClr val="tx1"/>
                </a:solidFill>
                <a:latin typeface="Segoe" pitchFamily="34" charset="0"/>
              </a:endParaRPr>
            </a:p>
          </p:txBody>
        </p:sp>
        <p:sp>
          <p:nvSpPr>
            <p:cNvPr id="880" name="Rectangle 305"/>
            <p:cNvSpPr>
              <a:spLocks noChangeArrowheads="1"/>
            </p:cNvSpPr>
            <p:nvPr/>
          </p:nvSpPr>
          <p:spPr bwMode="auto">
            <a:xfrm>
              <a:off x="6426201" y="2871788"/>
              <a:ext cx="1588" cy="249238"/>
            </a:xfrm>
            <a:prstGeom prst="rect">
              <a:avLst/>
            </a:prstGeom>
            <a:solidFill>
              <a:srgbClr val="BCBCBC"/>
            </a:solidFill>
            <a:ln w="9525">
              <a:noFill/>
              <a:miter lim="800000"/>
              <a:headEnd/>
              <a:tailEnd/>
            </a:ln>
          </p:spPr>
          <p:txBody>
            <a:bodyPr/>
            <a:lstStyle/>
            <a:p>
              <a:endParaRPr lang="en-US" sz="1800">
                <a:solidFill>
                  <a:schemeClr val="tx1"/>
                </a:solidFill>
                <a:latin typeface="Segoe" pitchFamily="34" charset="0"/>
              </a:endParaRPr>
            </a:p>
          </p:txBody>
        </p:sp>
        <p:sp>
          <p:nvSpPr>
            <p:cNvPr id="881" name="Rectangle 306"/>
            <p:cNvSpPr>
              <a:spLocks noChangeArrowheads="1"/>
            </p:cNvSpPr>
            <p:nvPr/>
          </p:nvSpPr>
          <p:spPr bwMode="auto">
            <a:xfrm>
              <a:off x="6426201" y="2871788"/>
              <a:ext cx="1588" cy="249238"/>
            </a:xfrm>
            <a:prstGeom prst="rect">
              <a:avLst/>
            </a:prstGeom>
            <a:solidFill>
              <a:srgbClr val="BEBEBE"/>
            </a:solidFill>
            <a:ln w="9525">
              <a:noFill/>
              <a:miter lim="800000"/>
              <a:headEnd/>
              <a:tailEnd/>
            </a:ln>
          </p:spPr>
          <p:txBody>
            <a:bodyPr/>
            <a:lstStyle/>
            <a:p>
              <a:endParaRPr lang="en-US" sz="1800">
                <a:solidFill>
                  <a:schemeClr val="tx1"/>
                </a:solidFill>
                <a:latin typeface="Segoe" pitchFamily="34" charset="0"/>
              </a:endParaRPr>
            </a:p>
          </p:txBody>
        </p:sp>
        <p:sp>
          <p:nvSpPr>
            <p:cNvPr id="882" name="Rectangle 307"/>
            <p:cNvSpPr>
              <a:spLocks noChangeArrowheads="1"/>
            </p:cNvSpPr>
            <p:nvPr/>
          </p:nvSpPr>
          <p:spPr bwMode="auto">
            <a:xfrm>
              <a:off x="6427788" y="2871788"/>
              <a:ext cx="1588" cy="249238"/>
            </a:xfrm>
            <a:prstGeom prst="rect">
              <a:avLst/>
            </a:prstGeom>
            <a:solidFill>
              <a:srgbClr val="BFBFBF"/>
            </a:solidFill>
            <a:ln w="9525">
              <a:noFill/>
              <a:miter lim="800000"/>
              <a:headEnd/>
              <a:tailEnd/>
            </a:ln>
          </p:spPr>
          <p:txBody>
            <a:bodyPr/>
            <a:lstStyle/>
            <a:p>
              <a:endParaRPr lang="en-US" sz="1800">
                <a:solidFill>
                  <a:schemeClr val="tx1"/>
                </a:solidFill>
                <a:latin typeface="Segoe" pitchFamily="34" charset="0"/>
              </a:endParaRPr>
            </a:p>
          </p:txBody>
        </p:sp>
        <p:sp>
          <p:nvSpPr>
            <p:cNvPr id="883" name="Rectangle 308"/>
            <p:cNvSpPr>
              <a:spLocks noChangeArrowheads="1"/>
            </p:cNvSpPr>
            <p:nvPr/>
          </p:nvSpPr>
          <p:spPr bwMode="auto">
            <a:xfrm>
              <a:off x="6526213" y="2874963"/>
              <a:ext cx="1588" cy="250825"/>
            </a:xfrm>
            <a:prstGeom prst="rect">
              <a:avLst/>
            </a:prstGeom>
            <a:solidFill>
              <a:srgbClr val="676767"/>
            </a:solidFill>
            <a:ln w="9525">
              <a:noFill/>
              <a:miter lim="800000"/>
              <a:headEnd/>
              <a:tailEnd/>
            </a:ln>
          </p:spPr>
          <p:txBody>
            <a:bodyPr/>
            <a:lstStyle/>
            <a:p>
              <a:endParaRPr lang="en-US" sz="1800">
                <a:solidFill>
                  <a:schemeClr val="tx1"/>
                </a:solidFill>
                <a:latin typeface="Segoe" pitchFamily="34" charset="0"/>
              </a:endParaRPr>
            </a:p>
          </p:txBody>
        </p:sp>
        <p:sp>
          <p:nvSpPr>
            <p:cNvPr id="884" name="Rectangle 309"/>
            <p:cNvSpPr>
              <a:spLocks noChangeArrowheads="1"/>
            </p:cNvSpPr>
            <p:nvPr/>
          </p:nvSpPr>
          <p:spPr bwMode="auto">
            <a:xfrm>
              <a:off x="6527801" y="2874963"/>
              <a:ext cx="1588" cy="250825"/>
            </a:xfrm>
            <a:prstGeom prst="rect">
              <a:avLst/>
            </a:prstGeom>
            <a:solidFill>
              <a:srgbClr val="BFBFBF"/>
            </a:solidFill>
            <a:ln w="9525">
              <a:noFill/>
              <a:miter lim="800000"/>
              <a:headEnd/>
              <a:tailEnd/>
            </a:ln>
          </p:spPr>
          <p:txBody>
            <a:bodyPr/>
            <a:lstStyle/>
            <a:p>
              <a:endParaRPr lang="en-US" sz="1800">
                <a:solidFill>
                  <a:schemeClr val="tx1"/>
                </a:solidFill>
                <a:latin typeface="Segoe" pitchFamily="34" charset="0"/>
              </a:endParaRPr>
            </a:p>
          </p:txBody>
        </p:sp>
        <p:sp>
          <p:nvSpPr>
            <p:cNvPr id="885" name="Rectangle 310"/>
            <p:cNvSpPr>
              <a:spLocks noChangeArrowheads="1"/>
            </p:cNvSpPr>
            <p:nvPr/>
          </p:nvSpPr>
          <p:spPr bwMode="auto">
            <a:xfrm>
              <a:off x="6527801" y="2874963"/>
              <a:ext cx="1588" cy="250825"/>
            </a:xfrm>
            <a:prstGeom prst="rect">
              <a:avLst/>
            </a:prstGeom>
            <a:solidFill>
              <a:srgbClr val="BEBEBE"/>
            </a:solidFill>
            <a:ln w="9525">
              <a:noFill/>
              <a:miter lim="800000"/>
              <a:headEnd/>
              <a:tailEnd/>
            </a:ln>
          </p:spPr>
          <p:txBody>
            <a:bodyPr/>
            <a:lstStyle/>
            <a:p>
              <a:endParaRPr lang="en-US" sz="1800">
                <a:solidFill>
                  <a:schemeClr val="tx1"/>
                </a:solidFill>
                <a:latin typeface="Segoe" pitchFamily="34" charset="0"/>
              </a:endParaRPr>
            </a:p>
          </p:txBody>
        </p:sp>
        <p:sp>
          <p:nvSpPr>
            <p:cNvPr id="886" name="Rectangle 311"/>
            <p:cNvSpPr>
              <a:spLocks noChangeArrowheads="1"/>
            </p:cNvSpPr>
            <p:nvPr/>
          </p:nvSpPr>
          <p:spPr bwMode="auto">
            <a:xfrm>
              <a:off x="6529388" y="2874963"/>
              <a:ext cx="1588" cy="250825"/>
            </a:xfrm>
            <a:prstGeom prst="rect">
              <a:avLst/>
            </a:prstGeom>
            <a:solidFill>
              <a:srgbClr val="BDBDBD"/>
            </a:solidFill>
            <a:ln w="9525">
              <a:noFill/>
              <a:miter lim="800000"/>
              <a:headEnd/>
              <a:tailEnd/>
            </a:ln>
          </p:spPr>
          <p:txBody>
            <a:bodyPr/>
            <a:lstStyle/>
            <a:p>
              <a:endParaRPr lang="en-US" sz="1800">
                <a:solidFill>
                  <a:schemeClr val="tx1"/>
                </a:solidFill>
                <a:latin typeface="Segoe" pitchFamily="34" charset="0"/>
              </a:endParaRPr>
            </a:p>
          </p:txBody>
        </p:sp>
        <p:sp>
          <p:nvSpPr>
            <p:cNvPr id="887" name="Rectangle 312"/>
            <p:cNvSpPr>
              <a:spLocks noChangeArrowheads="1"/>
            </p:cNvSpPr>
            <p:nvPr/>
          </p:nvSpPr>
          <p:spPr bwMode="auto">
            <a:xfrm>
              <a:off x="6530976" y="2874963"/>
              <a:ext cx="1588" cy="250825"/>
            </a:xfrm>
            <a:prstGeom prst="rect">
              <a:avLst/>
            </a:prstGeom>
            <a:solidFill>
              <a:srgbClr val="BBBBBB"/>
            </a:solidFill>
            <a:ln w="9525">
              <a:noFill/>
              <a:miter lim="800000"/>
              <a:headEnd/>
              <a:tailEnd/>
            </a:ln>
          </p:spPr>
          <p:txBody>
            <a:bodyPr/>
            <a:lstStyle/>
            <a:p>
              <a:endParaRPr lang="en-US" sz="1800">
                <a:solidFill>
                  <a:schemeClr val="tx1"/>
                </a:solidFill>
                <a:latin typeface="Segoe" pitchFamily="34" charset="0"/>
              </a:endParaRPr>
            </a:p>
          </p:txBody>
        </p:sp>
        <p:sp>
          <p:nvSpPr>
            <p:cNvPr id="888" name="Rectangle 313"/>
            <p:cNvSpPr>
              <a:spLocks noChangeArrowheads="1"/>
            </p:cNvSpPr>
            <p:nvPr/>
          </p:nvSpPr>
          <p:spPr bwMode="auto">
            <a:xfrm>
              <a:off x="6532563" y="2874963"/>
              <a:ext cx="1588" cy="250825"/>
            </a:xfrm>
            <a:prstGeom prst="rect">
              <a:avLst/>
            </a:prstGeom>
            <a:solidFill>
              <a:srgbClr val="BABABA"/>
            </a:solidFill>
            <a:ln w="9525">
              <a:noFill/>
              <a:miter lim="800000"/>
              <a:headEnd/>
              <a:tailEnd/>
            </a:ln>
          </p:spPr>
          <p:txBody>
            <a:bodyPr/>
            <a:lstStyle/>
            <a:p>
              <a:endParaRPr lang="en-US" sz="1800">
                <a:solidFill>
                  <a:schemeClr val="tx1"/>
                </a:solidFill>
                <a:latin typeface="Segoe" pitchFamily="34" charset="0"/>
              </a:endParaRPr>
            </a:p>
          </p:txBody>
        </p:sp>
        <p:sp>
          <p:nvSpPr>
            <p:cNvPr id="889" name="Rectangle 314"/>
            <p:cNvSpPr>
              <a:spLocks noChangeArrowheads="1"/>
            </p:cNvSpPr>
            <p:nvPr/>
          </p:nvSpPr>
          <p:spPr bwMode="auto">
            <a:xfrm>
              <a:off x="6534151" y="2874963"/>
              <a:ext cx="1588" cy="250825"/>
            </a:xfrm>
            <a:prstGeom prst="rect">
              <a:avLst/>
            </a:prstGeom>
            <a:solidFill>
              <a:srgbClr val="B9B9B9"/>
            </a:solidFill>
            <a:ln w="9525">
              <a:noFill/>
              <a:miter lim="800000"/>
              <a:headEnd/>
              <a:tailEnd/>
            </a:ln>
          </p:spPr>
          <p:txBody>
            <a:bodyPr/>
            <a:lstStyle/>
            <a:p>
              <a:endParaRPr lang="en-US" sz="1800">
                <a:solidFill>
                  <a:schemeClr val="tx1"/>
                </a:solidFill>
                <a:latin typeface="Segoe" pitchFamily="34" charset="0"/>
              </a:endParaRPr>
            </a:p>
          </p:txBody>
        </p:sp>
        <p:sp>
          <p:nvSpPr>
            <p:cNvPr id="890" name="Rectangle 315"/>
            <p:cNvSpPr>
              <a:spLocks noChangeArrowheads="1"/>
            </p:cNvSpPr>
            <p:nvPr/>
          </p:nvSpPr>
          <p:spPr bwMode="auto">
            <a:xfrm>
              <a:off x="6534151" y="2874963"/>
              <a:ext cx="1588" cy="250825"/>
            </a:xfrm>
            <a:prstGeom prst="rect">
              <a:avLst/>
            </a:prstGeom>
            <a:solidFill>
              <a:srgbClr val="B7B7B7"/>
            </a:solidFill>
            <a:ln w="9525">
              <a:noFill/>
              <a:miter lim="800000"/>
              <a:headEnd/>
              <a:tailEnd/>
            </a:ln>
          </p:spPr>
          <p:txBody>
            <a:bodyPr/>
            <a:lstStyle/>
            <a:p>
              <a:endParaRPr lang="en-US" sz="1800">
                <a:solidFill>
                  <a:schemeClr val="tx1"/>
                </a:solidFill>
                <a:latin typeface="Segoe" pitchFamily="34" charset="0"/>
              </a:endParaRPr>
            </a:p>
          </p:txBody>
        </p:sp>
        <p:sp>
          <p:nvSpPr>
            <p:cNvPr id="891" name="Rectangle 316"/>
            <p:cNvSpPr>
              <a:spLocks noChangeArrowheads="1"/>
            </p:cNvSpPr>
            <p:nvPr/>
          </p:nvSpPr>
          <p:spPr bwMode="auto">
            <a:xfrm>
              <a:off x="6535738" y="2874963"/>
              <a:ext cx="1588" cy="250825"/>
            </a:xfrm>
            <a:prstGeom prst="rect">
              <a:avLst/>
            </a:prstGeom>
            <a:solidFill>
              <a:srgbClr val="B6B6B6"/>
            </a:solidFill>
            <a:ln w="9525">
              <a:noFill/>
              <a:miter lim="800000"/>
              <a:headEnd/>
              <a:tailEnd/>
            </a:ln>
          </p:spPr>
          <p:txBody>
            <a:bodyPr/>
            <a:lstStyle/>
            <a:p>
              <a:endParaRPr lang="en-US" sz="1800">
                <a:solidFill>
                  <a:schemeClr val="tx1"/>
                </a:solidFill>
                <a:latin typeface="Segoe" pitchFamily="34" charset="0"/>
              </a:endParaRPr>
            </a:p>
          </p:txBody>
        </p:sp>
        <p:sp>
          <p:nvSpPr>
            <p:cNvPr id="892" name="Rectangle 317"/>
            <p:cNvSpPr>
              <a:spLocks noChangeArrowheads="1"/>
            </p:cNvSpPr>
            <p:nvPr/>
          </p:nvSpPr>
          <p:spPr bwMode="auto">
            <a:xfrm>
              <a:off x="6537326" y="2874963"/>
              <a:ext cx="1588" cy="250825"/>
            </a:xfrm>
            <a:prstGeom prst="rect">
              <a:avLst/>
            </a:prstGeom>
            <a:solidFill>
              <a:srgbClr val="B5B5B5"/>
            </a:solidFill>
            <a:ln w="9525">
              <a:noFill/>
              <a:miter lim="800000"/>
              <a:headEnd/>
              <a:tailEnd/>
            </a:ln>
          </p:spPr>
          <p:txBody>
            <a:bodyPr/>
            <a:lstStyle/>
            <a:p>
              <a:endParaRPr lang="en-US" sz="1800">
                <a:solidFill>
                  <a:schemeClr val="tx1"/>
                </a:solidFill>
                <a:latin typeface="Segoe" pitchFamily="34" charset="0"/>
              </a:endParaRPr>
            </a:p>
          </p:txBody>
        </p:sp>
        <p:sp>
          <p:nvSpPr>
            <p:cNvPr id="893" name="Rectangle 318"/>
            <p:cNvSpPr>
              <a:spLocks noChangeArrowheads="1"/>
            </p:cNvSpPr>
            <p:nvPr/>
          </p:nvSpPr>
          <p:spPr bwMode="auto">
            <a:xfrm>
              <a:off x="6538913" y="2874963"/>
              <a:ext cx="1588" cy="250825"/>
            </a:xfrm>
            <a:prstGeom prst="rect">
              <a:avLst/>
            </a:prstGeom>
            <a:solidFill>
              <a:srgbClr val="B4B4B4"/>
            </a:solidFill>
            <a:ln w="9525">
              <a:noFill/>
              <a:miter lim="800000"/>
              <a:headEnd/>
              <a:tailEnd/>
            </a:ln>
          </p:spPr>
          <p:txBody>
            <a:bodyPr/>
            <a:lstStyle/>
            <a:p>
              <a:endParaRPr lang="en-US" sz="1800">
                <a:solidFill>
                  <a:schemeClr val="tx1"/>
                </a:solidFill>
                <a:latin typeface="Segoe" pitchFamily="34" charset="0"/>
              </a:endParaRPr>
            </a:p>
          </p:txBody>
        </p:sp>
        <p:sp>
          <p:nvSpPr>
            <p:cNvPr id="894" name="Rectangle 319"/>
            <p:cNvSpPr>
              <a:spLocks noChangeArrowheads="1"/>
            </p:cNvSpPr>
            <p:nvPr/>
          </p:nvSpPr>
          <p:spPr bwMode="auto">
            <a:xfrm>
              <a:off x="6540501" y="2874963"/>
              <a:ext cx="1588" cy="250825"/>
            </a:xfrm>
            <a:prstGeom prst="rect">
              <a:avLst/>
            </a:prstGeom>
            <a:solidFill>
              <a:srgbClr val="B2B2B2"/>
            </a:solidFill>
            <a:ln w="9525">
              <a:noFill/>
              <a:miter lim="800000"/>
              <a:headEnd/>
              <a:tailEnd/>
            </a:ln>
          </p:spPr>
          <p:txBody>
            <a:bodyPr/>
            <a:lstStyle/>
            <a:p>
              <a:endParaRPr lang="en-US" sz="1800">
                <a:solidFill>
                  <a:schemeClr val="tx1"/>
                </a:solidFill>
                <a:latin typeface="Segoe" pitchFamily="34" charset="0"/>
              </a:endParaRPr>
            </a:p>
          </p:txBody>
        </p:sp>
        <p:sp>
          <p:nvSpPr>
            <p:cNvPr id="895" name="Rectangle 320"/>
            <p:cNvSpPr>
              <a:spLocks noChangeArrowheads="1"/>
            </p:cNvSpPr>
            <p:nvPr/>
          </p:nvSpPr>
          <p:spPr bwMode="auto">
            <a:xfrm>
              <a:off x="6540501" y="2874963"/>
              <a:ext cx="1588" cy="250825"/>
            </a:xfrm>
            <a:prstGeom prst="rect">
              <a:avLst/>
            </a:prstGeom>
            <a:solidFill>
              <a:srgbClr val="B1B1B1"/>
            </a:solidFill>
            <a:ln w="9525">
              <a:noFill/>
              <a:miter lim="800000"/>
              <a:headEnd/>
              <a:tailEnd/>
            </a:ln>
          </p:spPr>
          <p:txBody>
            <a:bodyPr/>
            <a:lstStyle/>
            <a:p>
              <a:endParaRPr lang="en-US" sz="1800">
                <a:solidFill>
                  <a:schemeClr val="tx1"/>
                </a:solidFill>
                <a:latin typeface="Segoe" pitchFamily="34" charset="0"/>
              </a:endParaRPr>
            </a:p>
          </p:txBody>
        </p:sp>
        <p:sp>
          <p:nvSpPr>
            <p:cNvPr id="896" name="Rectangle 321"/>
            <p:cNvSpPr>
              <a:spLocks noChangeArrowheads="1"/>
            </p:cNvSpPr>
            <p:nvPr/>
          </p:nvSpPr>
          <p:spPr bwMode="auto">
            <a:xfrm>
              <a:off x="6542088" y="2874963"/>
              <a:ext cx="1588" cy="250825"/>
            </a:xfrm>
            <a:prstGeom prst="rect">
              <a:avLst/>
            </a:prstGeom>
            <a:solidFill>
              <a:srgbClr val="B0B0B0"/>
            </a:solidFill>
            <a:ln w="9525">
              <a:noFill/>
              <a:miter lim="800000"/>
              <a:headEnd/>
              <a:tailEnd/>
            </a:ln>
          </p:spPr>
          <p:txBody>
            <a:bodyPr/>
            <a:lstStyle/>
            <a:p>
              <a:endParaRPr lang="en-US" sz="1800">
                <a:solidFill>
                  <a:schemeClr val="tx1"/>
                </a:solidFill>
                <a:latin typeface="Segoe" pitchFamily="34" charset="0"/>
              </a:endParaRPr>
            </a:p>
          </p:txBody>
        </p:sp>
        <p:sp>
          <p:nvSpPr>
            <p:cNvPr id="897" name="Rectangle 322"/>
            <p:cNvSpPr>
              <a:spLocks noChangeArrowheads="1"/>
            </p:cNvSpPr>
            <p:nvPr/>
          </p:nvSpPr>
          <p:spPr bwMode="auto">
            <a:xfrm>
              <a:off x="6543676" y="2874963"/>
              <a:ext cx="1588" cy="250825"/>
            </a:xfrm>
            <a:prstGeom prst="rect">
              <a:avLst/>
            </a:prstGeom>
            <a:solidFill>
              <a:srgbClr val="AEAEAE"/>
            </a:solidFill>
            <a:ln w="9525">
              <a:noFill/>
              <a:miter lim="800000"/>
              <a:headEnd/>
              <a:tailEnd/>
            </a:ln>
          </p:spPr>
          <p:txBody>
            <a:bodyPr/>
            <a:lstStyle/>
            <a:p>
              <a:endParaRPr lang="en-US" sz="1800">
                <a:solidFill>
                  <a:schemeClr val="tx1"/>
                </a:solidFill>
                <a:latin typeface="Segoe" pitchFamily="34" charset="0"/>
              </a:endParaRPr>
            </a:p>
          </p:txBody>
        </p:sp>
        <p:sp>
          <p:nvSpPr>
            <p:cNvPr id="898" name="Rectangle 323"/>
            <p:cNvSpPr>
              <a:spLocks noChangeArrowheads="1"/>
            </p:cNvSpPr>
            <p:nvPr/>
          </p:nvSpPr>
          <p:spPr bwMode="auto">
            <a:xfrm>
              <a:off x="6545263" y="2874963"/>
              <a:ext cx="1588" cy="250825"/>
            </a:xfrm>
            <a:prstGeom prst="rect">
              <a:avLst/>
            </a:prstGeom>
            <a:solidFill>
              <a:srgbClr val="ADADAD"/>
            </a:solidFill>
            <a:ln w="9525">
              <a:noFill/>
              <a:miter lim="800000"/>
              <a:headEnd/>
              <a:tailEnd/>
            </a:ln>
          </p:spPr>
          <p:txBody>
            <a:bodyPr/>
            <a:lstStyle/>
            <a:p>
              <a:endParaRPr lang="en-US" sz="1800">
                <a:solidFill>
                  <a:schemeClr val="tx1"/>
                </a:solidFill>
                <a:latin typeface="Segoe" pitchFamily="34" charset="0"/>
              </a:endParaRPr>
            </a:p>
          </p:txBody>
        </p:sp>
        <p:sp>
          <p:nvSpPr>
            <p:cNvPr id="899" name="Rectangle 324"/>
            <p:cNvSpPr>
              <a:spLocks noChangeArrowheads="1"/>
            </p:cNvSpPr>
            <p:nvPr/>
          </p:nvSpPr>
          <p:spPr bwMode="auto">
            <a:xfrm>
              <a:off x="6546851" y="2874963"/>
              <a:ext cx="1588" cy="250825"/>
            </a:xfrm>
            <a:prstGeom prst="rect">
              <a:avLst/>
            </a:prstGeom>
            <a:solidFill>
              <a:srgbClr val="ACACAC"/>
            </a:solidFill>
            <a:ln w="9525">
              <a:noFill/>
              <a:miter lim="800000"/>
              <a:headEnd/>
              <a:tailEnd/>
            </a:ln>
          </p:spPr>
          <p:txBody>
            <a:bodyPr/>
            <a:lstStyle/>
            <a:p>
              <a:endParaRPr lang="en-US" sz="1800">
                <a:solidFill>
                  <a:schemeClr val="tx1"/>
                </a:solidFill>
                <a:latin typeface="Segoe" pitchFamily="34" charset="0"/>
              </a:endParaRPr>
            </a:p>
          </p:txBody>
        </p:sp>
        <p:sp>
          <p:nvSpPr>
            <p:cNvPr id="900" name="Rectangle 325"/>
            <p:cNvSpPr>
              <a:spLocks noChangeArrowheads="1"/>
            </p:cNvSpPr>
            <p:nvPr/>
          </p:nvSpPr>
          <p:spPr bwMode="auto">
            <a:xfrm>
              <a:off x="6546851" y="2874963"/>
              <a:ext cx="1588" cy="250825"/>
            </a:xfrm>
            <a:prstGeom prst="rect">
              <a:avLst/>
            </a:prstGeom>
            <a:solidFill>
              <a:srgbClr val="ABABAB"/>
            </a:solidFill>
            <a:ln w="9525">
              <a:noFill/>
              <a:miter lim="800000"/>
              <a:headEnd/>
              <a:tailEnd/>
            </a:ln>
          </p:spPr>
          <p:txBody>
            <a:bodyPr/>
            <a:lstStyle/>
            <a:p>
              <a:endParaRPr lang="en-US" sz="1800">
                <a:solidFill>
                  <a:schemeClr val="tx1"/>
                </a:solidFill>
                <a:latin typeface="Segoe" pitchFamily="34" charset="0"/>
              </a:endParaRPr>
            </a:p>
          </p:txBody>
        </p:sp>
        <p:sp>
          <p:nvSpPr>
            <p:cNvPr id="901" name="Rectangle 326"/>
            <p:cNvSpPr>
              <a:spLocks noChangeArrowheads="1"/>
            </p:cNvSpPr>
            <p:nvPr/>
          </p:nvSpPr>
          <p:spPr bwMode="auto">
            <a:xfrm>
              <a:off x="6548438" y="2874963"/>
              <a:ext cx="1588" cy="250825"/>
            </a:xfrm>
            <a:prstGeom prst="rect">
              <a:avLst/>
            </a:prstGeom>
            <a:solidFill>
              <a:srgbClr val="AAAAAA"/>
            </a:solidFill>
            <a:ln w="9525">
              <a:noFill/>
              <a:miter lim="800000"/>
              <a:headEnd/>
              <a:tailEnd/>
            </a:ln>
          </p:spPr>
          <p:txBody>
            <a:bodyPr/>
            <a:lstStyle/>
            <a:p>
              <a:endParaRPr lang="en-US" sz="1800">
                <a:solidFill>
                  <a:schemeClr val="tx1"/>
                </a:solidFill>
                <a:latin typeface="Segoe" pitchFamily="34" charset="0"/>
              </a:endParaRPr>
            </a:p>
          </p:txBody>
        </p:sp>
        <p:sp>
          <p:nvSpPr>
            <p:cNvPr id="902" name="Rectangle 327"/>
            <p:cNvSpPr>
              <a:spLocks noChangeArrowheads="1"/>
            </p:cNvSpPr>
            <p:nvPr/>
          </p:nvSpPr>
          <p:spPr bwMode="auto">
            <a:xfrm>
              <a:off x="6550026" y="2874963"/>
              <a:ext cx="1588" cy="250825"/>
            </a:xfrm>
            <a:prstGeom prst="rect">
              <a:avLst/>
            </a:prstGeom>
            <a:solidFill>
              <a:srgbClr val="A8A8A8"/>
            </a:solidFill>
            <a:ln w="9525">
              <a:noFill/>
              <a:miter lim="800000"/>
              <a:headEnd/>
              <a:tailEnd/>
            </a:ln>
          </p:spPr>
          <p:txBody>
            <a:bodyPr/>
            <a:lstStyle/>
            <a:p>
              <a:endParaRPr lang="en-US" sz="1800">
                <a:solidFill>
                  <a:schemeClr val="tx1"/>
                </a:solidFill>
                <a:latin typeface="Segoe" pitchFamily="34" charset="0"/>
              </a:endParaRPr>
            </a:p>
          </p:txBody>
        </p:sp>
        <p:sp>
          <p:nvSpPr>
            <p:cNvPr id="903" name="Rectangle 328"/>
            <p:cNvSpPr>
              <a:spLocks noChangeArrowheads="1"/>
            </p:cNvSpPr>
            <p:nvPr/>
          </p:nvSpPr>
          <p:spPr bwMode="auto">
            <a:xfrm>
              <a:off x="6551613" y="2874963"/>
              <a:ext cx="1588" cy="250825"/>
            </a:xfrm>
            <a:prstGeom prst="rect">
              <a:avLst/>
            </a:prstGeom>
            <a:solidFill>
              <a:srgbClr val="A7A7A7"/>
            </a:solidFill>
            <a:ln w="9525">
              <a:noFill/>
              <a:miter lim="800000"/>
              <a:headEnd/>
              <a:tailEnd/>
            </a:ln>
          </p:spPr>
          <p:txBody>
            <a:bodyPr/>
            <a:lstStyle/>
            <a:p>
              <a:endParaRPr lang="en-US" sz="1800">
                <a:solidFill>
                  <a:schemeClr val="tx1"/>
                </a:solidFill>
                <a:latin typeface="Segoe" pitchFamily="34" charset="0"/>
              </a:endParaRPr>
            </a:p>
          </p:txBody>
        </p:sp>
        <p:sp>
          <p:nvSpPr>
            <p:cNvPr id="904" name="Rectangle 329"/>
            <p:cNvSpPr>
              <a:spLocks noChangeArrowheads="1"/>
            </p:cNvSpPr>
            <p:nvPr/>
          </p:nvSpPr>
          <p:spPr bwMode="auto">
            <a:xfrm>
              <a:off x="6553201" y="2874963"/>
              <a:ext cx="1588" cy="250825"/>
            </a:xfrm>
            <a:prstGeom prst="rect">
              <a:avLst/>
            </a:prstGeom>
            <a:solidFill>
              <a:srgbClr val="A5A5A5"/>
            </a:solidFill>
            <a:ln w="9525">
              <a:noFill/>
              <a:miter lim="800000"/>
              <a:headEnd/>
              <a:tailEnd/>
            </a:ln>
          </p:spPr>
          <p:txBody>
            <a:bodyPr/>
            <a:lstStyle/>
            <a:p>
              <a:endParaRPr lang="en-US" sz="1800">
                <a:solidFill>
                  <a:schemeClr val="tx1"/>
                </a:solidFill>
                <a:latin typeface="Segoe" pitchFamily="34" charset="0"/>
              </a:endParaRPr>
            </a:p>
          </p:txBody>
        </p:sp>
        <p:sp>
          <p:nvSpPr>
            <p:cNvPr id="905" name="Rectangle 330"/>
            <p:cNvSpPr>
              <a:spLocks noChangeArrowheads="1"/>
            </p:cNvSpPr>
            <p:nvPr/>
          </p:nvSpPr>
          <p:spPr bwMode="auto">
            <a:xfrm>
              <a:off x="6553201" y="2874963"/>
              <a:ext cx="1588" cy="250825"/>
            </a:xfrm>
            <a:prstGeom prst="rect">
              <a:avLst/>
            </a:prstGeom>
            <a:solidFill>
              <a:srgbClr val="A4A4A4"/>
            </a:solidFill>
            <a:ln w="9525">
              <a:noFill/>
              <a:miter lim="800000"/>
              <a:headEnd/>
              <a:tailEnd/>
            </a:ln>
          </p:spPr>
          <p:txBody>
            <a:bodyPr/>
            <a:lstStyle/>
            <a:p>
              <a:endParaRPr lang="en-US" sz="1800">
                <a:solidFill>
                  <a:schemeClr val="tx1"/>
                </a:solidFill>
                <a:latin typeface="Segoe" pitchFamily="34" charset="0"/>
              </a:endParaRPr>
            </a:p>
          </p:txBody>
        </p:sp>
        <p:sp>
          <p:nvSpPr>
            <p:cNvPr id="906" name="Rectangle 331"/>
            <p:cNvSpPr>
              <a:spLocks noChangeArrowheads="1"/>
            </p:cNvSpPr>
            <p:nvPr/>
          </p:nvSpPr>
          <p:spPr bwMode="auto">
            <a:xfrm>
              <a:off x="6554788" y="2874963"/>
              <a:ext cx="1588" cy="250825"/>
            </a:xfrm>
            <a:prstGeom prst="rect">
              <a:avLst/>
            </a:prstGeom>
            <a:solidFill>
              <a:srgbClr val="A3A3A3"/>
            </a:solidFill>
            <a:ln w="9525">
              <a:noFill/>
              <a:miter lim="800000"/>
              <a:headEnd/>
              <a:tailEnd/>
            </a:ln>
          </p:spPr>
          <p:txBody>
            <a:bodyPr/>
            <a:lstStyle/>
            <a:p>
              <a:endParaRPr lang="en-US" sz="1800">
                <a:solidFill>
                  <a:schemeClr val="tx1"/>
                </a:solidFill>
                <a:latin typeface="Segoe" pitchFamily="34" charset="0"/>
              </a:endParaRPr>
            </a:p>
          </p:txBody>
        </p:sp>
        <p:sp>
          <p:nvSpPr>
            <p:cNvPr id="907" name="Rectangle 332"/>
            <p:cNvSpPr>
              <a:spLocks noChangeArrowheads="1"/>
            </p:cNvSpPr>
            <p:nvPr/>
          </p:nvSpPr>
          <p:spPr bwMode="auto">
            <a:xfrm>
              <a:off x="6556376" y="2874963"/>
              <a:ext cx="1588" cy="250825"/>
            </a:xfrm>
            <a:prstGeom prst="rect">
              <a:avLst/>
            </a:prstGeom>
            <a:solidFill>
              <a:srgbClr val="A1A1A1"/>
            </a:solidFill>
            <a:ln w="9525">
              <a:noFill/>
              <a:miter lim="800000"/>
              <a:headEnd/>
              <a:tailEnd/>
            </a:ln>
          </p:spPr>
          <p:txBody>
            <a:bodyPr/>
            <a:lstStyle/>
            <a:p>
              <a:endParaRPr lang="en-US" sz="1800">
                <a:solidFill>
                  <a:schemeClr val="tx1"/>
                </a:solidFill>
                <a:latin typeface="Segoe" pitchFamily="34" charset="0"/>
              </a:endParaRPr>
            </a:p>
          </p:txBody>
        </p:sp>
        <p:sp>
          <p:nvSpPr>
            <p:cNvPr id="908" name="Rectangle 333"/>
            <p:cNvSpPr>
              <a:spLocks noChangeArrowheads="1"/>
            </p:cNvSpPr>
            <p:nvPr/>
          </p:nvSpPr>
          <p:spPr bwMode="auto">
            <a:xfrm>
              <a:off x="6557963" y="2874963"/>
              <a:ext cx="1588" cy="250825"/>
            </a:xfrm>
            <a:prstGeom prst="rect">
              <a:avLst/>
            </a:prstGeom>
            <a:solidFill>
              <a:srgbClr val="A0A0A0"/>
            </a:solidFill>
            <a:ln w="9525">
              <a:noFill/>
              <a:miter lim="800000"/>
              <a:headEnd/>
              <a:tailEnd/>
            </a:ln>
          </p:spPr>
          <p:txBody>
            <a:bodyPr/>
            <a:lstStyle/>
            <a:p>
              <a:endParaRPr lang="en-US" sz="1800">
                <a:solidFill>
                  <a:schemeClr val="tx1"/>
                </a:solidFill>
                <a:latin typeface="Segoe" pitchFamily="34" charset="0"/>
              </a:endParaRPr>
            </a:p>
          </p:txBody>
        </p:sp>
        <p:sp>
          <p:nvSpPr>
            <p:cNvPr id="909" name="Rectangle 334"/>
            <p:cNvSpPr>
              <a:spLocks noChangeArrowheads="1"/>
            </p:cNvSpPr>
            <p:nvPr/>
          </p:nvSpPr>
          <p:spPr bwMode="auto">
            <a:xfrm>
              <a:off x="6559551" y="2874963"/>
              <a:ext cx="1588" cy="250825"/>
            </a:xfrm>
            <a:prstGeom prst="rect">
              <a:avLst/>
            </a:prstGeom>
            <a:solidFill>
              <a:srgbClr val="9E9E9E"/>
            </a:solidFill>
            <a:ln w="9525">
              <a:noFill/>
              <a:miter lim="800000"/>
              <a:headEnd/>
              <a:tailEnd/>
            </a:ln>
          </p:spPr>
          <p:txBody>
            <a:bodyPr/>
            <a:lstStyle/>
            <a:p>
              <a:endParaRPr lang="en-US" sz="1800">
                <a:solidFill>
                  <a:schemeClr val="tx1"/>
                </a:solidFill>
                <a:latin typeface="Segoe" pitchFamily="34" charset="0"/>
              </a:endParaRPr>
            </a:p>
          </p:txBody>
        </p:sp>
        <p:sp>
          <p:nvSpPr>
            <p:cNvPr id="910" name="Rectangle 335"/>
            <p:cNvSpPr>
              <a:spLocks noChangeArrowheads="1"/>
            </p:cNvSpPr>
            <p:nvPr/>
          </p:nvSpPr>
          <p:spPr bwMode="auto">
            <a:xfrm>
              <a:off x="6559551" y="2874963"/>
              <a:ext cx="1588" cy="250825"/>
            </a:xfrm>
            <a:prstGeom prst="rect">
              <a:avLst/>
            </a:prstGeom>
            <a:solidFill>
              <a:srgbClr val="9D9D9D"/>
            </a:solidFill>
            <a:ln w="9525">
              <a:noFill/>
              <a:miter lim="800000"/>
              <a:headEnd/>
              <a:tailEnd/>
            </a:ln>
          </p:spPr>
          <p:txBody>
            <a:bodyPr/>
            <a:lstStyle/>
            <a:p>
              <a:endParaRPr lang="en-US" sz="1800">
                <a:solidFill>
                  <a:schemeClr val="tx1"/>
                </a:solidFill>
                <a:latin typeface="Segoe" pitchFamily="34" charset="0"/>
              </a:endParaRPr>
            </a:p>
          </p:txBody>
        </p:sp>
        <p:sp>
          <p:nvSpPr>
            <p:cNvPr id="911" name="Rectangle 336"/>
            <p:cNvSpPr>
              <a:spLocks noChangeArrowheads="1"/>
            </p:cNvSpPr>
            <p:nvPr/>
          </p:nvSpPr>
          <p:spPr bwMode="auto">
            <a:xfrm>
              <a:off x="6561138" y="2874963"/>
              <a:ext cx="1588" cy="250825"/>
            </a:xfrm>
            <a:prstGeom prst="rect">
              <a:avLst/>
            </a:prstGeom>
            <a:solidFill>
              <a:srgbClr val="9C9C9C"/>
            </a:solidFill>
            <a:ln w="9525">
              <a:noFill/>
              <a:miter lim="800000"/>
              <a:headEnd/>
              <a:tailEnd/>
            </a:ln>
          </p:spPr>
          <p:txBody>
            <a:bodyPr/>
            <a:lstStyle/>
            <a:p>
              <a:endParaRPr lang="en-US" sz="1800">
                <a:solidFill>
                  <a:schemeClr val="tx1"/>
                </a:solidFill>
                <a:latin typeface="Segoe" pitchFamily="34" charset="0"/>
              </a:endParaRPr>
            </a:p>
          </p:txBody>
        </p:sp>
        <p:sp>
          <p:nvSpPr>
            <p:cNvPr id="912" name="Rectangle 337"/>
            <p:cNvSpPr>
              <a:spLocks noChangeArrowheads="1"/>
            </p:cNvSpPr>
            <p:nvPr/>
          </p:nvSpPr>
          <p:spPr bwMode="auto">
            <a:xfrm>
              <a:off x="6562726" y="2874963"/>
              <a:ext cx="1588" cy="250825"/>
            </a:xfrm>
            <a:prstGeom prst="rect">
              <a:avLst/>
            </a:prstGeom>
            <a:solidFill>
              <a:srgbClr val="9B9B9B"/>
            </a:solidFill>
            <a:ln w="9525">
              <a:noFill/>
              <a:miter lim="800000"/>
              <a:headEnd/>
              <a:tailEnd/>
            </a:ln>
          </p:spPr>
          <p:txBody>
            <a:bodyPr/>
            <a:lstStyle/>
            <a:p>
              <a:endParaRPr lang="en-US" sz="1800">
                <a:solidFill>
                  <a:schemeClr val="tx1"/>
                </a:solidFill>
                <a:latin typeface="Segoe" pitchFamily="34" charset="0"/>
              </a:endParaRPr>
            </a:p>
          </p:txBody>
        </p:sp>
        <p:sp>
          <p:nvSpPr>
            <p:cNvPr id="913" name="Rectangle 338"/>
            <p:cNvSpPr>
              <a:spLocks noChangeArrowheads="1"/>
            </p:cNvSpPr>
            <p:nvPr/>
          </p:nvSpPr>
          <p:spPr bwMode="auto">
            <a:xfrm>
              <a:off x="6564313" y="2874963"/>
              <a:ext cx="1588" cy="250825"/>
            </a:xfrm>
            <a:prstGeom prst="rect">
              <a:avLst/>
            </a:prstGeom>
            <a:solidFill>
              <a:srgbClr val="9A9A9A"/>
            </a:solidFill>
            <a:ln w="9525">
              <a:noFill/>
              <a:miter lim="800000"/>
              <a:headEnd/>
              <a:tailEnd/>
            </a:ln>
          </p:spPr>
          <p:txBody>
            <a:bodyPr/>
            <a:lstStyle/>
            <a:p>
              <a:endParaRPr lang="en-US" sz="1800">
                <a:solidFill>
                  <a:schemeClr val="tx1"/>
                </a:solidFill>
                <a:latin typeface="Segoe" pitchFamily="34" charset="0"/>
              </a:endParaRPr>
            </a:p>
          </p:txBody>
        </p:sp>
        <p:sp>
          <p:nvSpPr>
            <p:cNvPr id="914" name="Rectangle 339"/>
            <p:cNvSpPr>
              <a:spLocks noChangeArrowheads="1"/>
            </p:cNvSpPr>
            <p:nvPr/>
          </p:nvSpPr>
          <p:spPr bwMode="auto">
            <a:xfrm>
              <a:off x="6565901" y="2874963"/>
              <a:ext cx="1588" cy="250825"/>
            </a:xfrm>
            <a:prstGeom prst="rect">
              <a:avLst/>
            </a:prstGeom>
            <a:solidFill>
              <a:srgbClr val="989898"/>
            </a:solidFill>
            <a:ln w="9525">
              <a:noFill/>
              <a:miter lim="800000"/>
              <a:headEnd/>
              <a:tailEnd/>
            </a:ln>
          </p:spPr>
          <p:txBody>
            <a:bodyPr/>
            <a:lstStyle/>
            <a:p>
              <a:endParaRPr lang="en-US" sz="1800">
                <a:solidFill>
                  <a:schemeClr val="tx1"/>
                </a:solidFill>
                <a:latin typeface="Segoe" pitchFamily="34" charset="0"/>
              </a:endParaRPr>
            </a:p>
          </p:txBody>
        </p:sp>
        <p:sp>
          <p:nvSpPr>
            <p:cNvPr id="915" name="Rectangle 340"/>
            <p:cNvSpPr>
              <a:spLocks noChangeArrowheads="1"/>
            </p:cNvSpPr>
            <p:nvPr/>
          </p:nvSpPr>
          <p:spPr bwMode="auto">
            <a:xfrm>
              <a:off x="6565901" y="2874963"/>
              <a:ext cx="1588" cy="250825"/>
            </a:xfrm>
            <a:prstGeom prst="rect">
              <a:avLst/>
            </a:prstGeom>
            <a:solidFill>
              <a:srgbClr val="979797"/>
            </a:solidFill>
            <a:ln w="9525">
              <a:noFill/>
              <a:miter lim="800000"/>
              <a:headEnd/>
              <a:tailEnd/>
            </a:ln>
          </p:spPr>
          <p:txBody>
            <a:bodyPr/>
            <a:lstStyle/>
            <a:p>
              <a:endParaRPr lang="en-US" sz="1800">
                <a:solidFill>
                  <a:schemeClr val="tx1"/>
                </a:solidFill>
                <a:latin typeface="Segoe" pitchFamily="34" charset="0"/>
              </a:endParaRPr>
            </a:p>
          </p:txBody>
        </p:sp>
        <p:sp>
          <p:nvSpPr>
            <p:cNvPr id="916" name="Rectangle 341"/>
            <p:cNvSpPr>
              <a:spLocks noChangeArrowheads="1"/>
            </p:cNvSpPr>
            <p:nvPr/>
          </p:nvSpPr>
          <p:spPr bwMode="auto">
            <a:xfrm>
              <a:off x="6567488" y="2874963"/>
              <a:ext cx="1588" cy="250825"/>
            </a:xfrm>
            <a:prstGeom prst="rect">
              <a:avLst/>
            </a:prstGeom>
            <a:solidFill>
              <a:srgbClr val="969696"/>
            </a:solidFill>
            <a:ln w="9525">
              <a:noFill/>
              <a:miter lim="800000"/>
              <a:headEnd/>
              <a:tailEnd/>
            </a:ln>
          </p:spPr>
          <p:txBody>
            <a:bodyPr/>
            <a:lstStyle/>
            <a:p>
              <a:endParaRPr lang="en-US" sz="1800">
                <a:solidFill>
                  <a:schemeClr val="tx1"/>
                </a:solidFill>
                <a:latin typeface="Segoe" pitchFamily="34" charset="0"/>
              </a:endParaRPr>
            </a:p>
          </p:txBody>
        </p:sp>
        <p:sp>
          <p:nvSpPr>
            <p:cNvPr id="917" name="Rectangle 342"/>
            <p:cNvSpPr>
              <a:spLocks noChangeArrowheads="1"/>
            </p:cNvSpPr>
            <p:nvPr/>
          </p:nvSpPr>
          <p:spPr bwMode="auto">
            <a:xfrm>
              <a:off x="6569076" y="2874963"/>
              <a:ext cx="1588" cy="250825"/>
            </a:xfrm>
            <a:prstGeom prst="rect">
              <a:avLst/>
            </a:prstGeom>
            <a:solidFill>
              <a:srgbClr val="949494"/>
            </a:solidFill>
            <a:ln w="9525">
              <a:noFill/>
              <a:miter lim="800000"/>
              <a:headEnd/>
              <a:tailEnd/>
            </a:ln>
          </p:spPr>
          <p:txBody>
            <a:bodyPr/>
            <a:lstStyle/>
            <a:p>
              <a:endParaRPr lang="en-US" sz="1800">
                <a:solidFill>
                  <a:schemeClr val="tx1"/>
                </a:solidFill>
                <a:latin typeface="Segoe" pitchFamily="34" charset="0"/>
              </a:endParaRPr>
            </a:p>
          </p:txBody>
        </p:sp>
        <p:sp>
          <p:nvSpPr>
            <p:cNvPr id="918" name="Rectangle 343"/>
            <p:cNvSpPr>
              <a:spLocks noChangeArrowheads="1"/>
            </p:cNvSpPr>
            <p:nvPr/>
          </p:nvSpPr>
          <p:spPr bwMode="auto">
            <a:xfrm>
              <a:off x="6570663" y="2874963"/>
              <a:ext cx="1588" cy="250825"/>
            </a:xfrm>
            <a:prstGeom prst="rect">
              <a:avLst/>
            </a:prstGeom>
            <a:solidFill>
              <a:srgbClr val="939393"/>
            </a:solidFill>
            <a:ln w="9525">
              <a:noFill/>
              <a:miter lim="800000"/>
              <a:headEnd/>
              <a:tailEnd/>
            </a:ln>
          </p:spPr>
          <p:txBody>
            <a:bodyPr/>
            <a:lstStyle/>
            <a:p>
              <a:endParaRPr lang="en-US" sz="1800">
                <a:solidFill>
                  <a:schemeClr val="tx1"/>
                </a:solidFill>
                <a:latin typeface="Segoe" pitchFamily="34" charset="0"/>
              </a:endParaRPr>
            </a:p>
          </p:txBody>
        </p:sp>
        <p:sp>
          <p:nvSpPr>
            <p:cNvPr id="919" name="Rectangle 344"/>
            <p:cNvSpPr>
              <a:spLocks noChangeArrowheads="1"/>
            </p:cNvSpPr>
            <p:nvPr/>
          </p:nvSpPr>
          <p:spPr bwMode="auto">
            <a:xfrm>
              <a:off x="6572251" y="2874963"/>
              <a:ext cx="1588" cy="250825"/>
            </a:xfrm>
            <a:prstGeom prst="rect">
              <a:avLst/>
            </a:prstGeom>
            <a:solidFill>
              <a:srgbClr val="929292"/>
            </a:solidFill>
            <a:ln w="9525">
              <a:noFill/>
              <a:miter lim="800000"/>
              <a:headEnd/>
              <a:tailEnd/>
            </a:ln>
          </p:spPr>
          <p:txBody>
            <a:bodyPr/>
            <a:lstStyle/>
            <a:p>
              <a:endParaRPr lang="en-US" sz="1800">
                <a:solidFill>
                  <a:schemeClr val="tx1"/>
                </a:solidFill>
                <a:latin typeface="Segoe" pitchFamily="34" charset="0"/>
              </a:endParaRPr>
            </a:p>
          </p:txBody>
        </p:sp>
        <p:sp>
          <p:nvSpPr>
            <p:cNvPr id="920" name="Rectangle 345"/>
            <p:cNvSpPr>
              <a:spLocks noChangeArrowheads="1"/>
            </p:cNvSpPr>
            <p:nvPr/>
          </p:nvSpPr>
          <p:spPr bwMode="auto">
            <a:xfrm>
              <a:off x="6572251" y="2874963"/>
              <a:ext cx="1588" cy="250825"/>
            </a:xfrm>
            <a:prstGeom prst="rect">
              <a:avLst/>
            </a:prstGeom>
            <a:solidFill>
              <a:srgbClr val="909090"/>
            </a:solidFill>
            <a:ln w="9525">
              <a:noFill/>
              <a:miter lim="800000"/>
              <a:headEnd/>
              <a:tailEnd/>
            </a:ln>
          </p:spPr>
          <p:txBody>
            <a:bodyPr/>
            <a:lstStyle/>
            <a:p>
              <a:endParaRPr lang="en-US" sz="1800">
                <a:solidFill>
                  <a:schemeClr val="tx1"/>
                </a:solidFill>
                <a:latin typeface="Segoe" pitchFamily="34" charset="0"/>
              </a:endParaRPr>
            </a:p>
          </p:txBody>
        </p:sp>
        <p:sp>
          <p:nvSpPr>
            <p:cNvPr id="921" name="Rectangle 346"/>
            <p:cNvSpPr>
              <a:spLocks noChangeArrowheads="1"/>
            </p:cNvSpPr>
            <p:nvPr/>
          </p:nvSpPr>
          <p:spPr bwMode="auto">
            <a:xfrm>
              <a:off x="6573838" y="2874963"/>
              <a:ext cx="1588" cy="250825"/>
            </a:xfrm>
            <a:prstGeom prst="rect">
              <a:avLst/>
            </a:prstGeom>
            <a:solidFill>
              <a:srgbClr val="8F8F8F"/>
            </a:solidFill>
            <a:ln w="9525">
              <a:noFill/>
              <a:miter lim="800000"/>
              <a:headEnd/>
              <a:tailEnd/>
            </a:ln>
          </p:spPr>
          <p:txBody>
            <a:bodyPr/>
            <a:lstStyle/>
            <a:p>
              <a:endParaRPr lang="en-US" sz="1800">
                <a:solidFill>
                  <a:schemeClr val="tx1"/>
                </a:solidFill>
                <a:latin typeface="Segoe" pitchFamily="34" charset="0"/>
              </a:endParaRPr>
            </a:p>
          </p:txBody>
        </p:sp>
        <p:sp>
          <p:nvSpPr>
            <p:cNvPr id="922" name="Rectangle 347"/>
            <p:cNvSpPr>
              <a:spLocks noChangeArrowheads="1"/>
            </p:cNvSpPr>
            <p:nvPr/>
          </p:nvSpPr>
          <p:spPr bwMode="auto">
            <a:xfrm>
              <a:off x="6575426" y="2874963"/>
              <a:ext cx="1588" cy="250825"/>
            </a:xfrm>
            <a:prstGeom prst="rect">
              <a:avLst/>
            </a:prstGeom>
            <a:solidFill>
              <a:srgbClr val="8D8D8D"/>
            </a:solidFill>
            <a:ln w="9525">
              <a:noFill/>
              <a:miter lim="800000"/>
              <a:headEnd/>
              <a:tailEnd/>
            </a:ln>
          </p:spPr>
          <p:txBody>
            <a:bodyPr/>
            <a:lstStyle/>
            <a:p>
              <a:endParaRPr lang="en-US" sz="1800">
                <a:solidFill>
                  <a:schemeClr val="tx1"/>
                </a:solidFill>
                <a:latin typeface="Segoe" pitchFamily="34" charset="0"/>
              </a:endParaRPr>
            </a:p>
          </p:txBody>
        </p:sp>
        <p:sp>
          <p:nvSpPr>
            <p:cNvPr id="923" name="Rectangle 348"/>
            <p:cNvSpPr>
              <a:spLocks noChangeArrowheads="1"/>
            </p:cNvSpPr>
            <p:nvPr/>
          </p:nvSpPr>
          <p:spPr bwMode="auto">
            <a:xfrm>
              <a:off x="6577013" y="2874963"/>
              <a:ext cx="1588" cy="250825"/>
            </a:xfrm>
            <a:prstGeom prst="rect">
              <a:avLst/>
            </a:prstGeom>
            <a:solidFill>
              <a:srgbClr val="8C8C8C"/>
            </a:solidFill>
            <a:ln w="9525">
              <a:noFill/>
              <a:miter lim="800000"/>
              <a:headEnd/>
              <a:tailEnd/>
            </a:ln>
          </p:spPr>
          <p:txBody>
            <a:bodyPr/>
            <a:lstStyle/>
            <a:p>
              <a:endParaRPr lang="en-US" sz="1800">
                <a:solidFill>
                  <a:schemeClr val="tx1"/>
                </a:solidFill>
                <a:latin typeface="Segoe" pitchFamily="34" charset="0"/>
              </a:endParaRPr>
            </a:p>
          </p:txBody>
        </p:sp>
        <p:sp>
          <p:nvSpPr>
            <p:cNvPr id="924" name="Rectangle 349"/>
            <p:cNvSpPr>
              <a:spLocks noChangeArrowheads="1"/>
            </p:cNvSpPr>
            <p:nvPr/>
          </p:nvSpPr>
          <p:spPr bwMode="auto">
            <a:xfrm>
              <a:off x="6578601" y="2874963"/>
              <a:ext cx="1588" cy="250825"/>
            </a:xfrm>
            <a:prstGeom prst="rect">
              <a:avLst/>
            </a:prstGeom>
            <a:solidFill>
              <a:srgbClr val="8B8B8B"/>
            </a:solidFill>
            <a:ln w="9525">
              <a:noFill/>
              <a:miter lim="800000"/>
              <a:headEnd/>
              <a:tailEnd/>
            </a:ln>
          </p:spPr>
          <p:txBody>
            <a:bodyPr/>
            <a:lstStyle/>
            <a:p>
              <a:endParaRPr lang="en-US" sz="1800">
                <a:solidFill>
                  <a:schemeClr val="tx1"/>
                </a:solidFill>
                <a:latin typeface="Segoe" pitchFamily="34" charset="0"/>
              </a:endParaRPr>
            </a:p>
          </p:txBody>
        </p:sp>
        <p:sp>
          <p:nvSpPr>
            <p:cNvPr id="925" name="Rectangle 350"/>
            <p:cNvSpPr>
              <a:spLocks noChangeArrowheads="1"/>
            </p:cNvSpPr>
            <p:nvPr/>
          </p:nvSpPr>
          <p:spPr bwMode="auto">
            <a:xfrm>
              <a:off x="6578601" y="2874963"/>
              <a:ext cx="1588" cy="250825"/>
            </a:xfrm>
            <a:prstGeom prst="rect">
              <a:avLst/>
            </a:prstGeom>
            <a:solidFill>
              <a:srgbClr val="8A8A8A"/>
            </a:solidFill>
            <a:ln w="9525">
              <a:noFill/>
              <a:miter lim="800000"/>
              <a:headEnd/>
              <a:tailEnd/>
            </a:ln>
          </p:spPr>
          <p:txBody>
            <a:bodyPr/>
            <a:lstStyle/>
            <a:p>
              <a:endParaRPr lang="en-US" sz="1800">
                <a:solidFill>
                  <a:schemeClr val="tx1"/>
                </a:solidFill>
                <a:latin typeface="Segoe" pitchFamily="34" charset="0"/>
              </a:endParaRPr>
            </a:p>
          </p:txBody>
        </p:sp>
        <p:sp>
          <p:nvSpPr>
            <p:cNvPr id="926" name="Rectangle 351"/>
            <p:cNvSpPr>
              <a:spLocks noChangeArrowheads="1"/>
            </p:cNvSpPr>
            <p:nvPr/>
          </p:nvSpPr>
          <p:spPr bwMode="auto">
            <a:xfrm>
              <a:off x="6580188" y="2874963"/>
              <a:ext cx="1588" cy="250825"/>
            </a:xfrm>
            <a:prstGeom prst="rect">
              <a:avLst/>
            </a:prstGeom>
            <a:solidFill>
              <a:srgbClr val="898989"/>
            </a:solidFill>
            <a:ln w="9525">
              <a:noFill/>
              <a:miter lim="800000"/>
              <a:headEnd/>
              <a:tailEnd/>
            </a:ln>
          </p:spPr>
          <p:txBody>
            <a:bodyPr/>
            <a:lstStyle/>
            <a:p>
              <a:endParaRPr lang="en-US" sz="1800">
                <a:solidFill>
                  <a:schemeClr val="tx1"/>
                </a:solidFill>
                <a:latin typeface="Segoe" pitchFamily="34" charset="0"/>
              </a:endParaRPr>
            </a:p>
          </p:txBody>
        </p:sp>
        <p:sp>
          <p:nvSpPr>
            <p:cNvPr id="927" name="Rectangle 352"/>
            <p:cNvSpPr>
              <a:spLocks noChangeArrowheads="1"/>
            </p:cNvSpPr>
            <p:nvPr/>
          </p:nvSpPr>
          <p:spPr bwMode="auto">
            <a:xfrm>
              <a:off x="6581776" y="2874963"/>
              <a:ext cx="1588" cy="250825"/>
            </a:xfrm>
            <a:prstGeom prst="rect">
              <a:avLst/>
            </a:prstGeom>
            <a:solidFill>
              <a:srgbClr val="878787"/>
            </a:solidFill>
            <a:ln w="9525">
              <a:noFill/>
              <a:miter lim="800000"/>
              <a:headEnd/>
              <a:tailEnd/>
            </a:ln>
          </p:spPr>
          <p:txBody>
            <a:bodyPr/>
            <a:lstStyle/>
            <a:p>
              <a:endParaRPr lang="en-US" sz="1800">
                <a:solidFill>
                  <a:schemeClr val="tx1"/>
                </a:solidFill>
                <a:latin typeface="Segoe" pitchFamily="34" charset="0"/>
              </a:endParaRPr>
            </a:p>
          </p:txBody>
        </p:sp>
        <p:sp>
          <p:nvSpPr>
            <p:cNvPr id="928" name="Rectangle 353"/>
            <p:cNvSpPr>
              <a:spLocks noChangeArrowheads="1"/>
            </p:cNvSpPr>
            <p:nvPr/>
          </p:nvSpPr>
          <p:spPr bwMode="auto">
            <a:xfrm>
              <a:off x="6583363" y="2874963"/>
              <a:ext cx="1588" cy="250825"/>
            </a:xfrm>
            <a:prstGeom prst="rect">
              <a:avLst/>
            </a:prstGeom>
            <a:solidFill>
              <a:srgbClr val="868686"/>
            </a:solidFill>
            <a:ln w="9525">
              <a:noFill/>
              <a:miter lim="800000"/>
              <a:headEnd/>
              <a:tailEnd/>
            </a:ln>
          </p:spPr>
          <p:txBody>
            <a:bodyPr/>
            <a:lstStyle/>
            <a:p>
              <a:endParaRPr lang="en-US" sz="1800">
                <a:solidFill>
                  <a:schemeClr val="tx1"/>
                </a:solidFill>
                <a:latin typeface="Segoe" pitchFamily="34" charset="0"/>
              </a:endParaRPr>
            </a:p>
          </p:txBody>
        </p:sp>
        <p:sp>
          <p:nvSpPr>
            <p:cNvPr id="929" name="Rectangle 354"/>
            <p:cNvSpPr>
              <a:spLocks noChangeArrowheads="1"/>
            </p:cNvSpPr>
            <p:nvPr/>
          </p:nvSpPr>
          <p:spPr bwMode="auto">
            <a:xfrm>
              <a:off x="6584951" y="2874963"/>
              <a:ext cx="1588" cy="250825"/>
            </a:xfrm>
            <a:prstGeom prst="rect">
              <a:avLst/>
            </a:prstGeom>
            <a:solidFill>
              <a:srgbClr val="858585"/>
            </a:solidFill>
            <a:ln w="9525">
              <a:noFill/>
              <a:miter lim="800000"/>
              <a:headEnd/>
              <a:tailEnd/>
            </a:ln>
          </p:spPr>
          <p:txBody>
            <a:bodyPr/>
            <a:lstStyle/>
            <a:p>
              <a:endParaRPr lang="en-US" sz="1800">
                <a:solidFill>
                  <a:schemeClr val="tx1"/>
                </a:solidFill>
                <a:latin typeface="Segoe" pitchFamily="34" charset="0"/>
              </a:endParaRPr>
            </a:p>
          </p:txBody>
        </p:sp>
        <p:sp>
          <p:nvSpPr>
            <p:cNvPr id="930" name="Rectangle 355"/>
            <p:cNvSpPr>
              <a:spLocks noChangeArrowheads="1"/>
            </p:cNvSpPr>
            <p:nvPr/>
          </p:nvSpPr>
          <p:spPr bwMode="auto">
            <a:xfrm>
              <a:off x="6584951" y="2874963"/>
              <a:ext cx="1588" cy="250825"/>
            </a:xfrm>
            <a:prstGeom prst="rect">
              <a:avLst/>
            </a:prstGeom>
            <a:solidFill>
              <a:srgbClr val="838383"/>
            </a:solidFill>
            <a:ln w="9525">
              <a:noFill/>
              <a:miter lim="800000"/>
              <a:headEnd/>
              <a:tailEnd/>
            </a:ln>
          </p:spPr>
          <p:txBody>
            <a:bodyPr/>
            <a:lstStyle/>
            <a:p>
              <a:endParaRPr lang="en-US" sz="1800">
                <a:solidFill>
                  <a:schemeClr val="tx1"/>
                </a:solidFill>
                <a:latin typeface="Segoe" pitchFamily="34" charset="0"/>
              </a:endParaRPr>
            </a:p>
          </p:txBody>
        </p:sp>
        <p:sp>
          <p:nvSpPr>
            <p:cNvPr id="931" name="Rectangle 356"/>
            <p:cNvSpPr>
              <a:spLocks noChangeArrowheads="1"/>
            </p:cNvSpPr>
            <p:nvPr/>
          </p:nvSpPr>
          <p:spPr bwMode="auto">
            <a:xfrm>
              <a:off x="6586538" y="2874963"/>
              <a:ext cx="1588" cy="250825"/>
            </a:xfrm>
            <a:prstGeom prst="rect">
              <a:avLst/>
            </a:prstGeom>
            <a:solidFill>
              <a:srgbClr val="828282"/>
            </a:solidFill>
            <a:ln w="9525">
              <a:noFill/>
              <a:miter lim="800000"/>
              <a:headEnd/>
              <a:tailEnd/>
            </a:ln>
          </p:spPr>
          <p:txBody>
            <a:bodyPr/>
            <a:lstStyle/>
            <a:p>
              <a:endParaRPr lang="en-US" sz="1800">
                <a:solidFill>
                  <a:schemeClr val="tx1"/>
                </a:solidFill>
                <a:latin typeface="Segoe" pitchFamily="34" charset="0"/>
              </a:endParaRPr>
            </a:p>
          </p:txBody>
        </p:sp>
        <p:sp>
          <p:nvSpPr>
            <p:cNvPr id="932" name="Rectangle 357"/>
            <p:cNvSpPr>
              <a:spLocks noChangeArrowheads="1"/>
            </p:cNvSpPr>
            <p:nvPr/>
          </p:nvSpPr>
          <p:spPr bwMode="auto">
            <a:xfrm>
              <a:off x="6588126" y="2874963"/>
              <a:ext cx="1588" cy="250825"/>
            </a:xfrm>
            <a:prstGeom prst="rect">
              <a:avLst/>
            </a:prstGeom>
            <a:solidFill>
              <a:srgbClr val="818181"/>
            </a:solidFill>
            <a:ln w="9525">
              <a:noFill/>
              <a:miter lim="800000"/>
              <a:headEnd/>
              <a:tailEnd/>
            </a:ln>
          </p:spPr>
          <p:txBody>
            <a:bodyPr/>
            <a:lstStyle/>
            <a:p>
              <a:endParaRPr lang="en-US" sz="1800">
                <a:solidFill>
                  <a:schemeClr val="tx1"/>
                </a:solidFill>
                <a:latin typeface="Segoe" pitchFamily="34" charset="0"/>
              </a:endParaRPr>
            </a:p>
          </p:txBody>
        </p:sp>
        <p:sp>
          <p:nvSpPr>
            <p:cNvPr id="933" name="Rectangle 358"/>
            <p:cNvSpPr>
              <a:spLocks noChangeArrowheads="1"/>
            </p:cNvSpPr>
            <p:nvPr/>
          </p:nvSpPr>
          <p:spPr bwMode="auto">
            <a:xfrm>
              <a:off x="6589713" y="2874963"/>
              <a:ext cx="1588" cy="250825"/>
            </a:xfrm>
            <a:prstGeom prst="rect">
              <a:avLst/>
            </a:prstGeom>
            <a:solidFill>
              <a:srgbClr val="7F7F7F"/>
            </a:solidFill>
            <a:ln w="9525">
              <a:noFill/>
              <a:miter lim="800000"/>
              <a:headEnd/>
              <a:tailEnd/>
            </a:ln>
          </p:spPr>
          <p:txBody>
            <a:bodyPr/>
            <a:lstStyle/>
            <a:p>
              <a:endParaRPr lang="en-US" sz="1800">
                <a:solidFill>
                  <a:schemeClr val="tx1"/>
                </a:solidFill>
                <a:latin typeface="Segoe" pitchFamily="34" charset="0"/>
              </a:endParaRPr>
            </a:p>
          </p:txBody>
        </p:sp>
        <p:sp>
          <p:nvSpPr>
            <p:cNvPr id="934" name="Rectangle 359"/>
            <p:cNvSpPr>
              <a:spLocks noChangeArrowheads="1"/>
            </p:cNvSpPr>
            <p:nvPr/>
          </p:nvSpPr>
          <p:spPr bwMode="auto">
            <a:xfrm>
              <a:off x="6591301" y="2874963"/>
              <a:ext cx="1588" cy="250825"/>
            </a:xfrm>
            <a:prstGeom prst="rect">
              <a:avLst/>
            </a:prstGeom>
            <a:solidFill>
              <a:srgbClr val="7E7E7E"/>
            </a:solidFill>
            <a:ln w="9525">
              <a:noFill/>
              <a:miter lim="800000"/>
              <a:headEnd/>
              <a:tailEnd/>
            </a:ln>
          </p:spPr>
          <p:txBody>
            <a:bodyPr/>
            <a:lstStyle/>
            <a:p>
              <a:endParaRPr lang="en-US" sz="1800">
                <a:solidFill>
                  <a:schemeClr val="tx1"/>
                </a:solidFill>
                <a:latin typeface="Segoe" pitchFamily="34" charset="0"/>
              </a:endParaRPr>
            </a:p>
          </p:txBody>
        </p:sp>
        <p:sp>
          <p:nvSpPr>
            <p:cNvPr id="935" name="Rectangle 360"/>
            <p:cNvSpPr>
              <a:spLocks noChangeArrowheads="1"/>
            </p:cNvSpPr>
            <p:nvPr/>
          </p:nvSpPr>
          <p:spPr bwMode="auto">
            <a:xfrm>
              <a:off x="6591301" y="2874963"/>
              <a:ext cx="1588" cy="250825"/>
            </a:xfrm>
            <a:prstGeom prst="rect">
              <a:avLst/>
            </a:prstGeom>
            <a:solidFill>
              <a:srgbClr val="7D7D7D"/>
            </a:solidFill>
            <a:ln w="9525">
              <a:noFill/>
              <a:miter lim="800000"/>
              <a:headEnd/>
              <a:tailEnd/>
            </a:ln>
          </p:spPr>
          <p:txBody>
            <a:bodyPr/>
            <a:lstStyle/>
            <a:p>
              <a:endParaRPr lang="en-US" sz="1800">
                <a:solidFill>
                  <a:schemeClr val="tx1"/>
                </a:solidFill>
                <a:latin typeface="Segoe" pitchFamily="34" charset="0"/>
              </a:endParaRPr>
            </a:p>
          </p:txBody>
        </p:sp>
        <p:sp>
          <p:nvSpPr>
            <p:cNvPr id="936" name="Rectangle 361"/>
            <p:cNvSpPr>
              <a:spLocks noChangeArrowheads="1"/>
            </p:cNvSpPr>
            <p:nvPr/>
          </p:nvSpPr>
          <p:spPr bwMode="auto">
            <a:xfrm>
              <a:off x="6592888" y="2874963"/>
              <a:ext cx="1588" cy="250825"/>
            </a:xfrm>
            <a:prstGeom prst="rect">
              <a:avLst/>
            </a:prstGeom>
            <a:solidFill>
              <a:srgbClr val="7C7C7C"/>
            </a:solidFill>
            <a:ln w="9525">
              <a:noFill/>
              <a:miter lim="800000"/>
              <a:headEnd/>
              <a:tailEnd/>
            </a:ln>
          </p:spPr>
          <p:txBody>
            <a:bodyPr/>
            <a:lstStyle/>
            <a:p>
              <a:endParaRPr lang="en-US" sz="1800">
                <a:solidFill>
                  <a:schemeClr val="tx1"/>
                </a:solidFill>
                <a:latin typeface="Segoe" pitchFamily="34" charset="0"/>
              </a:endParaRPr>
            </a:p>
          </p:txBody>
        </p:sp>
        <p:sp>
          <p:nvSpPr>
            <p:cNvPr id="937" name="Rectangle 362"/>
            <p:cNvSpPr>
              <a:spLocks noChangeArrowheads="1"/>
            </p:cNvSpPr>
            <p:nvPr/>
          </p:nvSpPr>
          <p:spPr bwMode="auto">
            <a:xfrm>
              <a:off x="6594476" y="2874963"/>
              <a:ext cx="1588" cy="250825"/>
            </a:xfrm>
            <a:prstGeom prst="rect">
              <a:avLst/>
            </a:prstGeom>
            <a:solidFill>
              <a:srgbClr val="7A7A7A"/>
            </a:solidFill>
            <a:ln w="9525">
              <a:noFill/>
              <a:miter lim="800000"/>
              <a:headEnd/>
              <a:tailEnd/>
            </a:ln>
          </p:spPr>
          <p:txBody>
            <a:bodyPr/>
            <a:lstStyle/>
            <a:p>
              <a:endParaRPr lang="en-US" sz="1800">
                <a:solidFill>
                  <a:schemeClr val="tx1"/>
                </a:solidFill>
                <a:latin typeface="Segoe" pitchFamily="34" charset="0"/>
              </a:endParaRPr>
            </a:p>
          </p:txBody>
        </p:sp>
        <p:sp>
          <p:nvSpPr>
            <p:cNvPr id="938" name="Rectangle 363"/>
            <p:cNvSpPr>
              <a:spLocks noChangeArrowheads="1"/>
            </p:cNvSpPr>
            <p:nvPr/>
          </p:nvSpPr>
          <p:spPr bwMode="auto">
            <a:xfrm>
              <a:off x="6596063" y="2874963"/>
              <a:ext cx="1588" cy="250825"/>
            </a:xfrm>
            <a:prstGeom prst="rect">
              <a:avLst/>
            </a:prstGeom>
            <a:solidFill>
              <a:srgbClr val="797979"/>
            </a:solidFill>
            <a:ln w="9525">
              <a:noFill/>
              <a:miter lim="800000"/>
              <a:headEnd/>
              <a:tailEnd/>
            </a:ln>
          </p:spPr>
          <p:txBody>
            <a:bodyPr/>
            <a:lstStyle/>
            <a:p>
              <a:endParaRPr lang="en-US" sz="1800">
                <a:solidFill>
                  <a:schemeClr val="tx1"/>
                </a:solidFill>
                <a:latin typeface="Segoe" pitchFamily="34" charset="0"/>
              </a:endParaRPr>
            </a:p>
          </p:txBody>
        </p:sp>
        <p:sp>
          <p:nvSpPr>
            <p:cNvPr id="939" name="Rectangle 364"/>
            <p:cNvSpPr>
              <a:spLocks noChangeArrowheads="1"/>
            </p:cNvSpPr>
            <p:nvPr/>
          </p:nvSpPr>
          <p:spPr bwMode="auto">
            <a:xfrm>
              <a:off x="6597651" y="2874963"/>
              <a:ext cx="1588" cy="250825"/>
            </a:xfrm>
            <a:prstGeom prst="rect">
              <a:avLst/>
            </a:prstGeom>
            <a:solidFill>
              <a:srgbClr val="787878"/>
            </a:solidFill>
            <a:ln w="9525">
              <a:noFill/>
              <a:miter lim="800000"/>
              <a:headEnd/>
              <a:tailEnd/>
            </a:ln>
          </p:spPr>
          <p:txBody>
            <a:bodyPr/>
            <a:lstStyle/>
            <a:p>
              <a:endParaRPr lang="en-US" sz="1800">
                <a:solidFill>
                  <a:schemeClr val="tx1"/>
                </a:solidFill>
                <a:latin typeface="Segoe" pitchFamily="34" charset="0"/>
              </a:endParaRPr>
            </a:p>
          </p:txBody>
        </p:sp>
        <p:sp>
          <p:nvSpPr>
            <p:cNvPr id="940" name="Rectangle 365"/>
            <p:cNvSpPr>
              <a:spLocks noChangeArrowheads="1"/>
            </p:cNvSpPr>
            <p:nvPr/>
          </p:nvSpPr>
          <p:spPr bwMode="auto">
            <a:xfrm>
              <a:off x="6597651" y="2874963"/>
              <a:ext cx="1588" cy="250825"/>
            </a:xfrm>
            <a:prstGeom prst="rect">
              <a:avLst/>
            </a:prstGeom>
            <a:solidFill>
              <a:srgbClr val="767676"/>
            </a:solidFill>
            <a:ln w="9525">
              <a:noFill/>
              <a:miter lim="800000"/>
              <a:headEnd/>
              <a:tailEnd/>
            </a:ln>
          </p:spPr>
          <p:txBody>
            <a:bodyPr/>
            <a:lstStyle/>
            <a:p>
              <a:endParaRPr lang="en-US" sz="1800">
                <a:solidFill>
                  <a:schemeClr val="tx1"/>
                </a:solidFill>
                <a:latin typeface="Segoe" pitchFamily="34" charset="0"/>
              </a:endParaRPr>
            </a:p>
          </p:txBody>
        </p:sp>
        <p:sp>
          <p:nvSpPr>
            <p:cNvPr id="941" name="Rectangle 366"/>
            <p:cNvSpPr>
              <a:spLocks noChangeArrowheads="1"/>
            </p:cNvSpPr>
            <p:nvPr/>
          </p:nvSpPr>
          <p:spPr bwMode="auto">
            <a:xfrm>
              <a:off x="6599238" y="2874963"/>
              <a:ext cx="1588" cy="250825"/>
            </a:xfrm>
            <a:prstGeom prst="rect">
              <a:avLst/>
            </a:prstGeom>
            <a:solidFill>
              <a:srgbClr val="757575"/>
            </a:solidFill>
            <a:ln w="9525">
              <a:noFill/>
              <a:miter lim="800000"/>
              <a:headEnd/>
              <a:tailEnd/>
            </a:ln>
          </p:spPr>
          <p:txBody>
            <a:bodyPr/>
            <a:lstStyle/>
            <a:p>
              <a:endParaRPr lang="en-US" sz="1800">
                <a:solidFill>
                  <a:schemeClr val="tx1"/>
                </a:solidFill>
                <a:latin typeface="Segoe" pitchFamily="34" charset="0"/>
              </a:endParaRPr>
            </a:p>
          </p:txBody>
        </p:sp>
        <p:sp>
          <p:nvSpPr>
            <p:cNvPr id="942" name="Rectangle 367"/>
            <p:cNvSpPr>
              <a:spLocks noChangeArrowheads="1"/>
            </p:cNvSpPr>
            <p:nvPr/>
          </p:nvSpPr>
          <p:spPr bwMode="auto">
            <a:xfrm>
              <a:off x="6600826" y="2874963"/>
              <a:ext cx="1588" cy="250825"/>
            </a:xfrm>
            <a:prstGeom prst="rect">
              <a:avLst/>
            </a:prstGeom>
            <a:solidFill>
              <a:srgbClr val="737373"/>
            </a:solidFill>
            <a:ln w="9525">
              <a:noFill/>
              <a:miter lim="800000"/>
              <a:headEnd/>
              <a:tailEnd/>
            </a:ln>
          </p:spPr>
          <p:txBody>
            <a:bodyPr/>
            <a:lstStyle/>
            <a:p>
              <a:endParaRPr lang="en-US" sz="1800">
                <a:solidFill>
                  <a:schemeClr val="tx1"/>
                </a:solidFill>
                <a:latin typeface="Segoe" pitchFamily="34" charset="0"/>
              </a:endParaRPr>
            </a:p>
          </p:txBody>
        </p:sp>
        <p:sp>
          <p:nvSpPr>
            <p:cNvPr id="943" name="Rectangle 368"/>
            <p:cNvSpPr>
              <a:spLocks noChangeArrowheads="1"/>
            </p:cNvSpPr>
            <p:nvPr/>
          </p:nvSpPr>
          <p:spPr bwMode="auto">
            <a:xfrm>
              <a:off x="6602413" y="2874963"/>
              <a:ext cx="1588" cy="250825"/>
            </a:xfrm>
            <a:prstGeom prst="rect">
              <a:avLst/>
            </a:prstGeom>
            <a:solidFill>
              <a:srgbClr val="727272"/>
            </a:solidFill>
            <a:ln w="9525">
              <a:noFill/>
              <a:miter lim="800000"/>
              <a:headEnd/>
              <a:tailEnd/>
            </a:ln>
          </p:spPr>
          <p:txBody>
            <a:bodyPr/>
            <a:lstStyle/>
            <a:p>
              <a:endParaRPr lang="en-US" sz="1800">
                <a:solidFill>
                  <a:schemeClr val="tx1"/>
                </a:solidFill>
                <a:latin typeface="Segoe" pitchFamily="34" charset="0"/>
              </a:endParaRPr>
            </a:p>
          </p:txBody>
        </p:sp>
        <p:sp>
          <p:nvSpPr>
            <p:cNvPr id="944" name="Rectangle 369"/>
            <p:cNvSpPr>
              <a:spLocks noChangeArrowheads="1"/>
            </p:cNvSpPr>
            <p:nvPr/>
          </p:nvSpPr>
          <p:spPr bwMode="auto">
            <a:xfrm>
              <a:off x="6604001" y="2874963"/>
              <a:ext cx="1588" cy="250825"/>
            </a:xfrm>
            <a:prstGeom prst="rect">
              <a:avLst/>
            </a:prstGeom>
            <a:solidFill>
              <a:srgbClr val="717171"/>
            </a:solidFill>
            <a:ln w="9525">
              <a:noFill/>
              <a:miter lim="800000"/>
              <a:headEnd/>
              <a:tailEnd/>
            </a:ln>
          </p:spPr>
          <p:txBody>
            <a:bodyPr/>
            <a:lstStyle/>
            <a:p>
              <a:endParaRPr lang="en-US" sz="1800">
                <a:solidFill>
                  <a:schemeClr val="tx1"/>
                </a:solidFill>
                <a:latin typeface="Segoe" pitchFamily="34" charset="0"/>
              </a:endParaRPr>
            </a:p>
          </p:txBody>
        </p:sp>
        <p:sp>
          <p:nvSpPr>
            <p:cNvPr id="945" name="Rectangle 370"/>
            <p:cNvSpPr>
              <a:spLocks noChangeArrowheads="1"/>
            </p:cNvSpPr>
            <p:nvPr/>
          </p:nvSpPr>
          <p:spPr bwMode="auto">
            <a:xfrm>
              <a:off x="6604001" y="2874963"/>
              <a:ext cx="1588" cy="250825"/>
            </a:xfrm>
            <a:prstGeom prst="rect">
              <a:avLst/>
            </a:prstGeom>
            <a:solidFill>
              <a:srgbClr val="707070"/>
            </a:solidFill>
            <a:ln w="9525">
              <a:noFill/>
              <a:miter lim="800000"/>
              <a:headEnd/>
              <a:tailEnd/>
            </a:ln>
          </p:spPr>
          <p:txBody>
            <a:bodyPr/>
            <a:lstStyle/>
            <a:p>
              <a:endParaRPr lang="en-US" sz="1800">
                <a:solidFill>
                  <a:schemeClr val="tx1"/>
                </a:solidFill>
                <a:latin typeface="Segoe" pitchFamily="34" charset="0"/>
              </a:endParaRPr>
            </a:p>
          </p:txBody>
        </p:sp>
        <p:sp>
          <p:nvSpPr>
            <p:cNvPr id="946" name="Rectangle 371"/>
            <p:cNvSpPr>
              <a:spLocks noChangeArrowheads="1"/>
            </p:cNvSpPr>
            <p:nvPr/>
          </p:nvSpPr>
          <p:spPr bwMode="auto">
            <a:xfrm>
              <a:off x="6605588" y="2874963"/>
              <a:ext cx="1588" cy="250825"/>
            </a:xfrm>
            <a:prstGeom prst="rect">
              <a:avLst/>
            </a:prstGeom>
            <a:solidFill>
              <a:srgbClr val="6E6E6E"/>
            </a:solidFill>
            <a:ln w="9525">
              <a:noFill/>
              <a:miter lim="800000"/>
              <a:headEnd/>
              <a:tailEnd/>
            </a:ln>
          </p:spPr>
          <p:txBody>
            <a:bodyPr/>
            <a:lstStyle/>
            <a:p>
              <a:endParaRPr lang="en-US" sz="1800">
                <a:solidFill>
                  <a:schemeClr val="tx1"/>
                </a:solidFill>
                <a:latin typeface="Segoe" pitchFamily="34" charset="0"/>
              </a:endParaRPr>
            </a:p>
          </p:txBody>
        </p:sp>
        <p:sp>
          <p:nvSpPr>
            <p:cNvPr id="947" name="Rectangle 372"/>
            <p:cNvSpPr>
              <a:spLocks noChangeArrowheads="1"/>
            </p:cNvSpPr>
            <p:nvPr/>
          </p:nvSpPr>
          <p:spPr bwMode="auto">
            <a:xfrm>
              <a:off x="6607176" y="2874963"/>
              <a:ext cx="1588" cy="250825"/>
            </a:xfrm>
            <a:prstGeom prst="rect">
              <a:avLst/>
            </a:prstGeom>
            <a:solidFill>
              <a:srgbClr val="6D6D6D"/>
            </a:solidFill>
            <a:ln w="9525">
              <a:noFill/>
              <a:miter lim="800000"/>
              <a:headEnd/>
              <a:tailEnd/>
            </a:ln>
          </p:spPr>
          <p:txBody>
            <a:bodyPr/>
            <a:lstStyle/>
            <a:p>
              <a:endParaRPr lang="en-US" sz="1800">
                <a:solidFill>
                  <a:schemeClr val="tx1"/>
                </a:solidFill>
                <a:latin typeface="Segoe" pitchFamily="34" charset="0"/>
              </a:endParaRPr>
            </a:p>
          </p:txBody>
        </p:sp>
        <p:sp>
          <p:nvSpPr>
            <p:cNvPr id="948" name="Rectangle 373"/>
            <p:cNvSpPr>
              <a:spLocks noChangeArrowheads="1"/>
            </p:cNvSpPr>
            <p:nvPr/>
          </p:nvSpPr>
          <p:spPr bwMode="auto">
            <a:xfrm>
              <a:off x="6608763" y="2874963"/>
              <a:ext cx="1588" cy="250825"/>
            </a:xfrm>
            <a:prstGeom prst="rect">
              <a:avLst/>
            </a:prstGeom>
            <a:solidFill>
              <a:srgbClr val="6C6C6C"/>
            </a:solidFill>
            <a:ln w="9525">
              <a:noFill/>
              <a:miter lim="800000"/>
              <a:headEnd/>
              <a:tailEnd/>
            </a:ln>
          </p:spPr>
          <p:txBody>
            <a:bodyPr/>
            <a:lstStyle/>
            <a:p>
              <a:endParaRPr lang="en-US" sz="1800">
                <a:solidFill>
                  <a:schemeClr val="tx1"/>
                </a:solidFill>
                <a:latin typeface="Segoe" pitchFamily="34" charset="0"/>
              </a:endParaRPr>
            </a:p>
          </p:txBody>
        </p:sp>
        <p:sp>
          <p:nvSpPr>
            <p:cNvPr id="949" name="Rectangle 374"/>
            <p:cNvSpPr>
              <a:spLocks noChangeArrowheads="1"/>
            </p:cNvSpPr>
            <p:nvPr/>
          </p:nvSpPr>
          <p:spPr bwMode="auto">
            <a:xfrm>
              <a:off x="6610351" y="2874963"/>
              <a:ext cx="1588" cy="250825"/>
            </a:xfrm>
            <a:prstGeom prst="rect">
              <a:avLst/>
            </a:prstGeom>
            <a:solidFill>
              <a:srgbClr val="6B6B6B"/>
            </a:solidFill>
            <a:ln w="9525">
              <a:noFill/>
              <a:miter lim="800000"/>
              <a:headEnd/>
              <a:tailEnd/>
            </a:ln>
          </p:spPr>
          <p:txBody>
            <a:bodyPr/>
            <a:lstStyle/>
            <a:p>
              <a:endParaRPr lang="en-US" sz="1800">
                <a:solidFill>
                  <a:schemeClr val="tx1"/>
                </a:solidFill>
                <a:latin typeface="Segoe" pitchFamily="34" charset="0"/>
              </a:endParaRPr>
            </a:p>
          </p:txBody>
        </p:sp>
        <p:sp>
          <p:nvSpPr>
            <p:cNvPr id="950" name="Rectangle 375"/>
            <p:cNvSpPr>
              <a:spLocks noChangeArrowheads="1"/>
            </p:cNvSpPr>
            <p:nvPr/>
          </p:nvSpPr>
          <p:spPr bwMode="auto">
            <a:xfrm>
              <a:off x="6610351" y="2874963"/>
              <a:ext cx="1588" cy="250825"/>
            </a:xfrm>
            <a:prstGeom prst="rect">
              <a:avLst/>
            </a:prstGeom>
            <a:solidFill>
              <a:srgbClr val="696969"/>
            </a:solidFill>
            <a:ln w="9525">
              <a:noFill/>
              <a:miter lim="800000"/>
              <a:headEnd/>
              <a:tailEnd/>
            </a:ln>
          </p:spPr>
          <p:txBody>
            <a:bodyPr/>
            <a:lstStyle/>
            <a:p>
              <a:endParaRPr lang="en-US" sz="1800">
                <a:solidFill>
                  <a:schemeClr val="tx1"/>
                </a:solidFill>
                <a:latin typeface="Segoe" pitchFamily="34" charset="0"/>
              </a:endParaRPr>
            </a:p>
          </p:txBody>
        </p:sp>
        <p:sp>
          <p:nvSpPr>
            <p:cNvPr id="951" name="Rectangle 376"/>
            <p:cNvSpPr>
              <a:spLocks noChangeArrowheads="1"/>
            </p:cNvSpPr>
            <p:nvPr/>
          </p:nvSpPr>
          <p:spPr bwMode="auto">
            <a:xfrm>
              <a:off x="6611938" y="2874963"/>
              <a:ext cx="1588" cy="250825"/>
            </a:xfrm>
            <a:prstGeom prst="rect">
              <a:avLst/>
            </a:prstGeom>
            <a:solidFill>
              <a:srgbClr val="686868"/>
            </a:solidFill>
            <a:ln w="9525">
              <a:noFill/>
              <a:miter lim="800000"/>
              <a:headEnd/>
              <a:tailEnd/>
            </a:ln>
          </p:spPr>
          <p:txBody>
            <a:bodyPr/>
            <a:lstStyle/>
            <a:p>
              <a:endParaRPr lang="en-US" sz="1800">
                <a:solidFill>
                  <a:schemeClr val="tx1"/>
                </a:solidFill>
                <a:latin typeface="Segoe" pitchFamily="34" charset="0"/>
              </a:endParaRPr>
            </a:p>
          </p:txBody>
        </p:sp>
        <p:sp>
          <p:nvSpPr>
            <p:cNvPr id="952" name="Freeform 377"/>
            <p:cNvSpPr>
              <a:spLocks/>
            </p:cNvSpPr>
            <p:nvPr/>
          </p:nvSpPr>
          <p:spPr bwMode="auto">
            <a:xfrm>
              <a:off x="6297613" y="2101850"/>
              <a:ext cx="479425" cy="1079500"/>
            </a:xfrm>
            <a:custGeom>
              <a:avLst/>
              <a:gdLst>
                <a:gd name="T0" fmla="*/ 14288 w 604"/>
                <a:gd name="T1" fmla="*/ 1079500 h 1360"/>
                <a:gd name="T2" fmla="*/ 14288 w 604"/>
                <a:gd name="T3" fmla="*/ 1056481 h 1360"/>
                <a:gd name="T4" fmla="*/ 0 w 604"/>
                <a:gd name="T5" fmla="*/ 1056481 h 1360"/>
                <a:gd name="T6" fmla="*/ 0 w 604"/>
                <a:gd name="T7" fmla="*/ 119063 h 1360"/>
                <a:gd name="T8" fmla="*/ 119063 w 604"/>
                <a:gd name="T9" fmla="*/ 0 h 1360"/>
                <a:gd name="T10" fmla="*/ 479425 w 604"/>
                <a:gd name="T11" fmla="*/ 0 h 1360"/>
                <a:gd name="T12" fmla="*/ 479425 w 604"/>
                <a:gd name="T13" fmla="*/ 935831 h 1360"/>
                <a:gd name="T14" fmla="*/ 471488 w 604"/>
                <a:gd name="T15" fmla="*/ 943769 h 1360"/>
                <a:gd name="T16" fmla="*/ 471488 w 604"/>
                <a:gd name="T17" fmla="*/ 951706 h 1360"/>
                <a:gd name="T18" fmla="*/ 344487 w 604"/>
                <a:gd name="T19" fmla="*/ 1079500 h 1360"/>
                <a:gd name="T20" fmla="*/ 14288 w 604"/>
                <a:gd name="T21" fmla="*/ 1079500 h 1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4"/>
                <a:gd name="T34" fmla="*/ 0 h 1360"/>
                <a:gd name="T35" fmla="*/ 604 w 604"/>
                <a:gd name="T36" fmla="*/ 1360 h 13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4" h="1360">
                  <a:moveTo>
                    <a:pt x="18" y="1360"/>
                  </a:moveTo>
                  <a:lnTo>
                    <a:pt x="18" y="1331"/>
                  </a:lnTo>
                  <a:lnTo>
                    <a:pt x="0" y="1331"/>
                  </a:lnTo>
                  <a:lnTo>
                    <a:pt x="0" y="150"/>
                  </a:lnTo>
                  <a:lnTo>
                    <a:pt x="150" y="0"/>
                  </a:lnTo>
                  <a:lnTo>
                    <a:pt x="604" y="0"/>
                  </a:lnTo>
                  <a:lnTo>
                    <a:pt x="604" y="1179"/>
                  </a:lnTo>
                  <a:lnTo>
                    <a:pt x="594" y="1189"/>
                  </a:lnTo>
                  <a:lnTo>
                    <a:pt x="594" y="1199"/>
                  </a:lnTo>
                  <a:lnTo>
                    <a:pt x="434" y="1360"/>
                  </a:lnTo>
                  <a:lnTo>
                    <a:pt x="18" y="1360"/>
                  </a:lnTo>
                  <a:close/>
                </a:path>
              </a:pathLst>
            </a:custGeom>
            <a:noFill/>
            <a:ln w="6">
              <a:solidFill>
                <a:srgbClr val="000000"/>
              </a:solidFill>
              <a:round/>
              <a:headEnd/>
              <a:tailEnd/>
            </a:ln>
          </p:spPr>
          <p:txBody>
            <a:bodyPr/>
            <a:lstStyle/>
            <a:p>
              <a:endParaRPr lang="en-US" sz="1800">
                <a:solidFill>
                  <a:schemeClr val="tx1"/>
                </a:solidFill>
                <a:latin typeface="Segoe" pitchFamily="34" charset="0"/>
              </a:endParaRPr>
            </a:p>
          </p:txBody>
        </p:sp>
      </p:grpSp>
      <p:sp>
        <p:nvSpPr>
          <p:cNvPr id="2" name="Title 1"/>
          <p:cNvSpPr>
            <a:spLocks noGrp="1"/>
          </p:cNvSpPr>
          <p:nvPr>
            <p:ph type="title" idx="4294967295"/>
          </p:nvPr>
        </p:nvSpPr>
        <p:spPr>
          <a:xfrm>
            <a:off x="382588" y="228600"/>
            <a:ext cx="8385175" cy="747897"/>
          </a:xfrm>
        </p:spPr>
        <p:txBody>
          <a:bodyPr/>
          <a:lstStyle/>
          <a:p>
            <a:pPr>
              <a:defRPr/>
            </a:pPr>
            <a:r>
              <a:rPr lang="en-US" dirty="0" smtClean="0"/>
              <a:t>Architecture AGPM </a:t>
            </a:r>
          </a:p>
        </p:txBody>
      </p:sp>
      <p:grpSp>
        <p:nvGrpSpPr>
          <p:cNvPr id="4" name="Group 990"/>
          <p:cNvGrpSpPr>
            <a:grpSpLocks/>
          </p:cNvGrpSpPr>
          <p:nvPr/>
        </p:nvGrpSpPr>
        <p:grpSpPr bwMode="auto">
          <a:xfrm>
            <a:off x="6297613" y="2117725"/>
            <a:ext cx="479425" cy="954085"/>
            <a:chOff x="6297613" y="2101850"/>
            <a:chExt cx="479425" cy="1079500"/>
          </a:xfrm>
        </p:grpSpPr>
        <p:sp>
          <p:nvSpPr>
            <p:cNvPr id="6539" name="Freeform 193"/>
            <p:cNvSpPr>
              <a:spLocks/>
            </p:cNvSpPr>
            <p:nvPr/>
          </p:nvSpPr>
          <p:spPr bwMode="auto">
            <a:xfrm>
              <a:off x="6642100" y="3032125"/>
              <a:ext cx="128588" cy="149225"/>
            </a:xfrm>
            <a:custGeom>
              <a:avLst/>
              <a:gdLst>
                <a:gd name="T0" fmla="*/ 0 w 160"/>
                <a:gd name="T1" fmla="*/ 149225 h 189"/>
                <a:gd name="T2" fmla="*/ 128588 w 160"/>
                <a:gd name="T3" fmla="*/ 22107 h 189"/>
                <a:gd name="T4" fmla="*/ 128588 w 160"/>
                <a:gd name="T5" fmla="*/ 0 h 189"/>
                <a:gd name="T6" fmla="*/ 0 w 160"/>
                <a:gd name="T7" fmla="*/ 126328 h 189"/>
                <a:gd name="T8" fmla="*/ 0 w 160"/>
                <a:gd name="T9" fmla="*/ 149225 h 189"/>
                <a:gd name="T10" fmla="*/ 0 60000 65536"/>
                <a:gd name="T11" fmla="*/ 0 60000 65536"/>
                <a:gd name="T12" fmla="*/ 0 60000 65536"/>
                <a:gd name="T13" fmla="*/ 0 60000 65536"/>
                <a:gd name="T14" fmla="*/ 0 60000 65536"/>
                <a:gd name="T15" fmla="*/ 0 w 160"/>
                <a:gd name="T16" fmla="*/ 0 h 189"/>
                <a:gd name="T17" fmla="*/ 160 w 160"/>
                <a:gd name="T18" fmla="*/ 189 h 189"/>
              </a:gdLst>
              <a:ahLst/>
              <a:cxnLst>
                <a:cxn ang="T10">
                  <a:pos x="T0" y="T1"/>
                </a:cxn>
                <a:cxn ang="T11">
                  <a:pos x="T2" y="T3"/>
                </a:cxn>
                <a:cxn ang="T12">
                  <a:pos x="T4" y="T5"/>
                </a:cxn>
                <a:cxn ang="T13">
                  <a:pos x="T6" y="T7"/>
                </a:cxn>
                <a:cxn ang="T14">
                  <a:pos x="T8" y="T9"/>
                </a:cxn>
              </a:cxnLst>
              <a:rect l="T15" t="T16" r="T17" b="T18"/>
              <a:pathLst>
                <a:path w="160" h="189">
                  <a:moveTo>
                    <a:pt x="0" y="189"/>
                  </a:moveTo>
                  <a:lnTo>
                    <a:pt x="160" y="28"/>
                  </a:lnTo>
                  <a:lnTo>
                    <a:pt x="160" y="0"/>
                  </a:lnTo>
                  <a:lnTo>
                    <a:pt x="0" y="160"/>
                  </a:lnTo>
                  <a:lnTo>
                    <a:pt x="0" y="189"/>
                  </a:lnTo>
                  <a:close/>
                </a:path>
              </a:pathLst>
            </a:custGeom>
            <a:solidFill>
              <a:srgbClr val="9A9A9A"/>
            </a:solidFill>
            <a:ln w="9525">
              <a:noFill/>
              <a:round/>
              <a:headEnd/>
              <a:tailEnd/>
            </a:ln>
          </p:spPr>
          <p:txBody>
            <a:bodyPr/>
            <a:lstStyle/>
            <a:p>
              <a:endParaRPr lang="en-US" sz="1800">
                <a:solidFill>
                  <a:schemeClr val="tx1"/>
                </a:solidFill>
                <a:latin typeface="Segoe" pitchFamily="34" charset="0"/>
              </a:endParaRPr>
            </a:p>
          </p:txBody>
        </p:sp>
        <p:sp>
          <p:nvSpPr>
            <p:cNvPr id="6540" name="Freeform 194"/>
            <p:cNvSpPr>
              <a:spLocks/>
            </p:cNvSpPr>
            <p:nvPr/>
          </p:nvSpPr>
          <p:spPr bwMode="auto">
            <a:xfrm>
              <a:off x="6297613" y="2101850"/>
              <a:ext cx="479425" cy="119063"/>
            </a:xfrm>
            <a:custGeom>
              <a:avLst/>
              <a:gdLst>
                <a:gd name="T0" fmla="*/ 0 w 604"/>
                <a:gd name="T1" fmla="*/ 119063 h 150"/>
                <a:gd name="T2" fmla="*/ 119063 w 604"/>
                <a:gd name="T3" fmla="*/ 0 h 150"/>
                <a:gd name="T4" fmla="*/ 479425 w 604"/>
                <a:gd name="T5" fmla="*/ 0 h 150"/>
                <a:gd name="T6" fmla="*/ 359569 w 604"/>
                <a:gd name="T7" fmla="*/ 119063 h 150"/>
                <a:gd name="T8" fmla="*/ 0 w 604"/>
                <a:gd name="T9" fmla="*/ 119063 h 150"/>
                <a:gd name="T10" fmla="*/ 0 60000 65536"/>
                <a:gd name="T11" fmla="*/ 0 60000 65536"/>
                <a:gd name="T12" fmla="*/ 0 60000 65536"/>
                <a:gd name="T13" fmla="*/ 0 60000 65536"/>
                <a:gd name="T14" fmla="*/ 0 60000 65536"/>
                <a:gd name="T15" fmla="*/ 0 w 604"/>
                <a:gd name="T16" fmla="*/ 0 h 150"/>
                <a:gd name="T17" fmla="*/ 604 w 604"/>
                <a:gd name="T18" fmla="*/ 150 h 150"/>
              </a:gdLst>
              <a:ahLst/>
              <a:cxnLst>
                <a:cxn ang="T10">
                  <a:pos x="T0" y="T1"/>
                </a:cxn>
                <a:cxn ang="T11">
                  <a:pos x="T2" y="T3"/>
                </a:cxn>
                <a:cxn ang="T12">
                  <a:pos x="T4" y="T5"/>
                </a:cxn>
                <a:cxn ang="T13">
                  <a:pos x="T6" y="T7"/>
                </a:cxn>
                <a:cxn ang="T14">
                  <a:pos x="T8" y="T9"/>
                </a:cxn>
              </a:cxnLst>
              <a:rect l="T15" t="T16" r="T17" b="T18"/>
              <a:pathLst>
                <a:path w="604" h="150">
                  <a:moveTo>
                    <a:pt x="0" y="150"/>
                  </a:moveTo>
                  <a:lnTo>
                    <a:pt x="150" y="0"/>
                  </a:lnTo>
                  <a:lnTo>
                    <a:pt x="604" y="0"/>
                  </a:lnTo>
                  <a:lnTo>
                    <a:pt x="453" y="150"/>
                  </a:lnTo>
                  <a:lnTo>
                    <a:pt x="0" y="150"/>
                  </a:lnTo>
                  <a:close/>
                </a:path>
              </a:pathLst>
            </a:custGeom>
            <a:solidFill>
              <a:srgbClr val="E6E6E6"/>
            </a:solidFill>
            <a:ln w="9525">
              <a:noFill/>
              <a:round/>
              <a:headEnd/>
              <a:tailEnd/>
            </a:ln>
          </p:spPr>
          <p:txBody>
            <a:bodyPr/>
            <a:lstStyle/>
            <a:p>
              <a:endParaRPr lang="en-US" sz="1800">
                <a:solidFill>
                  <a:schemeClr val="tx1"/>
                </a:solidFill>
                <a:latin typeface="Segoe" pitchFamily="34" charset="0"/>
              </a:endParaRPr>
            </a:p>
          </p:txBody>
        </p:sp>
        <p:sp>
          <p:nvSpPr>
            <p:cNvPr id="6541" name="Freeform 195"/>
            <p:cNvSpPr>
              <a:spLocks/>
            </p:cNvSpPr>
            <p:nvPr/>
          </p:nvSpPr>
          <p:spPr bwMode="auto">
            <a:xfrm>
              <a:off x="6657975" y="2101850"/>
              <a:ext cx="119063" cy="1057275"/>
            </a:xfrm>
            <a:custGeom>
              <a:avLst/>
              <a:gdLst>
                <a:gd name="T0" fmla="*/ 0 w 151"/>
                <a:gd name="T1" fmla="*/ 119152 h 1331"/>
                <a:gd name="T2" fmla="*/ 119063 w 151"/>
                <a:gd name="T3" fmla="*/ 0 h 1331"/>
                <a:gd name="T4" fmla="*/ 119063 w 151"/>
                <a:gd name="T5" fmla="*/ 936534 h 1331"/>
                <a:gd name="T6" fmla="*/ 0 w 151"/>
                <a:gd name="T7" fmla="*/ 1057275 h 1331"/>
                <a:gd name="T8" fmla="*/ 0 w 151"/>
                <a:gd name="T9" fmla="*/ 119152 h 1331"/>
                <a:gd name="T10" fmla="*/ 0 60000 65536"/>
                <a:gd name="T11" fmla="*/ 0 60000 65536"/>
                <a:gd name="T12" fmla="*/ 0 60000 65536"/>
                <a:gd name="T13" fmla="*/ 0 60000 65536"/>
                <a:gd name="T14" fmla="*/ 0 60000 65536"/>
                <a:gd name="T15" fmla="*/ 0 w 151"/>
                <a:gd name="T16" fmla="*/ 0 h 1331"/>
                <a:gd name="T17" fmla="*/ 151 w 151"/>
                <a:gd name="T18" fmla="*/ 1331 h 1331"/>
              </a:gdLst>
              <a:ahLst/>
              <a:cxnLst>
                <a:cxn ang="T10">
                  <a:pos x="T0" y="T1"/>
                </a:cxn>
                <a:cxn ang="T11">
                  <a:pos x="T2" y="T3"/>
                </a:cxn>
                <a:cxn ang="T12">
                  <a:pos x="T4" y="T5"/>
                </a:cxn>
                <a:cxn ang="T13">
                  <a:pos x="T6" y="T7"/>
                </a:cxn>
                <a:cxn ang="T14">
                  <a:pos x="T8" y="T9"/>
                </a:cxn>
              </a:cxnLst>
              <a:rect l="T15" t="T16" r="T17" b="T18"/>
              <a:pathLst>
                <a:path w="151" h="1331">
                  <a:moveTo>
                    <a:pt x="0" y="150"/>
                  </a:moveTo>
                  <a:lnTo>
                    <a:pt x="151" y="0"/>
                  </a:lnTo>
                  <a:lnTo>
                    <a:pt x="151" y="1179"/>
                  </a:lnTo>
                  <a:lnTo>
                    <a:pt x="0" y="1331"/>
                  </a:lnTo>
                  <a:lnTo>
                    <a:pt x="0" y="150"/>
                  </a:lnTo>
                  <a:close/>
                </a:path>
              </a:pathLst>
            </a:custGeom>
            <a:solidFill>
              <a:srgbClr val="9A9A9A"/>
            </a:solidFill>
            <a:ln w="9525">
              <a:noFill/>
              <a:round/>
              <a:headEnd/>
              <a:tailEnd/>
            </a:ln>
          </p:spPr>
          <p:txBody>
            <a:bodyPr/>
            <a:lstStyle/>
            <a:p>
              <a:endParaRPr lang="en-US" sz="1800">
                <a:solidFill>
                  <a:schemeClr val="tx1"/>
                </a:solidFill>
                <a:latin typeface="Segoe" pitchFamily="34" charset="0"/>
              </a:endParaRPr>
            </a:p>
          </p:txBody>
        </p:sp>
        <p:sp>
          <p:nvSpPr>
            <p:cNvPr id="6542" name="Rectangle 196"/>
            <p:cNvSpPr>
              <a:spLocks noChangeArrowheads="1"/>
            </p:cNvSpPr>
            <p:nvPr/>
          </p:nvSpPr>
          <p:spPr bwMode="auto">
            <a:xfrm>
              <a:off x="6297613" y="2220913"/>
              <a:ext cx="360363" cy="938213"/>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6543" name="Rectangle 197"/>
            <p:cNvSpPr>
              <a:spLocks noChangeArrowheads="1"/>
            </p:cNvSpPr>
            <p:nvPr/>
          </p:nvSpPr>
          <p:spPr bwMode="auto">
            <a:xfrm>
              <a:off x="6297613" y="2220913"/>
              <a:ext cx="360363" cy="938213"/>
            </a:xfrm>
            <a:prstGeom prst="rect">
              <a:avLst/>
            </a:prstGeom>
            <a:noFill/>
            <a:ln w="2">
              <a:solidFill>
                <a:srgbClr val="000000"/>
              </a:solidFill>
              <a:miter lim="800000"/>
              <a:headEnd/>
              <a:tailEnd/>
            </a:ln>
          </p:spPr>
          <p:txBody>
            <a:bodyPr/>
            <a:lstStyle/>
            <a:p>
              <a:endParaRPr lang="en-US" sz="1800">
                <a:solidFill>
                  <a:schemeClr val="tx1"/>
                </a:solidFill>
                <a:latin typeface="Segoe" pitchFamily="34" charset="0"/>
              </a:endParaRPr>
            </a:p>
          </p:txBody>
        </p:sp>
        <p:pic>
          <p:nvPicPr>
            <p:cNvPr id="6544" name="Picture 198"/>
            <p:cNvPicPr>
              <a:picLocks noChangeAspect="1" noChangeArrowheads="1"/>
            </p:cNvPicPr>
            <p:nvPr/>
          </p:nvPicPr>
          <p:blipFill>
            <a:blip r:embed="rId3"/>
            <a:srcRect/>
            <a:stretch>
              <a:fillRect/>
            </a:stretch>
          </p:blipFill>
          <p:spPr bwMode="auto">
            <a:xfrm>
              <a:off x="6342063" y="2263775"/>
              <a:ext cx="273050" cy="573088"/>
            </a:xfrm>
            <a:prstGeom prst="rect">
              <a:avLst/>
            </a:prstGeom>
            <a:noFill/>
            <a:ln w="9525">
              <a:noFill/>
              <a:miter lim="800000"/>
              <a:headEnd/>
              <a:tailEnd/>
            </a:ln>
          </p:spPr>
        </p:pic>
        <p:pic>
          <p:nvPicPr>
            <p:cNvPr id="6545" name="Picture 199"/>
            <p:cNvPicPr>
              <a:picLocks noChangeAspect="1" noChangeArrowheads="1"/>
            </p:cNvPicPr>
            <p:nvPr/>
          </p:nvPicPr>
          <p:blipFill>
            <a:blip r:embed="rId4"/>
            <a:srcRect/>
            <a:stretch>
              <a:fillRect/>
            </a:stretch>
          </p:blipFill>
          <p:spPr bwMode="auto">
            <a:xfrm>
              <a:off x="6342063" y="2263775"/>
              <a:ext cx="273050" cy="573088"/>
            </a:xfrm>
            <a:prstGeom prst="rect">
              <a:avLst/>
            </a:prstGeom>
            <a:noFill/>
            <a:ln w="9525">
              <a:noFill/>
              <a:miter lim="800000"/>
              <a:headEnd/>
              <a:tailEnd/>
            </a:ln>
          </p:spPr>
        </p:pic>
        <p:sp>
          <p:nvSpPr>
            <p:cNvPr id="6546" name="Rectangle 200"/>
            <p:cNvSpPr>
              <a:spLocks noChangeArrowheads="1"/>
            </p:cNvSpPr>
            <p:nvPr/>
          </p:nvSpPr>
          <p:spPr bwMode="auto">
            <a:xfrm>
              <a:off x="6342063" y="2266950"/>
              <a:ext cx="269875" cy="569913"/>
            </a:xfrm>
            <a:prstGeom prst="rect">
              <a:avLst/>
            </a:prstGeom>
            <a:noFill/>
            <a:ln w="2">
              <a:solidFill>
                <a:srgbClr val="000000"/>
              </a:solidFill>
              <a:miter lim="800000"/>
              <a:headEnd/>
              <a:tailEnd/>
            </a:ln>
          </p:spPr>
          <p:txBody>
            <a:bodyPr/>
            <a:lstStyle/>
            <a:p>
              <a:endParaRPr lang="en-US" sz="1800">
                <a:solidFill>
                  <a:schemeClr val="tx1"/>
                </a:solidFill>
                <a:latin typeface="Segoe" pitchFamily="34" charset="0"/>
              </a:endParaRPr>
            </a:p>
          </p:txBody>
        </p:sp>
        <p:sp>
          <p:nvSpPr>
            <p:cNvPr id="6547" name="Freeform 201"/>
            <p:cNvSpPr>
              <a:spLocks noEditPoints="1"/>
            </p:cNvSpPr>
            <p:nvPr/>
          </p:nvSpPr>
          <p:spPr bwMode="auto">
            <a:xfrm>
              <a:off x="6375400" y="2295525"/>
              <a:ext cx="204788" cy="490538"/>
            </a:xfrm>
            <a:custGeom>
              <a:avLst/>
              <a:gdLst>
                <a:gd name="T0" fmla="*/ 0 w 259"/>
                <a:gd name="T1" fmla="*/ 441246 h 617"/>
                <a:gd name="T2" fmla="*/ 204788 w 259"/>
                <a:gd name="T3" fmla="*/ 441246 h 617"/>
                <a:gd name="T4" fmla="*/ 204788 w 259"/>
                <a:gd name="T5" fmla="*/ 490538 h 617"/>
                <a:gd name="T6" fmla="*/ 0 w 259"/>
                <a:gd name="T7" fmla="*/ 490538 h 617"/>
                <a:gd name="T8" fmla="*/ 0 w 259"/>
                <a:gd name="T9" fmla="*/ 441246 h 617"/>
                <a:gd name="T10" fmla="*/ 0 w 259"/>
                <a:gd name="T11" fmla="*/ 366512 h 617"/>
                <a:gd name="T12" fmla="*/ 204788 w 259"/>
                <a:gd name="T13" fmla="*/ 366512 h 617"/>
                <a:gd name="T14" fmla="*/ 204788 w 259"/>
                <a:gd name="T15" fmla="*/ 415805 h 617"/>
                <a:gd name="T16" fmla="*/ 0 w 259"/>
                <a:gd name="T17" fmla="*/ 415805 h 617"/>
                <a:gd name="T18" fmla="*/ 0 w 259"/>
                <a:gd name="T19" fmla="*/ 366512 h 617"/>
                <a:gd name="T20" fmla="*/ 0 w 259"/>
                <a:gd name="T21" fmla="*/ 290984 h 617"/>
                <a:gd name="T22" fmla="*/ 204788 w 259"/>
                <a:gd name="T23" fmla="*/ 290984 h 617"/>
                <a:gd name="T24" fmla="*/ 204788 w 259"/>
                <a:gd name="T25" fmla="*/ 341071 h 617"/>
                <a:gd name="T26" fmla="*/ 0 w 259"/>
                <a:gd name="T27" fmla="*/ 341071 h 617"/>
                <a:gd name="T28" fmla="*/ 0 w 259"/>
                <a:gd name="T29" fmla="*/ 290984 h 617"/>
                <a:gd name="T30" fmla="*/ 0 w 259"/>
                <a:gd name="T31" fmla="*/ 216250 h 617"/>
                <a:gd name="T32" fmla="*/ 204788 w 259"/>
                <a:gd name="T33" fmla="*/ 216250 h 617"/>
                <a:gd name="T34" fmla="*/ 204788 w 259"/>
                <a:gd name="T35" fmla="*/ 265542 h 617"/>
                <a:gd name="T36" fmla="*/ 0 w 259"/>
                <a:gd name="T37" fmla="*/ 265542 h 617"/>
                <a:gd name="T38" fmla="*/ 0 w 259"/>
                <a:gd name="T39" fmla="*/ 216250 h 617"/>
                <a:gd name="T40" fmla="*/ 0 w 259"/>
                <a:gd name="T41" fmla="*/ 109715 h 617"/>
                <a:gd name="T42" fmla="*/ 204788 w 259"/>
                <a:gd name="T43" fmla="*/ 109715 h 617"/>
                <a:gd name="T44" fmla="*/ 204788 w 259"/>
                <a:gd name="T45" fmla="*/ 192399 h 617"/>
                <a:gd name="T46" fmla="*/ 0 w 259"/>
                <a:gd name="T47" fmla="*/ 192399 h 617"/>
                <a:gd name="T48" fmla="*/ 0 w 259"/>
                <a:gd name="T49" fmla="*/ 109715 h 617"/>
                <a:gd name="T50" fmla="*/ 0 w 259"/>
                <a:gd name="T51" fmla="*/ 0 h 617"/>
                <a:gd name="T52" fmla="*/ 204788 w 259"/>
                <a:gd name="T53" fmla="*/ 0 h 617"/>
                <a:gd name="T54" fmla="*/ 204788 w 259"/>
                <a:gd name="T55" fmla="*/ 82684 h 617"/>
                <a:gd name="T56" fmla="*/ 0 w 259"/>
                <a:gd name="T57" fmla="*/ 82684 h 617"/>
                <a:gd name="T58" fmla="*/ 0 w 259"/>
                <a:gd name="T59" fmla="*/ 0 h 6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9"/>
                <a:gd name="T91" fmla="*/ 0 h 617"/>
                <a:gd name="T92" fmla="*/ 259 w 259"/>
                <a:gd name="T93" fmla="*/ 617 h 6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9" h="617">
                  <a:moveTo>
                    <a:pt x="0" y="555"/>
                  </a:moveTo>
                  <a:lnTo>
                    <a:pt x="259" y="555"/>
                  </a:lnTo>
                  <a:lnTo>
                    <a:pt x="259" y="617"/>
                  </a:lnTo>
                  <a:lnTo>
                    <a:pt x="0" y="617"/>
                  </a:lnTo>
                  <a:lnTo>
                    <a:pt x="0" y="555"/>
                  </a:lnTo>
                  <a:close/>
                  <a:moveTo>
                    <a:pt x="0" y="461"/>
                  </a:moveTo>
                  <a:lnTo>
                    <a:pt x="259" y="461"/>
                  </a:lnTo>
                  <a:lnTo>
                    <a:pt x="259" y="523"/>
                  </a:lnTo>
                  <a:lnTo>
                    <a:pt x="0" y="523"/>
                  </a:lnTo>
                  <a:lnTo>
                    <a:pt x="0" y="461"/>
                  </a:lnTo>
                  <a:close/>
                  <a:moveTo>
                    <a:pt x="0" y="366"/>
                  </a:moveTo>
                  <a:lnTo>
                    <a:pt x="259" y="366"/>
                  </a:lnTo>
                  <a:lnTo>
                    <a:pt x="259" y="429"/>
                  </a:lnTo>
                  <a:lnTo>
                    <a:pt x="0" y="429"/>
                  </a:lnTo>
                  <a:lnTo>
                    <a:pt x="0" y="366"/>
                  </a:lnTo>
                  <a:close/>
                  <a:moveTo>
                    <a:pt x="0" y="272"/>
                  </a:moveTo>
                  <a:lnTo>
                    <a:pt x="259" y="272"/>
                  </a:lnTo>
                  <a:lnTo>
                    <a:pt x="259" y="334"/>
                  </a:lnTo>
                  <a:lnTo>
                    <a:pt x="0" y="334"/>
                  </a:lnTo>
                  <a:lnTo>
                    <a:pt x="0" y="272"/>
                  </a:lnTo>
                  <a:close/>
                  <a:moveTo>
                    <a:pt x="0" y="138"/>
                  </a:moveTo>
                  <a:lnTo>
                    <a:pt x="259" y="138"/>
                  </a:lnTo>
                  <a:lnTo>
                    <a:pt x="259" y="242"/>
                  </a:lnTo>
                  <a:lnTo>
                    <a:pt x="0" y="242"/>
                  </a:lnTo>
                  <a:lnTo>
                    <a:pt x="0" y="138"/>
                  </a:lnTo>
                  <a:close/>
                  <a:moveTo>
                    <a:pt x="0" y="0"/>
                  </a:moveTo>
                  <a:lnTo>
                    <a:pt x="259" y="0"/>
                  </a:lnTo>
                  <a:lnTo>
                    <a:pt x="259" y="104"/>
                  </a:lnTo>
                  <a:lnTo>
                    <a:pt x="0" y="104"/>
                  </a:lnTo>
                  <a:lnTo>
                    <a:pt x="0" y="0"/>
                  </a:lnTo>
                  <a:close/>
                </a:path>
              </a:pathLst>
            </a:custGeom>
            <a:solidFill>
              <a:srgbClr val="C0C0C0"/>
            </a:solidFill>
            <a:ln w="9525">
              <a:noFill/>
              <a:round/>
              <a:headEnd/>
              <a:tailEnd/>
            </a:ln>
          </p:spPr>
          <p:txBody>
            <a:bodyPr/>
            <a:lstStyle/>
            <a:p>
              <a:endParaRPr lang="en-US" sz="1800">
                <a:solidFill>
                  <a:schemeClr val="tx1"/>
                </a:solidFill>
                <a:latin typeface="Segoe" pitchFamily="34" charset="0"/>
              </a:endParaRPr>
            </a:p>
          </p:txBody>
        </p:sp>
        <p:sp>
          <p:nvSpPr>
            <p:cNvPr id="6548" name="Rectangle 202"/>
            <p:cNvSpPr>
              <a:spLocks noChangeArrowheads="1"/>
            </p:cNvSpPr>
            <p:nvPr/>
          </p:nvSpPr>
          <p:spPr bwMode="auto">
            <a:xfrm>
              <a:off x="6375400" y="2735263"/>
              <a:ext cx="204788" cy="5080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549" name="Rectangle 203"/>
            <p:cNvSpPr>
              <a:spLocks noChangeArrowheads="1"/>
            </p:cNvSpPr>
            <p:nvPr/>
          </p:nvSpPr>
          <p:spPr bwMode="auto">
            <a:xfrm>
              <a:off x="6375400" y="2660650"/>
              <a:ext cx="204788" cy="49213"/>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550" name="Rectangle 204"/>
            <p:cNvSpPr>
              <a:spLocks noChangeArrowheads="1"/>
            </p:cNvSpPr>
            <p:nvPr/>
          </p:nvSpPr>
          <p:spPr bwMode="auto">
            <a:xfrm>
              <a:off x="6375400" y="2586038"/>
              <a:ext cx="204788" cy="49213"/>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551" name="Rectangle 205"/>
            <p:cNvSpPr>
              <a:spLocks noChangeArrowheads="1"/>
            </p:cNvSpPr>
            <p:nvPr/>
          </p:nvSpPr>
          <p:spPr bwMode="auto">
            <a:xfrm>
              <a:off x="6375400" y="2511425"/>
              <a:ext cx="204788" cy="49213"/>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552" name="Rectangle 206"/>
            <p:cNvSpPr>
              <a:spLocks noChangeArrowheads="1"/>
            </p:cNvSpPr>
            <p:nvPr/>
          </p:nvSpPr>
          <p:spPr bwMode="auto">
            <a:xfrm>
              <a:off x="6375400" y="2405063"/>
              <a:ext cx="204788" cy="8255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553" name="Rectangle 207"/>
            <p:cNvSpPr>
              <a:spLocks noChangeArrowheads="1"/>
            </p:cNvSpPr>
            <p:nvPr/>
          </p:nvSpPr>
          <p:spPr bwMode="auto">
            <a:xfrm>
              <a:off x="6375400" y="2295525"/>
              <a:ext cx="204788" cy="8255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554" name="Rectangle 209"/>
            <p:cNvSpPr>
              <a:spLocks noChangeArrowheads="1"/>
            </p:cNvSpPr>
            <p:nvPr/>
          </p:nvSpPr>
          <p:spPr bwMode="auto">
            <a:xfrm>
              <a:off x="6311901" y="3159125"/>
              <a:ext cx="330200" cy="22225"/>
            </a:xfrm>
            <a:prstGeom prst="rect">
              <a:avLst/>
            </a:prstGeom>
            <a:solidFill>
              <a:srgbClr val="9A9A9A"/>
            </a:solidFill>
            <a:ln w="9525">
              <a:noFill/>
              <a:miter lim="800000"/>
              <a:headEnd/>
              <a:tailEnd/>
            </a:ln>
          </p:spPr>
          <p:txBody>
            <a:bodyPr/>
            <a:lstStyle/>
            <a:p>
              <a:endParaRPr lang="en-US" sz="1800">
                <a:solidFill>
                  <a:schemeClr val="tx1"/>
                </a:solidFill>
                <a:latin typeface="Segoe" pitchFamily="34" charset="0"/>
              </a:endParaRPr>
            </a:p>
          </p:txBody>
        </p:sp>
        <p:pic>
          <p:nvPicPr>
            <p:cNvPr id="6555" name="Picture 210"/>
            <p:cNvPicPr>
              <a:picLocks noChangeAspect="1" noChangeArrowheads="1"/>
            </p:cNvPicPr>
            <p:nvPr/>
          </p:nvPicPr>
          <p:blipFill>
            <a:blip r:embed="rId5"/>
            <a:srcRect/>
            <a:stretch>
              <a:fillRect/>
            </a:stretch>
          </p:blipFill>
          <p:spPr bwMode="auto">
            <a:xfrm>
              <a:off x="6451601" y="2889250"/>
              <a:ext cx="50800" cy="52388"/>
            </a:xfrm>
            <a:prstGeom prst="rect">
              <a:avLst/>
            </a:prstGeom>
            <a:noFill/>
            <a:ln w="9525">
              <a:noFill/>
              <a:miter lim="800000"/>
              <a:headEnd/>
              <a:tailEnd/>
            </a:ln>
          </p:spPr>
        </p:pic>
        <p:pic>
          <p:nvPicPr>
            <p:cNvPr id="6556" name="Picture 211"/>
            <p:cNvPicPr>
              <a:picLocks noChangeAspect="1" noChangeArrowheads="1"/>
            </p:cNvPicPr>
            <p:nvPr/>
          </p:nvPicPr>
          <p:blipFill>
            <a:blip r:embed="rId6"/>
            <a:srcRect/>
            <a:stretch>
              <a:fillRect/>
            </a:stretch>
          </p:blipFill>
          <p:spPr bwMode="auto">
            <a:xfrm>
              <a:off x="6451601" y="2889250"/>
              <a:ext cx="50800" cy="52388"/>
            </a:xfrm>
            <a:prstGeom prst="rect">
              <a:avLst/>
            </a:prstGeom>
            <a:noFill/>
            <a:ln w="9525">
              <a:noFill/>
              <a:miter lim="800000"/>
              <a:headEnd/>
              <a:tailEnd/>
            </a:ln>
          </p:spPr>
        </p:pic>
        <p:pic>
          <p:nvPicPr>
            <p:cNvPr id="6557" name="Picture 212"/>
            <p:cNvPicPr>
              <a:picLocks noChangeAspect="1" noChangeArrowheads="1"/>
            </p:cNvPicPr>
            <p:nvPr/>
          </p:nvPicPr>
          <p:blipFill>
            <a:blip r:embed="rId7"/>
            <a:srcRect/>
            <a:stretch>
              <a:fillRect/>
            </a:stretch>
          </p:blipFill>
          <p:spPr bwMode="auto">
            <a:xfrm>
              <a:off x="6461126" y="2900363"/>
              <a:ext cx="33338" cy="31750"/>
            </a:xfrm>
            <a:prstGeom prst="rect">
              <a:avLst/>
            </a:prstGeom>
            <a:noFill/>
            <a:ln w="9525">
              <a:noFill/>
              <a:miter lim="800000"/>
              <a:headEnd/>
              <a:tailEnd/>
            </a:ln>
          </p:spPr>
        </p:pic>
        <p:pic>
          <p:nvPicPr>
            <p:cNvPr id="6558" name="Picture 213"/>
            <p:cNvPicPr>
              <a:picLocks noChangeAspect="1" noChangeArrowheads="1"/>
            </p:cNvPicPr>
            <p:nvPr/>
          </p:nvPicPr>
          <p:blipFill>
            <a:blip r:embed="rId8"/>
            <a:srcRect/>
            <a:stretch>
              <a:fillRect/>
            </a:stretch>
          </p:blipFill>
          <p:spPr bwMode="auto">
            <a:xfrm>
              <a:off x="6461126" y="2959100"/>
              <a:ext cx="33338" cy="33338"/>
            </a:xfrm>
            <a:prstGeom prst="rect">
              <a:avLst/>
            </a:prstGeom>
            <a:noFill/>
            <a:ln w="9525">
              <a:noFill/>
              <a:miter lim="800000"/>
              <a:headEnd/>
              <a:tailEnd/>
            </a:ln>
          </p:spPr>
        </p:pic>
        <p:pic>
          <p:nvPicPr>
            <p:cNvPr id="6559" name="Picture 214"/>
            <p:cNvPicPr>
              <a:picLocks noChangeAspect="1" noChangeArrowheads="1"/>
            </p:cNvPicPr>
            <p:nvPr/>
          </p:nvPicPr>
          <p:blipFill>
            <a:blip r:embed="rId9"/>
            <a:srcRect/>
            <a:stretch>
              <a:fillRect/>
            </a:stretch>
          </p:blipFill>
          <p:spPr bwMode="auto">
            <a:xfrm>
              <a:off x="6467476" y="2963863"/>
              <a:ext cx="22225" cy="22225"/>
            </a:xfrm>
            <a:prstGeom prst="rect">
              <a:avLst/>
            </a:prstGeom>
            <a:noFill/>
            <a:ln w="9525">
              <a:noFill/>
              <a:miter lim="800000"/>
              <a:headEnd/>
              <a:tailEnd/>
            </a:ln>
          </p:spPr>
        </p:pic>
        <p:pic>
          <p:nvPicPr>
            <p:cNvPr id="6560" name="Picture 215"/>
            <p:cNvPicPr>
              <a:picLocks noChangeAspect="1" noChangeArrowheads="1"/>
            </p:cNvPicPr>
            <p:nvPr/>
          </p:nvPicPr>
          <p:blipFill>
            <a:blip r:embed="rId10"/>
            <a:srcRect/>
            <a:stretch>
              <a:fillRect/>
            </a:stretch>
          </p:blipFill>
          <p:spPr bwMode="auto">
            <a:xfrm>
              <a:off x="6467476" y="2963863"/>
              <a:ext cx="22225" cy="22225"/>
            </a:xfrm>
            <a:prstGeom prst="rect">
              <a:avLst/>
            </a:prstGeom>
            <a:noFill/>
            <a:ln w="9525">
              <a:noFill/>
              <a:miter lim="800000"/>
              <a:headEnd/>
              <a:tailEnd/>
            </a:ln>
          </p:spPr>
        </p:pic>
        <p:sp>
          <p:nvSpPr>
            <p:cNvPr id="6561" name="Rectangle 216"/>
            <p:cNvSpPr>
              <a:spLocks noChangeArrowheads="1"/>
            </p:cNvSpPr>
            <p:nvPr/>
          </p:nvSpPr>
          <p:spPr bwMode="auto">
            <a:xfrm>
              <a:off x="6426201" y="2336800"/>
              <a:ext cx="30163" cy="7938"/>
            </a:xfrm>
            <a:prstGeom prst="rect">
              <a:avLst/>
            </a:prstGeom>
            <a:solidFill>
              <a:srgbClr val="9A9A9A"/>
            </a:solidFill>
            <a:ln w="9525">
              <a:noFill/>
              <a:miter lim="800000"/>
              <a:headEnd/>
              <a:tailEnd/>
            </a:ln>
          </p:spPr>
          <p:txBody>
            <a:bodyPr/>
            <a:lstStyle/>
            <a:p>
              <a:endParaRPr lang="en-US" sz="1800">
                <a:solidFill>
                  <a:schemeClr val="tx1"/>
                </a:solidFill>
                <a:latin typeface="Segoe" pitchFamily="34" charset="0"/>
              </a:endParaRPr>
            </a:p>
          </p:txBody>
        </p:sp>
        <p:pic>
          <p:nvPicPr>
            <p:cNvPr id="6562" name="Picture 217"/>
            <p:cNvPicPr>
              <a:picLocks noChangeAspect="1" noChangeArrowheads="1"/>
            </p:cNvPicPr>
            <p:nvPr/>
          </p:nvPicPr>
          <p:blipFill>
            <a:blip r:embed="rId11"/>
            <a:srcRect/>
            <a:stretch>
              <a:fillRect/>
            </a:stretch>
          </p:blipFill>
          <p:spPr bwMode="auto">
            <a:xfrm>
              <a:off x="6388101" y="2309813"/>
              <a:ext cx="177800" cy="19050"/>
            </a:xfrm>
            <a:prstGeom prst="rect">
              <a:avLst/>
            </a:prstGeom>
            <a:noFill/>
            <a:ln w="9525">
              <a:noFill/>
              <a:miter lim="800000"/>
              <a:headEnd/>
              <a:tailEnd/>
            </a:ln>
          </p:spPr>
        </p:pic>
        <p:pic>
          <p:nvPicPr>
            <p:cNvPr id="6563" name="Picture 218"/>
            <p:cNvPicPr>
              <a:picLocks noChangeAspect="1" noChangeArrowheads="1"/>
            </p:cNvPicPr>
            <p:nvPr/>
          </p:nvPicPr>
          <p:blipFill>
            <a:blip r:embed="rId12"/>
            <a:srcRect/>
            <a:stretch>
              <a:fillRect/>
            </a:stretch>
          </p:blipFill>
          <p:spPr bwMode="auto">
            <a:xfrm>
              <a:off x="6388101" y="2309813"/>
              <a:ext cx="177800" cy="19050"/>
            </a:xfrm>
            <a:prstGeom prst="rect">
              <a:avLst/>
            </a:prstGeom>
            <a:noFill/>
            <a:ln w="9525">
              <a:noFill/>
              <a:miter lim="800000"/>
              <a:headEnd/>
              <a:tailEnd/>
            </a:ln>
          </p:spPr>
        </p:pic>
        <p:sp>
          <p:nvSpPr>
            <p:cNvPr id="6564" name="Rectangle 219"/>
            <p:cNvSpPr>
              <a:spLocks noChangeArrowheads="1"/>
            </p:cNvSpPr>
            <p:nvPr/>
          </p:nvSpPr>
          <p:spPr bwMode="auto">
            <a:xfrm>
              <a:off x="6391276" y="2311400"/>
              <a:ext cx="174625" cy="15875"/>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pic>
          <p:nvPicPr>
            <p:cNvPr id="6565" name="Picture 220"/>
            <p:cNvPicPr>
              <a:picLocks noChangeAspect="1" noChangeArrowheads="1"/>
            </p:cNvPicPr>
            <p:nvPr/>
          </p:nvPicPr>
          <p:blipFill>
            <a:blip r:embed="rId13"/>
            <a:srcRect/>
            <a:stretch>
              <a:fillRect/>
            </a:stretch>
          </p:blipFill>
          <p:spPr bwMode="auto">
            <a:xfrm>
              <a:off x="6423026" y="2338388"/>
              <a:ext cx="33338" cy="14288"/>
            </a:xfrm>
            <a:prstGeom prst="rect">
              <a:avLst/>
            </a:prstGeom>
            <a:noFill/>
            <a:ln w="9525">
              <a:noFill/>
              <a:miter lim="800000"/>
              <a:headEnd/>
              <a:tailEnd/>
            </a:ln>
          </p:spPr>
        </p:pic>
        <p:pic>
          <p:nvPicPr>
            <p:cNvPr id="6566" name="Picture 221"/>
            <p:cNvPicPr>
              <a:picLocks noChangeAspect="1" noChangeArrowheads="1"/>
            </p:cNvPicPr>
            <p:nvPr/>
          </p:nvPicPr>
          <p:blipFill>
            <a:blip r:embed="rId14"/>
            <a:srcRect/>
            <a:stretch>
              <a:fillRect/>
            </a:stretch>
          </p:blipFill>
          <p:spPr bwMode="auto">
            <a:xfrm>
              <a:off x="6423026" y="2338388"/>
              <a:ext cx="33338" cy="14288"/>
            </a:xfrm>
            <a:prstGeom prst="rect">
              <a:avLst/>
            </a:prstGeom>
            <a:noFill/>
            <a:ln w="9525">
              <a:noFill/>
              <a:miter lim="800000"/>
              <a:headEnd/>
              <a:tailEnd/>
            </a:ln>
          </p:spPr>
        </p:pic>
        <p:pic>
          <p:nvPicPr>
            <p:cNvPr id="6567" name="Picture 222"/>
            <p:cNvPicPr>
              <a:picLocks noChangeAspect="1" noChangeArrowheads="1"/>
            </p:cNvPicPr>
            <p:nvPr/>
          </p:nvPicPr>
          <p:blipFill>
            <a:blip r:embed="rId15"/>
            <a:srcRect/>
            <a:stretch>
              <a:fillRect/>
            </a:stretch>
          </p:blipFill>
          <p:spPr bwMode="auto">
            <a:xfrm>
              <a:off x="6384926" y="2424113"/>
              <a:ext cx="176213" cy="33338"/>
            </a:xfrm>
            <a:prstGeom prst="rect">
              <a:avLst/>
            </a:prstGeom>
            <a:noFill/>
            <a:ln w="9525">
              <a:noFill/>
              <a:miter lim="800000"/>
              <a:headEnd/>
              <a:tailEnd/>
            </a:ln>
          </p:spPr>
        </p:pic>
        <p:pic>
          <p:nvPicPr>
            <p:cNvPr id="6568" name="Picture 223"/>
            <p:cNvPicPr>
              <a:picLocks noChangeAspect="1" noChangeArrowheads="1"/>
            </p:cNvPicPr>
            <p:nvPr/>
          </p:nvPicPr>
          <p:blipFill>
            <a:blip r:embed="rId16"/>
            <a:srcRect/>
            <a:stretch>
              <a:fillRect/>
            </a:stretch>
          </p:blipFill>
          <p:spPr bwMode="auto">
            <a:xfrm>
              <a:off x="6384926" y="2424113"/>
              <a:ext cx="176213" cy="33338"/>
            </a:xfrm>
            <a:prstGeom prst="rect">
              <a:avLst/>
            </a:prstGeom>
            <a:noFill/>
            <a:ln w="9525">
              <a:noFill/>
              <a:miter lim="800000"/>
              <a:headEnd/>
              <a:tailEnd/>
            </a:ln>
          </p:spPr>
        </p:pic>
        <p:sp>
          <p:nvSpPr>
            <p:cNvPr id="6569" name="Freeform 224"/>
            <p:cNvSpPr>
              <a:spLocks/>
            </p:cNvSpPr>
            <p:nvPr/>
          </p:nvSpPr>
          <p:spPr bwMode="auto">
            <a:xfrm>
              <a:off x="6388101" y="2425700"/>
              <a:ext cx="173038" cy="31750"/>
            </a:xfrm>
            <a:custGeom>
              <a:avLst/>
              <a:gdLst>
                <a:gd name="T0" fmla="*/ 0 w 219"/>
                <a:gd name="T1" fmla="*/ 5013 h 38"/>
                <a:gd name="T2" fmla="*/ 46618 w 219"/>
                <a:gd name="T3" fmla="*/ 5013 h 38"/>
                <a:gd name="T4" fmla="*/ 71112 w 219"/>
                <a:gd name="T5" fmla="*/ 836 h 38"/>
                <a:gd name="T6" fmla="*/ 94025 w 219"/>
                <a:gd name="T7" fmla="*/ 0 h 38"/>
                <a:gd name="T8" fmla="*/ 117729 w 219"/>
                <a:gd name="T9" fmla="*/ 836 h 38"/>
                <a:gd name="T10" fmla="*/ 141433 w 219"/>
                <a:gd name="T11" fmla="*/ 5013 h 38"/>
                <a:gd name="T12" fmla="*/ 141433 w 219"/>
                <a:gd name="T13" fmla="*/ 5013 h 38"/>
                <a:gd name="T14" fmla="*/ 173038 w 219"/>
                <a:gd name="T15" fmla="*/ 5013 h 38"/>
                <a:gd name="T16" fmla="*/ 173038 w 219"/>
                <a:gd name="T17" fmla="*/ 31750 h 38"/>
                <a:gd name="T18" fmla="*/ 0 w 219"/>
                <a:gd name="T19" fmla="*/ 31750 h 38"/>
                <a:gd name="T20" fmla="*/ 0 w 219"/>
                <a:gd name="T21" fmla="*/ 5013 h 38"/>
                <a:gd name="T22" fmla="*/ 0 w 219"/>
                <a:gd name="T23" fmla="*/ 5013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
                <a:gd name="T37" fmla="*/ 0 h 38"/>
                <a:gd name="T38" fmla="*/ 219 w 219"/>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 h="38">
                  <a:moveTo>
                    <a:pt x="0" y="6"/>
                  </a:moveTo>
                  <a:lnTo>
                    <a:pt x="59" y="6"/>
                  </a:lnTo>
                  <a:lnTo>
                    <a:pt x="90" y="1"/>
                  </a:lnTo>
                  <a:lnTo>
                    <a:pt x="119" y="0"/>
                  </a:lnTo>
                  <a:lnTo>
                    <a:pt x="149" y="1"/>
                  </a:lnTo>
                  <a:lnTo>
                    <a:pt x="179" y="6"/>
                  </a:lnTo>
                  <a:lnTo>
                    <a:pt x="219" y="6"/>
                  </a:lnTo>
                  <a:lnTo>
                    <a:pt x="219" y="38"/>
                  </a:lnTo>
                  <a:lnTo>
                    <a:pt x="0" y="38"/>
                  </a:lnTo>
                  <a:lnTo>
                    <a:pt x="0" y="6"/>
                  </a:lnTo>
                </a:path>
              </a:pathLst>
            </a:custGeom>
            <a:noFill/>
            <a:ln w="1">
              <a:solidFill>
                <a:srgbClr val="000000"/>
              </a:solidFill>
              <a:round/>
              <a:headEnd/>
              <a:tailEnd/>
            </a:ln>
          </p:spPr>
          <p:txBody>
            <a:bodyPr/>
            <a:lstStyle/>
            <a:p>
              <a:endParaRPr lang="en-US" sz="1800">
                <a:solidFill>
                  <a:schemeClr val="tx1"/>
                </a:solidFill>
                <a:latin typeface="Segoe" pitchFamily="34" charset="0"/>
              </a:endParaRPr>
            </a:p>
          </p:txBody>
        </p:sp>
        <p:sp>
          <p:nvSpPr>
            <p:cNvPr id="6570" name="Rectangle 225"/>
            <p:cNvSpPr>
              <a:spLocks noChangeArrowheads="1"/>
            </p:cNvSpPr>
            <p:nvPr/>
          </p:nvSpPr>
          <p:spPr bwMode="auto">
            <a:xfrm>
              <a:off x="6394451" y="2441575"/>
              <a:ext cx="158750" cy="7938"/>
            </a:xfrm>
            <a:prstGeom prst="rect">
              <a:avLst/>
            </a:prstGeom>
            <a:solidFill>
              <a:srgbClr val="DBDAC6"/>
            </a:solidFill>
            <a:ln w="9525">
              <a:noFill/>
              <a:miter lim="800000"/>
              <a:headEnd/>
              <a:tailEnd/>
            </a:ln>
          </p:spPr>
          <p:txBody>
            <a:bodyPr/>
            <a:lstStyle/>
            <a:p>
              <a:endParaRPr lang="en-US" sz="1800">
                <a:solidFill>
                  <a:schemeClr val="tx1"/>
                </a:solidFill>
                <a:latin typeface="Segoe" pitchFamily="34" charset="0"/>
              </a:endParaRPr>
            </a:p>
          </p:txBody>
        </p:sp>
        <p:sp>
          <p:nvSpPr>
            <p:cNvPr id="6571" name="Rectangle 226"/>
            <p:cNvSpPr>
              <a:spLocks noChangeArrowheads="1"/>
            </p:cNvSpPr>
            <p:nvPr/>
          </p:nvSpPr>
          <p:spPr bwMode="auto">
            <a:xfrm>
              <a:off x="6394451" y="2441575"/>
              <a:ext cx="158750" cy="7938"/>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pic>
          <p:nvPicPr>
            <p:cNvPr id="6572" name="Picture 227"/>
            <p:cNvPicPr>
              <a:picLocks noChangeAspect="1" noChangeArrowheads="1"/>
            </p:cNvPicPr>
            <p:nvPr/>
          </p:nvPicPr>
          <p:blipFill>
            <a:blip r:embed="rId17"/>
            <a:srcRect/>
            <a:stretch>
              <a:fillRect/>
            </a:stretch>
          </p:blipFill>
          <p:spPr bwMode="auto">
            <a:xfrm>
              <a:off x="6386513" y="2519363"/>
              <a:ext cx="182563" cy="26988"/>
            </a:xfrm>
            <a:prstGeom prst="rect">
              <a:avLst/>
            </a:prstGeom>
            <a:noFill/>
            <a:ln w="9525">
              <a:noFill/>
              <a:miter lim="800000"/>
              <a:headEnd/>
              <a:tailEnd/>
            </a:ln>
          </p:spPr>
        </p:pic>
        <p:pic>
          <p:nvPicPr>
            <p:cNvPr id="6573" name="Picture 228"/>
            <p:cNvPicPr>
              <a:picLocks noChangeAspect="1" noChangeArrowheads="1"/>
            </p:cNvPicPr>
            <p:nvPr/>
          </p:nvPicPr>
          <p:blipFill>
            <a:blip r:embed="rId18"/>
            <a:srcRect/>
            <a:stretch>
              <a:fillRect/>
            </a:stretch>
          </p:blipFill>
          <p:spPr bwMode="auto">
            <a:xfrm>
              <a:off x="6386513" y="2519363"/>
              <a:ext cx="182563" cy="26988"/>
            </a:xfrm>
            <a:prstGeom prst="rect">
              <a:avLst/>
            </a:prstGeom>
            <a:noFill/>
            <a:ln w="9525">
              <a:noFill/>
              <a:miter lim="800000"/>
              <a:headEnd/>
              <a:tailEnd/>
            </a:ln>
          </p:spPr>
        </p:pic>
        <p:sp>
          <p:nvSpPr>
            <p:cNvPr id="6574" name="Freeform 229"/>
            <p:cNvSpPr>
              <a:spLocks/>
            </p:cNvSpPr>
            <p:nvPr/>
          </p:nvSpPr>
          <p:spPr bwMode="auto">
            <a:xfrm>
              <a:off x="6388101" y="2520950"/>
              <a:ext cx="179388" cy="23813"/>
            </a:xfrm>
            <a:custGeom>
              <a:avLst/>
              <a:gdLst>
                <a:gd name="T0" fmla="*/ 0 w 227"/>
                <a:gd name="T1" fmla="*/ 18065 h 29"/>
                <a:gd name="T2" fmla="*/ 0 w 227"/>
                <a:gd name="T3" fmla="*/ 4927 h 29"/>
                <a:gd name="T4" fmla="*/ 58479 w 227"/>
                <a:gd name="T5" fmla="*/ 4927 h 29"/>
                <a:gd name="T6" fmla="*/ 73494 w 227"/>
                <a:gd name="T7" fmla="*/ 821 h 29"/>
                <a:gd name="T8" fmla="*/ 90089 w 227"/>
                <a:gd name="T9" fmla="*/ 0 h 29"/>
                <a:gd name="T10" fmla="*/ 106685 w 227"/>
                <a:gd name="T11" fmla="*/ 821 h 29"/>
                <a:gd name="T12" fmla="*/ 122490 w 227"/>
                <a:gd name="T13" fmla="*/ 4927 h 29"/>
                <a:gd name="T14" fmla="*/ 179388 w 227"/>
                <a:gd name="T15" fmla="*/ 4927 h 29"/>
                <a:gd name="T16" fmla="*/ 179388 w 227"/>
                <a:gd name="T17" fmla="*/ 18065 h 29"/>
                <a:gd name="T18" fmla="*/ 122490 w 227"/>
                <a:gd name="T19" fmla="*/ 18065 h 29"/>
                <a:gd name="T20" fmla="*/ 106685 w 227"/>
                <a:gd name="T21" fmla="*/ 22171 h 29"/>
                <a:gd name="T22" fmla="*/ 90089 w 227"/>
                <a:gd name="T23" fmla="*/ 23813 h 29"/>
                <a:gd name="T24" fmla="*/ 73494 w 227"/>
                <a:gd name="T25" fmla="*/ 22171 h 29"/>
                <a:gd name="T26" fmla="*/ 58479 w 227"/>
                <a:gd name="T27" fmla="*/ 18065 h 29"/>
                <a:gd name="T28" fmla="*/ 0 w 227"/>
                <a:gd name="T29" fmla="*/ 18065 h 29"/>
                <a:gd name="T30" fmla="*/ 0 w 227"/>
                <a:gd name="T31" fmla="*/ 18065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7"/>
                <a:gd name="T49" fmla="*/ 0 h 29"/>
                <a:gd name="T50" fmla="*/ 227 w 227"/>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7" h="29">
                  <a:moveTo>
                    <a:pt x="0" y="22"/>
                  </a:moveTo>
                  <a:lnTo>
                    <a:pt x="0" y="6"/>
                  </a:lnTo>
                  <a:lnTo>
                    <a:pt x="74" y="6"/>
                  </a:lnTo>
                  <a:lnTo>
                    <a:pt x="93" y="1"/>
                  </a:lnTo>
                  <a:lnTo>
                    <a:pt x="114" y="0"/>
                  </a:lnTo>
                  <a:lnTo>
                    <a:pt x="135" y="1"/>
                  </a:lnTo>
                  <a:lnTo>
                    <a:pt x="155" y="6"/>
                  </a:lnTo>
                  <a:lnTo>
                    <a:pt x="227" y="6"/>
                  </a:lnTo>
                  <a:lnTo>
                    <a:pt x="227" y="22"/>
                  </a:lnTo>
                  <a:lnTo>
                    <a:pt x="155" y="22"/>
                  </a:lnTo>
                  <a:lnTo>
                    <a:pt x="135" y="27"/>
                  </a:lnTo>
                  <a:lnTo>
                    <a:pt x="114" y="29"/>
                  </a:lnTo>
                  <a:lnTo>
                    <a:pt x="93" y="27"/>
                  </a:lnTo>
                  <a:lnTo>
                    <a:pt x="74" y="22"/>
                  </a:lnTo>
                  <a:lnTo>
                    <a:pt x="0" y="22"/>
                  </a:lnTo>
                </a:path>
              </a:pathLst>
            </a:custGeom>
            <a:noFill/>
            <a:ln w="1">
              <a:solidFill>
                <a:srgbClr val="000000"/>
              </a:solidFill>
              <a:round/>
              <a:headEnd/>
              <a:tailEnd/>
            </a:ln>
          </p:spPr>
          <p:txBody>
            <a:bodyPr/>
            <a:lstStyle/>
            <a:p>
              <a:endParaRPr lang="en-US" sz="1800">
                <a:solidFill>
                  <a:schemeClr val="tx1"/>
                </a:solidFill>
                <a:latin typeface="Segoe" pitchFamily="34" charset="0"/>
              </a:endParaRPr>
            </a:p>
          </p:txBody>
        </p:sp>
        <p:pic>
          <p:nvPicPr>
            <p:cNvPr id="6575" name="Picture 230"/>
            <p:cNvPicPr>
              <a:picLocks noChangeAspect="1" noChangeArrowheads="1"/>
            </p:cNvPicPr>
            <p:nvPr/>
          </p:nvPicPr>
          <p:blipFill>
            <a:blip r:embed="rId19"/>
            <a:srcRect/>
            <a:stretch>
              <a:fillRect/>
            </a:stretch>
          </p:blipFill>
          <p:spPr bwMode="auto">
            <a:xfrm>
              <a:off x="6477001" y="2333625"/>
              <a:ext cx="92075" cy="223838"/>
            </a:xfrm>
            <a:prstGeom prst="rect">
              <a:avLst/>
            </a:prstGeom>
            <a:noFill/>
            <a:ln w="9525">
              <a:noFill/>
              <a:miter lim="800000"/>
              <a:headEnd/>
              <a:tailEnd/>
            </a:ln>
          </p:spPr>
        </p:pic>
        <p:pic>
          <p:nvPicPr>
            <p:cNvPr id="6576" name="Picture 231"/>
            <p:cNvPicPr>
              <a:picLocks noChangeAspect="1" noChangeArrowheads="1"/>
            </p:cNvPicPr>
            <p:nvPr/>
          </p:nvPicPr>
          <p:blipFill>
            <a:blip r:embed="rId20"/>
            <a:srcRect/>
            <a:stretch>
              <a:fillRect/>
            </a:stretch>
          </p:blipFill>
          <p:spPr bwMode="auto">
            <a:xfrm>
              <a:off x="6477001" y="2333625"/>
              <a:ext cx="92075" cy="223838"/>
            </a:xfrm>
            <a:prstGeom prst="rect">
              <a:avLst/>
            </a:prstGeom>
            <a:noFill/>
            <a:ln w="9525">
              <a:noFill/>
              <a:miter lim="800000"/>
              <a:headEnd/>
              <a:tailEnd/>
            </a:ln>
          </p:spPr>
        </p:pic>
        <p:sp>
          <p:nvSpPr>
            <p:cNvPr id="6577" name="Rectangle 232"/>
            <p:cNvSpPr>
              <a:spLocks noChangeArrowheads="1"/>
            </p:cNvSpPr>
            <p:nvPr/>
          </p:nvSpPr>
          <p:spPr bwMode="auto">
            <a:xfrm>
              <a:off x="6540501" y="2335213"/>
              <a:ext cx="25400" cy="1270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578" name="Freeform 233"/>
            <p:cNvSpPr>
              <a:spLocks/>
            </p:cNvSpPr>
            <p:nvPr/>
          </p:nvSpPr>
          <p:spPr bwMode="auto">
            <a:xfrm>
              <a:off x="6502401" y="2336800"/>
              <a:ext cx="14288" cy="15875"/>
            </a:xfrm>
            <a:custGeom>
              <a:avLst/>
              <a:gdLst>
                <a:gd name="T0" fmla="*/ 14288 w 19"/>
                <a:gd name="T1" fmla="*/ 9071 h 21"/>
                <a:gd name="T2" fmla="*/ 0 w 19"/>
                <a:gd name="T3" fmla="*/ 15875 h 21"/>
                <a:gd name="T4" fmla="*/ 0 w 19"/>
                <a:gd name="T5" fmla="*/ 0 h 21"/>
                <a:gd name="T6" fmla="*/ 14288 w 19"/>
                <a:gd name="T7" fmla="*/ 9071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9" y="12"/>
                  </a:moveTo>
                  <a:lnTo>
                    <a:pt x="0" y="21"/>
                  </a:lnTo>
                  <a:lnTo>
                    <a:pt x="0" y="0"/>
                  </a:lnTo>
                  <a:lnTo>
                    <a:pt x="19" y="12"/>
                  </a:lnTo>
                </a:path>
              </a:pathLst>
            </a:custGeom>
            <a:noFill/>
            <a:ln w="1">
              <a:solidFill>
                <a:srgbClr val="000000"/>
              </a:solidFill>
              <a:round/>
              <a:headEnd/>
              <a:tailEnd/>
            </a:ln>
          </p:spPr>
          <p:txBody>
            <a:bodyPr/>
            <a:lstStyle/>
            <a:p>
              <a:endParaRPr lang="en-US" sz="1800">
                <a:solidFill>
                  <a:schemeClr val="tx1"/>
                </a:solidFill>
                <a:latin typeface="Segoe" pitchFamily="34" charset="0"/>
              </a:endParaRPr>
            </a:p>
          </p:txBody>
        </p:sp>
        <p:sp>
          <p:nvSpPr>
            <p:cNvPr id="6579" name="Freeform 234"/>
            <p:cNvSpPr>
              <a:spLocks/>
            </p:cNvSpPr>
            <p:nvPr/>
          </p:nvSpPr>
          <p:spPr bwMode="auto">
            <a:xfrm>
              <a:off x="6477001" y="2336800"/>
              <a:ext cx="17463" cy="15875"/>
            </a:xfrm>
            <a:custGeom>
              <a:avLst/>
              <a:gdLst>
                <a:gd name="T0" fmla="*/ 0 w 21"/>
                <a:gd name="T1" fmla="*/ 9071 h 21"/>
                <a:gd name="T2" fmla="*/ 17463 w 21"/>
                <a:gd name="T3" fmla="*/ 0 h 21"/>
                <a:gd name="T4" fmla="*/ 17463 w 21"/>
                <a:gd name="T5" fmla="*/ 15875 h 21"/>
                <a:gd name="T6" fmla="*/ 0 w 21"/>
                <a:gd name="T7" fmla="*/ 9071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0" y="12"/>
                  </a:moveTo>
                  <a:lnTo>
                    <a:pt x="21" y="0"/>
                  </a:lnTo>
                  <a:lnTo>
                    <a:pt x="21" y="21"/>
                  </a:lnTo>
                  <a:lnTo>
                    <a:pt x="0" y="12"/>
                  </a:lnTo>
                </a:path>
              </a:pathLst>
            </a:custGeom>
            <a:noFill/>
            <a:ln w="1">
              <a:solidFill>
                <a:srgbClr val="000000"/>
              </a:solidFill>
              <a:round/>
              <a:headEnd/>
              <a:tailEnd/>
            </a:ln>
          </p:spPr>
          <p:txBody>
            <a:bodyPr/>
            <a:lstStyle/>
            <a:p>
              <a:endParaRPr lang="en-US" sz="1800">
                <a:solidFill>
                  <a:schemeClr val="tx1"/>
                </a:solidFill>
                <a:latin typeface="Segoe" pitchFamily="34" charset="0"/>
              </a:endParaRPr>
            </a:p>
          </p:txBody>
        </p:sp>
        <p:sp>
          <p:nvSpPr>
            <p:cNvPr id="6580" name="Rectangle 235"/>
            <p:cNvSpPr>
              <a:spLocks noChangeArrowheads="1"/>
            </p:cNvSpPr>
            <p:nvPr/>
          </p:nvSpPr>
          <p:spPr bwMode="auto">
            <a:xfrm>
              <a:off x="6527801" y="2463800"/>
              <a:ext cx="31750" cy="9525"/>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581" name="Rectangle 236"/>
            <p:cNvSpPr>
              <a:spLocks noChangeArrowheads="1"/>
            </p:cNvSpPr>
            <p:nvPr/>
          </p:nvSpPr>
          <p:spPr bwMode="auto">
            <a:xfrm>
              <a:off x="6535738" y="2546350"/>
              <a:ext cx="31750" cy="9525"/>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582" name="Line 237"/>
            <p:cNvSpPr>
              <a:spLocks noChangeShapeType="1"/>
            </p:cNvSpPr>
            <p:nvPr/>
          </p:nvSpPr>
          <p:spPr bwMode="auto">
            <a:xfrm>
              <a:off x="6391276" y="2336800"/>
              <a:ext cx="15875" cy="1588"/>
            </a:xfrm>
            <a:prstGeom prst="line">
              <a:avLst/>
            </a:prstGeom>
            <a:noFill/>
            <a:ln w="2">
              <a:solidFill>
                <a:srgbClr val="00FF00"/>
              </a:solidFill>
              <a:round/>
              <a:headEnd/>
              <a:tailEnd/>
            </a:ln>
          </p:spPr>
          <p:txBody>
            <a:bodyPr/>
            <a:lstStyle/>
            <a:p>
              <a:endParaRPr lang="en-US"/>
            </a:p>
          </p:txBody>
        </p:sp>
        <p:sp>
          <p:nvSpPr>
            <p:cNvPr id="6583" name="Line 238"/>
            <p:cNvSpPr>
              <a:spLocks noChangeShapeType="1"/>
            </p:cNvSpPr>
            <p:nvPr/>
          </p:nvSpPr>
          <p:spPr bwMode="auto">
            <a:xfrm>
              <a:off x="6388101" y="2468563"/>
              <a:ext cx="14288" cy="1588"/>
            </a:xfrm>
            <a:prstGeom prst="line">
              <a:avLst/>
            </a:prstGeom>
            <a:noFill/>
            <a:ln w="2">
              <a:solidFill>
                <a:srgbClr val="00FF00"/>
              </a:solidFill>
              <a:round/>
              <a:headEnd/>
              <a:tailEnd/>
            </a:ln>
          </p:spPr>
          <p:txBody>
            <a:bodyPr/>
            <a:lstStyle/>
            <a:p>
              <a:endParaRPr lang="en-US"/>
            </a:p>
          </p:txBody>
        </p:sp>
        <p:sp>
          <p:nvSpPr>
            <p:cNvPr id="6584" name="Rectangle 239"/>
            <p:cNvSpPr>
              <a:spLocks noChangeArrowheads="1"/>
            </p:cNvSpPr>
            <p:nvPr/>
          </p:nvSpPr>
          <p:spPr bwMode="auto">
            <a:xfrm>
              <a:off x="6342063" y="2871788"/>
              <a:ext cx="1588" cy="249238"/>
            </a:xfrm>
            <a:prstGeom prst="rect">
              <a:avLst/>
            </a:prstGeom>
            <a:solidFill>
              <a:srgbClr val="666666"/>
            </a:solidFill>
            <a:ln w="9525">
              <a:noFill/>
              <a:miter lim="800000"/>
              <a:headEnd/>
              <a:tailEnd/>
            </a:ln>
          </p:spPr>
          <p:txBody>
            <a:bodyPr/>
            <a:lstStyle/>
            <a:p>
              <a:endParaRPr lang="en-US" sz="1800">
                <a:solidFill>
                  <a:schemeClr val="tx1"/>
                </a:solidFill>
                <a:latin typeface="Segoe" pitchFamily="34" charset="0"/>
              </a:endParaRPr>
            </a:p>
          </p:txBody>
        </p:sp>
        <p:sp>
          <p:nvSpPr>
            <p:cNvPr id="6585" name="Rectangle 240"/>
            <p:cNvSpPr>
              <a:spLocks noChangeArrowheads="1"/>
            </p:cNvSpPr>
            <p:nvPr/>
          </p:nvSpPr>
          <p:spPr bwMode="auto">
            <a:xfrm>
              <a:off x="6342063" y="2871788"/>
              <a:ext cx="1588" cy="249238"/>
            </a:xfrm>
            <a:prstGeom prst="rect">
              <a:avLst/>
            </a:prstGeom>
            <a:solidFill>
              <a:srgbClr val="686868"/>
            </a:solidFill>
            <a:ln w="9525">
              <a:noFill/>
              <a:miter lim="800000"/>
              <a:headEnd/>
              <a:tailEnd/>
            </a:ln>
          </p:spPr>
          <p:txBody>
            <a:bodyPr/>
            <a:lstStyle/>
            <a:p>
              <a:endParaRPr lang="en-US" sz="1800">
                <a:solidFill>
                  <a:schemeClr val="tx1"/>
                </a:solidFill>
                <a:latin typeface="Segoe" pitchFamily="34" charset="0"/>
              </a:endParaRPr>
            </a:p>
          </p:txBody>
        </p:sp>
        <p:sp>
          <p:nvSpPr>
            <p:cNvPr id="6586" name="Rectangle 241"/>
            <p:cNvSpPr>
              <a:spLocks noChangeArrowheads="1"/>
            </p:cNvSpPr>
            <p:nvPr/>
          </p:nvSpPr>
          <p:spPr bwMode="auto">
            <a:xfrm>
              <a:off x="6343651" y="2871788"/>
              <a:ext cx="1588" cy="249238"/>
            </a:xfrm>
            <a:prstGeom prst="rect">
              <a:avLst/>
            </a:prstGeom>
            <a:solidFill>
              <a:srgbClr val="696969"/>
            </a:solidFill>
            <a:ln w="9525">
              <a:noFill/>
              <a:miter lim="800000"/>
              <a:headEnd/>
              <a:tailEnd/>
            </a:ln>
          </p:spPr>
          <p:txBody>
            <a:bodyPr/>
            <a:lstStyle/>
            <a:p>
              <a:endParaRPr lang="en-US" sz="1800">
                <a:solidFill>
                  <a:schemeClr val="tx1"/>
                </a:solidFill>
                <a:latin typeface="Segoe" pitchFamily="34" charset="0"/>
              </a:endParaRPr>
            </a:p>
          </p:txBody>
        </p:sp>
        <p:sp>
          <p:nvSpPr>
            <p:cNvPr id="6587" name="Rectangle 242"/>
            <p:cNvSpPr>
              <a:spLocks noChangeArrowheads="1"/>
            </p:cNvSpPr>
            <p:nvPr/>
          </p:nvSpPr>
          <p:spPr bwMode="auto">
            <a:xfrm>
              <a:off x="6345238" y="2871788"/>
              <a:ext cx="1588" cy="249238"/>
            </a:xfrm>
            <a:prstGeom prst="rect">
              <a:avLst/>
            </a:prstGeom>
            <a:solidFill>
              <a:srgbClr val="6A6A6A"/>
            </a:solidFill>
            <a:ln w="9525">
              <a:noFill/>
              <a:miter lim="800000"/>
              <a:headEnd/>
              <a:tailEnd/>
            </a:ln>
          </p:spPr>
          <p:txBody>
            <a:bodyPr/>
            <a:lstStyle/>
            <a:p>
              <a:endParaRPr lang="en-US" sz="1800">
                <a:solidFill>
                  <a:schemeClr val="tx1"/>
                </a:solidFill>
                <a:latin typeface="Segoe" pitchFamily="34" charset="0"/>
              </a:endParaRPr>
            </a:p>
          </p:txBody>
        </p:sp>
        <p:sp>
          <p:nvSpPr>
            <p:cNvPr id="6588" name="Rectangle 243"/>
            <p:cNvSpPr>
              <a:spLocks noChangeArrowheads="1"/>
            </p:cNvSpPr>
            <p:nvPr/>
          </p:nvSpPr>
          <p:spPr bwMode="auto">
            <a:xfrm>
              <a:off x="6346826" y="2871788"/>
              <a:ext cx="1588" cy="249238"/>
            </a:xfrm>
            <a:prstGeom prst="rect">
              <a:avLst/>
            </a:prstGeom>
            <a:solidFill>
              <a:srgbClr val="6C6C6C"/>
            </a:solidFill>
            <a:ln w="9525">
              <a:noFill/>
              <a:miter lim="800000"/>
              <a:headEnd/>
              <a:tailEnd/>
            </a:ln>
          </p:spPr>
          <p:txBody>
            <a:bodyPr/>
            <a:lstStyle/>
            <a:p>
              <a:endParaRPr lang="en-US" sz="1800">
                <a:solidFill>
                  <a:schemeClr val="tx1"/>
                </a:solidFill>
                <a:latin typeface="Segoe" pitchFamily="34" charset="0"/>
              </a:endParaRPr>
            </a:p>
          </p:txBody>
        </p:sp>
        <p:sp>
          <p:nvSpPr>
            <p:cNvPr id="6589" name="Rectangle 244"/>
            <p:cNvSpPr>
              <a:spLocks noChangeArrowheads="1"/>
            </p:cNvSpPr>
            <p:nvPr/>
          </p:nvSpPr>
          <p:spPr bwMode="auto">
            <a:xfrm>
              <a:off x="6348413" y="2871788"/>
              <a:ext cx="1588" cy="249238"/>
            </a:xfrm>
            <a:prstGeom prst="rect">
              <a:avLst/>
            </a:prstGeom>
            <a:solidFill>
              <a:srgbClr val="6D6D6D"/>
            </a:solidFill>
            <a:ln w="9525">
              <a:noFill/>
              <a:miter lim="800000"/>
              <a:headEnd/>
              <a:tailEnd/>
            </a:ln>
          </p:spPr>
          <p:txBody>
            <a:bodyPr/>
            <a:lstStyle/>
            <a:p>
              <a:endParaRPr lang="en-US" sz="1800">
                <a:solidFill>
                  <a:schemeClr val="tx1"/>
                </a:solidFill>
                <a:latin typeface="Segoe" pitchFamily="34" charset="0"/>
              </a:endParaRPr>
            </a:p>
          </p:txBody>
        </p:sp>
        <p:sp>
          <p:nvSpPr>
            <p:cNvPr id="6590" name="Rectangle 245"/>
            <p:cNvSpPr>
              <a:spLocks noChangeArrowheads="1"/>
            </p:cNvSpPr>
            <p:nvPr/>
          </p:nvSpPr>
          <p:spPr bwMode="auto">
            <a:xfrm>
              <a:off x="6348413" y="2871788"/>
              <a:ext cx="1588" cy="249238"/>
            </a:xfrm>
            <a:prstGeom prst="rect">
              <a:avLst/>
            </a:prstGeom>
            <a:solidFill>
              <a:srgbClr val="6E6E6E"/>
            </a:solidFill>
            <a:ln w="9525">
              <a:noFill/>
              <a:miter lim="800000"/>
              <a:headEnd/>
              <a:tailEnd/>
            </a:ln>
          </p:spPr>
          <p:txBody>
            <a:bodyPr/>
            <a:lstStyle/>
            <a:p>
              <a:endParaRPr lang="en-US" sz="1800">
                <a:solidFill>
                  <a:schemeClr val="tx1"/>
                </a:solidFill>
                <a:latin typeface="Segoe" pitchFamily="34" charset="0"/>
              </a:endParaRPr>
            </a:p>
          </p:txBody>
        </p:sp>
        <p:sp>
          <p:nvSpPr>
            <p:cNvPr id="6591" name="Rectangle 246"/>
            <p:cNvSpPr>
              <a:spLocks noChangeArrowheads="1"/>
            </p:cNvSpPr>
            <p:nvPr/>
          </p:nvSpPr>
          <p:spPr bwMode="auto">
            <a:xfrm>
              <a:off x="6350001" y="2871788"/>
              <a:ext cx="1588" cy="249238"/>
            </a:xfrm>
            <a:prstGeom prst="rect">
              <a:avLst/>
            </a:prstGeom>
            <a:solidFill>
              <a:srgbClr val="6F6F6F"/>
            </a:solidFill>
            <a:ln w="9525">
              <a:noFill/>
              <a:miter lim="800000"/>
              <a:headEnd/>
              <a:tailEnd/>
            </a:ln>
          </p:spPr>
          <p:txBody>
            <a:bodyPr/>
            <a:lstStyle/>
            <a:p>
              <a:endParaRPr lang="en-US" sz="1800">
                <a:solidFill>
                  <a:schemeClr val="tx1"/>
                </a:solidFill>
                <a:latin typeface="Segoe" pitchFamily="34" charset="0"/>
              </a:endParaRPr>
            </a:p>
          </p:txBody>
        </p:sp>
        <p:sp>
          <p:nvSpPr>
            <p:cNvPr id="6592" name="Rectangle 247"/>
            <p:cNvSpPr>
              <a:spLocks noChangeArrowheads="1"/>
            </p:cNvSpPr>
            <p:nvPr/>
          </p:nvSpPr>
          <p:spPr bwMode="auto">
            <a:xfrm>
              <a:off x="6351588" y="2871788"/>
              <a:ext cx="1588" cy="249238"/>
            </a:xfrm>
            <a:prstGeom prst="rect">
              <a:avLst/>
            </a:prstGeom>
            <a:solidFill>
              <a:srgbClr val="707070"/>
            </a:solidFill>
            <a:ln w="9525">
              <a:noFill/>
              <a:miter lim="800000"/>
              <a:headEnd/>
              <a:tailEnd/>
            </a:ln>
          </p:spPr>
          <p:txBody>
            <a:bodyPr/>
            <a:lstStyle/>
            <a:p>
              <a:endParaRPr lang="en-US" sz="1800">
                <a:solidFill>
                  <a:schemeClr val="tx1"/>
                </a:solidFill>
                <a:latin typeface="Segoe" pitchFamily="34" charset="0"/>
              </a:endParaRPr>
            </a:p>
          </p:txBody>
        </p:sp>
        <p:sp>
          <p:nvSpPr>
            <p:cNvPr id="6593" name="Rectangle 248"/>
            <p:cNvSpPr>
              <a:spLocks noChangeArrowheads="1"/>
            </p:cNvSpPr>
            <p:nvPr/>
          </p:nvSpPr>
          <p:spPr bwMode="auto">
            <a:xfrm>
              <a:off x="6353176" y="2871788"/>
              <a:ext cx="1588" cy="249238"/>
            </a:xfrm>
            <a:prstGeom prst="rect">
              <a:avLst/>
            </a:prstGeom>
            <a:solidFill>
              <a:srgbClr val="727272"/>
            </a:solidFill>
            <a:ln w="9525">
              <a:noFill/>
              <a:miter lim="800000"/>
              <a:headEnd/>
              <a:tailEnd/>
            </a:ln>
          </p:spPr>
          <p:txBody>
            <a:bodyPr/>
            <a:lstStyle/>
            <a:p>
              <a:endParaRPr lang="en-US" sz="1800">
                <a:solidFill>
                  <a:schemeClr val="tx1"/>
                </a:solidFill>
                <a:latin typeface="Segoe" pitchFamily="34" charset="0"/>
              </a:endParaRPr>
            </a:p>
          </p:txBody>
        </p:sp>
        <p:sp>
          <p:nvSpPr>
            <p:cNvPr id="6594" name="Rectangle 249"/>
            <p:cNvSpPr>
              <a:spLocks noChangeArrowheads="1"/>
            </p:cNvSpPr>
            <p:nvPr/>
          </p:nvSpPr>
          <p:spPr bwMode="auto">
            <a:xfrm>
              <a:off x="6354763" y="2871788"/>
              <a:ext cx="1588" cy="249238"/>
            </a:xfrm>
            <a:prstGeom prst="rect">
              <a:avLst/>
            </a:prstGeom>
            <a:solidFill>
              <a:srgbClr val="737373"/>
            </a:solidFill>
            <a:ln w="9525">
              <a:noFill/>
              <a:miter lim="800000"/>
              <a:headEnd/>
              <a:tailEnd/>
            </a:ln>
          </p:spPr>
          <p:txBody>
            <a:bodyPr/>
            <a:lstStyle/>
            <a:p>
              <a:endParaRPr lang="en-US" sz="1800">
                <a:solidFill>
                  <a:schemeClr val="tx1"/>
                </a:solidFill>
                <a:latin typeface="Segoe" pitchFamily="34" charset="0"/>
              </a:endParaRPr>
            </a:p>
          </p:txBody>
        </p:sp>
        <p:sp>
          <p:nvSpPr>
            <p:cNvPr id="6595" name="Rectangle 250"/>
            <p:cNvSpPr>
              <a:spLocks noChangeArrowheads="1"/>
            </p:cNvSpPr>
            <p:nvPr/>
          </p:nvSpPr>
          <p:spPr bwMode="auto">
            <a:xfrm>
              <a:off x="6354763" y="2871788"/>
              <a:ext cx="1588" cy="249238"/>
            </a:xfrm>
            <a:prstGeom prst="rect">
              <a:avLst/>
            </a:prstGeom>
            <a:solidFill>
              <a:srgbClr val="747474"/>
            </a:solidFill>
            <a:ln w="9525">
              <a:noFill/>
              <a:miter lim="800000"/>
              <a:headEnd/>
              <a:tailEnd/>
            </a:ln>
          </p:spPr>
          <p:txBody>
            <a:bodyPr/>
            <a:lstStyle/>
            <a:p>
              <a:endParaRPr lang="en-US" sz="1800">
                <a:solidFill>
                  <a:schemeClr val="tx1"/>
                </a:solidFill>
                <a:latin typeface="Segoe" pitchFamily="34" charset="0"/>
              </a:endParaRPr>
            </a:p>
          </p:txBody>
        </p:sp>
        <p:sp>
          <p:nvSpPr>
            <p:cNvPr id="6596" name="Rectangle 251"/>
            <p:cNvSpPr>
              <a:spLocks noChangeArrowheads="1"/>
            </p:cNvSpPr>
            <p:nvPr/>
          </p:nvSpPr>
          <p:spPr bwMode="auto">
            <a:xfrm>
              <a:off x="6356351" y="2871788"/>
              <a:ext cx="1588" cy="249238"/>
            </a:xfrm>
            <a:prstGeom prst="rect">
              <a:avLst/>
            </a:prstGeom>
            <a:solidFill>
              <a:srgbClr val="767676"/>
            </a:solidFill>
            <a:ln w="9525">
              <a:noFill/>
              <a:miter lim="800000"/>
              <a:headEnd/>
              <a:tailEnd/>
            </a:ln>
          </p:spPr>
          <p:txBody>
            <a:bodyPr/>
            <a:lstStyle/>
            <a:p>
              <a:endParaRPr lang="en-US" sz="1800">
                <a:solidFill>
                  <a:schemeClr val="tx1"/>
                </a:solidFill>
                <a:latin typeface="Segoe" pitchFamily="34" charset="0"/>
              </a:endParaRPr>
            </a:p>
          </p:txBody>
        </p:sp>
        <p:sp>
          <p:nvSpPr>
            <p:cNvPr id="6597" name="Rectangle 252"/>
            <p:cNvSpPr>
              <a:spLocks noChangeArrowheads="1"/>
            </p:cNvSpPr>
            <p:nvPr/>
          </p:nvSpPr>
          <p:spPr bwMode="auto">
            <a:xfrm>
              <a:off x="6357938" y="2871788"/>
              <a:ext cx="1588" cy="249238"/>
            </a:xfrm>
            <a:prstGeom prst="rect">
              <a:avLst/>
            </a:prstGeom>
            <a:solidFill>
              <a:srgbClr val="777777"/>
            </a:solidFill>
            <a:ln w="9525">
              <a:noFill/>
              <a:miter lim="800000"/>
              <a:headEnd/>
              <a:tailEnd/>
            </a:ln>
          </p:spPr>
          <p:txBody>
            <a:bodyPr/>
            <a:lstStyle/>
            <a:p>
              <a:endParaRPr lang="en-US" sz="1800">
                <a:solidFill>
                  <a:schemeClr val="tx1"/>
                </a:solidFill>
                <a:latin typeface="Segoe" pitchFamily="34" charset="0"/>
              </a:endParaRPr>
            </a:p>
          </p:txBody>
        </p:sp>
        <p:sp>
          <p:nvSpPr>
            <p:cNvPr id="6598" name="Rectangle 253"/>
            <p:cNvSpPr>
              <a:spLocks noChangeArrowheads="1"/>
            </p:cNvSpPr>
            <p:nvPr/>
          </p:nvSpPr>
          <p:spPr bwMode="auto">
            <a:xfrm>
              <a:off x="6359526" y="2871788"/>
              <a:ext cx="1588" cy="249238"/>
            </a:xfrm>
            <a:prstGeom prst="rect">
              <a:avLst/>
            </a:prstGeom>
            <a:solidFill>
              <a:srgbClr val="797979"/>
            </a:solidFill>
            <a:ln w="9525">
              <a:noFill/>
              <a:miter lim="800000"/>
              <a:headEnd/>
              <a:tailEnd/>
            </a:ln>
          </p:spPr>
          <p:txBody>
            <a:bodyPr/>
            <a:lstStyle/>
            <a:p>
              <a:endParaRPr lang="en-US" sz="1800">
                <a:solidFill>
                  <a:schemeClr val="tx1"/>
                </a:solidFill>
                <a:latin typeface="Segoe" pitchFamily="34" charset="0"/>
              </a:endParaRPr>
            </a:p>
          </p:txBody>
        </p:sp>
        <p:sp>
          <p:nvSpPr>
            <p:cNvPr id="6599" name="Rectangle 254"/>
            <p:cNvSpPr>
              <a:spLocks noChangeArrowheads="1"/>
            </p:cNvSpPr>
            <p:nvPr/>
          </p:nvSpPr>
          <p:spPr bwMode="auto">
            <a:xfrm>
              <a:off x="6361113" y="2871788"/>
              <a:ext cx="1588" cy="249238"/>
            </a:xfrm>
            <a:prstGeom prst="rect">
              <a:avLst/>
            </a:prstGeom>
            <a:solidFill>
              <a:srgbClr val="7A7A7A"/>
            </a:solidFill>
            <a:ln w="9525">
              <a:noFill/>
              <a:miter lim="800000"/>
              <a:headEnd/>
              <a:tailEnd/>
            </a:ln>
          </p:spPr>
          <p:txBody>
            <a:bodyPr/>
            <a:lstStyle/>
            <a:p>
              <a:endParaRPr lang="en-US" sz="1800">
                <a:solidFill>
                  <a:schemeClr val="tx1"/>
                </a:solidFill>
                <a:latin typeface="Segoe" pitchFamily="34" charset="0"/>
              </a:endParaRPr>
            </a:p>
          </p:txBody>
        </p:sp>
        <p:sp>
          <p:nvSpPr>
            <p:cNvPr id="6600" name="Rectangle 255"/>
            <p:cNvSpPr>
              <a:spLocks noChangeArrowheads="1"/>
            </p:cNvSpPr>
            <p:nvPr/>
          </p:nvSpPr>
          <p:spPr bwMode="auto">
            <a:xfrm>
              <a:off x="6362701" y="2871788"/>
              <a:ext cx="1588" cy="249238"/>
            </a:xfrm>
            <a:prstGeom prst="rect">
              <a:avLst/>
            </a:prstGeom>
            <a:solidFill>
              <a:srgbClr val="7B7B7B"/>
            </a:solidFill>
            <a:ln w="9525">
              <a:noFill/>
              <a:miter lim="800000"/>
              <a:headEnd/>
              <a:tailEnd/>
            </a:ln>
          </p:spPr>
          <p:txBody>
            <a:bodyPr/>
            <a:lstStyle/>
            <a:p>
              <a:endParaRPr lang="en-US" sz="1800">
                <a:solidFill>
                  <a:schemeClr val="tx1"/>
                </a:solidFill>
                <a:latin typeface="Segoe" pitchFamily="34" charset="0"/>
              </a:endParaRPr>
            </a:p>
          </p:txBody>
        </p:sp>
        <p:sp>
          <p:nvSpPr>
            <p:cNvPr id="6601" name="Rectangle 256"/>
            <p:cNvSpPr>
              <a:spLocks noChangeArrowheads="1"/>
            </p:cNvSpPr>
            <p:nvPr/>
          </p:nvSpPr>
          <p:spPr bwMode="auto">
            <a:xfrm>
              <a:off x="6362701" y="2871788"/>
              <a:ext cx="1588" cy="249238"/>
            </a:xfrm>
            <a:prstGeom prst="rect">
              <a:avLst/>
            </a:prstGeom>
            <a:solidFill>
              <a:srgbClr val="7D7D7D"/>
            </a:solidFill>
            <a:ln w="9525">
              <a:noFill/>
              <a:miter lim="800000"/>
              <a:headEnd/>
              <a:tailEnd/>
            </a:ln>
          </p:spPr>
          <p:txBody>
            <a:bodyPr/>
            <a:lstStyle/>
            <a:p>
              <a:endParaRPr lang="en-US" sz="1800">
                <a:solidFill>
                  <a:schemeClr val="tx1"/>
                </a:solidFill>
                <a:latin typeface="Segoe" pitchFamily="34" charset="0"/>
              </a:endParaRPr>
            </a:p>
          </p:txBody>
        </p:sp>
        <p:sp>
          <p:nvSpPr>
            <p:cNvPr id="6602" name="Rectangle 257"/>
            <p:cNvSpPr>
              <a:spLocks noChangeArrowheads="1"/>
            </p:cNvSpPr>
            <p:nvPr/>
          </p:nvSpPr>
          <p:spPr bwMode="auto">
            <a:xfrm>
              <a:off x="6364288" y="2871788"/>
              <a:ext cx="1588" cy="249238"/>
            </a:xfrm>
            <a:prstGeom prst="rect">
              <a:avLst/>
            </a:prstGeom>
            <a:solidFill>
              <a:srgbClr val="7E7E7E"/>
            </a:solidFill>
            <a:ln w="9525">
              <a:noFill/>
              <a:miter lim="800000"/>
              <a:headEnd/>
              <a:tailEnd/>
            </a:ln>
          </p:spPr>
          <p:txBody>
            <a:bodyPr/>
            <a:lstStyle/>
            <a:p>
              <a:endParaRPr lang="en-US" sz="1800">
                <a:solidFill>
                  <a:schemeClr val="tx1"/>
                </a:solidFill>
                <a:latin typeface="Segoe" pitchFamily="34" charset="0"/>
              </a:endParaRPr>
            </a:p>
          </p:txBody>
        </p:sp>
        <p:sp>
          <p:nvSpPr>
            <p:cNvPr id="6603" name="Rectangle 258"/>
            <p:cNvSpPr>
              <a:spLocks noChangeArrowheads="1"/>
            </p:cNvSpPr>
            <p:nvPr/>
          </p:nvSpPr>
          <p:spPr bwMode="auto">
            <a:xfrm>
              <a:off x="6365876" y="2871788"/>
              <a:ext cx="1588" cy="249238"/>
            </a:xfrm>
            <a:prstGeom prst="rect">
              <a:avLst/>
            </a:prstGeom>
            <a:solidFill>
              <a:srgbClr val="7F7F7F"/>
            </a:solidFill>
            <a:ln w="9525">
              <a:noFill/>
              <a:miter lim="800000"/>
              <a:headEnd/>
              <a:tailEnd/>
            </a:ln>
          </p:spPr>
          <p:txBody>
            <a:bodyPr/>
            <a:lstStyle/>
            <a:p>
              <a:endParaRPr lang="en-US" sz="1800">
                <a:solidFill>
                  <a:schemeClr val="tx1"/>
                </a:solidFill>
                <a:latin typeface="Segoe" pitchFamily="34" charset="0"/>
              </a:endParaRPr>
            </a:p>
          </p:txBody>
        </p:sp>
        <p:sp>
          <p:nvSpPr>
            <p:cNvPr id="6604" name="Rectangle 259"/>
            <p:cNvSpPr>
              <a:spLocks noChangeArrowheads="1"/>
            </p:cNvSpPr>
            <p:nvPr/>
          </p:nvSpPr>
          <p:spPr bwMode="auto">
            <a:xfrm>
              <a:off x="6367463" y="2871788"/>
              <a:ext cx="1588" cy="249238"/>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6605" name="Rectangle 260"/>
            <p:cNvSpPr>
              <a:spLocks noChangeArrowheads="1"/>
            </p:cNvSpPr>
            <p:nvPr/>
          </p:nvSpPr>
          <p:spPr bwMode="auto">
            <a:xfrm>
              <a:off x="6369051" y="2871788"/>
              <a:ext cx="1588" cy="249238"/>
            </a:xfrm>
            <a:prstGeom prst="rect">
              <a:avLst/>
            </a:prstGeom>
            <a:solidFill>
              <a:srgbClr val="828282"/>
            </a:solidFill>
            <a:ln w="9525">
              <a:noFill/>
              <a:miter lim="800000"/>
              <a:headEnd/>
              <a:tailEnd/>
            </a:ln>
          </p:spPr>
          <p:txBody>
            <a:bodyPr/>
            <a:lstStyle/>
            <a:p>
              <a:endParaRPr lang="en-US" sz="1800">
                <a:solidFill>
                  <a:schemeClr val="tx1"/>
                </a:solidFill>
                <a:latin typeface="Segoe" pitchFamily="34" charset="0"/>
              </a:endParaRPr>
            </a:p>
          </p:txBody>
        </p:sp>
        <p:sp>
          <p:nvSpPr>
            <p:cNvPr id="6606" name="Rectangle 261"/>
            <p:cNvSpPr>
              <a:spLocks noChangeArrowheads="1"/>
            </p:cNvSpPr>
            <p:nvPr/>
          </p:nvSpPr>
          <p:spPr bwMode="auto">
            <a:xfrm>
              <a:off x="6369051" y="2871788"/>
              <a:ext cx="1588" cy="249238"/>
            </a:xfrm>
            <a:prstGeom prst="rect">
              <a:avLst/>
            </a:prstGeom>
            <a:solidFill>
              <a:srgbClr val="838383"/>
            </a:solidFill>
            <a:ln w="9525">
              <a:noFill/>
              <a:miter lim="800000"/>
              <a:headEnd/>
              <a:tailEnd/>
            </a:ln>
          </p:spPr>
          <p:txBody>
            <a:bodyPr/>
            <a:lstStyle/>
            <a:p>
              <a:endParaRPr lang="en-US" sz="1800">
                <a:solidFill>
                  <a:schemeClr val="tx1"/>
                </a:solidFill>
                <a:latin typeface="Segoe" pitchFamily="34" charset="0"/>
              </a:endParaRPr>
            </a:p>
          </p:txBody>
        </p:sp>
        <p:sp>
          <p:nvSpPr>
            <p:cNvPr id="6607" name="Rectangle 262"/>
            <p:cNvSpPr>
              <a:spLocks noChangeArrowheads="1"/>
            </p:cNvSpPr>
            <p:nvPr/>
          </p:nvSpPr>
          <p:spPr bwMode="auto">
            <a:xfrm>
              <a:off x="6370638" y="2871788"/>
              <a:ext cx="1588" cy="249238"/>
            </a:xfrm>
            <a:prstGeom prst="rect">
              <a:avLst/>
            </a:prstGeom>
            <a:solidFill>
              <a:srgbClr val="848484"/>
            </a:solidFill>
            <a:ln w="9525">
              <a:noFill/>
              <a:miter lim="800000"/>
              <a:headEnd/>
              <a:tailEnd/>
            </a:ln>
          </p:spPr>
          <p:txBody>
            <a:bodyPr/>
            <a:lstStyle/>
            <a:p>
              <a:endParaRPr lang="en-US" sz="1800">
                <a:solidFill>
                  <a:schemeClr val="tx1"/>
                </a:solidFill>
                <a:latin typeface="Segoe" pitchFamily="34" charset="0"/>
              </a:endParaRPr>
            </a:p>
          </p:txBody>
        </p:sp>
        <p:sp>
          <p:nvSpPr>
            <p:cNvPr id="6608" name="Rectangle 263"/>
            <p:cNvSpPr>
              <a:spLocks noChangeArrowheads="1"/>
            </p:cNvSpPr>
            <p:nvPr/>
          </p:nvSpPr>
          <p:spPr bwMode="auto">
            <a:xfrm>
              <a:off x="6372226" y="2871788"/>
              <a:ext cx="1588" cy="249238"/>
            </a:xfrm>
            <a:prstGeom prst="rect">
              <a:avLst/>
            </a:prstGeom>
            <a:solidFill>
              <a:srgbClr val="868686"/>
            </a:solidFill>
            <a:ln w="9525">
              <a:noFill/>
              <a:miter lim="800000"/>
              <a:headEnd/>
              <a:tailEnd/>
            </a:ln>
          </p:spPr>
          <p:txBody>
            <a:bodyPr/>
            <a:lstStyle/>
            <a:p>
              <a:endParaRPr lang="en-US" sz="1800">
                <a:solidFill>
                  <a:schemeClr val="tx1"/>
                </a:solidFill>
                <a:latin typeface="Segoe" pitchFamily="34" charset="0"/>
              </a:endParaRPr>
            </a:p>
          </p:txBody>
        </p:sp>
        <p:sp>
          <p:nvSpPr>
            <p:cNvPr id="6609" name="Rectangle 264"/>
            <p:cNvSpPr>
              <a:spLocks noChangeArrowheads="1"/>
            </p:cNvSpPr>
            <p:nvPr/>
          </p:nvSpPr>
          <p:spPr bwMode="auto">
            <a:xfrm>
              <a:off x="6373813" y="2871788"/>
              <a:ext cx="1588" cy="249238"/>
            </a:xfrm>
            <a:prstGeom prst="rect">
              <a:avLst/>
            </a:prstGeom>
            <a:solidFill>
              <a:srgbClr val="878787"/>
            </a:solidFill>
            <a:ln w="9525">
              <a:noFill/>
              <a:miter lim="800000"/>
              <a:headEnd/>
              <a:tailEnd/>
            </a:ln>
          </p:spPr>
          <p:txBody>
            <a:bodyPr/>
            <a:lstStyle/>
            <a:p>
              <a:endParaRPr lang="en-US" sz="1800">
                <a:solidFill>
                  <a:schemeClr val="tx1"/>
                </a:solidFill>
                <a:latin typeface="Segoe" pitchFamily="34" charset="0"/>
              </a:endParaRPr>
            </a:p>
          </p:txBody>
        </p:sp>
        <p:sp>
          <p:nvSpPr>
            <p:cNvPr id="6610" name="Rectangle 265"/>
            <p:cNvSpPr>
              <a:spLocks noChangeArrowheads="1"/>
            </p:cNvSpPr>
            <p:nvPr/>
          </p:nvSpPr>
          <p:spPr bwMode="auto">
            <a:xfrm>
              <a:off x="6375401" y="2871788"/>
              <a:ext cx="1588" cy="249238"/>
            </a:xfrm>
            <a:prstGeom prst="rect">
              <a:avLst/>
            </a:prstGeom>
            <a:solidFill>
              <a:srgbClr val="888888"/>
            </a:solidFill>
            <a:ln w="9525">
              <a:noFill/>
              <a:miter lim="800000"/>
              <a:headEnd/>
              <a:tailEnd/>
            </a:ln>
          </p:spPr>
          <p:txBody>
            <a:bodyPr/>
            <a:lstStyle/>
            <a:p>
              <a:endParaRPr lang="en-US" sz="1800">
                <a:solidFill>
                  <a:schemeClr val="tx1"/>
                </a:solidFill>
                <a:latin typeface="Segoe" pitchFamily="34" charset="0"/>
              </a:endParaRPr>
            </a:p>
          </p:txBody>
        </p:sp>
        <p:sp>
          <p:nvSpPr>
            <p:cNvPr id="6611" name="Rectangle 266"/>
            <p:cNvSpPr>
              <a:spLocks noChangeArrowheads="1"/>
            </p:cNvSpPr>
            <p:nvPr/>
          </p:nvSpPr>
          <p:spPr bwMode="auto">
            <a:xfrm>
              <a:off x="6375401" y="2871788"/>
              <a:ext cx="1588" cy="249238"/>
            </a:xfrm>
            <a:prstGeom prst="rect">
              <a:avLst/>
            </a:prstGeom>
            <a:solidFill>
              <a:srgbClr val="898989"/>
            </a:solidFill>
            <a:ln w="9525">
              <a:noFill/>
              <a:miter lim="800000"/>
              <a:headEnd/>
              <a:tailEnd/>
            </a:ln>
          </p:spPr>
          <p:txBody>
            <a:bodyPr/>
            <a:lstStyle/>
            <a:p>
              <a:endParaRPr lang="en-US" sz="1800">
                <a:solidFill>
                  <a:schemeClr val="tx1"/>
                </a:solidFill>
                <a:latin typeface="Segoe" pitchFamily="34" charset="0"/>
              </a:endParaRPr>
            </a:p>
          </p:txBody>
        </p:sp>
        <p:sp>
          <p:nvSpPr>
            <p:cNvPr id="6612" name="Rectangle 267"/>
            <p:cNvSpPr>
              <a:spLocks noChangeArrowheads="1"/>
            </p:cNvSpPr>
            <p:nvPr/>
          </p:nvSpPr>
          <p:spPr bwMode="auto">
            <a:xfrm>
              <a:off x="6376988" y="2871788"/>
              <a:ext cx="1588" cy="249238"/>
            </a:xfrm>
            <a:prstGeom prst="rect">
              <a:avLst/>
            </a:prstGeom>
            <a:solidFill>
              <a:srgbClr val="8B8B8B"/>
            </a:solidFill>
            <a:ln w="9525">
              <a:noFill/>
              <a:miter lim="800000"/>
              <a:headEnd/>
              <a:tailEnd/>
            </a:ln>
          </p:spPr>
          <p:txBody>
            <a:bodyPr/>
            <a:lstStyle/>
            <a:p>
              <a:endParaRPr lang="en-US" sz="1800">
                <a:solidFill>
                  <a:schemeClr val="tx1"/>
                </a:solidFill>
                <a:latin typeface="Segoe" pitchFamily="34" charset="0"/>
              </a:endParaRPr>
            </a:p>
          </p:txBody>
        </p:sp>
        <p:sp>
          <p:nvSpPr>
            <p:cNvPr id="6613" name="Rectangle 268"/>
            <p:cNvSpPr>
              <a:spLocks noChangeArrowheads="1"/>
            </p:cNvSpPr>
            <p:nvPr/>
          </p:nvSpPr>
          <p:spPr bwMode="auto">
            <a:xfrm>
              <a:off x="6378576" y="2871788"/>
              <a:ext cx="1588" cy="249238"/>
            </a:xfrm>
            <a:prstGeom prst="rect">
              <a:avLst/>
            </a:prstGeom>
            <a:solidFill>
              <a:srgbClr val="8C8C8C"/>
            </a:solidFill>
            <a:ln w="9525">
              <a:noFill/>
              <a:miter lim="800000"/>
              <a:headEnd/>
              <a:tailEnd/>
            </a:ln>
          </p:spPr>
          <p:txBody>
            <a:bodyPr/>
            <a:lstStyle/>
            <a:p>
              <a:endParaRPr lang="en-US" sz="1800">
                <a:solidFill>
                  <a:schemeClr val="tx1"/>
                </a:solidFill>
                <a:latin typeface="Segoe" pitchFamily="34" charset="0"/>
              </a:endParaRPr>
            </a:p>
          </p:txBody>
        </p:sp>
        <p:sp>
          <p:nvSpPr>
            <p:cNvPr id="6614" name="Rectangle 269"/>
            <p:cNvSpPr>
              <a:spLocks noChangeArrowheads="1"/>
            </p:cNvSpPr>
            <p:nvPr/>
          </p:nvSpPr>
          <p:spPr bwMode="auto">
            <a:xfrm>
              <a:off x="6380163" y="2871788"/>
              <a:ext cx="1588" cy="249238"/>
            </a:xfrm>
            <a:prstGeom prst="rect">
              <a:avLst/>
            </a:prstGeom>
            <a:solidFill>
              <a:srgbClr val="8D8D8D"/>
            </a:solidFill>
            <a:ln w="9525">
              <a:noFill/>
              <a:miter lim="800000"/>
              <a:headEnd/>
              <a:tailEnd/>
            </a:ln>
          </p:spPr>
          <p:txBody>
            <a:bodyPr/>
            <a:lstStyle/>
            <a:p>
              <a:endParaRPr lang="en-US" sz="1800">
                <a:solidFill>
                  <a:schemeClr val="tx1"/>
                </a:solidFill>
                <a:latin typeface="Segoe" pitchFamily="34" charset="0"/>
              </a:endParaRPr>
            </a:p>
          </p:txBody>
        </p:sp>
        <p:sp>
          <p:nvSpPr>
            <p:cNvPr id="6615" name="Rectangle 270"/>
            <p:cNvSpPr>
              <a:spLocks noChangeArrowheads="1"/>
            </p:cNvSpPr>
            <p:nvPr/>
          </p:nvSpPr>
          <p:spPr bwMode="auto">
            <a:xfrm>
              <a:off x="6381751" y="2871788"/>
              <a:ext cx="1588" cy="249238"/>
            </a:xfrm>
            <a:prstGeom prst="rect">
              <a:avLst/>
            </a:prstGeom>
            <a:solidFill>
              <a:srgbClr val="8E8E8E"/>
            </a:solidFill>
            <a:ln w="9525">
              <a:noFill/>
              <a:miter lim="800000"/>
              <a:headEnd/>
              <a:tailEnd/>
            </a:ln>
          </p:spPr>
          <p:txBody>
            <a:bodyPr/>
            <a:lstStyle/>
            <a:p>
              <a:endParaRPr lang="en-US" sz="1800">
                <a:solidFill>
                  <a:schemeClr val="tx1"/>
                </a:solidFill>
                <a:latin typeface="Segoe" pitchFamily="34" charset="0"/>
              </a:endParaRPr>
            </a:p>
          </p:txBody>
        </p:sp>
        <p:sp>
          <p:nvSpPr>
            <p:cNvPr id="6616" name="Rectangle 271"/>
            <p:cNvSpPr>
              <a:spLocks noChangeArrowheads="1"/>
            </p:cNvSpPr>
            <p:nvPr/>
          </p:nvSpPr>
          <p:spPr bwMode="auto">
            <a:xfrm>
              <a:off x="6381751" y="2871788"/>
              <a:ext cx="1588" cy="249238"/>
            </a:xfrm>
            <a:prstGeom prst="rect">
              <a:avLst/>
            </a:prstGeom>
            <a:solidFill>
              <a:srgbClr val="909090"/>
            </a:solidFill>
            <a:ln w="9525">
              <a:noFill/>
              <a:miter lim="800000"/>
              <a:headEnd/>
              <a:tailEnd/>
            </a:ln>
          </p:spPr>
          <p:txBody>
            <a:bodyPr/>
            <a:lstStyle/>
            <a:p>
              <a:endParaRPr lang="en-US" sz="1800">
                <a:solidFill>
                  <a:schemeClr val="tx1"/>
                </a:solidFill>
                <a:latin typeface="Segoe" pitchFamily="34" charset="0"/>
              </a:endParaRPr>
            </a:p>
          </p:txBody>
        </p:sp>
        <p:sp>
          <p:nvSpPr>
            <p:cNvPr id="6617" name="Rectangle 272"/>
            <p:cNvSpPr>
              <a:spLocks noChangeArrowheads="1"/>
            </p:cNvSpPr>
            <p:nvPr/>
          </p:nvSpPr>
          <p:spPr bwMode="auto">
            <a:xfrm>
              <a:off x="6383338" y="2871788"/>
              <a:ext cx="1588" cy="249238"/>
            </a:xfrm>
            <a:prstGeom prst="rect">
              <a:avLst/>
            </a:prstGeom>
            <a:solidFill>
              <a:srgbClr val="919191"/>
            </a:solidFill>
            <a:ln w="9525">
              <a:noFill/>
              <a:miter lim="800000"/>
              <a:headEnd/>
              <a:tailEnd/>
            </a:ln>
          </p:spPr>
          <p:txBody>
            <a:bodyPr/>
            <a:lstStyle/>
            <a:p>
              <a:endParaRPr lang="en-US" sz="1800">
                <a:solidFill>
                  <a:schemeClr val="tx1"/>
                </a:solidFill>
                <a:latin typeface="Segoe" pitchFamily="34" charset="0"/>
              </a:endParaRPr>
            </a:p>
          </p:txBody>
        </p:sp>
        <p:sp>
          <p:nvSpPr>
            <p:cNvPr id="6618" name="Rectangle 273"/>
            <p:cNvSpPr>
              <a:spLocks noChangeArrowheads="1"/>
            </p:cNvSpPr>
            <p:nvPr/>
          </p:nvSpPr>
          <p:spPr bwMode="auto">
            <a:xfrm>
              <a:off x="6384926" y="2871788"/>
              <a:ext cx="1588" cy="249238"/>
            </a:xfrm>
            <a:prstGeom prst="rect">
              <a:avLst/>
            </a:prstGeom>
            <a:solidFill>
              <a:srgbClr val="939393"/>
            </a:solidFill>
            <a:ln w="9525">
              <a:noFill/>
              <a:miter lim="800000"/>
              <a:headEnd/>
              <a:tailEnd/>
            </a:ln>
          </p:spPr>
          <p:txBody>
            <a:bodyPr/>
            <a:lstStyle/>
            <a:p>
              <a:endParaRPr lang="en-US" sz="1800">
                <a:solidFill>
                  <a:schemeClr val="tx1"/>
                </a:solidFill>
                <a:latin typeface="Segoe" pitchFamily="34" charset="0"/>
              </a:endParaRPr>
            </a:p>
          </p:txBody>
        </p:sp>
        <p:sp>
          <p:nvSpPr>
            <p:cNvPr id="6619" name="Rectangle 274"/>
            <p:cNvSpPr>
              <a:spLocks noChangeArrowheads="1"/>
            </p:cNvSpPr>
            <p:nvPr/>
          </p:nvSpPr>
          <p:spPr bwMode="auto">
            <a:xfrm>
              <a:off x="6386513" y="2871788"/>
              <a:ext cx="1588" cy="249238"/>
            </a:xfrm>
            <a:prstGeom prst="rect">
              <a:avLst/>
            </a:prstGeom>
            <a:solidFill>
              <a:srgbClr val="949494"/>
            </a:solidFill>
            <a:ln w="9525">
              <a:noFill/>
              <a:miter lim="800000"/>
              <a:headEnd/>
              <a:tailEnd/>
            </a:ln>
          </p:spPr>
          <p:txBody>
            <a:bodyPr/>
            <a:lstStyle/>
            <a:p>
              <a:endParaRPr lang="en-US" sz="1800">
                <a:solidFill>
                  <a:schemeClr val="tx1"/>
                </a:solidFill>
                <a:latin typeface="Segoe" pitchFamily="34" charset="0"/>
              </a:endParaRPr>
            </a:p>
          </p:txBody>
        </p:sp>
        <p:sp>
          <p:nvSpPr>
            <p:cNvPr id="6620" name="Rectangle 275"/>
            <p:cNvSpPr>
              <a:spLocks noChangeArrowheads="1"/>
            </p:cNvSpPr>
            <p:nvPr/>
          </p:nvSpPr>
          <p:spPr bwMode="auto">
            <a:xfrm>
              <a:off x="6388101" y="2871788"/>
              <a:ext cx="1588" cy="249238"/>
            </a:xfrm>
            <a:prstGeom prst="rect">
              <a:avLst/>
            </a:prstGeom>
            <a:solidFill>
              <a:srgbClr val="959595"/>
            </a:solidFill>
            <a:ln w="9525">
              <a:noFill/>
              <a:miter lim="800000"/>
              <a:headEnd/>
              <a:tailEnd/>
            </a:ln>
          </p:spPr>
          <p:txBody>
            <a:bodyPr/>
            <a:lstStyle/>
            <a:p>
              <a:endParaRPr lang="en-US" sz="1800">
                <a:solidFill>
                  <a:schemeClr val="tx1"/>
                </a:solidFill>
                <a:latin typeface="Segoe" pitchFamily="34" charset="0"/>
              </a:endParaRPr>
            </a:p>
          </p:txBody>
        </p:sp>
        <p:sp>
          <p:nvSpPr>
            <p:cNvPr id="6621" name="Rectangle 276"/>
            <p:cNvSpPr>
              <a:spLocks noChangeArrowheads="1"/>
            </p:cNvSpPr>
            <p:nvPr/>
          </p:nvSpPr>
          <p:spPr bwMode="auto">
            <a:xfrm>
              <a:off x="6388101" y="2871788"/>
              <a:ext cx="1588" cy="249238"/>
            </a:xfrm>
            <a:prstGeom prst="rect">
              <a:avLst/>
            </a:prstGeom>
            <a:solidFill>
              <a:srgbClr val="979797"/>
            </a:solidFill>
            <a:ln w="9525">
              <a:noFill/>
              <a:miter lim="800000"/>
              <a:headEnd/>
              <a:tailEnd/>
            </a:ln>
          </p:spPr>
          <p:txBody>
            <a:bodyPr/>
            <a:lstStyle/>
            <a:p>
              <a:endParaRPr lang="en-US" sz="1800">
                <a:solidFill>
                  <a:schemeClr val="tx1"/>
                </a:solidFill>
                <a:latin typeface="Segoe" pitchFamily="34" charset="0"/>
              </a:endParaRPr>
            </a:p>
          </p:txBody>
        </p:sp>
        <p:sp>
          <p:nvSpPr>
            <p:cNvPr id="6622" name="Rectangle 277"/>
            <p:cNvSpPr>
              <a:spLocks noChangeArrowheads="1"/>
            </p:cNvSpPr>
            <p:nvPr/>
          </p:nvSpPr>
          <p:spPr bwMode="auto">
            <a:xfrm>
              <a:off x="6389688" y="2871788"/>
              <a:ext cx="1588" cy="249238"/>
            </a:xfrm>
            <a:prstGeom prst="rect">
              <a:avLst/>
            </a:prstGeom>
            <a:solidFill>
              <a:srgbClr val="989898"/>
            </a:solidFill>
            <a:ln w="9525">
              <a:noFill/>
              <a:miter lim="800000"/>
              <a:headEnd/>
              <a:tailEnd/>
            </a:ln>
          </p:spPr>
          <p:txBody>
            <a:bodyPr/>
            <a:lstStyle/>
            <a:p>
              <a:endParaRPr lang="en-US" sz="1800">
                <a:solidFill>
                  <a:schemeClr val="tx1"/>
                </a:solidFill>
                <a:latin typeface="Segoe" pitchFamily="34" charset="0"/>
              </a:endParaRPr>
            </a:p>
          </p:txBody>
        </p:sp>
        <p:sp>
          <p:nvSpPr>
            <p:cNvPr id="6623" name="Rectangle 278"/>
            <p:cNvSpPr>
              <a:spLocks noChangeArrowheads="1"/>
            </p:cNvSpPr>
            <p:nvPr/>
          </p:nvSpPr>
          <p:spPr bwMode="auto">
            <a:xfrm>
              <a:off x="6391276" y="2871788"/>
              <a:ext cx="1588" cy="249238"/>
            </a:xfrm>
            <a:prstGeom prst="rect">
              <a:avLst/>
            </a:prstGeom>
            <a:solidFill>
              <a:srgbClr val="999999"/>
            </a:solidFill>
            <a:ln w="9525">
              <a:noFill/>
              <a:miter lim="800000"/>
              <a:headEnd/>
              <a:tailEnd/>
            </a:ln>
          </p:spPr>
          <p:txBody>
            <a:bodyPr/>
            <a:lstStyle/>
            <a:p>
              <a:endParaRPr lang="en-US" sz="1800">
                <a:solidFill>
                  <a:schemeClr val="tx1"/>
                </a:solidFill>
                <a:latin typeface="Segoe" pitchFamily="34" charset="0"/>
              </a:endParaRPr>
            </a:p>
          </p:txBody>
        </p:sp>
        <p:sp>
          <p:nvSpPr>
            <p:cNvPr id="6624" name="Rectangle 279"/>
            <p:cNvSpPr>
              <a:spLocks noChangeArrowheads="1"/>
            </p:cNvSpPr>
            <p:nvPr/>
          </p:nvSpPr>
          <p:spPr bwMode="auto">
            <a:xfrm>
              <a:off x="6392863" y="2871788"/>
              <a:ext cx="1588" cy="249238"/>
            </a:xfrm>
            <a:prstGeom prst="rect">
              <a:avLst/>
            </a:prstGeom>
            <a:solidFill>
              <a:srgbClr val="9B9B9B"/>
            </a:solidFill>
            <a:ln w="9525">
              <a:noFill/>
              <a:miter lim="800000"/>
              <a:headEnd/>
              <a:tailEnd/>
            </a:ln>
          </p:spPr>
          <p:txBody>
            <a:bodyPr/>
            <a:lstStyle/>
            <a:p>
              <a:endParaRPr lang="en-US" sz="1800">
                <a:solidFill>
                  <a:schemeClr val="tx1"/>
                </a:solidFill>
                <a:latin typeface="Segoe" pitchFamily="34" charset="0"/>
              </a:endParaRPr>
            </a:p>
          </p:txBody>
        </p:sp>
        <p:sp>
          <p:nvSpPr>
            <p:cNvPr id="6625" name="Rectangle 280"/>
            <p:cNvSpPr>
              <a:spLocks noChangeArrowheads="1"/>
            </p:cNvSpPr>
            <p:nvPr/>
          </p:nvSpPr>
          <p:spPr bwMode="auto">
            <a:xfrm>
              <a:off x="6394451" y="2871788"/>
              <a:ext cx="1588" cy="249238"/>
            </a:xfrm>
            <a:prstGeom prst="rect">
              <a:avLst/>
            </a:prstGeom>
            <a:solidFill>
              <a:srgbClr val="9C9C9C"/>
            </a:solidFill>
            <a:ln w="9525">
              <a:noFill/>
              <a:miter lim="800000"/>
              <a:headEnd/>
              <a:tailEnd/>
            </a:ln>
          </p:spPr>
          <p:txBody>
            <a:bodyPr/>
            <a:lstStyle/>
            <a:p>
              <a:endParaRPr lang="en-US" sz="1800">
                <a:solidFill>
                  <a:schemeClr val="tx1"/>
                </a:solidFill>
                <a:latin typeface="Segoe" pitchFamily="34" charset="0"/>
              </a:endParaRPr>
            </a:p>
          </p:txBody>
        </p:sp>
        <p:sp>
          <p:nvSpPr>
            <p:cNvPr id="6626" name="Rectangle 281"/>
            <p:cNvSpPr>
              <a:spLocks noChangeArrowheads="1"/>
            </p:cNvSpPr>
            <p:nvPr/>
          </p:nvSpPr>
          <p:spPr bwMode="auto">
            <a:xfrm>
              <a:off x="6394451" y="2871788"/>
              <a:ext cx="1588" cy="249238"/>
            </a:xfrm>
            <a:prstGeom prst="rect">
              <a:avLst/>
            </a:prstGeom>
            <a:solidFill>
              <a:srgbClr val="9D9D9D"/>
            </a:solidFill>
            <a:ln w="9525">
              <a:noFill/>
              <a:miter lim="800000"/>
              <a:headEnd/>
              <a:tailEnd/>
            </a:ln>
          </p:spPr>
          <p:txBody>
            <a:bodyPr/>
            <a:lstStyle/>
            <a:p>
              <a:endParaRPr lang="en-US" sz="1800">
                <a:solidFill>
                  <a:schemeClr val="tx1"/>
                </a:solidFill>
                <a:latin typeface="Segoe" pitchFamily="34" charset="0"/>
              </a:endParaRPr>
            </a:p>
          </p:txBody>
        </p:sp>
        <p:sp>
          <p:nvSpPr>
            <p:cNvPr id="6627" name="Rectangle 282"/>
            <p:cNvSpPr>
              <a:spLocks noChangeArrowheads="1"/>
            </p:cNvSpPr>
            <p:nvPr/>
          </p:nvSpPr>
          <p:spPr bwMode="auto">
            <a:xfrm>
              <a:off x="6396038" y="2871788"/>
              <a:ext cx="1588" cy="249238"/>
            </a:xfrm>
            <a:prstGeom prst="rect">
              <a:avLst/>
            </a:prstGeom>
            <a:solidFill>
              <a:srgbClr val="9E9E9E"/>
            </a:solidFill>
            <a:ln w="9525">
              <a:noFill/>
              <a:miter lim="800000"/>
              <a:headEnd/>
              <a:tailEnd/>
            </a:ln>
          </p:spPr>
          <p:txBody>
            <a:bodyPr/>
            <a:lstStyle/>
            <a:p>
              <a:endParaRPr lang="en-US" sz="1800">
                <a:solidFill>
                  <a:schemeClr val="tx1"/>
                </a:solidFill>
                <a:latin typeface="Segoe" pitchFamily="34" charset="0"/>
              </a:endParaRPr>
            </a:p>
          </p:txBody>
        </p:sp>
        <p:sp>
          <p:nvSpPr>
            <p:cNvPr id="6628" name="Rectangle 283"/>
            <p:cNvSpPr>
              <a:spLocks noChangeArrowheads="1"/>
            </p:cNvSpPr>
            <p:nvPr/>
          </p:nvSpPr>
          <p:spPr bwMode="auto">
            <a:xfrm>
              <a:off x="6397626" y="2871788"/>
              <a:ext cx="1588" cy="249238"/>
            </a:xfrm>
            <a:prstGeom prst="rect">
              <a:avLst/>
            </a:prstGeom>
            <a:solidFill>
              <a:srgbClr val="A0A0A0"/>
            </a:solidFill>
            <a:ln w="9525">
              <a:noFill/>
              <a:miter lim="800000"/>
              <a:headEnd/>
              <a:tailEnd/>
            </a:ln>
          </p:spPr>
          <p:txBody>
            <a:bodyPr/>
            <a:lstStyle/>
            <a:p>
              <a:endParaRPr lang="en-US" sz="1800">
                <a:solidFill>
                  <a:schemeClr val="tx1"/>
                </a:solidFill>
                <a:latin typeface="Segoe" pitchFamily="34" charset="0"/>
              </a:endParaRPr>
            </a:p>
          </p:txBody>
        </p:sp>
        <p:sp>
          <p:nvSpPr>
            <p:cNvPr id="6629" name="Rectangle 284"/>
            <p:cNvSpPr>
              <a:spLocks noChangeArrowheads="1"/>
            </p:cNvSpPr>
            <p:nvPr/>
          </p:nvSpPr>
          <p:spPr bwMode="auto">
            <a:xfrm>
              <a:off x="6399213" y="2871788"/>
              <a:ext cx="1588" cy="249238"/>
            </a:xfrm>
            <a:prstGeom prst="rect">
              <a:avLst/>
            </a:prstGeom>
            <a:solidFill>
              <a:srgbClr val="A1A1A1"/>
            </a:solidFill>
            <a:ln w="9525">
              <a:noFill/>
              <a:miter lim="800000"/>
              <a:headEnd/>
              <a:tailEnd/>
            </a:ln>
          </p:spPr>
          <p:txBody>
            <a:bodyPr/>
            <a:lstStyle/>
            <a:p>
              <a:endParaRPr lang="en-US" sz="1800">
                <a:solidFill>
                  <a:schemeClr val="tx1"/>
                </a:solidFill>
                <a:latin typeface="Segoe" pitchFamily="34" charset="0"/>
              </a:endParaRPr>
            </a:p>
          </p:txBody>
        </p:sp>
        <p:sp>
          <p:nvSpPr>
            <p:cNvPr id="6630" name="Rectangle 285"/>
            <p:cNvSpPr>
              <a:spLocks noChangeArrowheads="1"/>
            </p:cNvSpPr>
            <p:nvPr/>
          </p:nvSpPr>
          <p:spPr bwMode="auto">
            <a:xfrm>
              <a:off x="6400801" y="2871788"/>
              <a:ext cx="1588" cy="249238"/>
            </a:xfrm>
            <a:prstGeom prst="rect">
              <a:avLst/>
            </a:prstGeom>
            <a:solidFill>
              <a:srgbClr val="A2A2A2"/>
            </a:solidFill>
            <a:ln w="9525">
              <a:noFill/>
              <a:miter lim="800000"/>
              <a:headEnd/>
              <a:tailEnd/>
            </a:ln>
          </p:spPr>
          <p:txBody>
            <a:bodyPr/>
            <a:lstStyle/>
            <a:p>
              <a:endParaRPr lang="en-US" sz="1800">
                <a:solidFill>
                  <a:schemeClr val="tx1"/>
                </a:solidFill>
                <a:latin typeface="Segoe" pitchFamily="34" charset="0"/>
              </a:endParaRPr>
            </a:p>
          </p:txBody>
        </p:sp>
        <p:sp>
          <p:nvSpPr>
            <p:cNvPr id="6631" name="Rectangle 286"/>
            <p:cNvSpPr>
              <a:spLocks noChangeArrowheads="1"/>
            </p:cNvSpPr>
            <p:nvPr/>
          </p:nvSpPr>
          <p:spPr bwMode="auto">
            <a:xfrm>
              <a:off x="6400801" y="2871788"/>
              <a:ext cx="1588" cy="249238"/>
            </a:xfrm>
            <a:prstGeom prst="rect">
              <a:avLst/>
            </a:prstGeom>
            <a:solidFill>
              <a:srgbClr val="A4A4A4"/>
            </a:solidFill>
            <a:ln w="9525">
              <a:noFill/>
              <a:miter lim="800000"/>
              <a:headEnd/>
              <a:tailEnd/>
            </a:ln>
          </p:spPr>
          <p:txBody>
            <a:bodyPr/>
            <a:lstStyle/>
            <a:p>
              <a:endParaRPr lang="en-US" sz="1800">
                <a:solidFill>
                  <a:schemeClr val="tx1"/>
                </a:solidFill>
                <a:latin typeface="Segoe" pitchFamily="34" charset="0"/>
              </a:endParaRPr>
            </a:p>
          </p:txBody>
        </p:sp>
        <p:sp>
          <p:nvSpPr>
            <p:cNvPr id="6632" name="Rectangle 287"/>
            <p:cNvSpPr>
              <a:spLocks noChangeArrowheads="1"/>
            </p:cNvSpPr>
            <p:nvPr/>
          </p:nvSpPr>
          <p:spPr bwMode="auto">
            <a:xfrm>
              <a:off x="6402388" y="2871788"/>
              <a:ext cx="1588" cy="249238"/>
            </a:xfrm>
            <a:prstGeom prst="rect">
              <a:avLst/>
            </a:prstGeom>
            <a:solidFill>
              <a:srgbClr val="A5A5A5"/>
            </a:solidFill>
            <a:ln w="9525">
              <a:noFill/>
              <a:miter lim="800000"/>
              <a:headEnd/>
              <a:tailEnd/>
            </a:ln>
          </p:spPr>
          <p:txBody>
            <a:bodyPr/>
            <a:lstStyle/>
            <a:p>
              <a:endParaRPr lang="en-US" sz="1800">
                <a:solidFill>
                  <a:schemeClr val="tx1"/>
                </a:solidFill>
                <a:latin typeface="Segoe" pitchFamily="34" charset="0"/>
              </a:endParaRPr>
            </a:p>
          </p:txBody>
        </p:sp>
        <p:sp>
          <p:nvSpPr>
            <p:cNvPr id="6633" name="Rectangle 288"/>
            <p:cNvSpPr>
              <a:spLocks noChangeArrowheads="1"/>
            </p:cNvSpPr>
            <p:nvPr/>
          </p:nvSpPr>
          <p:spPr bwMode="auto">
            <a:xfrm>
              <a:off x="6403976" y="2871788"/>
              <a:ext cx="1588" cy="249238"/>
            </a:xfrm>
            <a:prstGeom prst="rect">
              <a:avLst/>
            </a:prstGeom>
            <a:solidFill>
              <a:srgbClr val="A6A6A6"/>
            </a:solidFill>
            <a:ln w="9525">
              <a:noFill/>
              <a:miter lim="800000"/>
              <a:headEnd/>
              <a:tailEnd/>
            </a:ln>
          </p:spPr>
          <p:txBody>
            <a:bodyPr/>
            <a:lstStyle/>
            <a:p>
              <a:endParaRPr lang="en-US" sz="1800">
                <a:solidFill>
                  <a:schemeClr val="tx1"/>
                </a:solidFill>
                <a:latin typeface="Segoe" pitchFamily="34" charset="0"/>
              </a:endParaRPr>
            </a:p>
          </p:txBody>
        </p:sp>
        <p:sp>
          <p:nvSpPr>
            <p:cNvPr id="6634" name="Rectangle 289"/>
            <p:cNvSpPr>
              <a:spLocks noChangeArrowheads="1"/>
            </p:cNvSpPr>
            <p:nvPr/>
          </p:nvSpPr>
          <p:spPr bwMode="auto">
            <a:xfrm>
              <a:off x="6405563" y="2871788"/>
              <a:ext cx="1588" cy="249238"/>
            </a:xfrm>
            <a:prstGeom prst="rect">
              <a:avLst/>
            </a:prstGeom>
            <a:solidFill>
              <a:srgbClr val="A8A8A8"/>
            </a:solidFill>
            <a:ln w="9525">
              <a:noFill/>
              <a:miter lim="800000"/>
              <a:headEnd/>
              <a:tailEnd/>
            </a:ln>
          </p:spPr>
          <p:txBody>
            <a:bodyPr/>
            <a:lstStyle/>
            <a:p>
              <a:endParaRPr lang="en-US" sz="1800">
                <a:solidFill>
                  <a:schemeClr val="tx1"/>
                </a:solidFill>
                <a:latin typeface="Segoe" pitchFamily="34" charset="0"/>
              </a:endParaRPr>
            </a:p>
          </p:txBody>
        </p:sp>
        <p:sp>
          <p:nvSpPr>
            <p:cNvPr id="6635" name="Rectangle 290"/>
            <p:cNvSpPr>
              <a:spLocks noChangeArrowheads="1"/>
            </p:cNvSpPr>
            <p:nvPr/>
          </p:nvSpPr>
          <p:spPr bwMode="auto">
            <a:xfrm>
              <a:off x="6407151" y="2871788"/>
              <a:ext cx="1588" cy="249238"/>
            </a:xfrm>
            <a:prstGeom prst="rect">
              <a:avLst/>
            </a:prstGeom>
            <a:solidFill>
              <a:srgbClr val="A9A9A9"/>
            </a:solidFill>
            <a:ln w="9525">
              <a:noFill/>
              <a:miter lim="800000"/>
              <a:headEnd/>
              <a:tailEnd/>
            </a:ln>
          </p:spPr>
          <p:txBody>
            <a:bodyPr/>
            <a:lstStyle/>
            <a:p>
              <a:endParaRPr lang="en-US" sz="1800">
                <a:solidFill>
                  <a:schemeClr val="tx1"/>
                </a:solidFill>
                <a:latin typeface="Segoe" pitchFamily="34" charset="0"/>
              </a:endParaRPr>
            </a:p>
          </p:txBody>
        </p:sp>
        <p:sp>
          <p:nvSpPr>
            <p:cNvPr id="6636" name="Rectangle 291"/>
            <p:cNvSpPr>
              <a:spLocks noChangeArrowheads="1"/>
            </p:cNvSpPr>
            <p:nvPr/>
          </p:nvSpPr>
          <p:spPr bwMode="auto">
            <a:xfrm>
              <a:off x="6407151" y="2871788"/>
              <a:ext cx="1588" cy="249238"/>
            </a:xfrm>
            <a:prstGeom prst="rect">
              <a:avLst/>
            </a:prstGeom>
            <a:solidFill>
              <a:srgbClr val="ABABAB"/>
            </a:solidFill>
            <a:ln w="9525">
              <a:noFill/>
              <a:miter lim="800000"/>
              <a:headEnd/>
              <a:tailEnd/>
            </a:ln>
          </p:spPr>
          <p:txBody>
            <a:bodyPr/>
            <a:lstStyle/>
            <a:p>
              <a:endParaRPr lang="en-US" sz="1800">
                <a:solidFill>
                  <a:schemeClr val="tx1"/>
                </a:solidFill>
                <a:latin typeface="Segoe" pitchFamily="34" charset="0"/>
              </a:endParaRPr>
            </a:p>
          </p:txBody>
        </p:sp>
        <p:sp>
          <p:nvSpPr>
            <p:cNvPr id="6637" name="Rectangle 292"/>
            <p:cNvSpPr>
              <a:spLocks noChangeArrowheads="1"/>
            </p:cNvSpPr>
            <p:nvPr/>
          </p:nvSpPr>
          <p:spPr bwMode="auto">
            <a:xfrm>
              <a:off x="6408738" y="2871788"/>
              <a:ext cx="1588" cy="249238"/>
            </a:xfrm>
            <a:prstGeom prst="rect">
              <a:avLst/>
            </a:prstGeom>
            <a:solidFill>
              <a:srgbClr val="ACACAC"/>
            </a:solidFill>
            <a:ln w="9525">
              <a:noFill/>
              <a:miter lim="800000"/>
              <a:headEnd/>
              <a:tailEnd/>
            </a:ln>
          </p:spPr>
          <p:txBody>
            <a:bodyPr/>
            <a:lstStyle/>
            <a:p>
              <a:endParaRPr lang="en-US" sz="1800">
                <a:solidFill>
                  <a:schemeClr val="tx1"/>
                </a:solidFill>
                <a:latin typeface="Segoe" pitchFamily="34" charset="0"/>
              </a:endParaRPr>
            </a:p>
          </p:txBody>
        </p:sp>
        <p:sp>
          <p:nvSpPr>
            <p:cNvPr id="6638" name="Rectangle 293"/>
            <p:cNvSpPr>
              <a:spLocks noChangeArrowheads="1"/>
            </p:cNvSpPr>
            <p:nvPr/>
          </p:nvSpPr>
          <p:spPr bwMode="auto">
            <a:xfrm>
              <a:off x="6410326" y="2871788"/>
              <a:ext cx="1588" cy="249238"/>
            </a:xfrm>
            <a:prstGeom prst="rect">
              <a:avLst/>
            </a:prstGeom>
            <a:solidFill>
              <a:srgbClr val="ADADAD"/>
            </a:solidFill>
            <a:ln w="9525">
              <a:noFill/>
              <a:miter lim="800000"/>
              <a:headEnd/>
              <a:tailEnd/>
            </a:ln>
          </p:spPr>
          <p:txBody>
            <a:bodyPr/>
            <a:lstStyle/>
            <a:p>
              <a:endParaRPr lang="en-US" sz="1800">
                <a:solidFill>
                  <a:schemeClr val="tx1"/>
                </a:solidFill>
                <a:latin typeface="Segoe" pitchFamily="34" charset="0"/>
              </a:endParaRPr>
            </a:p>
          </p:txBody>
        </p:sp>
        <p:sp>
          <p:nvSpPr>
            <p:cNvPr id="6639" name="Rectangle 294"/>
            <p:cNvSpPr>
              <a:spLocks noChangeArrowheads="1"/>
            </p:cNvSpPr>
            <p:nvPr/>
          </p:nvSpPr>
          <p:spPr bwMode="auto">
            <a:xfrm>
              <a:off x="6411913" y="2871788"/>
              <a:ext cx="1588" cy="249238"/>
            </a:xfrm>
            <a:prstGeom prst="rect">
              <a:avLst/>
            </a:prstGeom>
            <a:solidFill>
              <a:srgbClr val="AEAEAE"/>
            </a:solidFill>
            <a:ln w="9525">
              <a:noFill/>
              <a:miter lim="800000"/>
              <a:headEnd/>
              <a:tailEnd/>
            </a:ln>
          </p:spPr>
          <p:txBody>
            <a:bodyPr/>
            <a:lstStyle/>
            <a:p>
              <a:endParaRPr lang="en-US" sz="1800">
                <a:solidFill>
                  <a:schemeClr val="tx1"/>
                </a:solidFill>
                <a:latin typeface="Segoe" pitchFamily="34" charset="0"/>
              </a:endParaRPr>
            </a:p>
          </p:txBody>
        </p:sp>
        <p:sp>
          <p:nvSpPr>
            <p:cNvPr id="6640" name="Rectangle 295"/>
            <p:cNvSpPr>
              <a:spLocks noChangeArrowheads="1"/>
            </p:cNvSpPr>
            <p:nvPr/>
          </p:nvSpPr>
          <p:spPr bwMode="auto">
            <a:xfrm>
              <a:off x="6413501" y="2871788"/>
              <a:ext cx="1588" cy="249238"/>
            </a:xfrm>
            <a:prstGeom prst="rect">
              <a:avLst/>
            </a:prstGeom>
            <a:solidFill>
              <a:srgbClr val="AFAFAF"/>
            </a:solidFill>
            <a:ln w="9525">
              <a:noFill/>
              <a:miter lim="800000"/>
              <a:headEnd/>
              <a:tailEnd/>
            </a:ln>
          </p:spPr>
          <p:txBody>
            <a:bodyPr/>
            <a:lstStyle/>
            <a:p>
              <a:endParaRPr lang="en-US" sz="1800">
                <a:solidFill>
                  <a:schemeClr val="tx1"/>
                </a:solidFill>
                <a:latin typeface="Segoe" pitchFamily="34" charset="0"/>
              </a:endParaRPr>
            </a:p>
          </p:txBody>
        </p:sp>
        <p:sp>
          <p:nvSpPr>
            <p:cNvPr id="6641" name="Rectangle 296"/>
            <p:cNvSpPr>
              <a:spLocks noChangeArrowheads="1"/>
            </p:cNvSpPr>
            <p:nvPr/>
          </p:nvSpPr>
          <p:spPr bwMode="auto">
            <a:xfrm>
              <a:off x="6413501" y="2871788"/>
              <a:ext cx="1588" cy="249238"/>
            </a:xfrm>
            <a:prstGeom prst="rect">
              <a:avLst/>
            </a:prstGeom>
            <a:solidFill>
              <a:srgbClr val="B1B1B1"/>
            </a:solidFill>
            <a:ln w="9525">
              <a:noFill/>
              <a:miter lim="800000"/>
              <a:headEnd/>
              <a:tailEnd/>
            </a:ln>
          </p:spPr>
          <p:txBody>
            <a:bodyPr/>
            <a:lstStyle/>
            <a:p>
              <a:endParaRPr lang="en-US" sz="1800">
                <a:solidFill>
                  <a:schemeClr val="tx1"/>
                </a:solidFill>
                <a:latin typeface="Segoe" pitchFamily="34" charset="0"/>
              </a:endParaRPr>
            </a:p>
          </p:txBody>
        </p:sp>
        <p:sp>
          <p:nvSpPr>
            <p:cNvPr id="6642" name="Rectangle 297"/>
            <p:cNvSpPr>
              <a:spLocks noChangeArrowheads="1"/>
            </p:cNvSpPr>
            <p:nvPr/>
          </p:nvSpPr>
          <p:spPr bwMode="auto">
            <a:xfrm>
              <a:off x="6415088" y="2871788"/>
              <a:ext cx="1588" cy="249238"/>
            </a:xfrm>
            <a:prstGeom prst="rect">
              <a:avLst/>
            </a:prstGeom>
            <a:solidFill>
              <a:srgbClr val="B2B2B2"/>
            </a:solidFill>
            <a:ln w="9525">
              <a:noFill/>
              <a:miter lim="800000"/>
              <a:headEnd/>
              <a:tailEnd/>
            </a:ln>
          </p:spPr>
          <p:txBody>
            <a:bodyPr/>
            <a:lstStyle/>
            <a:p>
              <a:endParaRPr lang="en-US" sz="1800">
                <a:solidFill>
                  <a:schemeClr val="tx1"/>
                </a:solidFill>
                <a:latin typeface="Segoe" pitchFamily="34" charset="0"/>
              </a:endParaRPr>
            </a:p>
          </p:txBody>
        </p:sp>
        <p:sp>
          <p:nvSpPr>
            <p:cNvPr id="6643" name="Rectangle 298"/>
            <p:cNvSpPr>
              <a:spLocks noChangeArrowheads="1"/>
            </p:cNvSpPr>
            <p:nvPr/>
          </p:nvSpPr>
          <p:spPr bwMode="auto">
            <a:xfrm>
              <a:off x="6416676" y="2871788"/>
              <a:ext cx="1588" cy="249238"/>
            </a:xfrm>
            <a:prstGeom prst="rect">
              <a:avLst/>
            </a:prstGeom>
            <a:solidFill>
              <a:srgbClr val="B3B3B3"/>
            </a:solidFill>
            <a:ln w="9525">
              <a:noFill/>
              <a:miter lim="800000"/>
              <a:headEnd/>
              <a:tailEnd/>
            </a:ln>
          </p:spPr>
          <p:txBody>
            <a:bodyPr/>
            <a:lstStyle/>
            <a:p>
              <a:endParaRPr lang="en-US" sz="1800">
                <a:solidFill>
                  <a:schemeClr val="tx1"/>
                </a:solidFill>
                <a:latin typeface="Segoe" pitchFamily="34" charset="0"/>
              </a:endParaRPr>
            </a:p>
          </p:txBody>
        </p:sp>
        <p:sp>
          <p:nvSpPr>
            <p:cNvPr id="6644" name="Rectangle 299"/>
            <p:cNvSpPr>
              <a:spLocks noChangeArrowheads="1"/>
            </p:cNvSpPr>
            <p:nvPr/>
          </p:nvSpPr>
          <p:spPr bwMode="auto">
            <a:xfrm>
              <a:off x="6418263" y="2871788"/>
              <a:ext cx="1588" cy="249238"/>
            </a:xfrm>
            <a:prstGeom prst="rect">
              <a:avLst/>
            </a:prstGeom>
            <a:solidFill>
              <a:srgbClr val="B5B5B5"/>
            </a:solidFill>
            <a:ln w="9525">
              <a:noFill/>
              <a:miter lim="800000"/>
              <a:headEnd/>
              <a:tailEnd/>
            </a:ln>
          </p:spPr>
          <p:txBody>
            <a:bodyPr/>
            <a:lstStyle/>
            <a:p>
              <a:endParaRPr lang="en-US" sz="1800">
                <a:solidFill>
                  <a:schemeClr val="tx1"/>
                </a:solidFill>
                <a:latin typeface="Segoe" pitchFamily="34" charset="0"/>
              </a:endParaRPr>
            </a:p>
          </p:txBody>
        </p:sp>
        <p:sp>
          <p:nvSpPr>
            <p:cNvPr id="6645" name="Rectangle 300"/>
            <p:cNvSpPr>
              <a:spLocks noChangeArrowheads="1"/>
            </p:cNvSpPr>
            <p:nvPr/>
          </p:nvSpPr>
          <p:spPr bwMode="auto">
            <a:xfrm>
              <a:off x="6419851" y="2871788"/>
              <a:ext cx="1588" cy="249238"/>
            </a:xfrm>
            <a:prstGeom prst="rect">
              <a:avLst/>
            </a:prstGeom>
            <a:solidFill>
              <a:srgbClr val="B6B6B6"/>
            </a:solidFill>
            <a:ln w="9525">
              <a:noFill/>
              <a:miter lim="800000"/>
              <a:headEnd/>
              <a:tailEnd/>
            </a:ln>
          </p:spPr>
          <p:txBody>
            <a:bodyPr/>
            <a:lstStyle/>
            <a:p>
              <a:endParaRPr lang="en-US" sz="1800">
                <a:solidFill>
                  <a:schemeClr val="tx1"/>
                </a:solidFill>
                <a:latin typeface="Segoe" pitchFamily="34" charset="0"/>
              </a:endParaRPr>
            </a:p>
          </p:txBody>
        </p:sp>
        <p:sp>
          <p:nvSpPr>
            <p:cNvPr id="6646" name="Rectangle 301"/>
            <p:cNvSpPr>
              <a:spLocks noChangeArrowheads="1"/>
            </p:cNvSpPr>
            <p:nvPr/>
          </p:nvSpPr>
          <p:spPr bwMode="auto">
            <a:xfrm>
              <a:off x="6419851" y="2871788"/>
              <a:ext cx="1588" cy="249238"/>
            </a:xfrm>
            <a:prstGeom prst="rect">
              <a:avLst/>
            </a:prstGeom>
            <a:solidFill>
              <a:srgbClr val="B7B7B7"/>
            </a:solidFill>
            <a:ln w="9525">
              <a:noFill/>
              <a:miter lim="800000"/>
              <a:headEnd/>
              <a:tailEnd/>
            </a:ln>
          </p:spPr>
          <p:txBody>
            <a:bodyPr/>
            <a:lstStyle/>
            <a:p>
              <a:endParaRPr lang="en-US" sz="1800">
                <a:solidFill>
                  <a:schemeClr val="tx1"/>
                </a:solidFill>
                <a:latin typeface="Segoe" pitchFamily="34" charset="0"/>
              </a:endParaRPr>
            </a:p>
          </p:txBody>
        </p:sp>
        <p:sp>
          <p:nvSpPr>
            <p:cNvPr id="6647" name="Rectangle 302"/>
            <p:cNvSpPr>
              <a:spLocks noChangeArrowheads="1"/>
            </p:cNvSpPr>
            <p:nvPr/>
          </p:nvSpPr>
          <p:spPr bwMode="auto">
            <a:xfrm>
              <a:off x="6421438" y="2871788"/>
              <a:ext cx="1588" cy="249238"/>
            </a:xfrm>
            <a:prstGeom prst="rect">
              <a:avLst/>
            </a:prstGeom>
            <a:solidFill>
              <a:srgbClr val="B8B8B8"/>
            </a:solidFill>
            <a:ln w="9525">
              <a:noFill/>
              <a:miter lim="800000"/>
              <a:headEnd/>
              <a:tailEnd/>
            </a:ln>
          </p:spPr>
          <p:txBody>
            <a:bodyPr/>
            <a:lstStyle/>
            <a:p>
              <a:endParaRPr lang="en-US" sz="1800">
                <a:solidFill>
                  <a:schemeClr val="tx1"/>
                </a:solidFill>
                <a:latin typeface="Segoe" pitchFamily="34" charset="0"/>
              </a:endParaRPr>
            </a:p>
          </p:txBody>
        </p:sp>
        <p:sp>
          <p:nvSpPr>
            <p:cNvPr id="6648" name="Rectangle 303"/>
            <p:cNvSpPr>
              <a:spLocks noChangeArrowheads="1"/>
            </p:cNvSpPr>
            <p:nvPr/>
          </p:nvSpPr>
          <p:spPr bwMode="auto">
            <a:xfrm>
              <a:off x="6423026" y="2871788"/>
              <a:ext cx="1588" cy="249238"/>
            </a:xfrm>
            <a:prstGeom prst="rect">
              <a:avLst/>
            </a:prstGeom>
            <a:solidFill>
              <a:srgbClr val="B9B9B9"/>
            </a:solidFill>
            <a:ln w="9525">
              <a:noFill/>
              <a:miter lim="800000"/>
              <a:headEnd/>
              <a:tailEnd/>
            </a:ln>
          </p:spPr>
          <p:txBody>
            <a:bodyPr/>
            <a:lstStyle/>
            <a:p>
              <a:endParaRPr lang="en-US" sz="1800">
                <a:solidFill>
                  <a:schemeClr val="tx1"/>
                </a:solidFill>
                <a:latin typeface="Segoe" pitchFamily="34" charset="0"/>
              </a:endParaRPr>
            </a:p>
          </p:txBody>
        </p:sp>
        <p:sp>
          <p:nvSpPr>
            <p:cNvPr id="6649" name="Rectangle 304"/>
            <p:cNvSpPr>
              <a:spLocks noChangeArrowheads="1"/>
            </p:cNvSpPr>
            <p:nvPr/>
          </p:nvSpPr>
          <p:spPr bwMode="auto">
            <a:xfrm>
              <a:off x="6424613" y="2871788"/>
              <a:ext cx="1588" cy="249238"/>
            </a:xfrm>
            <a:prstGeom prst="rect">
              <a:avLst/>
            </a:prstGeom>
            <a:solidFill>
              <a:srgbClr val="BBBBBB"/>
            </a:solidFill>
            <a:ln w="9525">
              <a:noFill/>
              <a:miter lim="800000"/>
              <a:headEnd/>
              <a:tailEnd/>
            </a:ln>
          </p:spPr>
          <p:txBody>
            <a:bodyPr/>
            <a:lstStyle/>
            <a:p>
              <a:endParaRPr lang="en-US" sz="1800">
                <a:solidFill>
                  <a:schemeClr val="tx1"/>
                </a:solidFill>
                <a:latin typeface="Segoe" pitchFamily="34" charset="0"/>
              </a:endParaRPr>
            </a:p>
          </p:txBody>
        </p:sp>
        <p:sp>
          <p:nvSpPr>
            <p:cNvPr id="6650" name="Rectangle 305"/>
            <p:cNvSpPr>
              <a:spLocks noChangeArrowheads="1"/>
            </p:cNvSpPr>
            <p:nvPr/>
          </p:nvSpPr>
          <p:spPr bwMode="auto">
            <a:xfrm>
              <a:off x="6426201" y="2871788"/>
              <a:ext cx="1588" cy="249238"/>
            </a:xfrm>
            <a:prstGeom prst="rect">
              <a:avLst/>
            </a:prstGeom>
            <a:solidFill>
              <a:srgbClr val="BCBCBC"/>
            </a:solidFill>
            <a:ln w="9525">
              <a:noFill/>
              <a:miter lim="800000"/>
              <a:headEnd/>
              <a:tailEnd/>
            </a:ln>
          </p:spPr>
          <p:txBody>
            <a:bodyPr/>
            <a:lstStyle/>
            <a:p>
              <a:endParaRPr lang="en-US" sz="1800">
                <a:solidFill>
                  <a:schemeClr val="tx1"/>
                </a:solidFill>
                <a:latin typeface="Segoe" pitchFamily="34" charset="0"/>
              </a:endParaRPr>
            </a:p>
          </p:txBody>
        </p:sp>
        <p:sp>
          <p:nvSpPr>
            <p:cNvPr id="6651" name="Rectangle 306"/>
            <p:cNvSpPr>
              <a:spLocks noChangeArrowheads="1"/>
            </p:cNvSpPr>
            <p:nvPr/>
          </p:nvSpPr>
          <p:spPr bwMode="auto">
            <a:xfrm>
              <a:off x="6426201" y="2871788"/>
              <a:ext cx="1588" cy="249238"/>
            </a:xfrm>
            <a:prstGeom prst="rect">
              <a:avLst/>
            </a:prstGeom>
            <a:solidFill>
              <a:srgbClr val="BEBEBE"/>
            </a:solidFill>
            <a:ln w="9525">
              <a:noFill/>
              <a:miter lim="800000"/>
              <a:headEnd/>
              <a:tailEnd/>
            </a:ln>
          </p:spPr>
          <p:txBody>
            <a:bodyPr/>
            <a:lstStyle/>
            <a:p>
              <a:endParaRPr lang="en-US" sz="1800">
                <a:solidFill>
                  <a:schemeClr val="tx1"/>
                </a:solidFill>
                <a:latin typeface="Segoe" pitchFamily="34" charset="0"/>
              </a:endParaRPr>
            </a:p>
          </p:txBody>
        </p:sp>
        <p:sp>
          <p:nvSpPr>
            <p:cNvPr id="6652" name="Rectangle 307"/>
            <p:cNvSpPr>
              <a:spLocks noChangeArrowheads="1"/>
            </p:cNvSpPr>
            <p:nvPr/>
          </p:nvSpPr>
          <p:spPr bwMode="auto">
            <a:xfrm>
              <a:off x="6427788" y="2871788"/>
              <a:ext cx="1588" cy="249238"/>
            </a:xfrm>
            <a:prstGeom prst="rect">
              <a:avLst/>
            </a:prstGeom>
            <a:solidFill>
              <a:srgbClr val="BFBFBF"/>
            </a:solidFill>
            <a:ln w="9525">
              <a:noFill/>
              <a:miter lim="800000"/>
              <a:headEnd/>
              <a:tailEnd/>
            </a:ln>
          </p:spPr>
          <p:txBody>
            <a:bodyPr/>
            <a:lstStyle/>
            <a:p>
              <a:endParaRPr lang="en-US" sz="1800">
                <a:solidFill>
                  <a:schemeClr val="tx1"/>
                </a:solidFill>
                <a:latin typeface="Segoe" pitchFamily="34" charset="0"/>
              </a:endParaRPr>
            </a:p>
          </p:txBody>
        </p:sp>
        <p:sp>
          <p:nvSpPr>
            <p:cNvPr id="6653" name="Rectangle 308"/>
            <p:cNvSpPr>
              <a:spLocks noChangeArrowheads="1"/>
            </p:cNvSpPr>
            <p:nvPr/>
          </p:nvSpPr>
          <p:spPr bwMode="auto">
            <a:xfrm>
              <a:off x="6526213" y="2874963"/>
              <a:ext cx="1588" cy="250825"/>
            </a:xfrm>
            <a:prstGeom prst="rect">
              <a:avLst/>
            </a:prstGeom>
            <a:solidFill>
              <a:srgbClr val="676767"/>
            </a:solidFill>
            <a:ln w="9525">
              <a:noFill/>
              <a:miter lim="800000"/>
              <a:headEnd/>
              <a:tailEnd/>
            </a:ln>
          </p:spPr>
          <p:txBody>
            <a:bodyPr/>
            <a:lstStyle/>
            <a:p>
              <a:endParaRPr lang="en-US" sz="1800">
                <a:solidFill>
                  <a:schemeClr val="tx1"/>
                </a:solidFill>
                <a:latin typeface="Segoe" pitchFamily="34" charset="0"/>
              </a:endParaRPr>
            </a:p>
          </p:txBody>
        </p:sp>
        <p:sp>
          <p:nvSpPr>
            <p:cNvPr id="6654" name="Rectangle 309"/>
            <p:cNvSpPr>
              <a:spLocks noChangeArrowheads="1"/>
            </p:cNvSpPr>
            <p:nvPr/>
          </p:nvSpPr>
          <p:spPr bwMode="auto">
            <a:xfrm>
              <a:off x="6527801" y="2874963"/>
              <a:ext cx="1588" cy="250825"/>
            </a:xfrm>
            <a:prstGeom prst="rect">
              <a:avLst/>
            </a:prstGeom>
            <a:solidFill>
              <a:srgbClr val="BFBFBF"/>
            </a:solidFill>
            <a:ln w="9525">
              <a:noFill/>
              <a:miter lim="800000"/>
              <a:headEnd/>
              <a:tailEnd/>
            </a:ln>
          </p:spPr>
          <p:txBody>
            <a:bodyPr/>
            <a:lstStyle/>
            <a:p>
              <a:endParaRPr lang="en-US" sz="1800">
                <a:solidFill>
                  <a:schemeClr val="tx1"/>
                </a:solidFill>
                <a:latin typeface="Segoe" pitchFamily="34" charset="0"/>
              </a:endParaRPr>
            </a:p>
          </p:txBody>
        </p:sp>
        <p:sp>
          <p:nvSpPr>
            <p:cNvPr id="6655" name="Rectangle 310"/>
            <p:cNvSpPr>
              <a:spLocks noChangeArrowheads="1"/>
            </p:cNvSpPr>
            <p:nvPr/>
          </p:nvSpPr>
          <p:spPr bwMode="auto">
            <a:xfrm>
              <a:off x="6527801" y="2874963"/>
              <a:ext cx="1588" cy="250825"/>
            </a:xfrm>
            <a:prstGeom prst="rect">
              <a:avLst/>
            </a:prstGeom>
            <a:solidFill>
              <a:srgbClr val="BEBEBE"/>
            </a:solidFill>
            <a:ln w="9525">
              <a:noFill/>
              <a:miter lim="800000"/>
              <a:headEnd/>
              <a:tailEnd/>
            </a:ln>
          </p:spPr>
          <p:txBody>
            <a:bodyPr/>
            <a:lstStyle/>
            <a:p>
              <a:endParaRPr lang="en-US" sz="1800">
                <a:solidFill>
                  <a:schemeClr val="tx1"/>
                </a:solidFill>
                <a:latin typeface="Segoe" pitchFamily="34" charset="0"/>
              </a:endParaRPr>
            </a:p>
          </p:txBody>
        </p:sp>
        <p:sp>
          <p:nvSpPr>
            <p:cNvPr id="6656" name="Rectangle 311"/>
            <p:cNvSpPr>
              <a:spLocks noChangeArrowheads="1"/>
            </p:cNvSpPr>
            <p:nvPr/>
          </p:nvSpPr>
          <p:spPr bwMode="auto">
            <a:xfrm>
              <a:off x="6529388" y="2874963"/>
              <a:ext cx="1588" cy="250825"/>
            </a:xfrm>
            <a:prstGeom prst="rect">
              <a:avLst/>
            </a:prstGeom>
            <a:solidFill>
              <a:srgbClr val="BDBDBD"/>
            </a:solidFill>
            <a:ln w="9525">
              <a:noFill/>
              <a:miter lim="800000"/>
              <a:headEnd/>
              <a:tailEnd/>
            </a:ln>
          </p:spPr>
          <p:txBody>
            <a:bodyPr/>
            <a:lstStyle/>
            <a:p>
              <a:endParaRPr lang="en-US" sz="1800">
                <a:solidFill>
                  <a:schemeClr val="tx1"/>
                </a:solidFill>
                <a:latin typeface="Segoe" pitchFamily="34" charset="0"/>
              </a:endParaRPr>
            </a:p>
          </p:txBody>
        </p:sp>
        <p:sp>
          <p:nvSpPr>
            <p:cNvPr id="6657" name="Rectangle 312"/>
            <p:cNvSpPr>
              <a:spLocks noChangeArrowheads="1"/>
            </p:cNvSpPr>
            <p:nvPr/>
          </p:nvSpPr>
          <p:spPr bwMode="auto">
            <a:xfrm>
              <a:off x="6530976" y="2874963"/>
              <a:ext cx="1588" cy="250825"/>
            </a:xfrm>
            <a:prstGeom prst="rect">
              <a:avLst/>
            </a:prstGeom>
            <a:solidFill>
              <a:srgbClr val="BBBBBB"/>
            </a:solidFill>
            <a:ln w="9525">
              <a:noFill/>
              <a:miter lim="800000"/>
              <a:headEnd/>
              <a:tailEnd/>
            </a:ln>
          </p:spPr>
          <p:txBody>
            <a:bodyPr/>
            <a:lstStyle/>
            <a:p>
              <a:endParaRPr lang="en-US" sz="1800">
                <a:solidFill>
                  <a:schemeClr val="tx1"/>
                </a:solidFill>
                <a:latin typeface="Segoe" pitchFamily="34" charset="0"/>
              </a:endParaRPr>
            </a:p>
          </p:txBody>
        </p:sp>
        <p:sp>
          <p:nvSpPr>
            <p:cNvPr id="6658" name="Rectangle 313"/>
            <p:cNvSpPr>
              <a:spLocks noChangeArrowheads="1"/>
            </p:cNvSpPr>
            <p:nvPr/>
          </p:nvSpPr>
          <p:spPr bwMode="auto">
            <a:xfrm>
              <a:off x="6532563" y="2874963"/>
              <a:ext cx="1588" cy="250825"/>
            </a:xfrm>
            <a:prstGeom prst="rect">
              <a:avLst/>
            </a:prstGeom>
            <a:solidFill>
              <a:srgbClr val="BABABA"/>
            </a:solidFill>
            <a:ln w="9525">
              <a:noFill/>
              <a:miter lim="800000"/>
              <a:headEnd/>
              <a:tailEnd/>
            </a:ln>
          </p:spPr>
          <p:txBody>
            <a:bodyPr/>
            <a:lstStyle/>
            <a:p>
              <a:endParaRPr lang="en-US" sz="1800">
                <a:solidFill>
                  <a:schemeClr val="tx1"/>
                </a:solidFill>
                <a:latin typeface="Segoe" pitchFamily="34" charset="0"/>
              </a:endParaRPr>
            </a:p>
          </p:txBody>
        </p:sp>
        <p:sp>
          <p:nvSpPr>
            <p:cNvPr id="6659" name="Rectangle 314"/>
            <p:cNvSpPr>
              <a:spLocks noChangeArrowheads="1"/>
            </p:cNvSpPr>
            <p:nvPr/>
          </p:nvSpPr>
          <p:spPr bwMode="auto">
            <a:xfrm>
              <a:off x="6534151" y="2874963"/>
              <a:ext cx="1588" cy="250825"/>
            </a:xfrm>
            <a:prstGeom prst="rect">
              <a:avLst/>
            </a:prstGeom>
            <a:solidFill>
              <a:srgbClr val="B9B9B9"/>
            </a:solidFill>
            <a:ln w="9525">
              <a:noFill/>
              <a:miter lim="800000"/>
              <a:headEnd/>
              <a:tailEnd/>
            </a:ln>
          </p:spPr>
          <p:txBody>
            <a:bodyPr/>
            <a:lstStyle/>
            <a:p>
              <a:endParaRPr lang="en-US" sz="1800">
                <a:solidFill>
                  <a:schemeClr val="tx1"/>
                </a:solidFill>
                <a:latin typeface="Segoe" pitchFamily="34" charset="0"/>
              </a:endParaRPr>
            </a:p>
          </p:txBody>
        </p:sp>
        <p:sp>
          <p:nvSpPr>
            <p:cNvPr id="6660" name="Rectangle 315"/>
            <p:cNvSpPr>
              <a:spLocks noChangeArrowheads="1"/>
            </p:cNvSpPr>
            <p:nvPr/>
          </p:nvSpPr>
          <p:spPr bwMode="auto">
            <a:xfrm>
              <a:off x="6534151" y="2874963"/>
              <a:ext cx="1588" cy="250825"/>
            </a:xfrm>
            <a:prstGeom prst="rect">
              <a:avLst/>
            </a:prstGeom>
            <a:solidFill>
              <a:srgbClr val="B7B7B7"/>
            </a:solidFill>
            <a:ln w="9525">
              <a:noFill/>
              <a:miter lim="800000"/>
              <a:headEnd/>
              <a:tailEnd/>
            </a:ln>
          </p:spPr>
          <p:txBody>
            <a:bodyPr/>
            <a:lstStyle/>
            <a:p>
              <a:endParaRPr lang="en-US" sz="1800">
                <a:solidFill>
                  <a:schemeClr val="tx1"/>
                </a:solidFill>
                <a:latin typeface="Segoe" pitchFamily="34" charset="0"/>
              </a:endParaRPr>
            </a:p>
          </p:txBody>
        </p:sp>
        <p:sp>
          <p:nvSpPr>
            <p:cNvPr id="6661" name="Rectangle 316"/>
            <p:cNvSpPr>
              <a:spLocks noChangeArrowheads="1"/>
            </p:cNvSpPr>
            <p:nvPr/>
          </p:nvSpPr>
          <p:spPr bwMode="auto">
            <a:xfrm>
              <a:off x="6535738" y="2874963"/>
              <a:ext cx="1588" cy="250825"/>
            </a:xfrm>
            <a:prstGeom prst="rect">
              <a:avLst/>
            </a:prstGeom>
            <a:solidFill>
              <a:srgbClr val="B6B6B6"/>
            </a:solidFill>
            <a:ln w="9525">
              <a:noFill/>
              <a:miter lim="800000"/>
              <a:headEnd/>
              <a:tailEnd/>
            </a:ln>
          </p:spPr>
          <p:txBody>
            <a:bodyPr/>
            <a:lstStyle/>
            <a:p>
              <a:endParaRPr lang="en-US" sz="1800">
                <a:solidFill>
                  <a:schemeClr val="tx1"/>
                </a:solidFill>
                <a:latin typeface="Segoe" pitchFamily="34" charset="0"/>
              </a:endParaRPr>
            </a:p>
          </p:txBody>
        </p:sp>
        <p:sp>
          <p:nvSpPr>
            <p:cNvPr id="6662" name="Rectangle 317"/>
            <p:cNvSpPr>
              <a:spLocks noChangeArrowheads="1"/>
            </p:cNvSpPr>
            <p:nvPr/>
          </p:nvSpPr>
          <p:spPr bwMode="auto">
            <a:xfrm>
              <a:off x="6537326" y="2874963"/>
              <a:ext cx="1588" cy="250825"/>
            </a:xfrm>
            <a:prstGeom prst="rect">
              <a:avLst/>
            </a:prstGeom>
            <a:solidFill>
              <a:srgbClr val="B5B5B5"/>
            </a:solidFill>
            <a:ln w="9525">
              <a:noFill/>
              <a:miter lim="800000"/>
              <a:headEnd/>
              <a:tailEnd/>
            </a:ln>
          </p:spPr>
          <p:txBody>
            <a:bodyPr/>
            <a:lstStyle/>
            <a:p>
              <a:endParaRPr lang="en-US" sz="1800">
                <a:solidFill>
                  <a:schemeClr val="tx1"/>
                </a:solidFill>
                <a:latin typeface="Segoe" pitchFamily="34" charset="0"/>
              </a:endParaRPr>
            </a:p>
          </p:txBody>
        </p:sp>
        <p:sp>
          <p:nvSpPr>
            <p:cNvPr id="6663" name="Rectangle 318"/>
            <p:cNvSpPr>
              <a:spLocks noChangeArrowheads="1"/>
            </p:cNvSpPr>
            <p:nvPr/>
          </p:nvSpPr>
          <p:spPr bwMode="auto">
            <a:xfrm>
              <a:off x="6538913" y="2874963"/>
              <a:ext cx="1588" cy="250825"/>
            </a:xfrm>
            <a:prstGeom prst="rect">
              <a:avLst/>
            </a:prstGeom>
            <a:solidFill>
              <a:srgbClr val="B4B4B4"/>
            </a:solidFill>
            <a:ln w="9525">
              <a:noFill/>
              <a:miter lim="800000"/>
              <a:headEnd/>
              <a:tailEnd/>
            </a:ln>
          </p:spPr>
          <p:txBody>
            <a:bodyPr/>
            <a:lstStyle/>
            <a:p>
              <a:endParaRPr lang="en-US" sz="1800">
                <a:solidFill>
                  <a:schemeClr val="tx1"/>
                </a:solidFill>
                <a:latin typeface="Segoe" pitchFamily="34" charset="0"/>
              </a:endParaRPr>
            </a:p>
          </p:txBody>
        </p:sp>
        <p:sp>
          <p:nvSpPr>
            <p:cNvPr id="6664" name="Rectangle 319"/>
            <p:cNvSpPr>
              <a:spLocks noChangeArrowheads="1"/>
            </p:cNvSpPr>
            <p:nvPr/>
          </p:nvSpPr>
          <p:spPr bwMode="auto">
            <a:xfrm>
              <a:off x="6540501" y="2874963"/>
              <a:ext cx="1588" cy="250825"/>
            </a:xfrm>
            <a:prstGeom prst="rect">
              <a:avLst/>
            </a:prstGeom>
            <a:solidFill>
              <a:srgbClr val="B2B2B2"/>
            </a:solidFill>
            <a:ln w="9525">
              <a:noFill/>
              <a:miter lim="800000"/>
              <a:headEnd/>
              <a:tailEnd/>
            </a:ln>
          </p:spPr>
          <p:txBody>
            <a:bodyPr/>
            <a:lstStyle/>
            <a:p>
              <a:endParaRPr lang="en-US" sz="1800">
                <a:solidFill>
                  <a:schemeClr val="tx1"/>
                </a:solidFill>
                <a:latin typeface="Segoe" pitchFamily="34" charset="0"/>
              </a:endParaRPr>
            </a:p>
          </p:txBody>
        </p:sp>
        <p:sp>
          <p:nvSpPr>
            <p:cNvPr id="6665" name="Rectangle 320"/>
            <p:cNvSpPr>
              <a:spLocks noChangeArrowheads="1"/>
            </p:cNvSpPr>
            <p:nvPr/>
          </p:nvSpPr>
          <p:spPr bwMode="auto">
            <a:xfrm>
              <a:off x="6540501" y="2874963"/>
              <a:ext cx="1588" cy="250825"/>
            </a:xfrm>
            <a:prstGeom prst="rect">
              <a:avLst/>
            </a:prstGeom>
            <a:solidFill>
              <a:srgbClr val="B1B1B1"/>
            </a:solidFill>
            <a:ln w="9525">
              <a:noFill/>
              <a:miter lim="800000"/>
              <a:headEnd/>
              <a:tailEnd/>
            </a:ln>
          </p:spPr>
          <p:txBody>
            <a:bodyPr/>
            <a:lstStyle/>
            <a:p>
              <a:endParaRPr lang="en-US" sz="1800">
                <a:solidFill>
                  <a:schemeClr val="tx1"/>
                </a:solidFill>
                <a:latin typeface="Segoe" pitchFamily="34" charset="0"/>
              </a:endParaRPr>
            </a:p>
          </p:txBody>
        </p:sp>
        <p:sp>
          <p:nvSpPr>
            <p:cNvPr id="6666" name="Rectangle 321"/>
            <p:cNvSpPr>
              <a:spLocks noChangeArrowheads="1"/>
            </p:cNvSpPr>
            <p:nvPr/>
          </p:nvSpPr>
          <p:spPr bwMode="auto">
            <a:xfrm>
              <a:off x="6542088" y="2874963"/>
              <a:ext cx="1588" cy="250825"/>
            </a:xfrm>
            <a:prstGeom prst="rect">
              <a:avLst/>
            </a:prstGeom>
            <a:solidFill>
              <a:srgbClr val="B0B0B0"/>
            </a:solidFill>
            <a:ln w="9525">
              <a:noFill/>
              <a:miter lim="800000"/>
              <a:headEnd/>
              <a:tailEnd/>
            </a:ln>
          </p:spPr>
          <p:txBody>
            <a:bodyPr/>
            <a:lstStyle/>
            <a:p>
              <a:endParaRPr lang="en-US" sz="1800">
                <a:solidFill>
                  <a:schemeClr val="tx1"/>
                </a:solidFill>
                <a:latin typeface="Segoe" pitchFamily="34" charset="0"/>
              </a:endParaRPr>
            </a:p>
          </p:txBody>
        </p:sp>
        <p:sp>
          <p:nvSpPr>
            <p:cNvPr id="6667" name="Rectangle 322"/>
            <p:cNvSpPr>
              <a:spLocks noChangeArrowheads="1"/>
            </p:cNvSpPr>
            <p:nvPr/>
          </p:nvSpPr>
          <p:spPr bwMode="auto">
            <a:xfrm>
              <a:off x="6543676" y="2874963"/>
              <a:ext cx="1588" cy="250825"/>
            </a:xfrm>
            <a:prstGeom prst="rect">
              <a:avLst/>
            </a:prstGeom>
            <a:solidFill>
              <a:srgbClr val="AEAEAE"/>
            </a:solidFill>
            <a:ln w="9525">
              <a:noFill/>
              <a:miter lim="800000"/>
              <a:headEnd/>
              <a:tailEnd/>
            </a:ln>
          </p:spPr>
          <p:txBody>
            <a:bodyPr/>
            <a:lstStyle/>
            <a:p>
              <a:endParaRPr lang="en-US" sz="1800">
                <a:solidFill>
                  <a:schemeClr val="tx1"/>
                </a:solidFill>
                <a:latin typeface="Segoe" pitchFamily="34" charset="0"/>
              </a:endParaRPr>
            </a:p>
          </p:txBody>
        </p:sp>
        <p:sp>
          <p:nvSpPr>
            <p:cNvPr id="6668" name="Rectangle 323"/>
            <p:cNvSpPr>
              <a:spLocks noChangeArrowheads="1"/>
            </p:cNvSpPr>
            <p:nvPr/>
          </p:nvSpPr>
          <p:spPr bwMode="auto">
            <a:xfrm>
              <a:off x="6545263" y="2874963"/>
              <a:ext cx="1588" cy="250825"/>
            </a:xfrm>
            <a:prstGeom prst="rect">
              <a:avLst/>
            </a:prstGeom>
            <a:solidFill>
              <a:srgbClr val="ADADAD"/>
            </a:solidFill>
            <a:ln w="9525">
              <a:noFill/>
              <a:miter lim="800000"/>
              <a:headEnd/>
              <a:tailEnd/>
            </a:ln>
          </p:spPr>
          <p:txBody>
            <a:bodyPr/>
            <a:lstStyle/>
            <a:p>
              <a:endParaRPr lang="en-US" sz="1800">
                <a:solidFill>
                  <a:schemeClr val="tx1"/>
                </a:solidFill>
                <a:latin typeface="Segoe" pitchFamily="34" charset="0"/>
              </a:endParaRPr>
            </a:p>
          </p:txBody>
        </p:sp>
        <p:sp>
          <p:nvSpPr>
            <p:cNvPr id="6669" name="Rectangle 324"/>
            <p:cNvSpPr>
              <a:spLocks noChangeArrowheads="1"/>
            </p:cNvSpPr>
            <p:nvPr/>
          </p:nvSpPr>
          <p:spPr bwMode="auto">
            <a:xfrm>
              <a:off x="6546851" y="2874963"/>
              <a:ext cx="1588" cy="250825"/>
            </a:xfrm>
            <a:prstGeom prst="rect">
              <a:avLst/>
            </a:prstGeom>
            <a:solidFill>
              <a:srgbClr val="ACACAC"/>
            </a:solidFill>
            <a:ln w="9525">
              <a:noFill/>
              <a:miter lim="800000"/>
              <a:headEnd/>
              <a:tailEnd/>
            </a:ln>
          </p:spPr>
          <p:txBody>
            <a:bodyPr/>
            <a:lstStyle/>
            <a:p>
              <a:endParaRPr lang="en-US" sz="1800">
                <a:solidFill>
                  <a:schemeClr val="tx1"/>
                </a:solidFill>
                <a:latin typeface="Segoe" pitchFamily="34" charset="0"/>
              </a:endParaRPr>
            </a:p>
          </p:txBody>
        </p:sp>
        <p:sp>
          <p:nvSpPr>
            <p:cNvPr id="6670" name="Rectangle 325"/>
            <p:cNvSpPr>
              <a:spLocks noChangeArrowheads="1"/>
            </p:cNvSpPr>
            <p:nvPr/>
          </p:nvSpPr>
          <p:spPr bwMode="auto">
            <a:xfrm>
              <a:off x="6546851" y="2874963"/>
              <a:ext cx="1588" cy="250825"/>
            </a:xfrm>
            <a:prstGeom prst="rect">
              <a:avLst/>
            </a:prstGeom>
            <a:solidFill>
              <a:srgbClr val="ABABAB"/>
            </a:solidFill>
            <a:ln w="9525">
              <a:noFill/>
              <a:miter lim="800000"/>
              <a:headEnd/>
              <a:tailEnd/>
            </a:ln>
          </p:spPr>
          <p:txBody>
            <a:bodyPr/>
            <a:lstStyle/>
            <a:p>
              <a:endParaRPr lang="en-US" sz="1800">
                <a:solidFill>
                  <a:schemeClr val="tx1"/>
                </a:solidFill>
                <a:latin typeface="Segoe" pitchFamily="34" charset="0"/>
              </a:endParaRPr>
            </a:p>
          </p:txBody>
        </p:sp>
        <p:sp>
          <p:nvSpPr>
            <p:cNvPr id="6671" name="Rectangle 326"/>
            <p:cNvSpPr>
              <a:spLocks noChangeArrowheads="1"/>
            </p:cNvSpPr>
            <p:nvPr/>
          </p:nvSpPr>
          <p:spPr bwMode="auto">
            <a:xfrm>
              <a:off x="6548438" y="2874963"/>
              <a:ext cx="1588" cy="250825"/>
            </a:xfrm>
            <a:prstGeom prst="rect">
              <a:avLst/>
            </a:prstGeom>
            <a:solidFill>
              <a:srgbClr val="AAAAAA"/>
            </a:solidFill>
            <a:ln w="9525">
              <a:noFill/>
              <a:miter lim="800000"/>
              <a:headEnd/>
              <a:tailEnd/>
            </a:ln>
          </p:spPr>
          <p:txBody>
            <a:bodyPr/>
            <a:lstStyle/>
            <a:p>
              <a:endParaRPr lang="en-US" sz="1800">
                <a:solidFill>
                  <a:schemeClr val="tx1"/>
                </a:solidFill>
                <a:latin typeface="Segoe" pitchFamily="34" charset="0"/>
              </a:endParaRPr>
            </a:p>
          </p:txBody>
        </p:sp>
        <p:sp>
          <p:nvSpPr>
            <p:cNvPr id="6672" name="Rectangle 327"/>
            <p:cNvSpPr>
              <a:spLocks noChangeArrowheads="1"/>
            </p:cNvSpPr>
            <p:nvPr/>
          </p:nvSpPr>
          <p:spPr bwMode="auto">
            <a:xfrm>
              <a:off x="6550026" y="2874963"/>
              <a:ext cx="1588" cy="250825"/>
            </a:xfrm>
            <a:prstGeom prst="rect">
              <a:avLst/>
            </a:prstGeom>
            <a:solidFill>
              <a:srgbClr val="A8A8A8"/>
            </a:solidFill>
            <a:ln w="9525">
              <a:noFill/>
              <a:miter lim="800000"/>
              <a:headEnd/>
              <a:tailEnd/>
            </a:ln>
          </p:spPr>
          <p:txBody>
            <a:bodyPr/>
            <a:lstStyle/>
            <a:p>
              <a:endParaRPr lang="en-US" sz="1800">
                <a:solidFill>
                  <a:schemeClr val="tx1"/>
                </a:solidFill>
                <a:latin typeface="Segoe" pitchFamily="34" charset="0"/>
              </a:endParaRPr>
            </a:p>
          </p:txBody>
        </p:sp>
        <p:sp>
          <p:nvSpPr>
            <p:cNvPr id="6673" name="Rectangle 328"/>
            <p:cNvSpPr>
              <a:spLocks noChangeArrowheads="1"/>
            </p:cNvSpPr>
            <p:nvPr/>
          </p:nvSpPr>
          <p:spPr bwMode="auto">
            <a:xfrm>
              <a:off x="6551613" y="2874963"/>
              <a:ext cx="1588" cy="250825"/>
            </a:xfrm>
            <a:prstGeom prst="rect">
              <a:avLst/>
            </a:prstGeom>
            <a:solidFill>
              <a:srgbClr val="A7A7A7"/>
            </a:solidFill>
            <a:ln w="9525">
              <a:noFill/>
              <a:miter lim="800000"/>
              <a:headEnd/>
              <a:tailEnd/>
            </a:ln>
          </p:spPr>
          <p:txBody>
            <a:bodyPr/>
            <a:lstStyle/>
            <a:p>
              <a:endParaRPr lang="en-US" sz="1800">
                <a:solidFill>
                  <a:schemeClr val="tx1"/>
                </a:solidFill>
                <a:latin typeface="Segoe" pitchFamily="34" charset="0"/>
              </a:endParaRPr>
            </a:p>
          </p:txBody>
        </p:sp>
        <p:sp>
          <p:nvSpPr>
            <p:cNvPr id="6674" name="Rectangle 329"/>
            <p:cNvSpPr>
              <a:spLocks noChangeArrowheads="1"/>
            </p:cNvSpPr>
            <p:nvPr/>
          </p:nvSpPr>
          <p:spPr bwMode="auto">
            <a:xfrm>
              <a:off x="6553201" y="2874963"/>
              <a:ext cx="1588" cy="250825"/>
            </a:xfrm>
            <a:prstGeom prst="rect">
              <a:avLst/>
            </a:prstGeom>
            <a:solidFill>
              <a:srgbClr val="A5A5A5"/>
            </a:solidFill>
            <a:ln w="9525">
              <a:noFill/>
              <a:miter lim="800000"/>
              <a:headEnd/>
              <a:tailEnd/>
            </a:ln>
          </p:spPr>
          <p:txBody>
            <a:bodyPr/>
            <a:lstStyle/>
            <a:p>
              <a:endParaRPr lang="en-US" sz="1800">
                <a:solidFill>
                  <a:schemeClr val="tx1"/>
                </a:solidFill>
                <a:latin typeface="Segoe" pitchFamily="34" charset="0"/>
              </a:endParaRPr>
            </a:p>
          </p:txBody>
        </p:sp>
        <p:sp>
          <p:nvSpPr>
            <p:cNvPr id="6675" name="Rectangle 330"/>
            <p:cNvSpPr>
              <a:spLocks noChangeArrowheads="1"/>
            </p:cNvSpPr>
            <p:nvPr/>
          </p:nvSpPr>
          <p:spPr bwMode="auto">
            <a:xfrm>
              <a:off x="6553201" y="2874963"/>
              <a:ext cx="1588" cy="250825"/>
            </a:xfrm>
            <a:prstGeom prst="rect">
              <a:avLst/>
            </a:prstGeom>
            <a:solidFill>
              <a:srgbClr val="A4A4A4"/>
            </a:solidFill>
            <a:ln w="9525">
              <a:noFill/>
              <a:miter lim="800000"/>
              <a:headEnd/>
              <a:tailEnd/>
            </a:ln>
          </p:spPr>
          <p:txBody>
            <a:bodyPr/>
            <a:lstStyle/>
            <a:p>
              <a:endParaRPr lang="en-US" sz="1800">
                <a:solidFill>
                  <a:schemeClr val="tx1"/>
                </a:solidFill>
                <a:latin typeface="Segoe" pitchFamily="34" charset="0"/>
              </a:endParaRPr>
            </a:p>
          </p:txBody>
        </p:sp>
        <p:sp>
          <p:nvSpPr>
            <p:cNvPr id="6676" name="Rectangle 331"/>
            <p:cNvSpPr>
              <a:spLocks noChangeArrowheads="1"/>
            </p:cNvSpPr>
            <p:nvPr/>
          </p:nvSpPr>
          <p:spPr bwMode="auto">
            <a:xfrm>
              <a:off x="6554788" y="2874963"/>
              <a:ext cx="1588" cy="250825"/>
            </a:xfrm>
            <a:prstGeom prst="rect">
              <a:avLst/>
            </a:prstGeom>
            <a:solidFill>
              <a:srgbClr val="A3A3A3"/>
            </a:solidFill>
            <a:ln w="9525">
              <a:noFill/>
              <a:miter lim="800000"/>
              <a:headEnd/>
              <a:tailEnd/>
            </a:ln>
          </p:spPr>
          <p:txBody>
            <a:bodyPr/>
            <a:lstStyle/>
            <a:p>
              <a:endParaRPr lang="en-US" sz="1800">
                <a:solidFill>
                  <a:schemeClr val="tx1"/>
                </a:solidFill>
                <a:latin typeface="Segoe" pitchFamily="34" charset="0"/>
              </a:endParaRPr>
            </a:p>
          </p:txBody>
        </p:sp>
        <p:sp>
          <p:nvSpPr>
            <p:cNvPr id="6677" name="Rectangle 332"/>
            <p:cNvSpPr>
              <a:spLocks noChangeArrowheads="1"/>
            </p:cNvSpPr>
            <p:nvPr/>
          </p:nvSpPr>
          <p:spPr bwMode="auto">
            <a:xfrm>
              <a:off x="6556376" y="2874963"/>
              <a:ext cx="1588" cy="250825"/>
            </a:xfrm>
            <a:prstGeom prst="rect">
              <a:avLst/>
            </a:prstGeom>
            <a:solidFill>
              <a:srgbClr val="A1A1A1"/>
            </a:solidFill>
            <a:ln w="9525">
              <a:noFill/>
              <a:miter lim="800000"/>
              <a:headEnd/>
              <a:tailEnd/>
            </a:ln>
          </p:spPr>
          <p:txBody>
            <a:bodyPr/>
            <a:lstStyle/>
            <a:p>
              <a:endParaRPr lang="en-US" sz="1800">
                <a:solidFill>
                  <a:schemeClr val="tx1"/>
                </a:solidFill>
                <a:latin typeface="Segoe" pitchFamily="34" charset="0"/>
              </a:endParaRPr>
            </a:p>
          </p:txBody>
        </p:sp>
        <p:sp>
          <p:nvSpPr>
            <p:cNvPr id="6678" name="Rectangle 333"/>
            <p:cNvSpPr>
              <a:spLocks noChangeArrowheads="1"/>
            </p:cNvSpPr>
            <p:nvPr/>
          </p:nvSpPr>
          <p:spPr bwMode="auto">
            <a:xfrm>
              <a:off x="6557963" y="2874963"/>
              <a:ext cx="1588" cy="250825"/>
            </a:xfrm>
            <a:prstGeom prst="rect">
              <a:avLst/>
            </a:prstGeom>
            <a:solidFill>
              <a:srgbClr val="A0A0A0"/>
            </a:solidFill>
            <a:ln w="9525">
              <a:noFill/>
              <a:miter lim="800000"/>
              <a:headEnd/>
              <a:tailEnd/>
            </a:ln>
          </p:spPr>
          <p:txBody>
            <a:bodyPr/>
            <a:lstStyle/>
            <a:p>
              <a:endParaRPr lang="en-US" sz="1800">
                <a:solidFill>
                  <a:schemeClr val="tx1"/>
                </a:solidFill>
                <a:latin typeface="Segoe" pitchFamily="34" charset="0"/>
              </a:endParaRPr>
            </a:p>
          </p:txBody>
        </p:sp>
        <p:sp>
          <p:nvSpPr>
            <p:cNvPr id="6679" name="Rectangle 334"/>
            <p:cNvSpPr>
              <a:spLocks noChangeArrowheads="1"/>
            </p:cNvSpPr>
            <p:nvPr/>
          </p:nvSpPr>
          <p:spPr bwMode="auto">
            <a:xfrm>
              <a:off x="6559551" y="2874963"/>
              <a:ext cx="1588" cy="250825"/>
            </a:xfrm>
            <a:prstGeom prst="rect">
              <a:avLst/>
            </a:prstGeom>
            <a:solidFill>
              <a:srgbClr val="9E9E9E"/>
            </a:solidFill>
            <a:ln w="9525">
              <a:noFill/>
              <a:miter lim="800000"/>
              <a:headEnd/>
              <a:tailEnd/>
            </a:ln>
          </p:spPr>
          <p:txBody>
            <a:bodyPr/>
            <a:lstStyle/>
            <a:p>
              <a:endParaRPr lang="en-US" sz="1800">
                <a:solidFill>
                  <a:schemeClr val="tx1"/>
                </a:solidFill>
                <a:latin typeface="Segoe" pitchFamily="34" charset="0"/>
              </a:endParaRPr>
            </a:p>
          </p:txBody>
        </p:sp>
        <p:sp>
          <p:nvSpPr>
            <p:cNvPr id="6680" name="Rectangle 335"/>
            <p:cNvSpPr>
              <a:spLocks noChangeArrowheads="1"/>
            </p:cNvSpPr>
            <p:nvPr/>
          </p:nvSpPr>
          <p:spPr bwMode="auto">
            <a:xfrm>
              <a:off x="6559551" y="2874963"/>
              <a:ext cx="1588" cy="250825"/>
            </a:xfrm>
            <a:prstGeom prst="rect">
              <a:avLst/>
            </a:prstGeom>
            <a:solidFill>
              <a:srgbClr val="9D9D9D"/>
            </a:solidFill>
            <a:ln w="9525">
              <a:noFill/>
              <a:miter lim="800000"/>
              <a:headEnd/>
              <a:tailEnd/>
            </a:ln>
          </p:spPr>
          <p:txBody>
            <a:bodyPr/>
            <a:lstStyle/>
            <a:p>
              <a:endParaRPr lang="en-US" sz="1800">
                <a:solidFill>
                  <a:schemeClr val="tx1"/>
                </a:solidFill>
                <a:latin typeface="Segoe" pitchFamily="34" charset="0"/>
              </a:endParaRPr>
            </a:p>
          </p:txBody>
        </p:sp>
        <p:sp>
          <p:nvSpPr>
            <p:cNvPr id="6681" name="Rectangle 336"/>
            <p:cNvSpPr>
              <a:spLocks noChangeArrowheads="1"/>
            </p:cNvSpPr>
            <p:nvPr/>
          </p:nvSpPr>
          <p:spPr bwMode="auto">
            <a:xfrm>
              <a:off x="6561138" y="2874963"/>
              <a:ext cx="1588" cy="250825"/>
            </a:xfrm>
            <a:prstGeom prst="rect">
              <a:avLst/>
            </a:prstGeom>
            <a:solidFill>
              <a:srgbClr val="9C9C9C"/>
            </a:solidFill>
            <a:ln w="9525">
              <a:noFill/>
              <a:miter lim="800000"/>
              <a:headEnd/>
              <a:tailEnd/>
            </a:ln>
          </p:spPr>
          <p:txBody>
            <a:bodyPr/>
            <a:lstStyle/>
            <a:p>
              <a:endParaRPr lang="en-US" sz="1800">
                <a:solidFill>
                  <a:schemeClr val="tx1"/>
                </a:solidFill>
                <a:latin typeface="Segoe" pitchFamily="34" charset="0"/>
              </a:endParaRPr>
            </a:p>
          </p:txBody>
        </p:sp>
        <p:sp>
          <p:nvSpPr>
            <p:cNvPr id="6682" name="Rectangle 337"/>
            <p:cNvSpPr>
              <a:spLocks noChangeArrowheads="1"/>
            </p:cNvSpPr>
            <p:nvPr/>
          </p:nvSpPr>
          <p:spPr bwMode="auto">
            <a:xfrm>
              <a:off x="6562726" y="2874963"/>
              <a:ext cx="1588" cy="250825"/>
            </a:xfrm>
            <a:prstGeom prst="rect">
              <a:avLst/>
            </a:prstGeom>
            <a:solidFill>
              <a:srgbClr val="9B9B9B"/>
            </a:solidFill>
            <a:ln w="9525">
              <a:noFill/>
              <a:miter lim="800000"/>
              <a:headEnd/>
              <a:tailEnd/>
            </a:ln>
          </p:spPr>
          <p:txBody>
            <a:bodyPr/>
            <a:lstStyle/>
            <a:p>
              <a:endParaRPr lang="en-US" sz="1800">
                <a:solidFill>
                  <a:schemeClr val="tx1"/>
                </a:solidFill>
                <a:latin typeface="Segoe" pitchFamily="34" charset="0"/>
              </a:endParaRPr>
            </a:p>
          </p:txBody>
        </p:sp>
        <p:sp>
          <p:nvSpPr>
            <p:cNvPr id="6683" name="Rectangle 338"/>
            <p:cNvSpPr>
              <a:spLocks noChangeArrowheads="1"/>
            </p:cNvSpPr>
            <p:nvPr/>
          </p:nvSpPr>
          <p:spPr bwMode="auto">
            <a:xfrm>
              <a:off x="6564313" y="2874963"/>
              <a:ext cx="1588" cy="250825"/>
            </a:xfrm>
            <a:prstGeom prst="rect">
              <a:avLst/>
            </a:prstGeom>
            <a:solidFill>
              <a:srgbClr val="9A9A9A"/>
            </a:solidFill>
            <a:ln w="9525">
              <a:noFill/>
              <a:miter lim="800000"/>
              <a:headEnd/>
              <a:tailEnd/>
            </a:ln>
          </p:spPr>
          <p:txBody>
            <a:bodyPr/>
            <a:lstStyle/>
            <a:p>
              <a:endParaRPr lang="en-US" sz="1800">
                <a:solidFill>
                  <a:schemeClr val="tx1"/>
                </a:solidFill>
                <a:latin typeface="Segoe" pitchFamily="34" charset="0"/>
              </a:endParaRPr>
            </a:p>
          </p:txBody>
        </p:sp>
        <p:sp>
          <p:nvSpPr>
            <p:cNvPr id="6684" name="Rectangle 339"/>
            <p:cNvSpPr>
              <a:spLocks noChangeArrowheads="1"/>
            </p:cNvSpPr>
            <p:nvPr/>
          </p:nvSpPr>
          <p:spPr bwMode="auto">
            <a:xfrm>
              <a:off x="6565901" y="2874963"/>
              <a:ext cx="1588" cy="250825"/>
            </a:xfrm>
            <a:prstGeom prst="rect">
              <a:avLst/>
            </a:prstGeom>
            <a:solidFill>
              <a:srgbClr val="989898"/>
            </a:solidFill>
            <a:ln w="9525">
              <a:noFill/>
              <a:miter lim="800000"/>
              <a:headEnd/>
              <a:tailEnd/>
            </a:ln>
          </p:spPr>
          <p:txBody>
            <a:bodyPr/>
            <a:lstStyle/>
            <a:p>
              <a:endParaRPr lang="en-US" sz="1800">
                <a:solidFill>
                  <a:schemeClr val="tx1"/>
                </a:solidFill>
                <a:latin typeface="Segoe" pitchFamily="34" charset="0"/>
              </a:endParaRPr>
            </a:p>
          </p:txBody>
        </p:sp>
        <p:sp>
          <p:nvSpPr>
            <p:cNvPr id="6685" name="Rectangle 340"/>
            <p:cNvSpPr>
              <a:spLocks noChangeArrowheads="1"/>
            </p:cNvSpPr>
            <p:nvPr/>
          </p:nvSpPr>
          <p:spPr bwMode="auto">
            <a:xfrm>
              <a:off x="6565901" y="2874963"/>
              <a:ext cx="1588" cy="250825"/>
            </a:xfrm>
            <a:prstGeom prst="rect">
              <a:avLst/>
            </a:prstGeom>
            <a:solidFill>
              <a:srgbClr val="979797"/>
            </a:solidFill>
            <a:ln w="9525">
              <a:noFill/>
              <a:miter lim="800000"/>
              <a:headEnd/>
              <a:tailEnd/>
            </a:ln>
          </p:spPr>
          <p:txBody>
            <a:bodyPr/>
            <a:lstStyle/>
            <a:p>
              <a:endParaRPr lang="en-US" sz="1800">
                <a:solidFill>
                  <a:schemeClr val="tx1"/>
                </a:solidFill>
                <a:latin typeface="Segoe" pitchFamily="34" charset="0"/>
              </a:endParaRPr>
            </a:p>
          </p:txBody>
        </p:sp>
        <p:sp>
          <p:nvSpPr>
            <p:cNvPr id="6686" name="Rectangle 341"/>
            <p:cNvSpPr>
              <a:spLocks noChangeArrowheads="1"/>
            </p:cNvSpPr>
            <p:nvPr/>
          </p:nvSpPr>
          <p:spPr bwMode="auto">
            <a:xfrm>
              <a:off x="6567488" y="2874963"/>
              <a:ext cx="1588" cy="250825"/>
            </a:xfrm>
            <a:prstGeom prst="rect">
              <a:avLst/>
            </a:prstGeom>
            <a:solidFill>
              <a:srgbClr val="969696"/>
            </a:solidFill>
            <a:ln w="9525">
              <a:noFill/>
              <a:miter lim="800000"/>
              <a:headEnd/>
              <a:tailEnd/>
            </a:ln>
          </p:spPr>
          <p:txBody>
            <a:bodyPr/>
            <a:lstStyle/>
            <a:p>
              <a:endParaRPr lang="en-US" sz="1800">
                <a:solidFill>
                  <a:schemeClr val="tx1"/>
                </a:solidFill>
                <a:latin typeface="Segoe" pitchFamily="34" charset="0"/>
              </a:endParaRPr>
            </a:p>
          </p:txBody>
        </p:sp>
        <p:sp>
          <p:nvSpPr>
            <p:cNvPr id="6687" name="Rectangle 342"/>
            <p:cNvSpPr>
              <a:spLocks noChangeArrowheads="1"/>
            </p:cNvSpPr>
            <p:nvPr/>
          </p:nvSpPr>
          <p:spPr bwMode="auto">
            <a:xfrm>
              <a:off x="6569076" y="2874963"/>
              <a:ext cx="1588" cy="250825"/>
            </a:xfrm>
            <a:prstGeom prst="rect">
              <a:avLst/>
            </a:prstGeom>
            <a:solidFill>
              <a:srgbClr val="949494"/>
            </a:solidFill>
            <a:ln w="9525">
              <a:noFill/>
              <a:miter lim="800000"/>
              <a:headEnd/>
              <a:tailEnd/>
            </a:ln>
          </p:spPr>
          <p:txBody>
            <a:bodyPr/>
            <a:lstStyle/>
            <a:p>
              <a:endParaRPr lang="en-US" sz="1800">
                <a:solidFill>
                  <a:schemeClr val="tx1"/>
                </a:solidFill>
                <a:latin typeface="Segoe" pitchFamily="34" charset="0"/>
              </a:endParaRPr>
            </a:p>
          </p:txBody>
        </p:sp>
        <p:sp>
          <p:nvSpPr>
            <p:cNvPr id="6688" name="Rectangle 343"/>
            <p:cNvSpPr>
              <a:spLocks noChangeArrowheads="1"/>
            </p:cNvSpPr>
            <p:nvPr/>
          </p:nvSpPr>
          <p:spPr bwMode="auto">
            <a:xfrm>
              <a:off x="6570663" y="2874963"/>
              <a:ext cx="1588" cy="250825"/>
            </a:xfrm>
            <a:prstGeom prst="rect">
              <a:avLst/>
            </a:prstGeom>
            <a:solidFill>
              <a:srgbClr val="939393"/>
            </a:solidFill>
            <a:ln w="9525">
              <a:noFill/>
              <a:miter lim="800000"/>
              <a:headEnd/>
              <a:tailEnd/>
            </a:ln>
          </p:spPr>
          <p:txBody>
            <a:bodyPr/>
            <a:lstStyle/>
            <a:p>
              <a:endParaRPr lang="en-US" sz="1800">
                <a:solidFill>
                  <a:schemeClr val="tx1"/>
                </a:solidFill>
                <a:latin typeface="Segoe" pitchFamily="34" charset="0"/>
              </a:endParaRPr>
            </a:p>
          </p:txBody>
        </p:sp>
        <p:sp>
          <p:nvSpPr>
            <p:cNvPr id="6689" name="Rectangle 344"/>
            <p:cNvSpPr>
              <a:spLocks noChangeArrowheads="1"/>
            </p:cNvSpPr>
            <p:nvPr/>
          </p:nvSpPr>
          <p:spPr bwMode="auto">
            <a:xfrm>
              <a:off x="6572251" y="2874963"/>
              <a:ext cx="1588" cy="250825"/>
            </a:xfrm>
            <a:prstGeom prst="rect">
              <a:avLst/>
            </a:prstGeom>
            <a:solidFill>
              <a:srgbClr val="929292"/>
            </a:solidFill>
            <a:ln w="9525">
              <a:noFill/>
              <a:miter lim="800000"/>
              <a:headEnd/>
              <a:tailEnd/>
            </a:ln>
          </p:spPr>
          <p:txBody>
            <a:bodyPr/>
            <a:lstStyle/>
            <a:p>
              <a:endParaRPr lang="en-US" sz="1800">
                <a:solidFill>
                  <a:schemeClr val="tx1"/>
                </a:solidFill>
                <a:latin typeface="Segoe" pitchFamily="34" charset="0"/>
              </a:endParaRPr>
            </a:p>
          </p:txBody>
        </p:sp>
        <p:sp>
          <p:nvSpPr>
            <p:cNvPr id="6690" name="Rectangle 345"/>
            <p:cNvSpPr>
              <a:spLocks noChangeArrowheads="1"/>
            </p:cNvSpPr>
            <p:nvPr/>
          </p:nvSpPr>
          <p:spPr bwMode="auto">
            <a:xfrm>
              <a:off x="6572251" y="2874963"/>
              <a:ext cx="1588" cy="250825"/>
            </a:xfrm>
            <a:prstGeom prst="rect">
              <a:avLst/>
            </a:prstGeom>
            <a:solidFill>
              <a:srgbClr val="909090"/>
            </a:solidFill>
            <a:ln w="9525">
              <a:noFill/>
              <a:miter lim="800000"/>
              <a:headEnd/>
              <a:tailEnd/>
            </a:ln>
          </p:spPr>
          <p:txBody>
            <a:bodyPr/>
            <a:lstStyle/>
            <a:p>
              <a:endParaRPr lang="en-US" sz="1800">
                <a:solidFill>
                  <a:schemeClr val="tx1"/>
                </a:solidFill>
                <a:latin typeface="Segoe" pitchFamily="34" charset="0"/>
              </a:endParaRPr>
            </a:p>
          </p:txBody>
        </p:sp>
        <p:sp>
          <p:nvSpPr>
            <p:cNvPr id="6691" name="Rectangle 346"/>
            <p:cNvSpPr>
              <a:spLocks noChangeArrowheads="1"/>
            </p:cNvSpPr>
            <p:nvPr/>
          </p:nvSpPr>
          <p:spPr bwMode="auto">
            <a:xfrm>
              <a:off x="6573838" y="2874963"/>
              <a:ext cx="1588" cy="250825"/>
            </a:xfrm>
            <a:prstGeom prst="rect">
              <a:avLst/>
            </a:prstGeom>
            <a:solidFill>
              <a:srgbClr val="8F8F8F"/>
            </a:solidFill>
            <a:ln w="9525">
              <a:noFill/>
              <a:miter lim="800000"/>
              <a:headEnd/>
              <a:tailEnd/>
            </a:ln>
          </p:spPr>
          <p:txBody>
            <a:bodyPr/>
            <a:lstStyle/>
            <a:p>
              <a:endParaRPr lang="en-US" sz="1800">
                <a:solidFill>
                  <a:schemeClr val="tx1"/>
                </a:solidFill>
                <a:latin typeface="Segoe" pitchFamily="34" charset="0"/>
              </a:endParaRPr>
            </a:p>
          </p:txBody>
        </p:sp>
        <p:sp>
          <p:nvSpPr>
            <p:cNvPr id="6692" name="Rectangle 347"/>
            <p:cNvSpPr>
              <a:spLocks noChangeArrowheads="1"/>
            </p:cNvSpPr>
            <p:nvPr/>
          </p:nvSpPr>
          <p:spPr bwMode="auto">
            <a:xfrm>
              <a:off x="6575426" y="2874963"/>
              <a:ext cx="1588" cy="250825"/>
            </a:xfrm>
            <a:prstGeom prst="rect">
              <a:avLst/>
            </a:prstGeom>
            <a:solidFill>
              <a:srgbClr val="8D8D8D"/>
            </a:solidFill>
            <a:ln w="9525">
              <a:noFill/>
              <a:miter lim="800000"/>
              <a:headEnd/>
              <a:tailEnd/>
            </a:ln>
          </p:spPr>
          <p:txBody>
            <a:bodyPr/>
            <a:lstStyle/>
            <a:p>
              <a:endParaRPr lang="en-US" sz="1800">
                <a:solidFill>
                  <a:schemeClr val="tx1"/>
                </a:solidFill>
                <a:latin typeface="Segoe" pitchFamily="34" charset="0"/>
              </a:endParaRPr>
            </a:p>
          </p:txBody>
        </p:sp>
        <p:sp>
          <p:nvSpPr>
            <p:cNvPr id="6693" name="Rectangle 348"/>
            <p:cNvSpPr>
              <a:spLocks noChangeArrowheads="1"/>
            </p:cNvSpPr>
            <p:nvPr/>
          </p:nvSpPr>
          <p:spPr bwMode="auto">
            <a:xfrm>
              <a:off x="6577013" y="2874963"/>
              <a:ext cx="1588" cy="250825"/>
            </a:xfrm>
            <a:prstGeom prst="rect">
              <a:avLst/>
            </a:prstGeom>
            <a:solidFill>
              <a:srgbClr val="8C8C8C"/>
            </a:solidFill>
            <a:ln w="9525">
              <a:noFill/>
              <a:miter lim="800000"/>
              <a:headEnd/>
              <a:tailEnd/>
            </a:ln>
          </p:spPr>
          <p:txBody>
            <a:bodyPr/>
            <a:lstStyle/>
            <a:p>
              <a:endParaRPr lang="en-US" sz="1800">
                <a:solidFill>
                  <a:schemeClr val="tx1"/>
                </a:solidFill>
                <a:latin typeface="Segoe" pitchFamily="34" charset="0"/>
              </a:endParaRPr>
            </a:p>
          </p:txBody>
        </p:sp>
        <p:sp>
          <p:nvSpPr>
            <p:cNvPr id="6694" name="Rectangle 349"/>
            <p:cNvSpPr>
              <a:spLocks noChangeArrowheads="1"/>
            </p:cNvSpPr>
            <p:nvPr/>
          </p:nvSpPr>
          <p:spPr bwMode="auto">
            <a:xfrm>
              <a:off x="6578601" y="2874963"/>
              <a:ext cx="1588" cy="250825"/>
            </a:xfrm>
            <a:prstGeom prst="rect">
              <a:avLst/>
            </a:prstGeom>
            <a:solidFill>
              <a:srgbClr val="8B8B8B"/>
            </a:solidFill>
            <a:ln w="9525">
              <a:noFill/>
              <a:miter lim="800000"/>
              <a:headEnd/>
              <a:tailEnd/>
            </a:ln>
          </p:spPr>
          <p:txBody>
            <a:bodyPr/>
            <a:lstStyle/>
            <a:p>
              <a:endParaRPr lang="en-US" sz="1800">
                <a:solidFill>
                  <a:schemeClr val="tx1"/>
                </a:solidFill>
                <a:latin typeface="Segoe" pitchFamily="34" charset="0"/>
              </a:endParaRPr>
            </a:p>
          </p:txBody>
        </p:sp>
        <p:sp>
          <p:nvSpPr>
            <p:cNvPr id="6695" name="Rectangle 350"/>
            <p:cNvSpPr>
              <a:spLocks noChangeArrowheads="1"/>
            </p:cNvSpPr>
            <p:nvPr/>
          </p:nvSpPr>
          <p:spPr bwMode="auto">
            <a:xfrm>
              <a:off x="6578601" y="2874963"/>
              <a:ext cx="1588" cy="250825"/>
            </a:xfrm>
            <a:prstGeom prst="rect">
              <a:avLst/>
            </a:prstGeom>
            <a:solidFill>
              <a:srgbClr val="8A8A8A"/>
            </a:solidFill>
            <a:ln w="9525">
              <a:noFill/>
              <a:miter lim="800000"/>
              <a:headEnd/>
              <a:tailEnd/>
            </a:ln>
          </p:spPr>
          <p:txBody>
            <a:bodyPr/>
            <a:lstStyle/>
            <a:p>
              <a:endParaRPr lang="en-US" sz="1800">
                <a:solidFill>
                  <a:schemeClr val="tx1"/>
                </a:solidFill>
                <a:latin typeface="Segoe" pitchFamily="34" charset="0"/>
              </a:endParaRPr>
            </a:p>
          </p:txBody>
        </p:sp>
        <p:sp>
          <p:nvSpPr>
            <p:cNvPr id="6696" name="Rectangle 351"/>
            <p:cNvSpPr>
              <a:spLocks noChangeArrowheads="1"/>
            </p:cNvSpPr>
            <p:nvPr/>
          </p:nvSpPr>
          <p:spPr bwMode="auto">
            <a:xfrm>
              <a:off x="6580188" y="2874963"/>
              <a:ext cx="1588" cy="250825"/>
            </a:xfrm>
            <a:prstGeom prst="rect">
              <a:avLst/>
            </a:prstGeom>
            <a:solidFill>
              <a:srgbClr val="898989"/>
            </a:solidFill>
            <a:ln w="9525">
              <a:noFill/>
              <a:miter lim="800000"/>
              <a:headEnd/>
              <a:tailEnd/>
            </a:ln>
          </p:spPr>
          <p:txBody>
            <a:bodyPr/>
            <a:lstStyle/>
            <a:p>
              <a:endParaRPr lang="en-US" sz="1800">
                <a:solidFill>
                  <a:schemeClr val="tx1"/>
                </a:solidFill>
                <a:latin typeface="Segoe" pitchFamily="34" charset="0"/>
              </a:endParaRPr>
            </a:p>
          </p:txBody>
        </p:sp>
        <p:sp>
          <p:nvSpPr>
            <p:cNvPr id="6697" name="Rectangle 352"/>
            <p:cNvSpPr>
              <a:spLocks noChangeArrowheads="1"/>
            </p:cNvSpPr>
            <p:nvPr/>
          </p:nvSpPr>
          <p:spPr bwMode="auto">
            <a:xfrm>
              <a:off x="6581776" y="2874963"/>
              <a:ext cx="1588" cy="250825"/>
            </a:xfrm>
            <a:prstGeom prst="rect">
              <a:avLst/>
            </a:prstGeom>
            <a:solidFill>
              <a:srgbClr val="878787"/>
            </a:solidFill>
            <a:ln w="9525">
              <a:noFill/>
              <a:miter lim="800000"/>
              <a:headEnd/>
              <a:tailEnd/>
            </a:ln>
          </p:spPr>
          <p:txBody>
            <a:bodyPr/>
            <a:lstStyle/>
            <a:p>
              <a:endParaRPr lang="en-US" sz="1800">
                <a:solidFill>
                  <a:schemeClr val="tx1"/>
                </a:solidFill>
                <a:latin typeface="Segoe" pitchFamily="34" charset="0"/>
              </a:endParaRPr>
            </a:p>
          </p:txBody>
        </p:sp>
        <p:sp>
          <p:nvSpPr>
            <p:cNvPr id="6698" name="Rectangle 353"/>
            <p:cNvSpPr>
              <a:spLocks noChangeArrowheads="1"/>
            </p:cNvSpPr>
            <p:nvPr/>
          </p:nvSpPr>
          <p:spPr bwMode="auto">
            <a:xfrm>
              <a:off x="6583363" y="2874963"/>
              <a:ext cx="1588" cy="250825"/>
            </a:xfrm>
            <a:prstGeom prst="rect">
              <a:avLst/>
            </a:prstGeom>
            <a:solidFill>
              <a:srgbClr val="868686"/>
            </a:solidFill>
            <a:ln w="9525">
              <a:noFill/>
              <a:miter lim="800000"/>
              <a:headEnd/>
              <a:tailEnd/>
            </a:ln>
          </p:spPr>
          <p:txBody>
            <a:bodyPr/>
            <a:lstStyle/>
            <a:p>
              <a:endParaRPr lang="en-US" sz="1800">
                <a:solidFill>
                  <a:schemeClr val="tx1"/>
                </a:solidFill>
                <a:latin typeface="Segoe" pitchFamily="34" charset="0"/>
              </a:endParaRPr>
            </a:p>
          </p:txBody>
        </p:sp>
        <p:sp>
          <p:nvSpPr>
            <p:cNvPr id="6699" name="Rectangle 354"/>
            <p:cNvSpPr>
              <a:spLocks noChangeArrowheads="1"/>
            </p:cNvSpPr>
            <p:nvPr/>
          </p:nvSpPr>
          <p:spPr bwMode="auto">
            <a:xfrm>
              <a:off x="6584951" y="2874963"/>
              <a:ext cx="1588" cy="250825"/>
            </a:xfrm>
            <a:prstGeom prst="rect">
              <a:avLst/>
            </a:prstGeom>
            <a:solidFill>
              <a:srgbClr val="858585"/>
            </a:solidFill>
            <a:ln w="9525">
              <a:noFill/>
              <a:miter lim="800000"/>
              <a:headEnd/>
              <a:tailEnd/>
            </a:ln>
          </p:spPr>
          <p:txBody>
            <a:bodyPr/>
            <a:lstStyle/>
            <a:p>
              <a:endParaRPr lang="en-US" sz="1800">
                <a:solidFill>
                  <a:schemeClr val="tx1"/>
                </a:solidFill>
                <a:latin typeface="Segoe" pitchFamily="34" charset="0"/>
              </a:endParaRPr>
            </a:p>
          </p:txBody>
        </p:sp>
        <p:sp>
          <p:nvSpPr>
            <p:cNvPr id="6700" name="Rectangle 355"/>
            <p:cNvSpPr>
              <a:spLocks noChangeArrowheads="1"/>
            </p:cNvSpPr>
            <p:nvPr/>
          </p:nvSpPr>
          <p:spPr bwMode="auto">
            <a:xfrm>
              <a:off x="6584951" y="2874963"/>
              <a:ext cx="1588" cy="250825"/>
            </a:xfrm>
            <a:prstGeom prst="rect">
              <a:avLst/>
            </a:prstGeom>
            <a:solidFill>
              <a:srgbClr val="838383"/>
            </a:solidFill>
            <a:ln w="9525">
              <a:noFill/>
              <a:miter lim="800000"/>
              <a:headEnd/>
              <a:tailEnd/>
            </a:ln>
          </p:spPr>
          <p:txBody>
            <a:bodyPr/>
            <a:lstStyle/>
            <a:p>
              <a:endParaRPr lang="en-US" sz="1800">
                <a:solidFill>
                  <a:schemeClr val="tx1"/>
                </a:solidFill>
                <a:latin typeface="Segoe" pitchFamily="34" charset="0"/>
              </a:endParaRPr>
            </a:p>
          </p:txBody>
        </p:sp>
        <p:sp>
          <p:nvSpPr>
            <p:cNvPr id="6701" name="Rectangle 356"/>
            <p:cNvSpPr>
              <a:spLocks noChangeArrowheads="1"/>
            </p:cNvSpPr>
            <p:nvPr/>
          </p:nvSpPr>
          <p:spPr bwMode="auto">
            <a:xfrm>
              <a:off x="6586538" y="2874963"/>
              <a:ext cx="1588" cy="250825"/>
            </a:xfrm>
            <a:prstGeom prst="rect">
              <a:avLst/>
            </a:prstGeom>
            <a:solidFill>
              <a:srgbClr val="828282"/>
            </a:solidFill>
            <a:ln w="9525">
              <a:noFill/>
              <a:miter lim="800000"/>
              <a:headEnd/>
              <a:tailEnd/>
            </a:ln>
          </p:spPr>
          <p:txBody>
            <a:bodyPr/>
            <a:lstStyle/>
            <a:p>
              <a:endParaRPr lang="en-US" sz="1800">
                <a:solidFill>
                  <a:schemeClr val="tx1"/>
                </a:solidFill>
                <a:latin typeface="Segoe" pitchFamily="34" charset="0"/>
              </a:endParaRPr>
            </a:p>
          </p:txBody>
        </p:sp>
        <p:sp>
          <p:nvSpPr>
            <p:cNvPr id="6702" name="Rectangle 357"/>
            <p:cNvSpPr>
              <a:spLocks noChangeArrowheads="1"/>
            </p:cNvSpPr>
            <p:nvPr/>
          </p:nvSpPr>
          <p:spPr bwMode="auto">
            <a:xfrm>
              <a:off x="6588126" y="2874963"/>
              <a:ext cx="1588" cy="250825"/>
            </a:xfrm>
            <a:prstGeom prst="rect">
              <a:avLst/>
            </a:prstGeom>
            <a:solidFill>
              <a:srgbClr val="818181"/>
            </a:solidFill>
            <a:ln w="9525">
              <a:noFill/>
              <a:miter lim="800000"/>
              <a:headEnd/>
              <a:tailEnd/>
            </a:ln>
          </p:spPr>
          <p:txBody>
            <a:bodyPr/>
            <a:lstStyle/>
            <a:p>
              <a:endParaRPr lang="en-US" sz="1800">
                <a:solidFill>
                  <a:schemeClr val="tx1"/>
                </a:solidFill>
                <a:latin typeface="Segoe" pitchFamily="34" charset="0"/>
              </a:endParaRPr>
            </a:p>
          </p:txBody>
        </p:sp>
        <p:sp>
          <p:nvSpPr>
            <p:cNvPr id="6703" name="Rectangle 358"/>
            <p:cNvSpPr>
              <a:spLocks noChangeArrowheads="1"/>
            </p:cNvSpPr>
            <p:nvPr/>
          </p:nvSpPr>
          <p:spPr bwMode="auto">
            <a:xfrm>
              <a:off x="6589713" y="2874963"/>
              <a:ext cx="1588" cy="250825"/>
            </a:xfrm>
            <a:prstGeom prst="rect">
              <a:avLst/>
            </a:prstGeom>
            <a:solidFill>
              <a:srgbClr val="7F7F7F"/>
            </a:solidFill>
            <a:ln w="9525">
              <a:noFill/>
              <a:miter lim="800000"/>
              <a:headEnd/>
              <a:tailEnd/>
            </a:ln>
          </p:spPr>
          <p:txBody>
            <a:bodyPr/>
            <a:lstStyle/>
            <a:p>
              <a:endParaRPr lang="en-US" sz="1800">
                <a:solidFill>
                  <a:schemeClr val="tx1"/>
                </a:solidFill>
                <a:latin typeface="Segoe" pitchFamily="34" charset="0"/>
              </a:endParaRPr>
            </a:p>
          </p:txBody>
        </p:sp>
        <p:sp>
          <p:nvSpPr>
            <p:cNvPr id="6704" name="Rectangle 359"/>
            <p:cNvSpPr>
              <a:spLocks noChangeArrowheads="1"/>
            </p:cNvSpPr>
            <p:nvPr/>
          </p:nvSpPr>
          <p:spPr bwMode="auto">
            <a:xfrm>
              <a:off x="6591301" y="2874963"/>
              <a:ext cx="1588" cy="250825"/>
            </a:xfrm>
            <a:prstGeom prst="rect">
              <a:avLst/>
            </a:prstGeom>
            <a:solidFill>
              <a:srgbClr val="7E7E7E"/>
            </a:solidFill>
            <a:ln w="9525">
              <a:noFill/>
              <a:miter lim="800000"/>
              <a:headEnd/>
              <a:tailEnd/>
            </a:ln>
          </p:spPr>
          <p:txBody>
            <a:bodyPr/>
            <a:lstStyle/>
            <a:p>
              <a:endParaRPr lang="en-US" sz="1800">
                <a:solidFill>
                  <a:schemeClr val="tx1"/>
                </a:solidFill>
                <a:latin typeface="Segoe" pitchFamily="34" charset="0"/>
              </a:endParaRPr>
            </a:p>
          </p:txBody>
        </p:sp>
        <p:sp>
          <p:nvSpPr>
            <p:cNvPr id="6705" name="Rectangle 360"/>
            <p:cNvSpPr>
              <a:spLocks noChangeArrowheads="1"/>
            </p:cNvSpPr>
            <p:nvPr/>
          </p:nvSpPr>
          <p:spPr bwMode="auto">
            <a:xfrm>
              <a:off x="6591301" y="2874963"/>
              <a:ext cx="1588" cy="250825"/>
            </a:xfrm>
            <a:prstGeom prst="rect">
              <a:avLst/>
            </a:prstGeom>
            <a:solidFill>
              <a:srgbClr val="7D7D7D"/>
            </a:solidFill>
            <a:ln w="9525">
              <a:noFill/>
              <a:miter lim="800000"/>
              <a:headEnd/>
              <a:tailEnd/>
            </a:ln>
          </p:spPr>
          <p:txBody>
            <a:bodyPr/>
            <a:lstStyle/>
            <a:p>
              <a:endParaRPr lang="en-US" sz="1800">
                <a:solidFill>
                  <a:schemeClr val="tx1"/>
                </a:solidFill>
                <a:latin typeface="Segoe" pitchFamily="34" charset="0"/>
              </a:endParaRPr>
            </a:p>
          </p:txBody>
        </p:sp>
        <p:sp>
          <p:nvSpPr>
            <p:cNvPr id="6706" name="Rectangle 361"/>
            <p:cNvSpPr>
              <a:spLocks noChangeArrowheads="1"/>
            </p:cNvSpPr>
            <p:nvPr/>
          </p:nvSpPr>
          <p:spPr bwMode="auto">
            <a:xfrm>
              <a:off x="6592888" y="2874963"/>
              <a:ext cx="1588" cy="250825"/>
            </a:xfrm>
            <a:prstGeom prst="rect">
              <a:avLst/>
            </a:prstGeom>
            <a:solidFill>
              <a:srgbClr val="7C7C7C"/>
            </a:solidFill>
            <a:ln w="9525">
              <a:noFill/>
              <a:miter lim="800000"/>
              <a:headEnd/>
              <a:tailEnd/>
            </a:ln>
          </p:spPr>
          <p:txBody>
            <a:bodyPr/>
            <a:lstStyle/>
            <a:p>
              <a:endParaRPr lang="en-US" sz="1800">
                <a:solidFill>
                  <a:schemeClr val="tx1"/>
                </a:solidFill>
                <a:latin typeface="Segoe" pitchFamily="34" charset="0"/>
              </a:endParaRPr>
            </a:p>
          </p:txBody>
        </p:sp>
        <p:sp>
          <p:nvSpPr>
            <p:cNvPr id="6707" name="Rectangle 362"/>
            <p:cNvSpPr>
              <a:spLocks noChangeArrowheads="1"/>
            </p:cNvSpPr>
            <p:nvPr/>
          </p:nvSpPr>
          <p:spPr bwMode="auto">
            <a:xfrm>
              <a:off x="6594476" y="2874963"/>
              <a:ext cx="1588" cy="250825"/>
            </a:xfrm>
            <a:prstGeom prst="rect">
              <a:avLst/>
            </a:prstGeom>
            <a:solidFill>
              <a:srgbClr val="7A7A7A"/>
            </a:solidFill>
            <a:ln w="9525">
              <a:noFill/>
              <a:miter lim="800000"/>
              <a:headEnd/>
              <a:tailEnd/>
            </a:ln>
          </p:spPr>
          <p:txBody>
            <a:bodyPr/>
            <a:lstStyle/>
            <a:p>
              <a:endParaRPr lang="en-US" sz="1800">
                <a:solidFill>
                  <a:schemeClr val="tx1"/>
                </a:solidFill>
                <a:latin typeface="Segoe" pitchFamily="34" charset="0"/>
              </a:endParaRPr>
            </a:p>
          </p:txBody>
        </p:sp>
        <p:sp>
          <p:nvSpPr>
            <p:cNvPr id="6708" name="Rectangle 363"/>
            <p:cNvSpPr>
              <a:spLocks noChangeArrowheads="1"/>
            </p:cNvSpPr>
            <p:nvPr/>
          </p:nvSpPr>
          <p:spPr bwMode="auto">
            <a:xfrm>
              <a:off x="6596063" y="2874963"/>
              <a:ext cx="1588" cy="250825"/>
            </a:xfrm>
            <a:prstGeom prst="rect">
              <a:avLst/>
            </a:prstGeom>
            <a:solidFill>
              <a:srgbClr val="797979"/>
            </a:solidFill>
            <a:ln w="9525">
              <a:noFill/>
              <a:miter lim="800000"/>
              <a:headEnd/>
              <a:tailEnd/>
            </a:ln>
          </p:spPr>
          <p:txBody>
            <a:bodyPr/>
            <a:lstStyle/>
            <a:p>
              <a:endParaRPr lang="en-US" sz="1800">
                <a:solidFill>
                  <a:schemeClr val="tx1"/>
                </a:solidFill>
                <a:latin typeface="Segoe" pitchFamily="34" charset="0"/>
              </a:endParaRPr>
            </a:p>
          </p:txBody>
        </p:sp>
        <p:sp>
          <p:nvSpPr>
            <p:cNvPr id="6709" name="Rectangle 364"/>
            <p:cNvSpPr>
              <a:spLocks noChangeArrowheads="1"/>
            </p:cNvSpPr>
            <p:nvPr/>
          </p:nvSpPr>
          <p:spPr bwMode="auto">
            <a:xfrm>
              <a:off x="6597651" y="2874963"/>
              <a:ext cx="1588" cy="250825"/>
            </a:xfrm>
            <a:prstGeom prst="rect">
              <a:avLst/>
            </a:prstGeom>
            <a:solidFill>
              <a:srgbClr val="787878"/>
            </a:solidFill>
            <a:ln w="9525">
              <a:noFill/>
              <a:miter lim="800000"/>
              <a:headEnd/>
              <a:tailEnd/>
            </a:ln>
          </p:spPr>
          <p:txBody>
            <a:bodyPr/>
            <a:lstStyle/>
            <a:p>
              <a:endParaRPr lang="en-US" sz="1800">
                <a:solidFill>
                  <a:schemeClr val="tx1"/>
                </a:solidFill>
                <a:latin typeface="Segoe" pitchFamily="34" charset="0"/>
              </a:endParaRPr>
            </a:p>
          </p:txBody>
        </p:sp>
        <p:sp>
          <p:nvSpPr>
            <p:cNvPr id="6710" name="Rectangle 365"/>
            <p:cNvSpPr>
              <a:spLocks noChangeArrowheads="1"/>
            </p:cNvSpPr>
            <p:nvPr/>
          </p:nvSpPr>
          <p:spPr bwMode="auto">
            <a:xfrm>
              <a:off x="6597651" y="2874963"/>
              <a:ext cx="1588" cy="250825"/>
            </a:xfrm>
            <a:prstGeom prst="rect">
              <a:avLst/>
            </a:prstGeom>
            <a:solidFill>
              <a:srgbClr val="767676"/>
            </a:solidFill>
            <a:ln w="9525">
              <a:noFill/>
              <a:miter lim="800000"/>
              <a:headEnd/>
              <a:tailEnd/>
            </a:ln>
          </p:spPr>
          <p:txBody>
            <a:bodyPr/>
            <a:lstStyle/>
            <a:p>
              <a:endParaRPr lang="en-US" sz="1800">
                <a:solidFill>
                  <a:schemeClr val="tx1"/>
                </a:solidFill>
                <a:latin typeface="Segoe" pitchFamily="34" charset="0"/>
              </a:endParaRPr>
            </a:p>
          </p:txBody>
        </p:sp>
        <p:sp>
          <p:nvSpPr>
            <p:cNvPr id="6711" name="Rectangle 366"/>
            <p:cNvSpPr>
              <a:spLocks noChangeArrowheads="1"/>
            </p:cNvSpPr>
            <p:nvPr/>
          </p:nvSpPr>
          <p:spPr bwMode="auto">
            <a:xfrm>
              <a:off x="6599238" y="2874963"/>
              <a:ext cx="1588" cy="250825"/>
            </a:xfrm>
            <a:prstGeom prst="rect">
              <a:avLst/>
            </a:prstGeom>
            <a:solidFill>
              <a:srgbClr val="757575"/>
            </a:solidFill>
            <a:ln w="9525">
              <a:noFill/>
              <a:miter lim="800000"/>
              <a:headEnd/>
              <a:tailEnd/>
            </a:ln>
          </p:spPr>
          <p:txBody>
            <a:bodyPr/>
            <a:lstStyle/>
            <a:p>
              <a:endParaRPr lang="en-US" sz="1800">
                <a:solidFill>
                  <a:schemeClr val="tx1"/>
                </a:solidFill>
                <a:latin typeface="Segoe" pitchFamily="34" charset="0"/>
              </a:endParaRPr>
            </a:p>
          </p:txBody>
        </p:sp>
        <p:sp>
          <p:nvSpPr>
            <p:cNvPr id="6712" name="Rectangle 367"/>
            <p:cNvSpPr>
              <a:spLocks noChangeArrowheads="1"/>
            </p:cNvSpPr>
            <p:nvPr/>
          </p:nvSpPr>
          <p:spPr bwMode="auto">
            <a:xfrm>
              <a:off x="6600826" y="2874963"/>
              <a:ext cx="1588" cy="250825"/>
            </a:xfrm>
            <a:prstGeom prst="rect">
              <a:avLst/>
            </a:prstGeom>
            <a:solidFill>
              <a:srgbClr val="737373"/>
            </a:solidFill>
            <a:ln w="9525">
              <a:noFill/>
              <a:miter lim="800000"/>
              <a:headEnd/>
              <a:tailEnd/>
            </a:ln>
          </p:spPr>
          <p:txBody>
            <a:bodyPr/>
            <a:lstStyle/>
            <a:p>
              <a:endParaRPr lang="en-US" sz="1800">
                <a:solidFill>
                  <a:schemeClr val="tx1"/>
                </a:solidFill>
                <a:latin typeface="Segoe" pitchFamily="34" charset="0"/>
              </a:endParaRPr>
            </a:p>
          </p:txBody>
        </p:sp>
        <p:sp>
          <p:nvSpPr>
            <p:cNvPr id="6713" name="Rectangle 368"/>
            <p:cNvSpPr>
              <a:spLocks noChangeArrowheads="1"/>
            </p:cNvSpPr>
            <p:nvPr/>
          </p:nvSpPr>
          <p:spPr bwMode="auto">
            <a:xfrm>
              <a:off x="6602413" y="2874963"/>
              <a:ext cx="1588" cy="250825"/>
            </a:xfrm>
            <a:prstGeom prst="rect">
              <a:avLst/>
            </a:prstGeom>
            <a:solidFill>
              <a:srgbClr val="727272"/>
            </a:solidFill>
            <a:ln w="9525">
              <a:noFill/>
              <a:miter lim="800000"/>
              <a:headEnd/>
              <a:tailEnd/>
            </a:ln>
          </p:spPr>
          <p:txBody>
            <a:bodyPr/>
            <a:lstStyle/>
            <a:p>
              <a:endParaRPr lang="en-US" sz="1800">
                <a:solidFill>
                  <a:schemeClr val="tx1"/>
                </a:solidFill>
                <a:latin typeface="Segoe" pitchFamily="34" charset="0"/>
              </a:endParaRPr>
            </a:p>
          </p:txBody>
        </p:sp>
        <p:sp>
          <p:nvSpPr>
            <p:cNvPr id="6714" name="Rectangle 369"/>
            <p:cNvSpPr>
              <a:spLocks noChangeArrowheads="1"/>
            </p:cNvSpPr>
            <p:nvPr/>
          </p:nvSpPr>
          <p:spPr bwMode="auto">
            <a:xfrm>
              <a:off x="6604001" y="2874963"/>
              <a:ext cx="1588" cy="250825"/>
            </a:xfrm>
            <a:prstGeom prst="rect">
              <a:avLst/>
            </a:prstGeom>
            <a:solidFill>
              <a:srgbClr val="717171"/>
            </a:solidFill>
            <a:ln w="9525">
              <a:noFill/>
              <a:miter lim="800000"/>
              <a:headEnd/>
              <a:tailEnd/>
            </a:ln>
          </p:spPr>
          <p:txBody>
            <a:bodyPr/>
            <a:lstStyle/>
            <a:p>
              <a:endParaRPr lang="en-US" sz="1800">
                <a:solidFill>
                  <a:schemeClr val="tx1"/>
                </a:solidFill>
                <a:latin typeface="Segoe" pitchFamily="34" charset="0"/>
              </a:endParaRPr>
            </a:p>
          </p:txBody>
        </p:sp>
        <p:sp>
          <p:nvSpPr>
            <p:cNvPr id="6715" name="Rectangle 370"/>
            <p:cNvSpPr>
              <a:spLocks noChangeArrowheads="1"/>
            </p:cNvSpPr>
            <p:nvPr/>
          </p:nvSpPr>
          <p:spPr bwMode="auto">
            <a:xfrm>
              <a:off x="6604001" y="2874963"/>
              <a:ext cx="1588" cy="250825"/>
            </a:xfrm>
            <a:prstGeom prst="rect">
              <a:avLst/>
            </a:prstGeom>
            <a:solidFill>
              <a:srgbClr val="707070"/>
            </a:solidFill>
            <a:ln w="9525">
              <a:noFill/>
              <a:miter lim="800000"/>
              <a:headEnd/>
              <a:tailEnd/>
            </a:ln>
          </p:spPr>
          <p:txBody>
            <a:bodyPr/>
            <a:lstStyle/>
            <a:p>
              <a:endParaRPr lang="en-US" sz="1800">
                <a:solidFill>
                  <a:schemeClr val="tx1"/>
                </a:solidFill>
                <a:latin typeface="Segoe" pitchFamily="34" charset="0"/>
              </a:endParaRPr>
            </a:p>
          </p:txBody>
        </p:sp>
        <p:sp>
          <p:nvSpPr>
            <p:cNvPr id="6716" name="Rectangle 371"/>
            <p:cNvSpPr>
              <a:spLocks noChangeArrowheads="1"/>
            </p:cNvSpPr>
            <p:nvPr/>
          </p:nvSpPr>
          <p:spPr bwMode="auto">
            <a:xfrm>
              <a:off x="6605588" y="2874963"/>
              <a:ext cx="1588" cy="250825"/>
            </a:xfrm>
            <a:prstGeom prst="rect">
              <a:avLst/>
            </a:prstGeom>
            <a:solidFill>
              <a:srgbClr val="6E6E6E"/>
            </a:solidFill>
            <a:ln w="9525">
              <a:noFill/>
              <a:miter lim="800000"/>
              <a:headEnd/>
              <a:tailEnd/>
            </a:ln>
          </p:spPr>
          <p:txBody>
            <a:bodyPr/>
            <a:lstStyle/>
            <a:p>
              <a:endParaRPr lang="en-US" sz="1800">
                <a:solidFill>
                  <a:schemeClr val="tx1"/>
                </a:solidFill>
                <a:latin typeface="Segoe" pitchFamily="34" charset="0"/>
              </a:endParaRPr>
            </a:p>
          </p:txBody>
        </p:sp>
        <p:sp>
          <p:nvSpPr>
            <p:cNvPr id="6717" name="Rectangle 372"/>
            <p:cNvSpPr>
              <a:spLocks noChangeArrowheads="1"/>
            </p:cNvSpPr>
            <p:nvPr/>
          </p:nvSpPr>
          <p:spPr bwMode="auto">
            <a:xfrm>
              <a:off x="6607176" y="2874963"/>
              <a:ext cx="1588" cy="250825"/>
            </a:xfrm>
            <a:prstGeom prst="rect">
              <a:avLst/>
            </a:prstGeom>
            <a:solidFill>
              <a:srgbClr val="6D6D6D"/>
            </a:solidFill>
            <a:ln w="9525">
              <a:noFill/>
              <a:miter lim="800000"/>
              <a:headEnd/>
              <a:tailEnd/>
            </a:ln>
          </p:spPr>
          <p:txBody>
            <a:bodyPr/>
            <a:lstStyle/>
            <a:p>
              <a:endParaRPr lang="en-US" sz="1800">
                <a:solidFill>
                  <a:schemeClr val="tx1"/>
                </a:solidFill>
                <a:latin typeface="Segoe" pitchFamily="34" charset="0"/>
              </a:endParaRPr>
            </a:p>
          </p:txBody>
        </p:sp>
        <p:sp>
          <p:nvSpPr>
            <p:cNvPr id="6718" name="Rectangle 373"/>
            <p:cNvSpPr>
              <a:spLocks noChangeArrowheads="1"/>
            </p:cNvSpPr>
            <p:nvPr/>
          </p:nvSpPr>
          <p:spPr bwMode="auto">
            <a:xfrm>
              <a:off x="6608763" y="2874963"/>
              <a:ext cx="1588" cy="250825"/>
            </a:xfrm>
            <a:prstGeom prst="rect">
              <a:avLst/>
            </a:prstGeom>
            <a:solidFill>
              <a:srgbClr val="6C6C6C"/>
            </a:solidFill>
            <a:ln w="9525">
              <a:noFill/>
              <a:miter lim="800000"/>
              <a:headEnd/>
              <a:tailEnd/>
            </a:ln>
          </p:spPr>
          <p:txBody>
            <a:bodyPr/>
            <a:lstStyle/>
            <a:p>
              <a:endParaRPr lang="en-US" sz="1800">
                <a:solidFill>
                  <a:schemeClr val="tx1"/>
                </a:solidFill>
                <a:latin typeface="Segoe" pitchFamily="34" charset="0"/>
              </a:endParaRPr>
            </a:p>
          </p:txBody>
        </p:sp>
        <p:sp>
          <p:nvSpPr>
            <p:cNvPr id="6719" name="Rectangle 374"/>
            <p:cNvSpPr>
              <a:spLocks noChangeArrowheads="1"/>
            </p:cNvSpPr>
            <p:nvPr/>
          </p:nvSpPr>
          <p:spPr bwMode="auto">
            <a:xfrm>
              <a:off x="6610351" y="2874963"/>
              <a:ext cx="1588" cy="250825"/>
            </a:xfrm>
            <a:prstGeom prst="rect">
              <a:avLst/>
            </a:prstGeom>
            <a:solidFill>
              <a:srgbClr val="6B6B6B"/>
            </a:solidFill>
            <a:ln w="9525">
              <a:noFill/>
              <a:miter lim="800000"/>
              <a:headEnd/>
              <a:tailEnd/>
            </a:ln>
          </p:spPr>
          <p:txBody>
            <a:bodyPr/>
            <a:lstStyle/>
            <a:p>
              <a:endParaRPr lang="en-US" sz="1800">
                <a:solidFill>
                  <a:schemeClr val="tx1"/>
                </a:solidFill>
                <a:latin typeface="Segoe" pitchFamily="34" charset="0"/>
              </a:endParaRPr>
            </a:p>
          </p:txBody>
        </p:sp>
        <p:sp>
          <p:nvSpPr>
            <p:cNvPr id="6720" name="Rectangle 375"/>
            <p:cNvSpPr>
              <a:spLocks noChangeArrowheads="1"/>
            </p:cNvSpPr>
            <p:nvPr/>
          </p:nvSpPr>
          <p:spPr bwMode="auto">
            <a:xfrm>
              <a:off x="6610351" y="2874963"/>
              <a:ext cx="1588" cy="250825"/>
            </a:xfrm>
            <a:prstGeom prst="rect">
              <a:avLst/>
            </a:prstGeom>
            <a:solidFill>
              <a:srgbClr val="696969"/>
            </a:solidFill>
            <a:ln w="9525">
              <a:noFill/>
              <a:miter lim="800000"/>
              <a:headEnd/>
              <a:tailEnd/>
            </a:ln>
          </p:spPr>
          <p:txBody>
            <a:bodyPr/>
            <a:lstStyle/>
            <a:p>
              <a:endParaRPr lang="en-US" sz="1800">
                <a:solidFill>
                  <a:schemeClr val="tx1"/>
                </a:solidFill>
                <a:latin typeface="Segoe" pitchFamily="34" charset="0"/>
              </a:endParaRPr>
            </a:p>
          </p:txBody>
        </p:sp>
        <p:sp>
          <p:nvSpPr>
            <p:cNvPr id="6721" name="Rectangle 376"/>
            <p:cNvSpPr>
              <a:spLocks noChangeArrowheads="1"/>
            </p:cNvSpPr>
            <p:nvPr/>
          </p:nvSpPr>
          <p:spPr bwMode="auto">
            <a:xfrm>
              <a:off x="6611938" y="2874963"/>
              <a:ext cx="1588" cy="250825"/>
            </a:xfrm>
            <a:prstGeom prst="rect">
              <a:avLst/>
            </a:prstGeom>
            <a:solidFill>
              <a:srgbClr val="686868"/>
            </a:solidFill>
            <a:ln w="9525">
              <a:noFill/>
              <a:miter lim="800000"/>
              <a:headEnd/>
              <a:tailEnd/>
            </a:ln>
          </p:spPr>
          <p:txBody>
            <a:bodyPr/>
            <a:lstStyle/>
            <a:p>
              <a:endParaRPr lang="en-US" sz="1800">
                <a:solidFill>
                  <a:schemeClr val="tx1"/>
                </a:solidFill>
                <a:latin typeface="Segoe" pitchFamily="34" charset="0"/>
              </a:endParaRPr>
            </a:p>
          </p:txBody>
        </p:sp>
        <p:sp>
          <p:nvSpPr>
            <p:cNvPr id="6722" name="Freeform 377"/>
            <p:cNvSpPr>
              <a:spLocks/>
            </p:cNvSpPr>
            <p:nvPr/>
          </p:nvSpPr>
          <p:spPr bwMode="auto">
            <a:xfrm>
              <a:off x="6297613" y="2101850"/>
              <a:ext cx="479425" cy="1079500"/>
            </a:xfrm>
            <a:custGeom>
              <a:avLst/>
              <a:gdLst>
                <a:gd name="T0" fmla="*/ 14288 w 604"/>
                <a:gd name="T1" fmla="*/ 1079500 h 1360"/>
                <a:gd name="T2" fmla="*/ 14288 w 604"/>
                <a:gd name="T3" fmla="*/ 1056481 h 1360"/>
                <a:gd name="T4" fmla="*/ 0 w 604"/>
                <a:gd name="T5" fmla="*/ 1056481 h 1360"/>
                <a:gd name="T6" fmla="*/ 0 w 604"/>
                <a:gd name="T7" fmla="*/ 119063 h 1360"/>
                <a:gd name="T8" fmla="*/ 119063 w 604"/>
                <a:gd name="T9" fmla="*/ 0 h 1360"/>
                <a:gd name="T10" fmla="*/ 479425 w 604"/>
                <a:gd name="T11" fmla="*/ 0 h 1360"/>
                <a:gd name="T12" fmla="*/ 479425 w 604"/>
                <a:gd name="T13" fmla="*/ 935831 h 1360"/>
                <a:gd name="T14" fmla="*/ 471488 w 604"/>
                <a:gd name="T15" fmla="*/ 943769 h 1360"/>
                <a:gd name="T16" fmla="*/ 471488 w 604"/>
                <a:gd name="T17" fmla="*/ 951706 h 1360"/>
                <a:gd name="T18" fmla="*/ 344487 w 604"/>
                <a:gd name="T19" fmla="*/ 1079500 h 1360"/>
                <a:gd name="T20" fmla="*/ 14288 w 604"/>
                <a:gd name="T21" fmla="*/ 1079500 h 1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4"/>
                <a:gd name="T34" fmla="*/ 0 h 1360"/>
                <a:gd name="T35" fmla="*/ 604 w 604"/>
                <a:gd name="T36" fmla="*/ 1360 h 13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4" h="1360">
                  <a:moveTo>
                    <a:pt x="18" y="1360"/>
                  </a:moveTo>
                  <a:lnTo>
                    <a:pt x="18" y="1331"/>
                  </a:lnTo>
                  <a:lnTo>
                    <a:pt x="0" y="1331"/>
                  </a:lnTo>
                  <a:lnTo>
                    <a:pt x="0" y="150"/>
                  </a:lnTo>
                  <a:lnTo>
                    <a:pt x="150" y="0"/>
                  </a:lnTo>
                  <a:lnTo>
                    <a:pt x="604" y="0"/>
                  </a:lnTo>
                  <a:lnTo>
                    <a:pt x="604" y="1179"/>
                  </a:lnTo>
                  <a:lnTo>
                    <a:pt x="594" y="1189"/>
                  </a:lnTo>
                  <a:lnTo>
                    <a:pt x="594" y="1199"/>
                  </a:lnTo>
                  <a:lnTo>
                    <a:pt x="434" y="1360"/>
                  </a:lnTo>
                  <a:lnTo>
                    <a:pt x="18" y="1360"/>
                  </a:lnTo>
                  <a:close/>
                </a:path>
              </a:pathLst>
            </a:custGeom>
            <a:noFill/>
            <a:ln w="6">
              <a:solidFill>
                <a:srgbClr val="000000"/>
              </a:solidFill>
              <a:round/>
              <a:headEnd/>
              <a:tailEnd/>
            </a:ln>
          </p:spPr>
          <p:txBody>
            <a:bodyPr/>
            <a:lstStyle/>
            <a:p>
              <a:endParaRPr lang="en-US" sz="1800">
                <a:solidFill>
                  <a:schemeClr val="tx1"/>
                </a:solidFill>
                <a:latin typeface="Segoe" pitchFamily="34" charset="0"/>
              </a:endParaRPr>
            </a:p>
          </p:txBody>
        </p:sp>
      </p:grpSp>
      <p:grpSp>
        <p:nvGrpSpPr>
          <p:cNvPr id="5" name="Group 991"/>
          <p:cNvGrpSpPr>
            <a:grpSpLocks/>
          </p:cNvGrpSpPr>
          <p:nvPr/>
        </p:nvGrpSpPr>
        <p:grpSpPr bwMode="auto">
          <a:xfrm>
            <a:off x="3276600" y="5029200"/>
            <a:ext cx="517525" cy="530225"/>
            <a:chOff x="3643313" y="4686301"/>
            <a:chExt cx="517525" cy="530224"/>
          </a:xfrm>
        </p:grpSpPr>
        <p:sp>
          <p:nvSpPr>
            <p:cNvPr id="6419" name="Freeform 379"/>
            <p:cNvSpPr>
              <a:spLocks/>
            </p:cNvSpPr>
            <p:nvPr/>
          </p:nvSpPr>
          <p:spPr bwMode="auto">
            <a:xfrm>
              <a:off x="4103688" y="5072063"/>
              <a:ext cx="57150" cy="142875"/>
            </a:xfrm>
            <a:custGeom>
              <a:avLst/>
              <a:gdLst>
                <a:gd name="T0" fmla="*/ 0 w 72"/>
                <a:gd name="T1" fmla="*/ 142875 h 181"/>
                <a:gd name="T2" fmla="*/ 57150 w 72"/>
                <a:gd name="T3" fmla="*/ 86041 h 181"/>
                <a:gd name="T4" fmla="*/ 57150 w 72"/>
                <a:gd name="T5" fmla="*/ 0 h 181"/>
                <a:gd name="T6" fmla="*/ 0 w 72"/>
                <a:gd name="T7" fmla="*/ 56834 h 181"/>
                <a:gd name="T8" fmla="*/ 0 w 72"/>
                <a:gd name="T9" fmla="*/ 142875 h 181"/>
                <a:gd name="T10" fmla="*/ 0 60000 65536"/>
                <a:gd name="T11" fmla="*/ 0 60000 65536"/>
                <a:gd name="T12" fmla="*/ 0 60000 65536"/>
                <a:gd name="T13" fmla="*/ 0 60000 65536"/>
                <a:gd name="T14" fmla="*/ 0 60000 65536"/>
                <a:gd name="T15" fmla="*/ 0 w 72"/>
                <a:gd name="T16" fmla="*/ 0 h 181"/>
                <a:gd name="T17" fmla="*/ 72 w 72"/>
                <a:gd name="T18" fmla="*/ 181 h 181"/>
              </a:gdLst>
              <a:ahLst/>
              <a:cxnLst>
                <a:cxn ang="T10">
                  <a:pos x="T0" y="T1"/>
                </a:cxn>
                <a:cxn ang="T11">
                  <a:pos x="T2" y="T3"/>
                </a:cxn>
                <a:cxn ang="T12">
                  <a:pos x="T4" y="T5"/>
                </a:cxn>
                <a:cxn ang="T13">
                  <a:pos x="T6" y="T7"/>
                </a:cxn>
                <a:cxn ang="T14">
                  <a:pos x="T8" y="T9"/>
                </a:cxn>
              </a:cxnLst>
              <a:rect l="T15" t="T16" r="T17" b="T18"/>
              <a:pathLst>
                <a:path w="72" h="181">
                  <a:moveTo>
                    <a:pt x="0" y="181"/>
                  </a:moveTo>
                  <a:lnTo>
                    <a:pt x="72" y="109"/>
                  </a:lnTo>
                  <a:lnTo>
                    <a:pt x="72" y="0"/>
                  </a:lnTo>
                  <a:lnTo>
                    <a:pt x="0" y="72"/>
                  </a:lnTo>
                  <a:lnTo>
                    <a:pt x="0" y="181"/>
                  </a:lnTo>
                  <a:close/>
                </a:path>
              </a:pathLst>
            </a:custGeom>
            <a:solidFill>
              <a:srgbClr val="9A9A9A"/>
            </a:solidFill>
            <a:ln w="9525">
              <a:noFill/>
              <a:round/>
              <a:headEnd/>
              <a:tailEnd/>
            </a:ln>
          </p:spPr>
          <p:txBody>
            <a:bodyPr/>
            <a:lstStyle/>
            <a:p>
              <a:endParaRPr lang="en-US" sz="1800">
                <a:solidFill>
                  <a:schemeClr val="tx1"/>
                </a:solidFill>
                <a:latin typeface="Segoe" pitchFamily="34" charset="0"/>
              </a:endParaRPr>
            </a:p>
          </p:txBody>
        </p:sp>
        <p:sp>
          <p:nvSpPr>
            <p:cNvPr id="6420" name="Freeform 380"/>
            <p:cNvSpPr>
              <a:spLocks/>
            </p:cNvSpPr>
            <p:nvPr/>
          </p:nvSpPr>
          <p:spPr bwMode="auto">
            <a:xfrm>
              <a:off x="4075113" y="5072063"/>
              <a:ext cx="85725" cy="42863"/>
            </a:xfrm>
            <a:custGeom>
              <a:avLst/>
              <a:gdLst>
                <a:gd name="T0" fmla="*/ 43263 w 107"/>
                <a:gd name="T1" fmla="*/ 42863 h 55"/>
                <a:gd name="T2" fmla="*/ 85725 w 107"/>
                <a:gd name="T3" fmla="*/ 0 h 55"/>
                <a:gd name="T4" fmla="*/ 0 w 107"/>
                <a:gd name="T5" fmla="*/ 0 h 55"/>
                <a:gd name="T6" fmla="*/ 43263 w 107"/>
                <a:gd name="T7" fmla="*/ 42863 h 55"/>
                <a:gd name="T8" fmla="*/ 0 60000 65536"/>
                <a:gd name="T9" fmla="*/ 0 60000 65536"/>
                <a:gd name="T10" fmla="*/ 0 60000 65536"/>
                <a:gd name="T11" fmla="*/ 0 60000 65536"/>
                <a:gd name="T12" fmla="*/ 0 w 107"/>
                <a:gd name="T13" fmla="*/ 0 h 55"/>
                <a:gd name="T14" fmla="*/ 107 w 107"/>
                <a:gd name="T15" fmla="*/ 55 h 55"/>
              </a:gdLst>
              <a:ahLst/>
              <a:cxnLst>
                <a:cxn ang="T8">
                  <a:pos x="T0" y="T1"/>
                </a:cxn>
                <a:cxn ang="T9">
                  <a:pos x="T2" y="T3"/>
                </a:cxn>
                <a:cxn ang="T10">
                  <a:pos x="T4" y="T5"/>
                </a:cxn>
                <a:cxn ang="T11">
                  <a:pos x="T6" y="T7"/>
                </a:cxn>
              </a:cxnLst>
              <a:rect l="T12" t="T13" r="T14" b="T15"/>
              <a:pathLst>
                <a:path w="107" h="55">
                  <a:moveTo>
                    <a:pt x="54" y="55"/>
                  </a:moveTo>
                  <a:lnTo>
                    <a:pt x="107" y="0"/>
                  </a:lnTo>
                  <a:lnTo>
                    <a:pt x="0" y="0"/>
                  </a:lnTo>
                  <a:lnTo>
                    <a:pt x="54" y="55"/>
                  </a:lnTo>
                  <a:close/>
                </a:path>
              </a:pathLst>
            </a:custGeom>
            <a:solidFill>
              <a:srgbClr val="E6E6E6"/>
            </a:solidFill>
            <a:ln w="9525">
              <a:noFill/>
              <a:round/>
              <a:headEnd/>
              <a:tailEnd/>
            </a:ln>
          </p:spPr>
          <p:txBody>
            <a:bodyPr/>
            <a:lstStyle/>
            <a:p>
              <a:endParaRPr lang="en-US" sz="1800">
                <a:solidFill>
                  <a:schemeClr val="tx1"/>
                </a:solidFill>
                <a:latin typeface="Segoe" pitchFamily="34" charset="0"/>
              </a:endParaRPr>
            </a:p>
          </p:txBody>
        </p:sp>
        <p:sp>
          <p:nvSpPr>
            <p:cNvPr id="6421" name="Freeform 381"/>
            <p:cNvSpPr>
              <a:spLocks/>
            </p:cNvSpPr>
            <p:nvPr/>
          </p:nvSpPr>
          <p:spPr bwMode="auto">
            <a:xfrm>
              <a:off x="3646488" y="5102225"/>
              <a:ext cx="114300" cy="26988"/>
            </a:xfrm>
            <a:custGeom>
              <a:avLst/>
              <a:gdLst>
                <a:gd name="T0" fmla="*/ 114300 w 144"/>
                <a:gd name="T1" fmla="*/ 26988 h 35"/>
                <a:gd name="T2" fmla="*/ 27781 w 144"/>
                <a:gd name="T3" fmla="*/ 0 h 35"/>
                <a:gd name="T4" fmla="*/ 0 w 144"/>
                <a:gd name="T5" fmla="*/ 26988 h 35"/>
                <a:gd name="T6" fmla="*/ 114300 w 144"/>
                <a:gd name="T7" fmla="*/ 26988 h 35"/>
                <a:gd name="T8" fmla="*/ 0 60000 65536"/>
                <a:gd name="T9" fmla="*/ 0 60000 65536"/>
                <a:gd name="T10" fmla="*/ 0 60000 65536"/>
                <a:gd name="T11" fmla="*/ 0 60000 65536"/>
                <a:gd name="T12" fmla="*/ 0 w 144"/>
                <a:gd name="T13" fmla="*/ 0 h 35"/>
                <a:gd name="T14" fmla="*/ 144 w 144"/>
                <a:gd name="T15" fmla="*/ 35 h 35"/>
              </a:gdLst>
              <a:ahLst/>
              <a:cxnLst>
                <a:cxn ang="T8">
                  <a:pos x="T0" y="T1"/>
                </a:cxn>
                <a:cxn ang="T9">
                  <a:pos x="T2" y="T3"/>
                </a:cxn>
                <a:cxn ang="T10">
                  <a:pos x="T4" y="T5"/>
                </a:cxn>
                <a:cxn ang="T11">
                  <a:pos x="T6" y="T7"/>
                </a:cxn>
              </a:cxnLst>
              <a:rect l="T12" t="T13" r="T14" b="T15"/>
              <a:pathLst>
                <a:path w="144" h="35">
                  <a:moveTo>
                    <a:pt x="144" y="35"/>
                  </a:moveTo>
                  <a:lnTo>
                    <a:pt x="35" y="0"/>
                  </a:lnTo>
                  <a:lnTo>
                    <a:pt x="0" y="35"/>
                  </a:lnTo>
                  <a:lnTo>
                    <a:pt x="144" y="35"/>
                  </a:lnTo>
                  <a:close/>
                </a:path>
              </a:pathLst>
            </a:custGeom>
            <a:solidFill>
              <a:srgbClr val="E6E6E6"/>
            </a:solidFill>
            <a:ln w="9525">
              <a:noFill/>
              <a:round/>
              <a:headEnd/>
              <a:tailEnd/>
            </a:ln>
          </p:spPr>
          <p:txBody>
            <a:bodyPr/>
            <a:lstStyle/>
            <a:p>
              <a:endParaRPr lang="en-US" sz="1800">
                <a:solidFill>
                  <a:schemeClr val="tx1"/>
                </a:solidFill>
                <a:latin typeface="Segoe" pitchFamily="34" charset="0"/>
              </a:endParaRPr>
            </a:p>
          </p:txBody>
        </p:sp>
        <p:sp>
          <p:nvSpPr>
            <p:cNvPr id="6422" name="Freeform 382"/>
            <p:cNvSpPr>
              <a:spLocks/>
            </p:cNvSpPr>
            <p:nvPr/>
          </p:nvSpPr>
          <p:spPr bwMode="auto">
            <a:xfrm>
              <a:off x="3675063" y="5072063"/>
              <a:ext cx="471488" cy="57150"/>
            </a:xfrm>
            <a:custGeom>
              <a:avLst/>
              <a:gdLst>
                <a:gd name="T0" fmla="*/ 471488 w 594"/>
                <a:gd name="T1" fmla="*/ 15081 h 72"/>
                <a:gd name="T2" fmla="*/ 443707 w 594"/>
                <a:gd name="T3" fmla="*/ 0 h 72"/>
                <a:gd name="T4" fmla="*/ 29369 w 594"/>
                <a:gd name="T5" fmla="*/ 0 h 72"/>
                <a:gd name="T6" fmla="*/ 0 w 594"/>
                <a:gd name="T7" fmla="*/ 29369 h 72"/>
                <a:gd name="T8" fmla="*/ 86519 w 594"/>
                <a:gd name="T9" fmla="*/ 57150 h 72"/>
                <a:gd name="T10" fmla="*/ 428625 w 594"/>
                <a:gd name="T11" fmla="*/ 57150 h 72"/>
                <a:gd name="T12" fmla="*/ 471488 w 594"/>
                <a:gd name="T13" fmla="*/ 15081 h 72"/>
                <a:gd name="T14" fmla="*/ 0 60000 65536"/>
                <a:gd name="T15" fmla="*/ 0 60000 65536"/>
                <a:gd name="T16" fmla="*/ 0 60000 65536"/>
                <a:gd name="T17" fmla="*/ 0 60000 65536"/>
                <a:gd name="T18" fmla="*/ 0 60000 65536"/>
                <a:gd name="T19" fmla="*/ 0 60000 65536"/>
                <a:gd name="T20" fmla="*/ 0 60000 65536"/>
                <a:gd name="T21" fmla="*/ 0 w 594"/>
                <a:gd name="T22" fmla="*/ 0 h 72"/>
                <a:gd name="T23" fmla="*/ 594 w 594"/>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4" h="72">
                  <a:moveTo>
                    <a:pt x="594" y="19"/>
                  </a:moveTo>
                  <a:lnTo>
                    <a:pt x="559" y="0"/>
                  </a:lnTo>
                  <a:lnTo>
                    <a:pt x="37" y="0"/>
                  </a:lnTo>
                  <a:lnTo>
                    <a:pt x="0" y="37"/>
                  </a:lnTo>
                  <a:lnTo>
                    <a:pt x="109" y="72"/>
                  </a:lnTo>
                  <a:lnTo>
                    <a:pt x="540" y="72"/>
                  </a:lnTo>
                  <a:lnTo>
                    <a:pt x="594" y="19"/>
                  </a:lnTo>
                  <a:close/>
                </a:path>
              </a:pathLst>
            </a:custGeom>
            <a:solidFill>
              <a:srgbClr val="9A9A9A"/>
            </a:solidFill>
            <a:ln w="9525">
              <a:noFill/>
              <a:round/>
              <a:headEnd/>
              <a:tailEnd/>
            </a:ln>
          </p:spPr>
          <p:txBody>
            <a:bodyPr/>
            <a:lstStyle/>
            <a:p>
              <a:endParaRPr lang="en-US" sz="1800">
                <a:solidFill>
                  <a:schemeClr val="tx1"/>
                </a:solidFill>
                <a:latin typeface="Segoe" pitchFamily="34" charset="0"/>
              </a:endParaRPr>
            </a:p>
          </p:txBody>
        </p:sp>
        <p:pic>
          <p:nvPicPr>
            <p:cNvPr id="6423" name="Picture 383"/>
            <p:cNvPicPr>
              <a:picLocks noChangeAspect="1" noChangeArrowheads="1"/>
            </p:cNvPicPr>
            <p:nvPr/>
          </p:nvPicPr>
          <p:blipFill>
            <a:blip r:embed="rId21"/>
            <a:srcRect/>
            <a:stretch>
              <a:fillRect/>
            </a:stretch>
          </p:blipFill>
          <p:spPr bwMode="auto">
            <a:xfrm>
              <a:off x="3740151" y="5102225"/>
              <a:ext cx="323850" cy="25400"/>
            </a:xfrm>
            <a:prstGeom prst="rect">
              <a:avLst/>
            </a:prstGeom>
            <a:noFill/>
            <a:ln w="9525">
              <a:noFill/>
              <a:miter lim="800000"/>
              <a:headEnd/>
              <a:tailEnd/>
            </a:ln>
          </p:spPr>
        </p:pic>
        <p:sp>
          <p:nvSpPr>
            <p:cNvPr id="6424" name="Rectangle 384"/>
            <p:cNvSpPr>
              <a:spLocks noChangeArrowheads="1"/>
            </p:cNvSpPr>
            <p:nvPr/>
          </p:nvSpPr>
          <p:spPr bwMode="auto">
            <a:xfrm>
              <a:off x="3643313" y="5127625"/>
              <a:ext cx="1588" cy="88900"/>
            </a:xfrm>
            <a:prstGeom prst="rect">
              <a:avLst/>
            </a:prstGeom>
            <a:solidFill>
              <a:srgbClr val="E6E6E6"/>
            </a:solidFill>
            <a:ln w="9525">
              <a:noFill/>
              <a:miter lim="800000"/>
              <a:headEnd/>
              <a:tailEnd/>
            </a:ln>
          </p:spPr>
          <p:txBody>
            <a:bodyPr/>
            <a:lstStyle/>
            <a:p>
              <a:endParaRPr lang="en-US" sz="1800">
                <a:solidFill>
                  <a:schemeClr val="tx1"/>
                </a:solidFill>
                <a:latin typeface="Segoe" pitchFamily="34" charset="0"/>
              </a:endParaRPr>
            </a:p>
          </p:txBody>
        </p:sp>
        <p:sp>
          <p:nvSpPr>
            <p:cNvPr id="6425" name="Rectangle 385"/>
            <p:cNvSpPr>
              <a:spLocks noChangeArrowheads="1"/>
            </p:cNvSpPr>
            <p:nvPr/>
          </p:nvSpPr>
          <p:spPr bwMode="auto">
            <a:xfrm>
              <a:off x="3644901" y="5127625"/>
              <a:ext cx="22225" cy="88900"/>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6426" name="Rectangle 386"/>
            <p:cNvSpPr>
              <a:spLocks noChangeArrowheads="1"/>
            </p:cNvSpPr>
            <p:nvPr/>
          </p:nvSpPr>
          <p:spPr bwMode="auto">
            <a:xfrm>
              <a:off x="3667126" y="5127625"/>
              <a:ext cx="20638" cy="88900"/>
            </a:xfrm>
            <a:prstGeom prst="rect">
              <a:avLst/>
            </a:prstGeom>
            <a:solidFill>
              <a:srgbClr val="C2C2C2"/>
            </a:solidFill>
            <a:ln w="9525">
              <a:noFill/>
              <a:miter lim="800000"/>
              <a:headEnd/>
              <a:tailEnd/>
            </a:ln>
          </p:spPr>
          <p:txBody>
            <a:bodyPr/>
            <a:lstStyle/>
            <a:p>
              <a:endParaRPr lang="en-US" sz="1800">
                <a:solidFill>
                  <a:schemeClr val="tx1"/>
                </a:solidFill>
                <a:latin typeface="Segoe" pitchFamily="34" charset="0"/>
              </a:endParaRPr>
            </a:p>
          </p:txBody>
        </p:sp>
        <p:sp>
          <p:nvSpPr>
            <p:cNvPr id="6427" name="Rectangle 387"/>
            <p:cNvSpPr>
              <a:spLocks noChangeArrowheads="1"/>
            </p:cNvSpPr>
            <p:nvPr/>
          </p:nvSpPr>
          <p:spPr bwMode="auto">
            <a:xfrm>
              <a:off x="3687763" y="5127625"/>
              <a:ext cx="22225" cy="88900"/>
            </a:xfrm>
            <a:prstGeom prst="rect">
              <a:avLst/>
            </a:prstGeom>
            <a:solidFill>
              <a:srgbClr val="C4C4C4"/>
            </a:solidFill>
            <a:ln w="9525">
              <a:noFill/>
              <a:miter lim="800000"/>
              <a:headEnd/>
              <a:tailEnd/>
            </a:ln>
          </p:spPr>
          <p:txBody>
            <a:bodyPr/>
            <a:lstStyle/>
            <a:p>
              <a:endParaRPr lang="en-US" sz="1800">
                <a:solidFill>
                  <a:schemeClr val="tx1"/>
                </a:solidFill>
                <a:latin typeface="Segoe" pitchFamily="34" charset="0"/>
              </a:endParaRPr>
            </a:p>
          </p:txBody>
        </p:sp>
        <p:sp>
          <p:nvSpPr>
            <p:cNvPr id="6428" name="Rectangle 388"/>
            <p:cNvSpPr>
              <a:spLocks noChangeArrowheads="1"/>
            </p:cNvSpPr>
            <p:nvPr/>
          </p:nvSpPr>
          <p:spPr bwMode="auto">
            <a:xfrm>
              <a:off x="3709988" y="5127625"/>
              <a:ext cx="26988" cy="88900"/>
            </a:xfrm>
            <a:prstGeom prst="rect">
              <a:avLst/>
            </a:prstGeom>
            <a:solidFill>
              <a:srgbClr val="C6C6C6"/>
            </a:solidFill>
            <a:ln w="9525">
              <a:noFill/>
              <a:miter lim="800000"/>
              <a:headEnd/>
              <a:tailEnd/>
            </a:ln>
          </p:spPr>
          <p:txBody>
            <a:bodyPr/>
            <a:lstStyle/>
            <a:p>
              <a:endParaRPr lang="en-US" sz="1800">
                <a:solidFill>
                  <a:schemeClr val="tx1"/>
                </a:solidFill>
                <a:latin typeface="Segoe" pitchFamily="34" charset="0"/>
              </a:endParaRPr>
            </a:p>
          </p:txBody>
        </p:sp>
        <p:sp>
          <p:nvSpPr>
            <p:cNvPr id="6429" name="Rectangle 389"/>
            <p:cNvSpPr>
              <a:spLocks noChangeArrowheads="1"/>
            </p:cNvSpPr>
            <p:nvPr/>
          </p:nvSpPr>
          <p:spPr bwMode="auto">
            <a:xfrm>
              <a:off x="3736976" y="5127625"/>
              <a:ext cx="19050" cy="88900"/>
            </a:xfrm>
            <a:prstGeom prst="rect">
              <a:avLst/>
            </a:prstGeom>
            <a:solidFill>
              <a:srgbClr val="C8C8C8"/>
            </a:solidFill>
            <a:ln w="9525">
              <a:noFill/>
              <a:miter lim="800000"/>
              <a:headEnd/>
              <a:tailEnd/>
            </a:ln>
          </p:spPr>
          <p:txBody>
            <a:bodyPr/>
            <a:lstStyle/>
            <a:p>
              <a:endParaRPr lang="en-US" sz="1800">
                <a:solidFill>
                  <a:schemeClr val="tx1"/>
                </a:solidFill>
                <a:latin typeface="Segoe" pitchFamily="34" charset="0"/>
              </a:endParaRPr>
            </a:p>
          </p:txBody>
        </p:sp>
        <p:sp>
          <p:nvSpPr>
            <p:cNvPr id="6430" name="Rectangle 390"/>
            <p:cNvSpPr>
              <a:spLocks noChangeArrowheads="1"/>
            </p:cNvSpPr>
            <p:nvPr/>
          </p:nvSpPr>
          <p:spPr bwMode="auto">
            <a:xfrm>
              <a:off x="3756026" y="5127625"/>
              <a:ext cx="25400" cy="88900"/>
            </a:xfrm>
            <a:prstGeom prst="rect">
              <a:avLst/>
            </a:prstGeom>
            <a:solidFill>
              <a:srgbClr val="CACACA"/>
            </a:solidFill>
            <a:ln w="9525">
              <a:noFill/>
              <a:miter lim="800000"/>
              <a:headEnd/>
              <a:tailEnd/>
            </a:ln>
          </p:spPr>
          <p:txBody>
            <a:bodyPr/>
            <a:lstStyle/>
            <a:p>
              <a:endParaRPr lang="en-US" sz="1800">
                <a:solidFill>
                  <a:schemeClr val="tx1"/>
                </a:solidFill>
                <a:latin typeface="Segoe" pitchFamily="34" charset="0"/>
              </a:endParaRPr>
            </a:p>
          </p:txBody>
        </p:sp>
        <p:sp>
          <p:nvSpPr>
            <p:cNvPr id="6431" name="Rectangle 391"/>
            <p:cNvSpPr>
              <a:spLocks noChangeArrowheads="1"/>
            </p:cNvSpPr>
            <p:nvPr/>
          </p:nvSpPr>
          <p:spPr bwMode="auto">
            <a:xfrm>
              <a:off x="3781426" y="5127625"/>
              <a:ext cx="28575" cy="88900"/>
            </a:xfrm>
            <a:prstGeom prst="rect">
              <a:avLst/>
            </a:prstGeom>
            <a:solidFill>
              <a:srgbClr val="CCCCCC"/>
            </a:solidFill>
            <a:ln w="9525">
              <a:noFill/>
              <a:miter lim="800000"/>
              <a:headEnd/>
              <a:tailEnd/>
            </a:ln>
          </p:spPr>
          <p:txBody>
            <a:bodyPr/>
            <a:lstStyle/>
            <a:p>
              <a:endParaRPr lang="en-US" sz="1800">
                <a:solidFill>
                  <a:schemeClr val="tx1"/>
                </a:solidFill>
                <a:latin typeface="Segoe" pitchFamily="34" charset="0"/>
              </a:endParaRPr>
            </a:p>
          </p:txBody>
        </p:sp>
        <p:sp>
          <p:nvSpPr>
            <p:cNvPr id="6432" name="Rectangle 392"/>
            <p:cNvSpPr>
              <a:spLocks noChangeArrowheads="1"/>
            </p:cNvSpPr>
            <p:nvPr/>
          </p:nvSpPr>
          <p:spPr bwMode="auto">
            <a:xfrm>
              <a:off x="3810001" y="5127625"/>
              <a:ext cx="22225" cy="88900"/>
            </a:xfrm>
            <a:prstGeom prst="rect">
              <a:avLst/>
            </a:prstGeom>
            <a:solidFill>
              <a:srgbClr val="CECECE"/>
            </a:solidFill>
            <a:ln w="9525">
              <a:noFill/>
              <a:miter lim="800000"/>
              <a:headEnd/>
              <a:tailEnd/>
            </a:ln>
          </p:spPr>
          <p:txBody>
            <a:bodyPr/>
            <a:lstStyle/>
            <a:p>
              <a:endParaRPr lang="en-US" sz="1800">
                <a:solidFill>
                  <a:schemeClr val="tx1"/>
                </a:solidFill>
                <a:latin typeface="Segoe" pitchFamily="34" charset="0"/>
              </a:endParaRPr>
            </a:p>
          </p:txBody>
        </p:sp>
        <p:sp>
          <p:nvSpPr>
            <p:cNvPr id="6433" name="Rectangle 393"/>
            <p:cNvSpPr>
              <a:spLocks noChangeArrowheads="1"/>
            </p:cNvSpPr>
            <p:nvPr/>
          </p:nvSpPr>
          <p:spPr bwMode="auto">
            <a:xfrm>
              <a:off x="3832226" y="5127625"/>
              <a:ext cx="22225" cy="88900"/>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6434" name="Rectangle 394"/>
            <p:cNvSpPr>
              <a:spLocks noChangeArrowheads="1"/>
            </p:cNvSpPr>
            <p:nvPr/>
          </p:nvSpPr>
          <p:spPr bwMode="auto">
            <a:xfrm>
              <a:off x="3854451" y="5127625"/>
              <a:ext cx="28575" cy="88900"/>
            </a:xfrm>
            <a:prstGeom prst="rect">
              <a:avLst/>
            </a:prstGeom>
            <a:solidFill>
              <a:srgbClr val="D2D2D2"/>
            </a:solidFill>
            <a:ln w="9525">
              <a:noFill/>
              <a:miter lim="800000"/>
              <a:headEnd/>
              <a:tailEnd/>
            </a:ln>
          </p:spPr>
          <p:txBody>
            <a:bodyPr/>
            <a:lstStyle/>
            <a:p>
              <a:endParaRPr lang="en-US" sz="1800">
                <a:solidFill>
                  <a:schemeClr val="tx1"/>
                </a:solidFill>
                <a:latin typeface="Segoe" pitchFamily="34" charset="0"/>
              </a:endParaRPr>
            </a:p>
          </p:txBody>
        </p:sp>
        <p:sp>
          <p:nvSpPr>
            <p:cNvPr id="6435" name="Rectangle 395"/>
            <p:cNvSpPr>
              <a:spLocks noChangeArrowheads="1"/>
            </p:cNvSpPr>
            <p:nvPr/>
          </p:nvSpPr>
          <p:spPr bwMode="auto">
            <a:xfrm>
              <a:off x="3883026" y="5127625"/>
              <a:ext cx="25400" cy="88900"/>
            </a:xfrm>
            <a:prstGeom prst="rect">
              <a:avLst/>
            </a:prstGeom>
            <a:solidFill>
              <a:srgbClr val="D4D4D4"/>
            </a:solidFill>
            <a:ln w="9525">
              <a:noFill/>
              <a:miter lim="800000"/>
              <a:headEnd/>
              <a:tailEnd/>
            </a:ln>
          </p:spPr>
          <p:txBody>
            <a:bodyPr/>
            <a:lstStyle/>
            <a:p>
              <a:endParaRPr lang="en-US" sz="1800">
                <a:solidFill>
                  <a:schemeClr val="tx1"/>
                </a:solidFill>
                <a:latin typeface="Segoe" pitchFamily="34" charset="0"/>
              </a:endParaRPr>
            </a:p>
          </p:txBody>
        </p:sp>
        <p:sp>
          <p:nvSpPr>
            <p:cNvPr id="6436" name="Rectangle 396"/>
            <p:cNvSpPr>
              <a:spLocks noChangeArrowheads="1"/>
            </p:cNvSpPr>
            <p:nvPr/>
          </p:nvSpPr>
          <p:spPr bwMode="auto">
            <a:xfrm>
              <a:off x="3908426" y="5127625"/>
              <a:ext cx="19050" cy="88900"/>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6437" name="Rectangle 397"/>
            <p:cNvSpPr>
              <a:spLocks noChangeArrowheads="1"/>
            </p:cNvSpPr>
            <p:nvPr/>
          </p:nvSpPr>
          <p:spPr bwMode="auto">
            <a:xfrm>
              <a:off x="3927476" y="5127625"/>
              <a:ext cx="26988" cy="88900"/>
            </a:xfrm>
            <a:prstGeom prst="rect">
              <a:avLst/>
            </a:prstGeom>
            <a:solidFill>
              <a:srgbClr val="D8D8D8"/>
            </a:solidFill>
            <a:ln w="9525">
              <a:noFill/>
              <a:miter lim="800000"/>
              <a:headEnd/>
              <a:tailEnd/>
            </a:ln>
          </p:spPr>
          <p:txBody>
            <a:bodyPr/>
            <a:lstStyle/>
            <a:p>
              <a:endParaRPr lang="en-US" sz="1800">
                <a:solidFill>
                  <a:schemeClr val="tx1"/>
                </a:solidFill>
                <a:latin typeface="Segoe" pitchFamily="34" charset="0"/>
              </a:endParaRPr>
            </a:p>
          </p:txBody>
        </p:sp>
        <p:sp>
          <p:nvSpPr>
            <p:cNvPr id="6438" name="Rectangle 398"/>
            <p:cNvSpPr>
              <a:spLocks noChangeArrowheads="1"/>
            </p:cNvSpPr>
            <p:nvPr/>
          </p:nvSpPr>
          <p:spPr bwMode="auto">
            <a:xfrm>
              <a:off x="3954463" y="5127625"/>
              <a:ext cx="20638" cy="88900"/>
            </a:xfrm>
            <a:prstGeom prst="rect">
              <a:avLst/>
            </a:prstGeom>
            <a:solidFill>
              <a:srgbClr val="DADADA"/>
            </a:solidFill>
            <a:ln w="9525">
              <a:noFill/>
              <a:miter lim="800000"/>
              <a:headEnd/>
              <a:tailEnd/>
            </a:ln>
          </p:spPr>
          <p:txBody>
            <a:bodyPr/>
            <a:lstStyle/>
            <a:p>
              <a:endParaRPr lang="en-US" sz="1800">
                <a:solidFill>
                  <a:schemeClr val="tx1"/>
                </a:solidFill>
                <a:latin typeface="Segoe" pitchFamily="34" charset="0"/>
              </a:endParaRPr>
            </a:p>
          </p:txBody>
        </p:sp>
        <p:sp>
          <p:nvSpPr>
            <p:cNvPr id="6439" name="Rectangle 399"/>
            <p:cNvSpPr>
              <a:spLocks noChangeArrowheads="1"/>
            </p:cNvSpPr>
            <p:nvPr/>
          </p:nvSpPr>
          <p:spPr bwMode="auto">
            <a:xfrm>
              <a:off x="3975101" y="5127625"/>
              <a:ext cx="22225" cy="88900"/>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6440" name="Rectangle 400"/>
            <p:cNvSpPr>
              <a:spLocks noChangeArrowheads="1"/>
            </p:cNvSpPr>
            <p:nvPr/>
          </p:nvSpPr>
          <p:spPr bwMode="auto">
            <a:xfrm>
              <a:off x="3997326" y="5127625"/>
              <a:ext cx="28575" cy="88900"/>
            </a:xfrm>
            <a:prstGeom prst="rect">
              <a:avLst/>
            </a:prstGeom>
            <a:solidFill>
              <a:srgbClr val="DEDEDE"/>
            </a:solidFill>
            <a:ln w="9525">
              <a:noFill/>
              <a:miter lim="800000"/>
              <a:headEnd/>
              <a:tailEnd/>
            </a:ln>
          </p:spPr>
          <p:txBody>
            <a:bodyPr/>
            <a:lstStyle/>
            <a:p>
              <a:endParaRPr lang="en-US" sz="1800">
                <a:solidFill>
                  <a:schemeClr val="tx1"/>
                </a:solidFill>
                <a:latin typeface="Segoe" pitchFamily="34" charset="0"/>
              </a:endParaRPr>
            </a:p>
          </p:txBody>
        </p:sp>
        <p:sp>
          <p:nvSpPr>
            <p:cNvPr id="6441" name="Rectangle 401"/>
            <p:cNvSpPr>
              <a:spLocks noChangeArrowheads="1"/>
            </p:cNvSpPr>
            <p:nvPr/>
          </p:nvSpPr>
          <p:spPr bwMode="auto">
            <a:xfrm>
              <a:off x="4025901" y="5127625"/>
              <a:ext cx="25400" cy="88900"/>
            </a:xfrm>
            <a:prstGeom prst="rect">
              <a:avLst/>
            </a:prstGeom>
            <a:solidFill>
              <a:srgbClr val="E0E0E0"/>
            </a:solidFill>
            <a:ln w="9525">
              <a:noFill/>
              <a:miter lim="800000"/>
              <a:headEnd/>
              <a:tailEnd/>
            </a:ln>
          </p:spPr>
          <p:txBody>
            <a:bodyPr/>
            <a:lstStyle/>
            <a:p>
              <a:endParaRPr lang="en-US" sz="1800">
                <a:solidFill>
                  <a:schemeClr val="tx1"/>
                </a:solidFill>
                <a:latin typeface="Segoe" pitchFamily="34" charset="0"/>
              </a:endParaRPr>
            </a:p>
          </p:txBody>
        </p:sp>
        <p:sp>
          <p:nvSpPr>
            <p:cNvPr id="6442" name="Rectangle 402"/>
            <p:cNvSpPr>
              <a:spLocks noChangeArrowheads="1"/>
            </p:cNvSpPr>
            <p:nvPr/>
          </p:nvSpPr>
          <p:spPr bwMode="auto">
            <a:xfrm>
              <a:off x="4051301" y="5127625"/>
              <a:ext cx="19050" cy="88900"/>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6443" name="Rectangle 403"/>
            <p:cNvSpPr>
              <a:spLocks noChangeArrowheads="1"/>
            </p:cNvSpPr>
            <p:nvPr/>
          </p:nvSpPr>
          <p:spPr bwMode="auto">
            <a:xfrm>
              <a:off x="4070351" y="5127625"/>
              <a:ext cx="26988" cy="88900"/>
            </a:xfrm>
            <a:prstGeom prst="rect">
              <a:avLst/>
            </a:prstGeom>
            <a:solidFill>
              <a:srgbClr val="E4E4E4"/>
            </a:solidFill>
            <a:ln w="9525">
              <a:noFill/>
              <a:miter lim="800000"/>
              <a:headEnd/>
              <a:tailEnd/>
            </a:ln>
          </p:spPr>
          <p:txBody>
            <a:bodyPr/>
            <a:lstStyle/>
            <a:p>
              <a:endParaRPr lang="en-US" sz="1800">
                <a:solidFill>
                  <a:schemeClr val="tx1"/>
                </a:solidFill>
                <a:latin typeface="Segoe" pitchFamily="34" charset="0"/>
              </a:endParaRPr>
            </a:p>
          </p:txBody>
        </p:sp>
        <p:sp>
          <p:nvSpPr>
            <p:cNvPr id="6444" name="Rectangle 404"/>
            <p:cNvSpPr>
              <a:spLocks noChangeArrowheads="1"/>
            </p:cNvSpPr>
            <p:nvPr/>
          </p:nvSpPr>
          <p:spPr bwMode="auto">
            <a:xfrm>
              <a:off x="4097338" y="5127625"/>
              <a:ext cx="6350" cy="88900"/>
            </a:xfrm>
            <a:prstGeom prst="rect">
              <a:avLst/>
            </a:prstGeom>
            <a:solidFill>
              <a:srgbClr val="E6E6E6"/>
            </a:solidFill>
            <a:ln w="9525">
              <a:noFill/>
              <a:miter lim="800000"/>
              <a:headEnd/>
              <a:tailEnd/>
            </a:ln>
          </p:spPr>
          <p:txBody>
            <a:bodyPr/>
            <a:lstStyle/>
            <a:p>
              <a:endParaRPr lang="en-US" sz="1800">
                <a:solidFill>
                  <a:schemeClr val="tx1"/>
                </a:solidFill>
                <a:latin typeface="Segoe" pitchFamily="34" charset="0"/>
              </a:endParaRPr>
            </a:p>
          </p:txBody>
        </p:sp>
        <p:sp>
          <p:nvSpPr>
            <p:cNvPr id="6445" name="Rectangle 405"/>
            <p:cNvSpPr>
              <a:spLocks noChangeArrowheads="1"/>
            </p:cNvSpPr>
            <p:nvPr/>
          </p:nvSpPr>
          <p:spPr bwMode="auto">
            <a:xfrm>
              <a:off x="3646488" y="5129213"/>
              <a:ext cx="457200" cy="85725"/>
            </a:xfrm>
            <a:prstGeom prst="rect">
              <a:avLst/>
            </a:prstGeom>
            <a:noFill/>
            <a:ln w="2">
              <a:solidFill>
                <a:srgbClr val="000000"/>
              </a:solidFill>
              <a:miter lim="800000"/>
              <a:headEnd/>
              <a:tailEnd/>
            </a:ln>
          </p:spPr>
          <p:txBody>
            <a:bodyPr/>
            <a:lstStyle/>
            <a:p>
              <a:endParaRPr lang="en-US" sz="1800">
                <a:solidFill>
                  <a:schemeClr val="tx1"/>
                </a:solidFill>
                <a:latin typeface="Segoe" pitchFamily="34" charset="0"/>
              </a:endParaRPr>
            </a:p>
          </p:txBody>
        </p:sp>
        <p:sp>
          <p:nvSpPr>
            <p:cNvPr id="6446" name="Rectangle 406"/>
            <p:cNvSpPr>
              <a:spLocks noChangeArrowheads="1"/>
            </p:cNvSpPr>
            <p:nvPr/>
          </p:nvSpPr>
          <p:spPr bwMode="auto">
            <a:xfrm>
              <a:off x="3648076" y="5148263"/>
              <a:ext cx="452438" cy="1588"/>
            </a:xfrm>
            <a:prstGeom prst="rect">
              <a:avLst/>
            </a:prstGeom>
            <a:solidFill>
              <a:srgbClr val="9E9E9E"/>
            </a:solidFill>
            <a:ln w="9525">
              <a:noFill/>
              <a:miter lim="800000"/>
              <a:headEnd/>
              <a:tailEnd/>
            </a:ln>
          </p:spPr>
          <p:txBody>
            <a:bodyPr/>
            <a:lstStyle/>
            <a:p>
              <a:endParaRPr lang="en-US" sz="1800">
                <a:solidFill>
                  <a:schemeClr val="tx1"/>
                </a:solidFill>
                <a:latin typeface="Segoe" pitchFamily="34" charset="0"/>
              </a:endParaRPr>
            </a:p>
          </p:txBody>
        </p:sp>
        <p:sp>
          <p:nvSpPr>
            <p:cNvPr id="6447" name="Rectangle 407"/>
            <p:cNvSpPr>
              <a:spLocks noChangeArrowheads="1"/>
            </p:cNvSpPr>
            <p:nvPr/>
          </p:nvSpPr>
          <p:spPr bwMode="auto">
            <a:xfrm>
              <a:off x="3648076" y="5149850"/>
              <a:ext cx="452438" cy="1588"/>
            </a:xfrm>
            <a:prstGeom prst="rect">
              <a:avLst/>
            </a:prstGeom>
            <a:solidFill>
              <a:srgbClr val="A4A4A4"/>
            </a:solidFill>
            <a:ln w="9525">
              <a:noFill/>
              <a:miter lim="800000"/>
              <a:headEnd/>
              <a:tailEnd/>
            </a:ln>
          </p:spPr>
          <p:txBody>
            <a:bodyPr/>
            <a:lstStyle/>
            <a:p>
              <a:endParaRPr lang="en-US" sz="1800">
                <a:solidFill>
                  <a:schemeClr val="tx1"/>
                </a:solidFill>
                <a:latin typeface="Segoe" pitchFamily="34" charset="0"/>
              </a:endParaRPr>
            </a:p>
          </p:txBody>
        </p:sp>
        <p:sp>
          <p:nvSpPr>
            <p:cNvPr id="6448" name="Rectangle 408"/>
            <p:cNvSpPr>
              <a:spLocks noChangeArrowheads="1"/>
            </p:cNvSpPr>
            <p:nvPr/>
          </p:nvSpPr>
          <p:spPr bwMode="auto">
            <a:xfrm>
              <a:off x="3648076" y="5151438"/>
              <a:ext cx="452438" cy="1588"/>
            </a:xfrm>
            <a:prstGeom prst="rect">
              <a:avLst/>
            </a:prstGeom>
            <a:solidFill>
              <a:srgbClr val="B1B1B1"/>
            </a:solidFill>
            <a:ln w="9525">
              <a:noFill/>
              <a:miter lim="800000"/>
              <a:headEnd/>
              <a:tailEnd/>
            </a:ln>
          </p:spPr>
          <p:txBody>
            <a:bodyPr/>
            <a:lstStyle/>
            <a:p>
              <a:endParaRPr lang="en-US" sz="1800">
                <a:solidFill>
                  <a:schemeClr val="tx1"/>
                </a:solidFill>
                <a:latin typeface="Segoe" pitchFamily="34" charset="0"/>
              </a:endParaRPr>
            </a:p>
          </p:txBody>
        </p:sp>
        <p:sp>
          <p:nvSpPr>
            <p:cNvPr id="6449" name="Rectangle 410"/>
            <p:cNvSpPr>
              <a:spLocks noChangeArrowheads="1"/>
            </p:cNvSpPr>
            <p:nvPr/>
          </p:nvSpPr>
          <p:spPr bwMode="auto">
            <a:xfrm>
              <a:off x="3648075" y="5153026"/>
              <a:ext cx="452438" cy="1588"/>
            </a:xfrm>
            <a:prstGeom prst="rect">
              <a:avLst/>
            </a:prstGeom>
            <a:solidFill>
              <a:srgbClr val="BEBEBE"/>
            </a:solidFill>
            <a:ln w="9525">
              <a:noFill/>
              <a:miter lim="800000"/>
              <a:headEnd/>
              <a:tailEnd/>
            </a:ln>
          </p:spPr>
          <p:txBody>
            <a:bodyPr/>
            <a:lstStyle/>
            <a:p>
              <a:endParaRPr lang="en-US" sz="1800">
                <a:solidFill>
                  <a:schemeClr val="tx1"/>
                </a:solidFill>
                <a:latin typeface="Segoe" pitchFamily="34" charset="0"/>
              </a:endParaRPr>
            </a:p>
          </p:txBody>
        </p:sp>
        <p:sp>
          <p:nvSpPr>
            <p:cNvPr id="6450" name="Rectangle 411"/>
            <p:cNvSpPr>
              <a:spLocks noChangeArrowheads="1"/>
            </p:cNvSpPr>
            <p:nvPr/>
          </p:nvSpPr>
          <p:spPr bwMode="auto">
            <a:xfrm>
              <a:off x="3648075" y="5153026"/>
              <a:ext cx="452438" cy="1588"/>
            </a:xfrm>
            <a:prstGeom prst="rect">
              <a:avLst/>
            </a:prstGeom>
            <a:solidFill>
              <a:srgbClr val="CBCBCB"/>
            </a:solidFill>
            <a:ln w="9525">
              <a:noFill/>
              <a:miter lim="800000"/>
              <a:headEnd/>
              <a:tailEnd/>
            </a:ln>
          </p:spPr>
          <p:txBody>
            <a:bodyPr/>
            <a:lstStyle/>
            <a:p>
              <a:endParaRPr lang="en-US" sz="1800">
                <a:solidFill>
                  <a:schemeClr val="tx1"/>
                </a:solidFill>
                <a:latin typeface="Segoe" pitchFamily="34" charset="0"/>
              </a:endParaRPr>
            </a:p>
          </p:txBody>
        </p:sp>
        <p:sp>
          <p:nvSpPr>
            <p:cNvPr id="6451" name="Rectangle 412"/>
            <p:cNvSpPr>
              <a:spLocks noChangeArrowheads="1"/>
            </p:cNvSpPr>
            <p:nvPr/>
          </p:nvSpPr>
          <p:spPr bwMode="auto">
            <a:xfrm>
              <a:off x="3648075" y="5154613"/>
              <a:ext cx="452438" cy="1588"/>
            </a:xfrm>
            <a:prstGeom prst="rect">
              <a:avLst/>
            </a:prstGeom>
            <a:solidFill>
              <a:srgbClr val="D8D8D8"/>
            </a:solidFill>
            <a:ln w="9525">
              <a:noFill/>
              <a:miter lim="800000"/>
              <a:headEnd/>
              <a:tailEnd/>
            </a:ln>
          </p:spPr>
          <p:txBody>
            <a:bodyPr/>
            <a:lstStyle/>
            <a:p>
              <a:endParaRPr lang="en-US" sz="1800">
                <a:solidFill>
                  <a:schemeClr val="tx1"/>
                </a:solidFill>
                <a:latin typeface="Segoe" pitchFamily="34" charset="0"/>
              </a:endParaRPr>
            </a:p>
          </p:txBody>
        </p:sp>
        <p:sp>
          <p:nvSpPr>
            <p:cNvPr id="6452" name="Rectangle 413"/>
            <p:cNvSpPr>
              <a:spLocks noChangeArrowheads="1"/>
            </p:cNvSpPr>
            <p:nvPr/>
          </p:nvSpPr>
          <p:spPr bwMode="auto">
            <a:xfrm>
              <a:off x="3648075" y="5156201"/>
              <a:ext cx="452438"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6453" name="Rectangle 414"/>
            <p:cNvSpPr>
              <a:spLocks noChangeArrowheads="1"/>
            </p:cNvSpPr>
            <p:nvPr/>
          </p:nvSpPr>
          <p:spPr bwMode="auto">
            <a:xfrm>
              <a:off x="3648075" y="5157788"/>
              <a:ext cx="452438" cy="1588"/>
            </a:xfrm>
            <a:prstGeom prst="rect">
              <a:avLst/>
            </a:prstGeom>
            <a:solidFill>
              <a:srgbClr val="DBDBDB"/>
            </a:solidFill>
            <a:ln w="9525">
              <a:noFill/>
              <a:miter lim="800000"/>
              <a:headEnd/>
              <a:tailEnd/>
            </a:ln>
          </p:spPr>
          <p:txBody>
            <a:bodyPr/>
            <a:lstStyle/>
            <a:p>
              <a:endParaRPr lang="en-US" sz="1800">
                <a:solidFill>
                  <a:schemeClr val="tx1"/>
                </a:solidFill>
                <a:latin typeface="Segoe" pitchFamily="34" charset="0"/>
              </a:endParaRPr>
            </a:p>
          </p:txBody>
        </p:sp>
        <p:sp>
          <p:nvSpPr>
            <p:cNvPr id="6454" name="Rectangle 415"/>
            <p:cNvSpPr>
              <a:spLocks noChangeArrowheads="1"/>
            </p:cNvSpPr>
            <p:nvPr/>
          </p:nvSpPr>
          <p:spPr bwMode="auto">
            <a:xfrm>
              <a:off x="3648075" y="5159376"/>
              <a:ext cx="452438" cy="1588"/>
            </a:xfrm>
            <a:prstGeom prst="rect">
              <a:avLst/>
            </a:prstGeom>
            <a:solidFill>
              <a:srgbClr val="CDCDCD"/>
            </a:solidFill>
            <a:ln w="9525">
              <a:noFill/>
              <a:miter lim="800000"/>
              <a:headEnd/>
              <a:tailEnd/>
            </a:ln>
          </p:spPr>
          <p:txBody>
            <a:bodyPr/>
            <a:lstStyle/>
            <a:p>
              <a:endParaRPr lang="en-US" sz="1800">
                <a:solidFill>
                  <a:schemeClr val="tx1"/>
                </a:solidFill>
                <a:latin typeface="Segoe" pitchFamily="34" charset="0"/>
              </a:endParaRPr>
            </a:p>
          </p:txBody>
        </p:sp>
        <p:sp>
          <p:nvSpPr>
            <p:cNvPr id="6455" name="Rectangle 416"/>
            <p:cNvSpPr>
              <a:spLocks noChangeArrowheads="1"/>
            </p:cNvSpPr>
            <p:nvPr/>
          </p:nvSpPr>
          <p:spPr bwMode="auto">
            <a:xfrm>
              <a:off x="3648075" y="5159376"/>
              <a:ext cx="452438" cy="1588"/>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6456" name="Rectangle 417"/>
            <p:cNvSpPr>
              <a:spLocks noChangeArrowheads="1"/>
            </p:cNvSpPr>
            <p:nvPr/>
          </p:nvSpPr>
          <p:spPr bwMode="auto">
            <a:xfrm>
              <a:off x="3648075" y="5160963"/>
              <a:ext cx="452438" cy="1588"/>
            </a:xfrm>
            <a:prstGeom prst="rect">
              <a:avLst/>
            </a:prstGeom>
            <a:solidFill>
              <a:srgbClr val="B3B3B3"/>
            </a:solidFill>
            <a:ln w="9525">
              <a:noFill/>
              <a:miter lim="800000"/>
              <a:headEnd/>
              <a:tailEnd/>
            </a:ln>
          </p:spPr>
          <p:txBody>
            <a:bodyPr/>
            <a:lstStyle/>
            <a:p>
              <a:endParaRPr lang="en-US" sz="1800">
                <a:solidFill>
                  <a:schemeClr val="tx1"/>
                </a:solidFill>
                <a:latin typeface="Segoe" pitchFamily="34" charset="0"/>
              </a:endParaRPr>
            </a:p>
          </p:txBody>
        </p:sp>
        <p:sp>
          <p:nvSpPr>
            <p:cNvPr id="6457" name="Rectangle 418"/>
            <p:cNvSpPr>
              <a:spLocks noChangeArrowheads="1"/>
            </p:cNvSpPr>
            <p:nvPr/>
          </p:nvSpPr>
          <p:spPr bwMode="auto">
            <a:xfrm>
              <a:off x="3648075" y="5162551"/>
              <a:ext cx="452438" cy="1588"/>
            </a:xfrm>
            <a:prstGeom prst="rect">
              <a:avLst/>
            </a:prstGeom>
            <a:solidFill>
              <a:srgbClr val="A6A6A6"/>
            </a:solidFill>
            <a:ln w="9525">
              <a:noFill/>
              <a:miter lim="800000"/>
              <a:headEnd/>
              <a:tailEnd/>
            </a:ln>
          </p:spPr>
          <p:txBody>
            <a:bodyPr/>
            <a:lstStyle/>
            <a:p>
              <a:endParaRPr lang="en-US" sz="1800">
                <a:solidFill>
                  <a:schemeClr val="tx1"/>
                </a:solidFill>
                <a:latin typeface="Segoe" pitchFamily="34" charset="0"/>
              </a:endParaRPr>
            </a:p>
          </p:txBody>
        </p:sp>
        <p:sp>
          <p:nvSpPr>
            <p:cNvPr id="6458" name="Rectangle 419"/>
            <p:cNvSpPr>
              <a:spLocks noChangeArrowheads="1"/>
            </p:cNvSpPr>
            <p:nvPr/>
          </p:nvSpPr>
          <p:spPr bwMode="auto">
            <a:xfrm>
              <a:off x="3649663" y="5149851"/>
              <a:ext cx="449263" cy="1270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sp>
          <p:nvSpPr>
            <p:cNvPr id="6459" name="Rectangle 420"/>
            <p:cNvSpPr>
              <a:spLocks noChangeArrowheads="1"/>
            </p:cNvSpPr>
            <p:nvPr/>
          </p:nvSpPr>
          <p:spPr bwMode="auto">
            <a:xfrm>
              <a:off x="3687763" y="5149851"/>
              <a:ext cx="79375" cy="12700"/>
            </a:xfrm>
            <a:prstGeom prst="rect">
              <a:avLst/>
            </a:prstGeom>
            <a:solidFill>
              <a:srgbClr val="000000"/>
            </a:solidFill>
            <a:ln w="9525">
              <a:noFill/>
              <a:miter lim="800000"/>
              <a:headEnd/>
              <a:tailEnd/>
            </a:ln>
          </p:spPr>
          <p:txBody>
            <a:bodyPr/>
            <a:lstStyle/>
            <a:p>
              <a:endParaRPr lang="en-US" sz="1800">
                <a:solidFill>
                  <a:schemeClr val="tx1"/>
                </a:solidFill>
                <a:latin typeface="Segoe" pitchFamily="34" charset="0"/>
              </a:endParaRPr>
            </a:p>
          </p:txBody>
        </p:sp>
        <p:sp>
          <p:nvSpPr>
            <p:cNvPr id="6460" name="Rectangle 421"/>
            <p:cNvSpPr>
              <a:spLocks noChangeArrowheads="1"/>
            </p:cNvSpPr>
            <p:nvPr/>
          </p:nvSpPr>
          <p:spPr bwMode="auto">
            <a:xfrm>
              <a:off x="3687763" y="5149851"/>
              <a:ext cx="79375" cy="12700"/>
            </a:xfrm>
            <a:prstGeom prst="rect">
              <a:avLst/>
            </a:prstGeom>
            <a:noFill/>
            <a:ln w="1">
              <a:solidFill>
                <a:srgbClr val="000000"/>
              </a:solidFill>
              <a:miter lim="800000"/>
              <a:headEnd/>
              <a:tailEnd/>
            </a:ln>
          </p:spPr>
          <p:txBody>
            <a:bodyPr/>
            <a:lstStyle/>
            <a:p>
              <a:endParaRPr lang="en-US" sz="1800">
                <a:solidFill>
                  <a:schemeClr val="tx1"/>
                </a:solidFill>
                <a:latin typeface="Segoe" pitchFamily="34" charset="0"/>
              </a:endParaRPr>
            </a:p>
          </p:txBody>
        </p:sp>
        <p:pic>
          <p:nvPicPr>
            <p:cNvPr id="6461" name="Picture 422"/>
            <p:cNvPicPr>
              <a:picLocks noChangeAspect="1" noChangeArrowheads="1"/>
            </p:cNvPicPr>
            <p:nvPr/>
          </p:nvPicPr>
          <p:blipFill>
            <a:blip r:embed="rId22"/>
            <a:srcRect/>
            <a:stretch>
              <a:fillRect/>
            </a:stretch>
          </p:blipFill>
          <p:spPr bwMode="auto">
            <a:xfrm>
              <a:off x="3662363" y="5172076"/>
              <a:ext cx="36513" cy="34925"/>
            </a:xfrm>
            <a:prstGeom prst="rect">
              <a:avLst/>
            </a:prstGeom>
            <a:noFill/>
            <a:ln w="9525">
              <a:noFill/>
              <a:miter lim="800000"/>
              <a:headEnd/>
              <a:tailEnd/>
            </a:ln>
          </p:spPr>
        </p:pic>
        <p:pic>
          <p:nvPicPr>
            <p:cNvPr id="6462" name="Picture 423"/>
            <p:cNvPicPr>
              <a:picLocks noChangeAspect="1" noChangeArrowheads="1"/>
            </p:cNvPicPr>
            <p:nvPr/>
          </p:nvPicPr>
          <p:blipFill>
            <a:blip r:embed="rId23"/>
            <a:srcRect/>
            <a:stretch>
              <a:fillRect/>
            </a:stretch>
          </p:blipFill>
          <p:spPr bwMode="auto">
            <a:xfrm>
              <a:off x="3662363" y="5172076"/>
              <a:ext cx="36513" cy="34925"/>
            </a:xfrm>
            <a:prstGeom prst="rect">
              <a:avLst/>
            </a:prstGeom>
            <a:noFill/>
            <a:ln w="9525">
              <a:noFill/>
              <a:miter lim="800000"/>
              <a:headEnd/>
              <a:tailEnd/>
            </a:ln>
          </p:spPr>
        </p:pic>
        <p:sp>
          <p:nvSpPr>
            <p:cNvPr id="6463" name="Rectangle 424"/>
            <p:cNvSpPr>
              <a:spLocks noChangeArrowheads="1"/>
            </p:cNvSpPr>
            <p:nvPr/>
          </p:nvSpPr>
          <p:spPr bwMode="auto">
            <a:xfrm>
              <a:off x="3713163" y="5189538"/>
              <a:ext cx="1588" cy="14288"/>
            </a:xfrm>
            <a:prstGeom prst="rect">
              <a:avLst/>
            </a:prstGeom>
            <a:solidFill>
              <a:srgbClr val="DAD9C5"/>
            </a:solidFill>
            <a:ln w="9525">
              <a:noFill/>
              <a:miter lim="800000"/>
              <a:headEnd/>
              <a:tailEnd/>
            </a:ln>
          </p:spPr>
          <p:txBody>
            <a:bodyPr/>
            <a:lstStyle/>
            <a:p>
              <a:endParaRPr lang="en-US" sz="1800">
                <a:solidFill>
                  <a:schemeClr val="tx1"/>
                </a:solidFill>
                <a:latin typeface="Segoe" pitchFamily="34" charset="0"/>
              </a:endParaRPr>
            </a:p>
          </p:txBody>
        </p:sp>
        <p:sp>
          <p:nvSpPr>
            <p:cNvPr id="6464" name="Rectangle 425"/>
            <p:cNvSpPr>
              <a:spLocks noChangeArrowheads="1"/>
            </p:cNvSpPr>
            <p:nvPr/>
          </p:nvSpPr>
          <p:spPr bwMode="auto">
            <a:xfrm>
              <a:off x="3714750" y="5189538"/>
              <a:ext cx="1588" cy="14288"/>
            </a:xfrm>
            <a:prstGeom prst="rect">
              <a:avLst/>
            </a:prstGeom>
            <a:solidFill>
              <a:srgbClr val="D9D8C5"/>
            </a:solidFill>
            <a:ln w="9525">
              <a:noFill/>
              <a:miter lim="800000"/>
              <a:headEnd/>
              <a:tailEnd/>
            </a:ln>
          </p:spPr>
          <p:txBody>
            <a:bodyPr/>
            <a:lstStyle/>
            <a:p>
              <a:endParaRPr lang="en-US" sz="1800">
                <a:solidFill>
                  <a:schemeClr val="tx1"/>
                </a:solidFill>
                <a:latin typeface="Segoe" pitchFamily="34" charset="0"/>
              </a:endParaRPr>
            </a:p>
          </p:txBody>
        </p:sp>
        <p:sp>
          <p:nvSpPr>
            <p:cNvPr id="6465" name="Rectangle 426"/>
            <p:cNvSpPr>
              <a:spLocks noChangeArrowheads="1"/>
            </p:cNvSpPr>
            <p:nvPr/>
          </p:nvSpPr>
          <p:spPr bwMode="auto">
            <a:xfrm>
              <a:off x="3716338" y="5189538"/>
              <a:ext cx="1588" cy="14288"/>
            </a:xfrm>
            <a:prstGeom prst="rect">
              <a:avLst/>
            </a:prstGeom>
            <a:solidFill>
              <a:srgbClr val="D5D4C2"/>
            </a:solidFill>
            <a:ln w="9525">
              <a:noFill/>
              <a:miter lim="800000"/>
              <a:headEnd/>
              <a:tailEnd/>
            </a:ln>
          </p:spPr>
          <p:txBody>
            <a:bodyPr/>
            <a:lstStyle/>
            <a:p>
              <a:endParaRPr lang="en-US" sz="1800">
                <a:solidFill>
                  <a:schemeClr val="tx1"/>
                </a:solidFill>
                <a:latin typeface="Segoe" pitchFamily="34" charset="0"/>
              </a:endParaRPr>
            </a:p>
          </p:txBody>
        </p:sp>
        <p:sp>
          <p:nvSpPr>
            <p:cNvPr id="6466" name="Rectangle 427"/>
            <p:cNvSpPr>
              <a:spLocks noChangeArrowheads="1"/>
            </p:cNvSpPr>
            <p:nvPr/>
          </p:nvSpPr>
          <p:spPr bwMode="auto">
            <a:xfrm>
              <a:off x="3717925" y="5189538"/>
              <a:ext cx="1588" cy="14288"/>
            </a:xfrm>
            <a:prstGeom prst="rect">
              <a:avLst/>
            </a:prstGeom>
            <a:solidFill>
              <a:srgbClr val="D2D1C0"/>
            </a:solidFill>
            <a:ln w="9525">
              <a:noFill/>
              <a:miter lim="800000"/>
              <a:headEnd/>
              <a:tailEnd/>
            </a:ln>
          </p:spPr>
          <p:txBody>
            <a:bodyPr/>
            <a:lstStyle/>
            <a:p>
              <a:endParaRPr lang="en-US" sz="1800">
                <a:solidFill>
                  <a:schemeClr val="tx1"/>
                </a:solidFill>
                <a:latin typeface="Segoe" pitchFamily="34" charset="0"/>
              </a:endParaRPr>
            </a:p>
          </p:txBody>
        </p:sp>
        <p:sp>
          <p:nvSpPr>
            <p:cNvPr id="6467" name="Rectangle 428"/>
            <p:cNvSpPr>
              <a:spLocks noChangeArrowheads="1"/>
            </p:cNvSpPr>
            <p:nvPr/>
          </p:nvSpPr>
          <p:spPr bwMode="auto">
            <a:xfrm>
              <a:off x="3719513" y="5189538"/>
              <a:ext cx="1588" cy="14288"/>
            </a:xfrm>
            <a:prstGeom prst="rect">
              <a:avLst/>
            </a:prstGeom>
            <a:solidFill>
              <a:srgbClr val="CECDBE"/>
            </a:solidFill>
            <a:ln w="9525">
              <a:noFill/>
              <a:miter lim="800000"/>
              <a:headEnd/>
              <a:tailEnd/>
            </a:ln>
          </p:spPr>
          <p:txBody>
            <a:bodyPr/>
            <a:lstStyle/>
            <a:p>
              <a:endParaRPr lang="en-US" sz="1800">
                <a:solidFill>
                  <a:schemeClr val="tx1"/>
                </a:solidFill>
                <a:latin typeface="Segoe" pitchFamily="34" charset="0"/>
              </a:endParaRPr>
            </a:p>
          </p:txBody>
        </p:sp>
        <p:sp>
          <p:nvSpPr>
            <p:cNvPr id="6468" name="Rectangle 429"/>
            <p:cNvSpPr>
              <a:spLocks noChangeArrowheads="1"/>
            </p:cNvSpPr>
            <p:nvPr/>
          </p:nvSpPr>
          <p:spPr bwMode="auto">
            <a:xfrm>
              <a:off x="3719513" y="5189538"/>
              <a:ext cx="1588" cy="14288"/>
            </a:xfrm>
            <a:prstGeom prst="rect">
              <a:avLst/>
            </a:prstGeom>
            <a:solidFill>
              <a:srgbClr val="CBCABB"/>
            </a:solidFill>
            <a:ln w="9525">
              <a:noFill/>
              <a:miter lim="800000"/>
              <a:headEnd/>
              <a:tailEnd/>
            </a:ln>
          </p:spPr>
          <p:txBody>
            <a:bodyPr/>
            <a:lstStyle/>
            <a:p>
              <a:endParaRPr lang="en-US" sz="1800">
                <a:solidFill>
                  <a:schemeClr val="tx1"/>
                </a:solidFill>
                <a:latin typeface="Segoe" pitchFamily="34" charset="0"/>
              </a:endParaRPr>
            </a:p>
          </p:txBody>
        </p:sp>
        <p:sp>
          <p:nvSpPr>
            <p:cNvPr id="6469" name="Rectangle 430"/>
            <p:cNvSpPr>
              <a:spLocks noChangeArrowheads="1"/>
            </p:cNvSpPr>
            <p:nvPr/>
          </p:nvSpPr>
          <p:spPr bwMode="auto">
            <a:xfrm>
              <a:off x="3721100" y="5189538"/>
              <a:ext cx="1588" cy="14288"/>
            </a:xfrm>
            <a:prstGeom prst="rect">
              <a:avLst/>
            </a:prstGeom>
            <a:solidFill>
              <a:srgbClr val="C8C7B9"/>
            </a:solidFill>
            <a:ln w="9525">
              <a:noFill/>
              <a:miter lim="800000"/>
              <a:headEnd/>
              <a:tailEnd/>
            </a:ln>
          </p:spPr>
          <p:txBody>
            <a:bodyPr/>
            <a:lstStyle/>
            <a:p>
              <a:endParaRPr lang="en-US" sz="1800">
                <a:solidFill>
                  <a:schemeClr val="tx1"/>
                </a:solidFill>
                <a:latin typeface="Segoe" pitchFamily="34" charset="0"/>
              </a:endParaRPr>
            </a:p>
          </p:txBody>
        </p:sp>
        <p:sp>
          <p:nvSpPr>
            <p:cNvPr id="6470" name="Rectangle 431"/>
            <p:cNvSpPr>
              <a:spLocks noChangeArrowheads="1"/>
            </p:cNvSpPr>
            <p:nvPr/>
          </p:nvSpPr>
          <p:spPr bwMode="auto">
            <a:xfrm>
              <a:off x="3722688" y="5189538"/>
              <a:ext cx="1588" cy="14288"/>
            </a:xfrm>
            <a:prstGeom prst="rect">
              <a:avLst/>
            </a:prstGeom>
            <a:solidFill>
              <a:srgbClr val="C4C3B7"/>
            </a:solidFill>
            <a:ln w="9525">
              <a:noFill/>
              <a:miter lim="800000"/>
              <a:headEnd/>
              <a:tailEnd/>
            </a:ln>
          </p:spPr>
          <p:txBody>
            <a:bodyPr/>
            <a:lstStyle/>
            <a:p>
              <a:endParaRPr lang="en-US" sz="1800">
                <a:solidFill>
                  <a:schemeClr val="tx1"/>
                </a:solidFill>
                <a:latin typeface="Segoe" pitchFamily="34" charset="0"/>
              </a:endParaRPr>
            </a:p>
          </p:txBody>
        </p:sp>
        <p:sp>
          <p:nvSpPr>
            <p:cNvPr id="6471" name="Rectangle 432"/>
            <p:cNvSpPr>
              <a:spLocks noChangeArrowheads="1"/>
            </p:cNvSpPr>
            <p:nvPr/>
          </p:nvSpPr>
          <p:spPr bwMode="auto">
            <a:xfrm>
              <a:off x="3724275" y="5189538"/>
              <a:ext cx="1588" cy="14288"/>
            </a:xfrm>
            <a:prstGeom prst="rect">
              <a:avLst/>
            </a:prstGeom>
            <a:solidFill>
              <a:srgbClr val="C1C0B4"/>
            </a:solidFill>
            <a:ln w="9525">
              <a:noFill/>
              <a:miter lim="800000"/>
              <a:headEnd/>
              <a:tailEnd/>
            </a:ln>
          </p:spPr>
          <p:txBody>
            <a:bodyPr/>
            <a:lstStyle/>
            <a:p>
              <a:endParaRPr lang="en-US" sz="1800">
                <a:solidFill>
                  <a:schemeClr val="tx1"/>
                </a:solidFill>
                <a:latin typeface="Segoe" pitchFamily="34" charset="0"/>
              </a:endParaRPr>
            </a:p>
          </p:txBody>
        </p:sp>
        <p:sp>
          <p:nvSpPr>
            <p:cNvPr id="6472" name="Rectangle 433"/>
            <p:cNvSpPr>
              <a:spLocks noChangeArrowheads="1"/>
            </p:cNvSpPr>
            <p:nvPr/>
          </p:nvSpPr>
          <p:spPr bwMode="auto">
            <a:xfrm>
              <a:off x="3725863" y="5189538"/>
              <a:ext cx="1588" cy="14288"/>
            </a:xfrm>
            <a:prstGeom prst="rect">
              <a:avLst/>
            </a:prstGeom>
            <a:solidFill>
              <a:srgbClr val="BDBCB2"/>
            </a:solidFill>
            <a:ln w="9525">
              <a:noFill/>
              <a:miter lim="800000"/>
              <a:headEnd/>
              <a:tailEnd/>
            </a:ln>
          </p:spPr>
          <p:txBody>
            <a:bodyPr/>
            <a:lstStyle/>
            <a:p>
              <a:endParaRPr lang="en-US" sz="1800">
                <a:solidFill>
                  <a:schemeClr val="tx1"/>
                </a:solidFill>
                <a:latin typeface="Segoe" pitchFamily="34" charset="0"/>
              </a:endParaRPr>
            </a:p>
          </p:txBody>
        </p:sp>
        <p:sp>
          <p:nvSpPr>
            <p:cNvPr id="6473" name="Rectangle 434"/>
            <p:cNvSpPr>
              <a:spLocks noChangeArrowheads="1"/>
            </p:cNvSpPr>
            <p:nvPr/>
          </p:nvSpPr>
          <p:spPr bwMode="auto">
            <a:xfrm>
              <a:off x="3725863" y="5189538"/>
              <a:ext cx="1588" cy="14288"/>
            </a:xfrm>
            <a:prstGeom prst="rect">
              <a:avLst/>
            </a:prstGeom>
            <a:solidFill>
              <a:srgbClr val="BAB9AF"/>
            </a:solidFill>
            <a:ln w="9525">
              <a:noFill/>
              <a:miter lim="800000"/>
              <a:headEnd/>
              <a:tailEnd/>
            </a:ln>
          </p:spPr>
          <p:txBody>
            <a:bodyPr/>
            <a:lstStyle/>
            <a:p>
              <a:endParaRPr lang="en-US" sz="1800">
                <a:solidFill>
                  <a:schemeClr val="tx1"/>
                </a:solidFill>
                <a:latin typeface="Segoe" pitchFamily="34" charset="0"/>
              </a:endParaRPr>
            </a:p>
          </p:txBody>
        </p:sp>
        <p:sp>
          <p:nvSpPr>
            <p:cNvPr id="6474" name="Rectangle 435"/>
            <p:cNvSpPr>
              <a:spLocks noChangeArrowheads="1"/>
            </p:cNvSpPr>
            <p:nvPr/>
          </p:nvSpPr>
          <p:spPr bwMode="auto">
            <a:xfrm>
              <a:off x="3727450" y="5189538"/>
              <a:ext cx="1588" cy="14288"/>
            </a:xfrm>
            <a:prstGeom prst="rect">
              <a:avLst/>
            </a:prstGeom>
            <a:solidFill>
              <a:srgbClr val="B6B5AD"/>
            </a:solidFill>
            <a:ln w="9525">
              <a:noFill/>
              <a:miter lim="800000"/>
              <a:headEnd/>
              <a:tailEnd/>
            </a:ln>
          </p:spPr>
          <p:txBody>
            <a:bodyPr/>
            <a:lstStyle/>
            <a:p>
              <a:endParaRPr lang="en-US" sz="1800">
                <a:solidFill>
                  <a:schemeClr val="tx1"/>
                </a:solidFill>
                <a:latin typeface="Segoe" pitchFamily="34" charset="0"/>
              </a:endParaRPr>
            </a:p>
          </p:txBody>
        </p:sp>
        <p:sp>
          <p:nvSpPr>
            <p:cNvPr id="6475" name="Rectangle 436"/>
            <p:cNvSpPr>
              <a:spLocks noChangeArrowheads="1"/>
            </p:cNvSpPr>
            <p:nvPr/>
          </p:nvSpPr>
          <p:spPr bwMode="auto">
            <a:xfrm>
              <a:off x="3729038" y="5189538"/>
              <a:ext cx="1588" cy="14288"/>
            </a:xfrm>
            <a:prstGeom prst="rect">
              <a:avLst/>
            </a:prstGeom>
            <a:solidFill>
              <a:srgbClr val="B2B2AB"/>
            </a:solidFill>
            <a:ln w="9525">
              <a:noFill/>
              <a:miter lim="800000"/>
              <a:headEnd/>
              <a:tailEnd/>
            </a:ln>
          </p:spPr>
          <p:txBody>
            <a:bodyPr/>
            <a:lstStyle/>
            <a:p>
              <a:endParaRPr lang="en-US" sz="1800">
                <a:solidFill>
                  <a:schemeClr val="tx1"/>
                </a:solidFill>
                <a:latin typeface="Segoe" pitchFamily="34" charset="0"/>
              </a:endParaRPr>
            </a:p>
          </p:txBody>
        </p:sp>
        <p:sp>
          <p:nvSpPr>
            <p:cNvPr id="6476" name="Rectangle 437"/>
            <p:cNvSpPr>
              <a:spLocks noChangeArrowheads="1"/>
            </p:cNvSpPr>
            <p:nvPr/>
          </p:nvSpPr>
          <p:spPr bwMode="auto">
            <a:xfrm>
              <a:off x="3730625" y="5189538"/>
              <a:ext cx="1588" cy="14288"/>
            </a:xfrm>
            <a:prstGeom prst="rect">
              <a:avLst/>
            </a:prstGeom>
            <a:solidFill>
              <a:srgbClr val="AEAEA8"/>
            </a:solidFill>
            <a:ln w="9525">
              <a:noFill/>
              <a:miter lim="800000"/>
              <a:headEnd/>
              <a:tailEnd/>
            </a:ln>
          </p:spPr>
          <p:txBody>
            <a:bodyPr/>
            <a:lstStyle/>
            <a:p>
              <a:endParaRPr lang="en-US" sz="1800">
                <a:solidFill>
                  <a:schemeClr val="tx1"/>
                </a:solidFill>
                <a:latin typeface="Segoe" pitchFamily="34" charset="0"/>
              </a:endParaRPr>
            </a:p>
          </p:txBody>
        </p:sp>
        <p:sp>
          <p:nvSpPr>
            <p:cNvPr id="6477" name="Rectangle 438"/>
            <p:cNvSpPr>
              <a:spLocks noChangeArrowheads="1"/>
            </p:cNvSpPr>
            <p:nvPr/>
          </p:nvSpPr>
          <p:spPr bwMode="auto">
            <a:xfrm>
              <a:off x="3732213" y="5189538"/>
              <a:ext cx="1588" cy="14288"/>
            </a:xfrm>
            <a:prstGeom prst="rect">
              <a:avLst/>
            </a:prstGeom>
            <a:solidFill>
              <a:srgbClr val="ABABA6"/>
            </a:solidFill>
            <a:ln w="9525">
              <a:noFill/>
              <a:miter lim="800000"/>
              <a:headEnd/>
              <a:tailEnd/>
            </a:ln>
          </p:spPr>
          <p:txBody>
            <a:bodyPr/>
            <a:lstStyle/>
            <a:p>
              <a:endParaRPr lang="en-US" sz="1800">
                <a:solidFill>
                  <a:schemeClr val="tx1"/>
                </a:solidFill>
                <a:latin typeface="Segoe" pitchFamily="34" charset="0"/>
              </a:endParaRPr>
            </a:p>
          </p:txBody>
        </p:sp>
        <p:sp>
          <p:nvSpPr>
            <p:cNvPr id="6478" name="Rectangle 439"/>
            <p:cNvSpPr>
              <a:spLocks noChangeArrowheads="1"/>
            </p:cNvSpPr>
            <p:nvPr/>
          </p:nvSpPr>
          <p:spPr bwMode="auto">
            <a:xfrm>
              <a:off x="3732213" y="5189538"/>
              <a:ext cx="1588" cy="14288"/>
            </a:xfrm>
            <a:prstGeom prst="rect">
              <a:avLst/>
            </a:prstGeom>
            <a:solidFill>
              <a:srgbClr val="A8A8A3"/>
            </a:solidFill>
            <a:ln w="9525">
              <a:noFill/>
              <a:miter lim="800000"/>
              <a:headEnd/>
              <a:tailEnd/>
            </a:ln>
          </p:spPr>
          <p:txBody>
            <a:bodyPr/>
            <a:lstStyle/>
            <a:p>
              <a:endParaRPr lang="en-US" sz="1800">
                <a:solidFill>
                  <a:schemeClr val="tx1"/>
                </a:solidFill>
                <a:latin typeface="Segoe" pitchFamily="34" charset="0"/>
              </a:endParaRPr>
            </a:p>
          </p:txBody>
        </p:sp>
        <p:sp>
          <p:nvSpPr>
            <p:cNvPr id="6479" name="Rectangle 440"/>
            <p:cNvSpPr>
              <a:spLocks noChangeArrowheads="1"/>
            </p:cNvSpPr>
            <p:nvPr/>
          </p:nvSpPr>
          <p:spPr bwMode="auto">
            <a:xfrm>
              <a:off x="3733800" y="5189538"/>
              <a:ext cx="1588" cy="14288"/>
            </a:xfrm>
            <a:prstGeom prst="rect">
              <a:avLst/>
            </a:prstGeom>
            <a:solidFill>
              <a:srgbClr val="A4A4A1"/>
            </a:solidFill>
            <a:ln w="9525">
              <a:noFill/>
              <a:miter lim="800000"/>
              <a:headEnd/>
              <a:tailEnd/>
            </a:ln>
          </p:spPr>
          <p:txBody>
            <a:bodyPr/>
            <a:lstStyle/>
            <a:p>
              <a:endParaRPr lang="en-US" sz="1800">
                <a:solidFill>
                  <a:schemeClr val="tx1"/>
                </a:solidFill>
                <a:latin typeface="Segoe" pitchFamily="34" charset="0"/>
              </a:endParaRPr>
            </a:p>
          </p:txBody>
        </p:sp>
        <p:sp>
          <p:nvSpPr>
            <p:cNvPr id="6480" name="Rectangle 441"/>
            <p:cNvSpPr>
              <a:spLocks noChangeArrowheads="1"/>
            </p:cNvSpPr>
            <p:nvPr/>
          </p:nvSpPr>
          <p:spPr bwMode="auto">
            <a:xfrm>
              <a:off x="3735388" y="5189538"/>
              <a:ext cx="1588" cy="14288"/>
            </a:xfrm>
            <a:prstGeom prst="rect">
              <a:avLst/>
            </a:prstGeom>
            <a:solidFill>
              <a:srgbClr val="A1A19F"/>
            </a:solidFill>
            <a:ln w="9525">
              <a:noFill/>
              <a:miter lim="800000"/>
              <a:headEnd/>
              <a:tailEnd/>
            </a:ln>
          </p:spPr>
          <p:txBody>
            <a:bodyPr/>
            <a:lstStyle/>
            <a:p>
              <a:endParaRPr lang="en-US" sz="1800">
                <a:solidFill>
                  <a:schemeClr val="tx1"/>
                </a:solidFill>
                <a:latin typeface="Segoe" pitchFamily="34" charset="0"/>
              </a:endParaRPr>
            </a:p>
          </p:txBody>
        </p:sp>
        <p:sp>
          <p:nvSpPr>
            <p:cNvPr id="6481" name="Rectangle 442"/>
            <p:cNvSpPr>
              <a:spLocks noChangeArrowheads="1"/>
            </p:cNvSpPr>
            <p:nvPr/>
          </p:nvSpPr>
          <p:spPr bwMode="auto">
            <a:xfrm>
              <a:off x="3736975" y="5189538"/>
              <a:ext cx="1588" cy="14288"/>
            </a:xfrm>
            <a:prstGeom prst="rect">
              <a:avLst/>
            </a:prstGeom>
            <a:solidFill>
              <a:srgbClr val="9D9D9C"/>
            </a:solidFill>
            <a:ln w="9525">
              <a:noFill/>
              <a:miter lim="800000"/>
              <a:headEnd/>
              <a:tailEnd/>
            </a:ln>
          </p:spPr>
          <p:txBody>
            <a:bodyPr/>
            <a:lstStyle/>
            <a:p>
              <a:endParaRPr lang="en-US" sz="1800">
                <a:solidFill>
                  <a:schemeClr val="tx1"/>
                </a:solidFill>
                <a:latin typeface="Segoe" pitchFamily="34" charset="0"/>
              </a:endParaRPr>
            </a:p>
          </p:txBody>
        </p:sp>
        <p:sp>
          <p:nvSpPr>
            <p:cNvPr id="6482" name="Rectangle 443"/>
            <p:cNvSpPr>
              <a:spLocks noChangeArrowheads="1"/>
            </p:cNvSpPr>
            <p:nvPr/>
          </p:nvSpPr>
          <p:spPr bwMode="auto">
            <a:xfrm>
              <a:off x="3738563" y="5189538"/>
              <a:ext cx="1588" cy="14288"/>
            </a:xfrm>
            <a:prstGeom prst="rect">
              <a:avLst/>
            </a:prstGeom>
            <a:solidFill>
              <a:srgbClr val="9A9A9A"/>
            </a:solidFill>
            <a:ln w="9525">
              <a:noFill/>
              <a:miter lim="800000"/>
              <a:headEnd/>
              <a:tailEnd/>
            </a:ln>
          </p:spPr>
          <p:txBody>
            <a:bodyPr/>
            <a:lstStyle/>
            <a:p>
              <a:endParaRPr lang="en-US" sz="1800">
                <a:solidFill>
                  <a:schemeClr val="tx1"/>
                </a:solidFill>
                <a:latin typeface="Segoe" pitchFamily="34" charset="0"/>
              </a:endParaRPr>
            </a:p>
          </p:txBody>
        </p:sp>
        <p:sp>
          <p:nvSpPr>
            <p:cNvPr id="6483" name="Rectangle 444"/>
            <p:cNvSpPr>
              <a:spLocks noChangeArrowheads="1"/>
            </p:cNvSpPr>
            <p:nvPr/>
          </p:nvSpPr>
          <p:spPr bwMode="auto">
            <a:xfrm>
              <a:off x="3738563" y="5189538"/>
              <a:ext cx="1588" cy="14288"/>
            </a:xfrm>
            <a:prstGeom prst="rect">
              <a:avLst/>
            </a:prstGeom>
            <a:solidFill>
              <a:srgbClr val="9E9E9D"/>
            </a:solidFill>
            <a:ln w="9525">
              <a:noFill/>
              <a:miter lim="800000"/>
              <a:headEnd/>
              <a:tailEnd/>
            </a:ln>
          </p:spPr>
          <p:txBody>
            <a:bodyPr/>
            <a:lstStyle/>
            <a:p>
              <a:endParaRPr lang="en-US" sz="1800">
                <a:solidFill>
                  <a:schemeClr val="tx1"/>
                </a:solidFill>
                <a:latin typeface="Segoe" pitchFamily="34" charset="0"/>
              </a:endParaRPr>
            </a:p>
          </p:txBody>
        </p:sp>
        <p:sp>
          <p:nvSpPr>
            <p:cNvPr id="6484" name="Rectangle 445"/>
            <p:cNvSpPr>
              <a:spLocks noChangeArrowheads="1"/>
            </p:cNvSpPr>
            <p:nvPr/>
          </p:nvSpPr>
          <p:spPr bwMode="auto">
            <a:xfrm>
              <a:off x="3740150" y="5189538"/>
              <a:ext cx="1588" cy="14288"/>
            </a:xfrm>
            <a:prstGeom prst="rect">
              <a:avLst/>
            </a:prstGeom>
            <a:solidFill>
              <a:srgbClr val="A1A19F"/>
            </a:solidFill>
            <a:ln w="9525">
              <a:noFill/>
              <a:miter lim="800000"/>
              <a:headEnd/>
              <a:tailEnd/>
            </a:ln>
          </p:spPr>
          <p:txBody>
            <a:bodyPr/>
            <a:lstStyle/>
            <a:p>
              <a:endParaRPr lang="en-US" sz="1800">
                <a:solidFill>
                  <a:schemeClr val="tx1"/>
                </a:solidFill>
                <a:latin typeface="Segoe" pitchFamily="34" charset="0"/>
              </a:endParaRPr>
            </a:p>
          </p:txBody>
        </p:sp>
        <p:sp>
          <p:nvSpPr>
            <p:cNvPr id="6485" name="Rectangle 446"/>
            <p:cNvSpPr>
              <a:spLocks noChangeArrowheads="1"/>
            </p:cNvSpPr>
            <p:nvPr/>
          </p:nvSpPr>
          <p:spPr bwMode="auto">
            <a:xfrm>
              <a:off x="3741738" y="5189538"/>
              <a:ext cx="1588" cy="14288"/>
            </a:xfrm>
            <a:prstGeom prst="rect">
              <a:avLst/>
            </a:prstGeom>
            <a:solidFill>
              <a:srgbClr val="A5A5A2"/>
            </a:solidFill>
            <a:ln w="9525">
              <a:noFill/>
              <a:miter lim="800000"/>
              <a:headEnd/>
              <a:tailEnd/>
            </a:ln>
          </p:spPr>
          <p:txBody>
            <a:bodyPr/>
            <a:lstStyle/>
            <a:p>
              <a:endParaRPr lang="en-US" sz="1800">
                <a:solidFill>
                  <a:schemeClr val="tx1"/>
                </a:solidFill>
                <a:latin typeface="Segoe" pitchFamily="34" charset="0"/>
              </a:endParaRPr>
            </a:p>
          </p:txBody>
        </p:sp>
        <p:sp>
          <p:nvSpPr>
            <p:cNvPr id="6486" name="Rectangle 447"/>
            <p:cNvSpPr>
              <a:spLocks noChangeArrowheads="1"/>
            </p:cNvSpPr>
            <p:nvPr/>
          </p:nvSpPr>
          <p:spPr bwMode="auto">
            <a:xfrm>
              <a:off x="3743325" y="5189538"/>
              <a:ext cx="1588" cy="14288"/>
            </a:xfrm>
            <a:prstGeom prst="rect">
              <a:avLst/>
            </a:prstGeom>
            <a:solidFill>
              <a:srgbClr val="A8A8A4"/>
            </a:solidFill>
            <a:ln w="9525">
              <a:noFill/>
              <a:miter lim="800000"/>
              <a:headEnd/>
              <a:tailEnd/>
            </a:ln>
          </p:spPr>
          <p:txBody>
            <a:bodyPr/>
            <a:lstStyle/>
            <a:p>
              <a:endParaRPr lang="en-US" sz="1800">
                <a:solidFill>
                  <a:schemeClr val="tx1"/>
                </a:solidFill>
                <a:latin typeface="Segoe" pitchFamily="34" charset="0"/>
              </a:endParaRPr>
            </a:p>
          </p:txBody>
        </p:sp>
        <p:sp>
          <p:nvSpPr>
            <p:cNvPr id="6487" name="Rectangle 448"/>
            <p:cNvSpPr>
              <a:spLocks noChangeArrowheads="1"/>
            </p:cNvSpPr>
            <p:nvPr/>
          </p:nvSpPr>
          <p:spPr bwMode="auto">
            <a:xfrm>
              <a:off x="3744913" y="5189538"/>
              <a:ext cx="1588" cy="14288"/>
            </a:xfrm>
            <a:prstGeom prst="rect">
              <a:avLst/>
            </a:prstGeom>
            <a:solidFill>
              <a:srgbClr val="ACACA6"/>
            </a:solidFill>
            <a:ln w="9525">
              <a:noFill/>
              <a:miter lim="800000"/>
              <a:headEnd/>
              <a:tailEnd/>
            </a:ln>
          </p:spPr>
          <p:txBody>
            <a:bodyPr/>
            <a:lstStyle/>
            <a:p>
              <a:endParaRPr lang="en-US" sz="1800">
                <a:solidFill>
                  <a:schemeClr val="tx1"/>
                </a:solidFill>
                <a:latin typeface="Segoe" pitchFamily="34" charset="0"/>
              </a:endParaRPr>
            </a:p>
          </p:txBody>
        </p:sp>
        <p:sp>
          <p:nvSpPr>
            <p:cNvPr id="6488" name="Rectangle 449"/>
            <p:cNvSpPr>
              <a:spLocks noChangeArrowheads="1"/>
            </p:cNvSpPr>
            <p:nvPr/>
          </p:nvSpPr>
          <p:spPr bwMode="auto">
            <a:xfrm>
              <a:off x="3744913" y="5189538"/>
              <a:ext cx="1588" cy="14288"/>
            </a:xfrm>
            <a:prstGeom prst="rect">
              <a:avLst/>
            </a:prstGeom>
            <a:solidFill>
              <a:srgbClr val="AFAFA9"/>
            </a:solidFill>
            <a:ln w="9525">
              <a:noFill/>
              <a:miter lim="800000"/>
              <a:headEnd/>
              <a:tailEnd/>
            </a:ln>
          </p:spPr>
          <p:txBody>
            <a:bodyPr/>
            <a:lstStyle/>
            <a:p>
              <a:endParaRPr lang="en-US" sz="1800">
                <a:solidFill>
                  <a:schemeClr val="tx1"/>
                </a:solidFill>
                <a:latin typeface="Segoe" pitchFamily="34" charset="0"/>
              </a:endParaRPr>
            </a:p>
          </p:txBody>
        </p:sp>
        <p:sp>
          <p:nvSpPr>
            <p:cNvPr id="6489" name="Rectangle 450"/>
            <p:cNvSpPr>
              <a:spLocks noChangeArrowheads="1"/>
            </p:cNvSpPr>
            <p:nvPr/>
          </p:nvSpPr>
          <p:spPr bwMode="auto">
            <a:xfrm>
              <a:off x="3746500" y="5189538"/>
              <a:ext cx="1588" cy="14288"/>
            </a:xfrm>
            <a:prstGeom prst="rect">
              <a:avLst/>
            </a:prstGeom>
            <a:solidFill>
              <a:srgbClr val="B2B2AB"/>
            </a:solidFill>
            <a:ln w="9525">
              <a:noFill/>
              <a:miter lim="800000"/>
              <a:headEnd/>
              <a:tailEnd/>
            </a:ln>
          </p:spPr>
          <p:txBody>
            <a:bodyPr/>
            <a:lstStyle/>
            <a:p>
              <a:endParaRPr lang="en-US" sz="1800">
                <a:solidFill>
                  <a:schemeClr val="tx1"/>
                </a:solidFill>
                <a:latin typeface="Segoe" pitchFamily="34" charset="0"/>
              </a:endParaRPr>
            </a:p>
          </p:txBody>
        </p:sp>
        <p:sp>
          <p:nvSpPr>
            <p:cNvPr id="6490" name="Rectangle 451"/>
            <p:cNvSpPr>
              <a:spLocks noChangeArrowheads="1"/>
            </p:cNvSpPr>
            <p:nvPr/>
          </p:nvSpPr>
          <p:spPr bwMode="auto">
            <a:xfrm>
              <a:off x="3748088" y="5189538"/>
              <a:ext cx="1588" cy="14288"/>
            </a:xfrm>
            <a:prstGeom prst="rect">
              <a:avLst/>
            </a:prstGeom>
            <a:solidFill>
              <a:srgbClr val="B6B6AD"/>
            </a:solidFill>
            <a:ln w="9525">
              <a:noFill/>
              <a:miter lim="800000"/>
              <a:headEnd/>
              <a:tailEnd/>
            </a:ln>
          </p:spPr>
          <p:txBody>
            <a:bodyPr/>
            <a:lstStyle/>
            <a:p>
              <a:endParaRPr lang="en-US" sz="1800">
                <a:solidFill>
                  <a:schemeClr val="tx1"/>
                </a:solidFill>
                <a:latin typeface="Segoe" pitchFamily="34" charset="0"/>
              </a:endParaRPr>
            </a:p>
          </p:txBody>
        </p:sp>
        <p:sp>
          <p:nvSpPr>
            <p:cNvPr id="6491" name="Rectangle 452"/>
            <p:cNvSpPr>
              <a:spLocks noChangeArrowheads="1"/>
            </p:cNvSpPr>
            <p:nvPr/>
          </p:nvSpPr>
          <p:spPr bwMode="auto">
            <a:xfrm>
              <a:off x="3749675" y="5189538"/>
              <a:ext cx="1588" cy="14288"/>
            </a:xfrm>
            <a:prstGeom prst="rect">
              <a:avLst/>
            </a:prstGeom>
            <a:solidFill>
              <a:srgbClr val="BAB9B0"/>
            </a:solidFill>
            <a:ln w="9525">
              <a:noFill/>
              <a:miter lim="800000"/>
              <a:headEnd/>
              <a:tailEnd/>
            </a:ln>
          </p:spPr>
          <p:txBody>
            <a:bodyPr/>
            <a:lstStyle/>
            <a:p>
              <a:endParaRPr lang="en-US" sz="1800">
                <a:solidFill>
                  <a:schemeClr val="tx1"/>
                </a:solidFill>
                <a:latin typeface="Segoe" pitchFamily="34" charset="0"/>
              </a:endParaRPr>
            </a:p>
          </p:txBody>
        </p:sp>
        <p:sp>
          <p:nvSpPr>
            <p:cNvPr id="6492" name="Rectangle 453"/>
            <p:cNvSpPr>
              <a:spLocks noChangeArrowheads="1"/>
            </p:cNvSpPr>
            <p:nvPr/>
          </p:nvSpPr>
          <p:spPr bwMode="auto">
            <a:xfrm>
              <a:off x="3751263" y="5189538"/>
              <a:ext cx="1588" cy="14288"/>
            </a:xfrm>
            <a:prstGeom prst="rect">
              <a:avLst/>
            </a:prstGeom>
            <a:solidFill>
              <a:srgbClr val="BEBDB2"/>
            </a:solidFill>
            <a:ln w="9525">
              <a:noFill/>
              <a:miter lim="800000"/>
              <a:headEnd/>
              <a:tailEnd/>
            </a:ln>
          </p:spPr>
          <p:txBody>
            <a:bodyPr/>
            <a:lstStyle/>
            <a:p>
              <a:endParaRPr lang="en-US" sz="1800">
                <a:solidFill>
                  <a:schemeClr val="tx1"/>
                </a:solidFill>
                <a:latin typeface="Segoe" pitchFamily="34" charset="0"/>
              </a:endParaRPr>
            </a:p>
          </p:txBody>
        </p:sp>
        <p:sp>
          <p:nvSpPr>
            <p:cNvPr id="6493" name="Rectangle 454"/>
            <p:cNvSpPr>
              <a:spLocks noChangeArrowheads="1"/>
            </p:cNvSpPr>
            <p:nvPr/>
          </p:nvSpPr>
          <p:spPr bwMode="auto">
            <a:xfrm>
              <a:off x="3751263" y="5189538"/>
              <a:ext cx="1588" cy="14288"/>
            </a:xfrm>
            <a:prstGeom prst="rect">
              <a:avLst/>
            </a:prstGeom>
            <a:solidFill>
              <a:srgbClr val="C1C0B5"/>
            </a:solidFill>
            <a:ln w="9525">
              <a:noFill/>
              <a:miter lim="800000"/>
              <a:headEnd/>
              <a:tailEnd/>
            </a:ln>
          </p:spPr>
          <p:txBody>
            <a:bodyPr/>
            <a:lstStyle/>
            <a:p>
              <a:endParaRPr lang="en-US" sz="1800">
                <a:solidFill>
                  <a:schemeClr val="tx1"/>
                </a:solidFill>
                <a:latin typeface="Segoe" pitchFamily="34" charset="0"/>
              </a:endParaRPr>
            </a:p>
          </p:txBody>
        </p:sp>
        <p:sp>
          <p:nvSpPr>
            <p:cNvPr id="6494" name="Rectangle 455"/>
            <p:cNvSpPr>
              <a:spLocks noChangeArrowheads="1"/>
            </p:cNvSpPr>
            <p:nvPr/>
          </p:nvSpPr>
          <p:spPr bwMode="auto">
            <a:xfrm>
              <a:off x="3752850" y="5189538"/>
              <a:ext cx="1588" cy="14288"/>
            </a:xfrm>
            <a:prstGeom prst="rect">
              <a:avLst/>
            </a:prstGeom>
            <a:solidFill>
              <a:srgbClr val="C5C4B7"/>
            </a:solidFill>
            <a:ln w="9525">
              <a:noFill/>
              <a:miter lim="800000"/>
              <a:headEnd/>
              <a:tailEnd/>
            </a:ln>
          </p:spPr>
          <p:txBody>
            <a:bodyPr/>
            <a:lstStyle/>
            <a:p>
              <a:endParaRPr lang="en-US" sz="1800">
                <a:solidFill>
                  <a:schemeClr val="tx1"/>
                </a:solidFill>
                <a:latin typeface="Segoe" pitchFamily="34" charset="0"/>
              </a:endParaRPr>
            </a:p>
          </p:txBody>
        </p:sp>
        <p:sp>
          <p:nvSpPr>
            <p:cNvPr id="6495" name="Rectangle 456"/>
            <p:cNvSpPr>
              <a:spLocks noChangeArrowheads="1"/>
            </p:cNvSpPr>
            <p:nvPr/>
          </p:nvSpPr>
          <p:spPr bwMode="auto">
            <a:xfrm>
              <a:off x="3754438" y="5189538"/>
              <a:ext cx="1588" cy="14288"/>
            </a:xfrm>
            <a:prstGeom prst="rect">
              <a:avLst/>
            </a:prstGeom>
            <a:solidFill>
              <a:srgbClr val="C8C7B9"/>
            </a:solidFill>
            <a:ln w="9525">
              <a:noFill/>
              <a:miter lim="800000"/>
              <a:headEnd/>
              <a:tailEnd/>
            </a:ln>
          </p:spPr>
          <p:txBody>
            <a:bodyPr/>
            <a:lstStyle/>
            <a:p>
              <a:endParaRPr lang="en-US" sz="1800">
                <a:solidFill>
                  <a:schemeClr val="tx1"/>
                </a:solidFill>
                <a:latin typeface="Segoe" pitchFamily="34" charset="0"/>
              </a:endParaRPr>
            </a:p>
          </p:txBody>
        </p:sp>
        <p:sp>
          <p:nvSpPr>
            <p:cNvPr id="6496" name="Rectangle 457"/>
            <p:cNvSpPr>
              <a:spLocks noChangeArrowheads="1"/>
            </p:cNvSpPr>
            <p:nvPr/>
          </p:nvSpPr>
          <p:spPr bwMode="auto">
            <a:xfrm>
              <a:off x="3756025" y="5189538"/>
              <a:ext cx="1588" cy="14288"/>
            </a:xfrm>
            <a:prstGeom prst="rect">
              <a:avLst/>
            </a:prstGeom>
            <a:solidFill>
              <a:srgbClr val="CCCBBB"/>
            </a:solidFill>
            <a:ln w="9525">
              <a:noFill/>
              <a:miter lim="800000"/>
              <a:headEnd/>
              <a:tailEnd/>
            </a:ln>
          </p:spPr>
          <p:txBody>
            <a:bodyPr/>
            <a:lstStyle/>
            <a:p>
              <a:endParaRPr lang="en-US" sz="1800">
                <a:solidFill>
                  <a:schemeClr val="tx1"/>
                </a:solidFill>
                <a:latin typeface="Segoe" pitchFamily="34" charset="0"/>
              </a:endParaRPr>
            </a:p>
          </p:txBody>
        </p:sp>
        <p:sp>
          <p:nvSpPr>
            <p:cNvPr id="6497" name="Rectangle 458"/>
            <p:cNvSpPr>
              <a:spLocks noChangeArrowheads="1"/>
            </p:cNvSpPr>
            <p:nvPr/>
          </p:nvSpPr>
          <p:spPr bwMode="auto">
            <a:xfrm>
              <a:off x="3757613" y="5189538"/>
              <a:ext cx="1588" cy="14288"/>
            </a:xfrm>
            <a:prstGeom prst="rect">
              <a:avLst/>
            </a:prstGeom>
            <a:solidFill>
              <a:srgbClr val="CFCEBE"/>
            </a:solidFill>
            <a:ln w="9525">
              <a:noFill/>
              <a:miter lim="800000"/>
              <a:headEnd/>
              <a:tailEnd/>
            </a:ln>
          </p:spPr>
          <p:txBody>
            <a:bodyPr/>
            <a:lstStyle/>
            <a:p>
              <a:endParaRPr lang="en-US" sz="1800">
                <a:solidFill>
                  <a:schemeClr val="tx1"/>
                </a:solidFill>
                <a:latin typeface="Segoe" pitchFamily="34" charset="0"/>
              </a:endParaRPr>
            </a:p>
          </p:txBody>
        </p:sp>
        <p:sp>
          <p:nvSpPr>
            <p:cNvPr id="6498" name="Rectangle 459"/>
            <p:cNvSpPr>
              <a:spLocks noChangeArrowheads="1"/>
            </p:cNvSpPr>
            <p:nvPr/>
          </p:nvSpPr>
          <p:spPr bwMode="auto">
            <a:xfrm>
              <a:off x="3757613" y="5189538"/>
              <a:ext cx="1588" cy="14288"/>
            </a:xfrm>
            <a:prstGeom prst="rect">
              <a:avLst/>
            </a:prstGeom>
            <a:solidFill>
              <a:srgbClr val="D2D1C1"/>
            </a:solidFill>
            <a:ln w="9525">
              <a:noFill/>
              <a:miter lim="800000"/>
              <a:headEnd/>
              <a:tailEnd/>
            </a:ln>
          </p:spPr>
          <p:txBody>
            <a:bodyPr/>
            <a:lstStyle/>
            <a:p>
              <a:endParaRPr lang="en-US" sz="1800">
                <a:solidFill>
                  <a:schemeClr val="tx1"/>
                </a:solidFill>
                <a:latin typeface="Segoe" pitchFamily="34" charset="0"/>
              </a:endParaRPr>
            </a:p>
          </p:txBody>
        </p:sp>
        <p:sp>
          <p:nvSpPr>
            <p:cNvPr id="6499" name="Rectangle 460"/>
            <p:cNvSpPr>
              <a:spLocks noChangeArrowheads="1"/>
            </p:cNvSpPr>
            <p:nvPr/>
          </p:nvSpPr>
          <p:spPr bwMode="auto">
            <a:xfrm>
              <a:off x="3759200" y="5189538"/>
              <a:ext cx="1588" cy="14288"/>
            </a:xfrm>
            <a:prstGeom prst="rect">
              <a:avLst/>
            </a:prstGeom>
            <a:solidFill>
              <a:srgbClr val="D6D5C3"/>
            </a:solidFill>
            <a:ln w="9525">
              <a:noFill/>
              <a:miter lim="800000"/>
              <a:headEnd/>
              <a:tailEnd/>
            </a:ln>
          </p:spPr>
          <p:txBody>
            <a:bodyPr/>
            <a:lstStyle/>
            <a:p>
              <a:endParaRPr lang="en-US" sz="1800">
                <a:solidFill>
                  <a:schemeClr val="tx1"/>
                </a:solidFill>
                <a:latin typeface="Segoe" pitchFamily="34" charset="0"/>
              </a:endParaRPr>
            </a:p>
          </p:txBody>
        </p:sp>
        <p:sp>
          <p:nvSpPr>
            <p:cNvPr id="6500" name="Rectangle 461"/>
            <p:cNvSpPr>
              <a:spLocks noChangeArrowheads="1"/>
            </p:cNvSpPr>
            <p:nvPr/>
          </p:nvSpPr>
          <p:spPr bwMode="auto">
            <a:xfrm>
              <a:off x="3760788" y="5189538"/>
              <a:ext cx="1588" cy="14288"/>
            </a:xfrm>
            <a:prstGeom prst="rect">
              <a:avLst/>
            </a:prstGeom>
            <a:solidFill>
              <a:srgbClr val="D9D8C5"/>
            </a:solidFill>
            <a:ln w="9525">
              <a:noFill/>
              <a:miter lim="800000"/>
              <a:headEnd/>
              <a:tailEnd/>
            </a:ln>
          </p:spPr>
          <p:txBody>
            <a:bodyPr/>
            <a:lstStyle/>
            <a:p>
              <a:endParaRPr lang="en-US" sz="1800">
                <a:solidFill>
                  <a:schemeClr val="tx1"/>
                </a:solidFill>
                <a:latin typeface="Segoe" pitchFamily="34" charset="0"/>
              </a:endParaRPr>
            </a:p>
          </p:txBody>
        </p:sp>
        <p:pic>
          <p:nvPicPr>
            <p:cNvPr id="6501" name="Picture 462"/>
            <p:cNvPicPr>
              <a:picLocks noChangeAspect="1" noChangeArrowheads="1"/>
            </p:cNvPicPr>
            <p:nvPr/>
          </p:nvPicPr>
          <p:blipFill>
            <a:blip r:embed="rId24"/>
            <a:srcRect/>
            <a:stretch>
              <a:fillRect/>
            </a:stretch>
          </p:blipFill>
          <p:spPr bwMode="auto">
            <a:xfrm>
              <a:off x="3668713" y="5176838"/>
              <a:ext cx="25400" cy="25400"/>
            </a:xfrm>
            <a:prstGeom prst="rect">
              <a:avLst/>
            </a:prstGeom>
            <a:noFill/>
            <a:ln w="9525">
              <a:noFill/>
              <a:miter lim="800000"/>
              <a:headEnd/>
              <a:tailEnd/>
            </a:ln>
          </p:spPr>
        </p:pic>
        <p:pic>
          <p:nvPicPr>
            <p:cNvPr id="6502" name="Picture 463"/>
            <p:cNvPicPr>
              <a:picLocks noChangeAspect="1" noChangeArrowheads="1"/>
            </p:cNvPicPr>
            <p:nvPr/>
          </p:nvPicPr>
          <p:blipFill>
            <a:blip r:embed="rId25"/>
            <a:srcRect/>
            <a:stretch>
              <a:fillRect/>
            </a:stretch>
          </p:blipFill>
          <p:spPr bwMode="auto">
            <a:xfrm>
              <a:off x="3668713" y="5176838"/>
              <a:ext cx="25400" cy="25400"/>
            </a:xfrm>
            <a:prstGeom prst="rect">
              <a:avLst/>
            </a:prstGeom>
            <a:noFill/>
            <a:ln w="9525">
              <a:noFill/>
              <a:miter lim="800000"/>
              <a:headEnd/>
              <a:tailEnd/>
            </a:ln>
          </p:spPr>
        </p:pic>
        <p:sp>
          <p:nvSpPr>
            <p:cNvPr id="6503" name="Freeform 464"/>
            <p:cNvSpPr>
              <a:spLocks/>
            </p:cNvSpPr>
            <p:nvPr/>
          </p:nvSpPr>
          <p:spPr bwMode="auto">
            <a:xfrm>
              <a:off x="3678238" y="5186363"/>
              <a:ext cx="3175" cy="3175"/>
            </a:xfrm>
            <a:custGeom>
              <a:avLst/>
              <a:gdLst>
                <a:gd name="T0" fmla="*/ 1270 w 5"/>
                <a:gd name="T1" fmla="*/ 3175 h 5"/>
                <a:gd name="T2" fmla="*/ 3175 w 5"/>
                <a:gd name="T3" fmla="*/ 1905 h 5"/>
                <a:gd name="T4" fmla="*/ 1270 w 5"/>
                <a:gd name="T5" fmla="*/ 0 h 5"/>
                <a:gd name="T6" fmla="*/ 0 w 5"/>
                <a:gd name="T7" fmla="*/ 1905 h 5"/>
                <a:gd name="T8" fmla="*/ 1270 w 5"/>
                <a:gd name="T9" fmla="*/ 317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lnTo>
                    <a:pt x="5" y="3"/>
                  </a:lnTo>
                  <a:lnTo>
                    <a:pt x="2" y="0"/>
                  </a:lnTo>
                  <a:lnTo>
                    <a:pt x="0" y="3"/>
                  </a:lnTo>
                  <a:lnTo>
                    <a:pt x="2" y="5"/>
                  </a:lnTo>
                  <a:close/>
                </a:path>
              </a:pathLst>
            </a:custGeom>
            <a:solidFill>
              <a:srgbClr val="00FF00"/>
            </a:solidFill>
            <a:ln w="9525">
              <a:noFill/>
              <a:round/>
              <a:headEnd/>
              <a:tailEnd/>
            </a:ln>
          </p:spPr>
          <p:txBody>
            <a:bodyPr/>
            <a:lstStyle/>
            <a:p>
              <a:endParaRPr lang="en-US" sz="1800">
                <a:solidFill>
                  <a:schemeClr val="tx1"/>
                </a:solidFill>
                <a:latin typeface="Segoe" pitchFamily="34" charset="0"/>
              </a:endParaRPr>
            </a:p>
          </p:txBody>
        </p:sp>
        <p:sp>
          <p:nvSpPr>
            <p:cNvPr id="6504" name="Freeform 465"/>
            <p:cNvSpPr>
              <a:spLocks/>
            </p:cNvSpPr>
            <p:nvPr/>
          </p:nvSpPr>
          <p:spPr bwMode="auto">
            <a:xfrm>
              <a:off x="3678238" y="5186363"/>
              <a:ext cx="3175" cy="3175"/>
            </a:xfrm>
            <a:custGeom>
              <a:avLst/>
              <a:gdLst>
                <a:gd name="T0" fmla="*/ 1270 w 5"/>
                <a:gd name="T1" fmla="*/ 3175 h 5"/>
                <a:gd name="T2" fmla="*/ 3175 w 5"/>
                <a:gd name="T3" fmla="*/ 1905 h 5"/>
                <a:gd name="T4" fmla="*/ 1270 w 5"/>
                <a:gd name="T5" fmla="*/ 0 h 5"/>
                <a:gd name="T6" fmla="*/ 0 w 5"/>
                <a:gd name="T7" fmla="*/ 1905 h 5"/>
                <a:gd name="T8" fmla="*/ 1270 w 5"/>
                <a:gd name="T9" fmla="*/ 317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lnTo>
                    <a:pt x="5" y="3"/>
                  </a:lnTo>
                  <a:lnTo>
                    <a:pt x="2" y="0"/>
                  </a:lnTo>
                  <a:lnTo>
                    <a:pt x="0" y="3"/>
                  </a:lnTo>
                  <a:lnTo>
                    <a:pt x="2" y="5"/>
                  </a:lnTo>
                  <a:close/>
                </a:path>
              </a:pathLst>
            </a:custGeom>
            <a:noFill/>
            <a:ln w="2">
              <a:solidFill>
                <a:srgbClr val="00FF00"/>
              </a:solidFill>
              <a:round/>
              <a:headEnd/>
              <a:tailEnd/>
            </a:ln>
          </p:spPr>
          <p:txBody>
            <a:bodyPr/>
            <a:lstStyle/>
            <a:p>
              <a:endParaRPr lang="en-US" sz="1800">
                <a:solidFill>
                  <a:schemeClr val="tx1"/>
                </a:solidFill>
                <a:latin typeface="Segoe" pitchFamily="34" charset="0"/>
              </a:endParaRPr>
            </a:p>
          </p:txBody>
        </p:sp>
        <p:sp>
          <p:nvSpPr>
            <p:cNvPr id="6505" name="Freeform 466"/>
            <p:cNvSpPr>
              <a:spLocks/>
            </p:cNvSpPr>
            <p:nvPr/>
          </p:nvSpPr>
          <p:spPr bwMode="auto">
            <a:xfrm>
              <a:off x="4090988" y="4686301"/>
              <a:ext cx="69850" cy="422275"/>
            </a:xfrm>
            <a:custGeom>
              <a:avLst/>
              <a:gdLst>
                <a:gd name="T0" fmla="*/ 0 w 90"/>
                <a:gd name="T1" fmla="*/ 422275 h 531"/>
                <a:gd name="T2" fmla="*/ 51999 w 90"/>
                <a:gd name="T3" fmla="*/ 367403 h 531"/>
                <a:gd name="T4" fmla="*/ 51999 w 90"/>
                <a:gd name="T5" fmla="*/ 269588 h 531"/>
                <a:gd name="T6" fmla="*/ 69850 w 90"/>
                <a:gd name="T7" fmla="*/ 216307 h 531"/>
                <a:gd name="T8" fmla="*/ 69850 w 90"/>
                <a:gd name="T9" fmla="*/ 0 h 531"/>
                <a:gd name="T10" fmla="*/ 0 w 90"/>
                <a:gd name="T11" fmla="*/ 72367 h 531"/>
                <a:gd name="T12" fmla="*/ 0 w 90"/>
                <a:gd name="T13" fmla="*/ 422275 h 531"/>
                <a:gd name="T14" fmla="*/ 0 60000 65536"/>
                <a:gd name="T15" fmla="*/ 0 60000 65536"/>
                <a:gd name="T16" fmla="*/ 0 60000 65536"/>
                <a:gd name="T17" fmla="*/ 0 60000 65536"/>
                <a:gd name="T18" fmla="*/ 0 60000 65536"/>
                <a:gd name="T19" fmla="*/ 0 60000 65536"/>
                <a:gd name="T20" fmla="*/ 0 60000 65536"/>
                <a:gd name="T21" fmla="*/ 0 w 90"/>
                <a:gd name="T22" fmla="*/ 0 h 531"/>
                <a:gd name="T23" fmla="*/ 90 w 90"/>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531">
                  <a:moveTo>
                    <a:pt x="0" y="531"/>
                  </a:moveTo>
                  <a:lnTo>
                    <a:pt x="67" y="462"/>
                  </a:lnTo>
                  <a:lnTo>
                    <a:pt x="67" y="339"/>
                  </a:lnTo>
                  <a:lnTo>
                    <a:pt x="90" y="272"/>
                  </a:lnTo>
                  <a:lnTo>
                    <a:pt x="90" y="0"/>
                  </a:lnTo>
                  <a:lnTo>
                    <a:pt x="0" y="91"/>
                  </a:lnTo>
                  <a:lnTo>
                    <a:pt x="0" y="531"/>
                  </a:lnTo>
                  <a:close/>
                </a:path>
              </a:pathLst>
            </a:custGeom>
            <a:solidFill>
              <a:srgbClr val="9A9A9A"/>
            </a:solidFill>
            <a:ln w="9525">
              <a:noFill/>
              <a:round/>
              <a:headEnd/>
              <a:tailEnd/>
            </a:ln>
          </p:spPr>
          <p:txBody>
            <a:bodyPr/>
            <a:lstStyle/>
            <a:p>
              <a:endParaRPr lang="en-US" sz="1800">
                <a:solidFill>
                  <a:schemeClr val="tx1"/>
                </a:solidFill>
                <a:latin typeface="Segoe" pitchFamily="34" charset="0"/>
              </a:endParaRPr>
            </a:p>
          </p:txBody>
        </p:sp>
        <p:sp>
          <p:nvSpPr>
            <p:cNvPr id="6506" name="Freeform 467"/>
            <p:cNvSpPr>
              <a:spLocks/>
            </p:cNvSpPr>
            <p:nvPr/>
          </p:nvSpPr>
          <p:spPr bwMode="auto">
            <a:xfrm>
              <a:off x="3660775" y="4686301"/>
              <a:ext cx="500063" cy="73025"/>
            </a:xfrm>
            <a:custGeom>
              <a:avLst/>
              <a:gdLst>
                <a:gd name="T0" fmla="*/ 500063 w 631"/>
                <a:gd name="T1" fmla="*/ 0 h 91"/>
                <a:gd name="T2" fmla="*/ 70532 w 631"/>
                <a:gd name="T3" fmla="*/ 0 h 91"/>
                <a:gd name="T4" fmla="*/ 0 w 631"/>
                <a:gd name="T5" fmla="*/ 73025 h 91"/>
                <a:gd name="T6" fmla="*/ 428739 w 631"/>
                <a:gd name="T7" fmla="*/ 73025 h 91"/>
                <a:gd name="T8" fmla="*/ 500063 w 631"/>
                <a:gd name="T9" fmla="*/ 0 h 91"/>
                <a:gd name="T10" fmla="*/ 0 60000 65536"/>
                <a:gd name="T11" fmla="*/ 0 60000 65536"/>
                <a:gd name="T12" fmla="*/ 0 60000 65536"/>
                <a:gd name="T13" fmla="*/ 0 60000 65536"/>
                <a:gd name="T14" fmla="*/ 0 60000 65536"/>
                <a:gd name="T15" fmla="*/ 0 w 631"/>
                <a:gd name="T16" fmla="*/ 0 h 91"/>
                <a:gd name="T17" fmla="*/ 631 w 631"/>
                <a:gd name="T18" fmla="*/ 91 h 91"/>
              </a:gdLst>
              <a:ahLst/>
              <a:cxnLst>
                <a:cxn ang="T10">
                  <a:pos x="T0" y="T1"/>
                </a:cxn>
                <a:cxn ang="T11">
                  <a:pos x="T2" y="T3"/>
                </a:cxn>
                <a:cxn ang="T12">
                  <a:pos x="T4" y="T5"/>
                </a:cxn>
                <a:cxn ang="T13">
                  <a:pos x="T6" y="T7"/>
                </a:cxn>
                <a:cxn ang="T14">
                  <a:pos x="T8" y="T9"/>
                </a:cxn>
              </a:cxnLst>
              <a:rect l="T15" t="T16" r="T17" b="T18"/>
              <a:pathLst>
                <a:path w="631" h="91">
                  <a:moveTo>
                    <a:pt x="631" y="0"/>
                  </a:moveTo>
                  <a:lnTo>
                    <a:pt x="89" y="0"/>
                  </a:lnTo>
                  <a:lnTo>
                    <a:pt x="0" y="91"/>
                  </a:lnTo>
                  <a:lnTo>
                    <a:pt x="541" y="91"/>
                  </a:lnTo>
                  <a:lnTo>
                    <a:pt x="631" y="0"/>
                  </a:lnTo>
                  <a:close/>
                </a:path>
              </a:pathLst>
            </a:custGeom>
            <a:solidFill>
              <a:srgbClr val="E6E6E6"/>
            </a:solidFill>
            <a:ln w="9525">
              <a:noFill/>
              <a:round/>
              <a:headEnd/>
              <a:tailEnd/>
            </a:ln>
          </p:spPr>
          <p:txBody>
            <a:bodyPr/>
            <a:lstStyle/>
            <a:p>
              <a:endParaRPr lang="en-US" sz="1800">
                <a:solidFill>
                  <a:schemeClr val="tx1"/>
                </a:solidFill>
                <a:latin typeface="Segoe" pitchFamily="34" charset="0"/>
              </a:endParaRPr>
            </a:p>
          </p:txBody>
        </p:sp>
        <p:sp>
          <p:nvSpPr>
            <p:cNvPr id="6507" name="Rectangle 468"/>
            <p:cNvSpPr>
              <a:spLocks noChangeArrowheads="1"/>
            </p:cNvSpPr>
            <p:nvPr/>
          </p:nvSpPr>
          <p:spPr bwMode="auto">
            <a:xfrm>
              <a:off x="3660775" y="4759326"/>
              <a:ext cx="430213" cy="347663"/>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6508" name="Rectangle 469"/>
            <p:cNvSpPr>
              <a:spLocks noChangeArrowheads="1"/>
            </p:cNvSpPr>
            <p:nvPr/>
          </p:nvSpPr>
          <p:spPr bwMode="auto">
            <a:xfrm>
              <a:off x="3660775" y="4759326"/>
              <a:ext cx="430213" cy="347663"/>
            </a:xfrm>
            <a:prstGeom prst="rect">
              <a:avLst/>
            </a:prstGeom>
            <a:noFill/>
            <a:ln w="2">
              <a:solidFill>
                <a:srgbClr val="000000"/>
              </a:solidFill>
              <a:miter lim="800000"/>
              <a:headEnd/>
              <a:tailEnd/>
            </a:ln>
          </p:spPr>
          <p:txBody>
            <a:bodyPr/>
            <a:lstStyle/>
            <a:p>
              <a:endParaRPr lang="en-US" sz="1800">
                <a:solidFill>
                  <a:schemeClr val="tx1"/>
                </a:solidFill>
                <a:latin typeface="Segoe" pitchFamily="34" charset="0"/>
              </a:endParaRPr>
            </a:p>
          </p:txBody>
        </p:sp>
        <p:sp>
          <p:nvSpPr>
            <p:cNvPr id="6509" name="Rectangle 470"/>
            <p:cNvSpPr>
              <a:spLocks noChangeArrowheads="1"/>
            </p:cNvSpPr>
            <p:nvPr/>
          </p:nvSpPr>
          <p:spPr bwMode="auto">
            <a:xfrm>
              <a:off x="4046538" y="5064126"/>
              <a:ext cx="22225" cy="9525"/>
            </a:xfrm>
            <a:prstGeom prst="rect">
              <a:avLst/>
            </a:prstGeom>
            <a:solidFill>
              <a:srgbClr val="00FF00"/>
            </a:solidFill>
            <a:ln w="9525">
              <a:noFill/>
              <a:miter lim="800000"/>
              <a:headEnd/>
              <a:tailEnd/>
            </a:ln>
          </p:spPr>
          <p:txBody>
            <a:bodyPr/>
            <a:lstStyle/>
            <a:p>
              <a:endParaRPr lang="en-US" sz="1800">
                <a:solidFill>
                  <a:schemeClr val="tx1"/>
                </a:solidFill>
                <a:latin typeface="Segoe" pitchFamily="34" charset="0"/>
              </a:endParaRPr>
            </a:p>
          </p:txBody>
        </p:sp>
        <p:pic>
          <p:nvPicPr>
            <p:cNvPr id="6510" name="Picture 471"/>
            <p:cNvPicPr>
              <a:picLocks noChangeAspect="1" noChangeArrowheads="1"/>
            </p:cNvPicPr>
            <p:nvPr/>
          </p:nvPicPr>
          <p:blipFill>
            <a:blip r:embed="rId26"/>
            <a:srcRect/>
            <a:stretch>
              <a:fillRect/>
            </a:stretch>
          </p:blipFill>
          <p:spPr bwMode="auto">
            <a:xfrm>
              <a:off x="3713163" y="4805363"/>
              <a:ext cx="314325" cy="222250"/>
            </a:xfrm>
            <a:prstGeom prst="rect">
              <a:avLst/>
            </a:prstGeom>
            <a:noFill/>
            <a:ln w="9525">
              <a:noFill/>
              <a:miter lim="800000"/>
              <a:headEnd/>
              <a:tailEnd/>
            </a:ln>
          </p:spPr>
        </p:pic>
        <p:pic>
          <p:nvPicPr>
            <p:cNvPr id="6511" name="Picture 472"/>
            <p:cNvPicPr>
              <a:picLocks noChangeAspect="1" noChangeArrowheads="1"/>
            </p:cNvPicPr>
            <p:nvPr/>
          </p:nvPicPr>
          <p:blipFill>
            <a:blip r:embed="rId27"/>
            <a:srcRect/>
            <a:stretch>
              <a:fillRect/>
            </a:stretch>
          </p:blipFill>
          <p:spPr bwMode="auto">
            <a:xfrm>
              <a:off x="3713163" y="4805363"/>
              <a:ext cx="314325" cy="222250"/>
            </a:xfrm>
            <a:prstGeom prst="rect">
              <a:avLst/>
            </a:prstGeom>
            <a:noFill/>
            <a:ln w="9525">
              <a:noFill/>
              <a:miter lim="800000"/>
              <a:headEnd/>
              <a:tailEnd/>
            </a:ln>
          </p:spPr>
        </p:pic>
        <p:sp>
          <p:nvSpPr>
            <p:cNvPr id="6512" name="Freeform 473"/>
            <p:cNvSpPr>
              <a:spLocks/>
            </p:cNvSpPr>
            <p:nvPr/>
          </p:nvSpPr>
          <p:spPr bwMode="auto">
            <a:xfrm>
              <a:off x="3960813" y="5168901"/>
              <a:ext cx="7938" cy="12700"/>
            </a:xfrm>
            <a:custGeom>
              <a:avLst/>
              <a:gdLst>
                <a:gd name="T0" fmla="*/ 7938 w 9"/>
                <a:gd name="T1" fmla="*/ 0 h 16"/>
                <a:gd name="T2" fmla="*/ 0 w 9"/>
                <a:gd name="T3" fmla="*/ 6350 h 16"/>
                <a:gd name="T4" fmla="*/ 7938 w 9"/>
                <a:gd name="T5" fmla="*/ 12700 h 16"/>
                <a:gd name="T6" fmla="*/ 0 60000 65536"/>
                <a:gd name="T7" fmla="*/ 0 60000 65536"/>
                <a:gd name="T8" fmla="*/ 0 60000 65536"/>
                <a:gd name="T9" fmla="*/ 0 w 9"/>
                <a:gd name="T10" fmla="*/ 0 h 16"/>
                <a:gd name="T11" fmla="*/ 9 w 9"/>
                <a:gd name="T12" fmla="*/ 16 h 16"/>
              </a:gdLst>
              <a:ahLst/>
              <a:cxnLst>
                <a:cxn ang="T6">
                  <a:pos x="T0" y="T1"/>
                </a:cxn>
                <a:cxn ang="T7">
                  <a:pos x="T2" y="T3"/>
                </a:cxn>
                <a:cxn ang="T8">
                  <a:pos x="T4" y="T5"/>
                </a:cxn>
              </a:cxnLst>
              <a:rect l="T9" t="T10" r="T11" b="T12"/>
              <a:pathLst>
                <a:path w="9" h="16">
                  <a:moveTo>
                    <a:pt x="9" y="0"/>
                  </a:moveTo>
                  <a:lnTo>
                    <a:pt x="0" y="8"/>
                  </a:lnTo>
                  <a:lnTo>
                    <a:pt x="9"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13" name="Freeform 474"/>
            <p:cNvSpPr>
              <a:spLocks/>
            </p:cNvSpPr>
            <p:nvPr/>
          </p:nvSpPr>
          <p:spPr bwMode="auto">
            <a:xfrm>
              <a:off x="3994150" y="5168901"/>
              <a:ext cx="6350" cy="12700"/>
            </a:xfrm>
            <a:custGeom>
              <a:avLst/>
              <a:gdLst>
                <a:gd name="T0" fmla="*/ 6350 w 10"/>
                <a:gd name="T1" fmla="*/ 0 h 16"/>
                <a:gd name="T2" fmla="*/ 0 w 10"/>
                <a:gd name="T3" fmla="*/ 6350 h 16"/>
                <a:gd name="T4" fmla="*/ 6350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14" name="Freeform 475"/>
            <p:cNvSpPr>
              <a:spLocks/>
            </p:cNvSpPr>
            <p:nvPr/>
          </p:nvSpPr>
          <p:spPr bwMode="auto">
            <a:xfrm>
              <a:off x="4025900" y="5168901"/>
              <a:ext cx="7938" cy="12700"/>
            </a:xfrm>
            <a:custGeom>
              <a:avLst/>
              <a:gdLst>
                <a:gd name="T0" fmla="*/ 7938 w 12"/>
                <a:gd name="T1" fmla="*/ 0 h 16"/>
                <a:gd name="T2" fmla="*/ 0 w 12"/>
                <a:gd name="T3" fmla="*/ 6350 h 16"/>
                <a:gd name="T4" fmla="*/ 7938 w 12"/>
                <a:gd name="T5" fmla="*/ 12700 h 16"/>
                <a:gd name="T6" fmla="*/ 0 60000 65536"/>
                <a:gd name="T7" fmla="*/ 0 60000 65536"/>
                <a:gd name="T8" fmla="*/ 0 60000 65536"/>
                <a:gd name="T9" fmla="*/ 0 w 12"/>
                <a:gd name="T10" fmla="*/ 0 h 16"/>
                <a:gd name="T11" fmla="*/ 12 w 12"/>
                <a:gd name="T12" fmla="*/ 16 h 16"/>
              </a:gdLst>
              <a:ahLst/>
              <a:cxnLst>
                <a:cxn ang="T6">
                  <a:pos x="T0" y="T1"/>
                </a:cxn>
                <a:cxn ang="T7">
                  <a:pos x="T2" y="T3"/>
                </a:cxn>
                <a:cxn ang="T8">
                  <a:pos x="T4" y="T5"/>
                </a:cxn>
              </a:cxnLst>
              <a:rect l="T9" t="T10" r="T11" b="T12"/>
              <a:pathLst>
                <a:path w="12" h="16">
                  <a:moveTo>
                    <a:pt x="12" y="0"/>
                  </a:moveTo>
                  <a:lnTo>
                    <a:pt x="0" y="8"/>
                  </a:lnTo>
                  <a:lnTo>
                    <a:pt x="12"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15" name="Freeform 476"/>
            <p:cNvSpPr>
              <a:spLocks/>
            </p:cNvSpPr>
            <p:nvPr/>
          </p:nvSpPr>
          <p:spPr bwMode="auto">
            <a:xfrm>
              <a:off x="4057650" y="5168901"/>
              <a:ext cx="7938" cy="12700"/>
            </a:xfrm>
            <a:custGeom>
              <a:avLst/>
              <a:gdLst>
                <a:gd name="T0" fmla="*/ 7938 w 10"/>
                <a:gd name="T1" fmla="*/ 0 h 16"/>
                <a:gd name="T2" fmla="*/ 0 w 10"/>
                <a:gd name="T3" fmla="*/ 6350 h 16"/>
                <a:gd name="T4" fmla="*/ 7938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16" name="Freeform 477"/>
            <p:cNvSpPr>
              <a:spLocks/>
            </p:cNvSpPr>
            <p:nvPr/>
          </p:nvSpPr>
          <p:spPr bwMode="auto">
            <a:xfrm>
              <a:off x="3927475" y="5168901"/>
              <a:ext cx="9525" cy="12700"/>
            </a:xfrm>
            <a:custGeom>
              <a:avLst/>
              <a:gdLst>
                <a:gd name="T0" fmla="*/ 9525 w 11"/>
                <a:gd name="T1" fmla="*/ 0 h 16"/>
                <a:gd name="T2" fmla="*/ 0 w 11"/>
                <a:gd name="T3" fmla="*/ 6350 h 16"/>
                <a:gd name="T4" fmla="*/ 9525 w 11"/>
                <a:gd name="T5" fmla="*/ 12700 h 16"/>
                <a:gd name="T6" fmla="*/ 0 60000 65536"/>
                <a:gd name="T7" fmla="*/ 0 60000 65536"/>
                <a:gd name="T8" fmla="*/ 0 60000 65536"/>
                <a:gd name="T9" fmla="*/ 0 w 11"/>
                <a:gd name="T10" fmla="*/ 0 h 16"/>
                <a:gd name="T11" fmla="*/ 11 w 11"/>
                <a:gd name="T12" fmla="*/ 16 h 16"/>
              </a:gdLst>
              <a:ahLst/>
              <a:cxnLst>
                <a:cxn ang="T6">
                  <a:pos x="T0" y="T1"/>
                </a:cxn>
                <a:cxn ang="T7">
                  <a:pos x="T2" y="T3"/>
                </a:cxn>
                <a:cxn ang="T8">
                  <a:pos x="T4" y="T5"/>
                </a:cxn>
              </a:cxnLst>
              <a:rect l="T9" t="T10" r="T11" b="T12"/>
              <a:pathLst>
                <a:path w="11" h="16">
                  <a:moveTo>
                    <a:pt x="11" y="0"/>
                  </a:moveTo>
                  <a:lnTo>
                    <a:pt x="0" y="8"/>
                  </a:lnTo>
                  <a:lnTo>
                    <a:pt x="11"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17" name="Freeform 478"/>
            <p:cNvSpPr>
              <a:spLocks/>
            </p:cNvSpPr>
            <p:nvPr/>
          </p:nvSpPr>
          <p:spPr bwMode="auto">
            <a:xfrm>
              <a:off x="3862388" y="5168901"/>
              <a:ext cx="7938" cy="12700"/>
            </a:xfrm>
            <a:custGeom>
              <a:avLst/>
              <a:gdLst>
                <a:gd name="T0" fmla="*/ 7938 w 10"/>
                <a:gd name="T1" fmla="*/ 0 h 16"/>
                <a:gd name="T2" fmla="*/ 0 w 10"/>
                <a:gd name="T3" fmla="*/ 6350 h 16"/>
                <a:gd name="T4" fmla="*/ 7938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18" name="Freeform 479"/>
            <p:cNvSpPr>
              <a:spLocks/>
            </p:cNvSpPr>
            <p:nvPr/>
          </p:nvSpPr>
          <p:spPr bwMode="auto">
            <a:xfrm>
              <a:off x="3895725" y="5168901"/>
              <a:ext cx="7938" cy="12700"/>
            </a:xfrm>
            <a:custGeom>
              <a:avLst/>
              <a:gdLst>
                <a:gd name="T0" fmla="*/ 7938 w 10"/>
                <a:gd name="T1" fmla="*/ 0 h 16"/>
                <a:gd name="T2" fmla="*/ 0 w 10"/>
                <a:gd name="T3" fmla="*/ 6350 h 16"/>
                <a:gd name="T4" fmla="*/ 7938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19" name="Freeform 480"/>
            <p:cNvSpPr>
              <a:spLocks/>
            </p:cNvSpPr>
            <p:nvPr/>
          </p:nvSpPr>
          <p:spPr bwMode="auto">
            <a:xfrm>
              <a:off x="3765550" y="5168901"/>
              <a:ext cx="6350" cy="12700"/>
            </a:xfrm>
            <a:custGeom>
              <a:avLst/>
              <a:gdLst>
                <a:gd name="T0" fmla="*/ 6350 w 10"/>
                <a:gd name="T1" fmla="*/ 0 h 16"/>
                <a:gd name="T2" fmla="*/ 0 w 10"/>
                <a:gd name="T3" fmla="*/ 6350 h 16"/>
                <a:gd name="T4" fmla="*/ 6350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0" name="Freeform 481"/>
            <p:cNvSpPr>
              <a:spLocks/>
            </p:cNvSpPr>
            <p:nvPr/>
          </p:nvSpPr>
          <p:spPr bwMode="auto">
            <a:xfrm>
              <a:off x="3797300" y="5168901"/>
              <a:ext cx="7938" cy="12700"/>
            </a:xfrm>
            <a:custGeom>
              <a:avLst/>
              <a:gdLst>
                <a:gd name="T0" fmla="*/ 7938 w 11"/>
                <a:gd name="T1" fmla="*/ 0 h 16"/>
                <a:gd name="T2" fmla="*/ 0 w 11"/>
                <a:gd name="T3" fmla="*/ 6350 h 16"/>
                <a:gd name="T4" fmla="*/ 7938 w 11"/>
                <a:gd name="T5" fmla="*/ 12700 h 16"/>
                <a:gd name="T6" fmla="*/ 0 60000 65536"/>
                <a:gd name="T7" fmla="*/ 0 60000 65536"/>
                <a:gd name="T8" fmla="*/ 0 60000 65536"/>
                <a:gd name="T9" fmla="*/ 0 w 11"/>
                <a:gd name="T10" fmla="*/ 0 h 16"/>
                <a:gd name="T11" fmla="*/ 11 w 11"/>
                <a:gd name="T12" fmla="*/ 16 h 16"/>
              </a:gdLst>
              <a:ahLst/>
              <a:cxnLst>
                <a:cxn ang="T6">
                  <a:pos x="T0" y="T1"/>
                </a:cxn>
                <a:cxn ang="T7">
                  <a:pos x="T2" y="T3"/>
                </a:cxn>
                <a:cxn ang="T8">
                  <a:pos x="T4" y="T5"/>
                </a:cxn>
              </a:cxnLst>
              <a:rect l="T9" t="T10" r="T11" b="T12"/>
              <a:pathLst>
                <a:path w="11" h="16">
                  <a:moveTo>
                    <a:pt x="11" y="0"/>
                  </a:moveTo>
                  <a:lnTo>
                    <a:pt x="0" y="8"/>
                  </a:lnTo>
                  <a:lnTo>
                    <a:pt x="11"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1" name="Freeform 482"/>
            <p:cNvSpPr>
              <a:spLocks/>
            </p:cNvSpPr>
            <p:nvPr/>
          </p:nvSpPr>
          <p:spPr bwMode="auto">
            <a:xfrm>
              <a:off x="3829050" y="5168901"/>
              <a:ext cx="9525" cy="12700"/>
            </a:xfrm>
            <a:custGeom>
              <a:avLst/>
              <a:gdLst>
                <a:gd name="T0" fmla="*/ 9525 w 11"/>
                <a:gd name="T1" fmla="*/ 0 h 16"/>
                <a:gd name="T2" fmla="*/ 0 w 11"/>
                <a:gd name="T3" fmla="*/ 6350 h 16"/>
                <a:gd name="T4" fmla="*/ 9525 w 11"/>
                <a:gd name="T5" fmla="*/ 12700 h 16"/>
                <a:gd name="T6" fmla="*/ 0 60000 65536"/>
                <a:gd name="T7" fmla="*/ 0 60000 65536"/>
                <a:gd name="T8" fmla="*/ 0 60000 65536"/>
                <a:gd name="T9" fmla="*/ 0 w 11"/>
                <a:gd name="T10" fmla="*/ 0 h 16"/>
                <a:gd name="T11" fmla="*/ 11 w 11"/>
                <a:gd name="T12" fmla="*/ 16 h 16"/>
              </a:gdLst>
              <a:ahLst/>
              <a:cxnLst>
                <a:cxn ang="T6">
                  <a:pos x="T0" y="T1"/>
                </a:cxn>
                <a:cxn ang="T7">
                  <a:pos x="T2" y="T3"/>
                </a:cxn>
                <a:cxn ang="T8">
                  <a:pos x="T4" y="T5"/>
                </a:cxn>
              </a:cxnLst>
              <a:rect l="T9" t="T10" r="T11" b="T12"/>
              <a:pathLst>
                <a:path w="11" h="16">
                  <a:moveTo>
                    <a:pt x="11" y="0"/>
                  </a:moveTo>
                  <a:lnTo>
                    <a:pt x="0" y="8"/>
                  </a:lnTo>
                  <a:lnTo>
                    <a:pt x="11"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2" name="Freeform 483"/>
            <p:cNvSpPr>
              <a:spLocks/>
            </p:cNvSpPr>
            <p:nvPr/>
          </p:nvSpPr>
          <p:spPr bwMode="auto">
            <a:xfrm>
              <a:off x="3789363" y="5192713"/>
              <a:ext cx="7938" cy="12700"/>
            </a:xfrm>
            <a:custGeom>
              <a:avLst/>
              <a:gdLst>
                <a:gd name="T0" fmla="*/ 7938 w 10"/>
                <a:gd name="T1" fmla="*/ 0 h 16"/>
                <a:gd name="T2" fmla="*/ 0 w 10"/>
                <a:gd name="T3" fmla="*/ 6350 h 16"/>
                <a:gd name="T4" fmla="*/ 7938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3" name="Freeform 484"/>
            <p:cNvSpPr>
              <a:spLocks/>
            </p:cNvSpPr>
            <p:nvPr/>
          </p:nvSpPr>
          <p:spPr bwMode="auto">
            <a:xfrm>
              <a:off x="4041775" y="5192713"/>
              <a:ext cx="9525" cy="12700"/>
            </a:xfrm>
            <a:custGeom>
              <a:avLst/>
              <a:gdLst>
                <a:gd name="T0" fmla="*/ 9525 w 11"/>
                <a:gd name="T1" fmla="*/ 0 h 16"/>
                <a:gd name="T2" fmla="*/ 0 w 11"/>
                <a:gd name="T3" fmla="*/ 6350 h 16"/>
                <a:gd name="T4" fmla="*/ 9525 w 11"/>
                <a:gd name="T5" fmla="*/ 12700 h 16"/>
                <a:gd name="T6" fmla="*/ 0 60000 65536"/>
                <a:gd name="T7" fmla="*/ 0 60000 65536"/>
                <a:gd name="T8" fmla="*/ 0 60000 65536"/>
                <a:gd name="T9" fmla="*/ 0 w 11"/>
                <a:gd name="T10" fmla="*/ 0 h 16"/>
                <a:gd name="T11" fmla="*/ 11 w 11"/>
                <a:gd name="T12" fmla="*/ 16 h 16"/>
              </a:gdLst>
              <a:ahLst/>
              <a:cxnLst>
                <a:cxn ang="T6">
                  <a:pos x="T0" y="T1"/>
                </a:cxn>
                <a:cxn ang="T7">
                  <a:pos x="T2" y="T3"/>
                </a:cxn>
                <a:cxn ang="T8">
                  <a:pos x="T4" y="T5"/>
                </a:cxn>
              </a:cxnLst>
              <a:rect l="T9" t="T10" r="T11" b="T12"/>
              <a:pathLst>
                <a:path w="11" h="16">
                  <a:moveTo>
                    <a:pt x="11" y="0"/>
                  </a:moveTo>
                  <a:lnTo>
                    <a:pt x="0" y="8"/>
                  </a:lnTo>
                  <a:lnTo>
                    <a:pt x="11"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4" name="Freeform 485"/>
            <p:cNvSpPr>
              <a:spLocks/>
            </p:cNvSpPr>
            <p:nvPr/>
          </p:nvSpPr>
          <p:spPr bwMode="auto">
            <a:xfrm>
              <a:off x="4075113" y="5192713"/>
              <a:ext cx="7938" cy="12700"/>
            </a:xfrm>
            <a:custGeom>
              <a:avLst/>
              <a:gdLst>
                <a:gd name="T0" fmla="*/ 7938 w 9"/>
                <a:gd name="T1" fmla="*/ 0 h 16"/>
                <a:gd name="T2" fmla="*/ 0 w 9"/>
                <a:gd name="T3" fmla="*/ 6350 h 16"/>
                <a:gd name="T4" fmla="*/ 7938 w 9"/>
                <a:gd name="T5" fmla="*/ 12700 h 16"/>
                <a:gd name="T6" fmla="*/ 0 60000 65536"/>
                <a:gd name="T7" fmla="*/ 0 60000 65536"/>
                <a:gd name="T8" fmla="*/ 0 60000 65536"/>
                <a:gd name="T9" fmla="*/ 0 w 9"/>
                <a:gd name="T10" fmla="*/ 0 h 16"/>
                <a:gd name="T11" fmla="*/ 9 w 9"/>
                <a:gd name="T12" fmla="*/ 16 h 16"/>
              </a:gdLst>
              <a:ahLst/>
              <a:cxnLst>
                <a:cxn ang="T6">
                  <a:pos x="T0" y="T1"/>
                </a:cxn>
                <a:cxn ang="T7">
                  <a:pos x="T2" y="T3"/>
                </a:cxn>
                <a:cxn ang="T8">
                  <a:pos x="T4" y="T5"/>
                </a:cxn>
              </a:cxnLst>
              <a:rect l="T9" t="T10" r="T11" b="T12"/>
              <a:pathLst>
                <a:path w="9" h="16">
                  <a:moveTo>
                    <a:pt x="9" y="0"/>
                  </a:moveTo>
                  <a:lnTo>
                    <a:pt x="0" y="8"/>
                  </a:lnTo>
                  <a:lnTo>
                    <a:pt x="9"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5" name="Freeform 486"/>
            <p:cNvSpPr>
              <a:spLocks/>
            </p:cNvSpPr>
            <p:nvPr/>
          </p:nvSpPr>
          <p:spPr bwMode="auto">
            <a:xfrm>
              <a:off x="3981450" y="5192713"/>
              <a:ext cx="6350" cy="12700"/>
            </a:xfrm>
            <a:custGeom>
              <a:avLst/>
              <a:gdLst>
                <a:gd name="T0" fmla="*/ 6350 w 10"/>
                <a:gd name="T1" fmla="*/ 0 h 16"/>
                <a:gd name="T2" fmla="*/ 0 w 10"/>
                <a:gd name="T3" fmla="*/ 6350 h 16"/>
                <a:gd name="T4" fmla="*/ 6350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6" name="Freeform 487"/>
            <p:cNvSpPr>
              <a:spLocks/>
            </p:cNvSpPr>
            <p:nvPr/>
          </p:nvSpPr>
          <p:spPr bwMode="auto">
            <a:xfrm>
              <a:off x="4013200" y="5192713"/>
              <a:ext cx="7938" cy="12700"/>
            </a:xfrm>
            <a:custGeom>
              <a:avLst/>
              <a:gdLst>
                <a:gd name="T0" fmla="*/ 7938 w 10"/>
                <a:gd name="T1" fmla="*/ 0 h 16"/>
                <a:gd name="T2" fmla="*/ 0 w 10"/>
                <a:gd name="T3" fmla="*/ 6350 h 16"/>
                <a:gd name="T4" fmla="*/ 7938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7" name="Freeform 488"/>
            <p:cNvSpPr>
              <a:spLocks/>
            </p:cNvSpPr>
            <p:nvPr/>
          </p:nvSpPr>
          <p:spPr bwMode="auto">
            <a:xfrm>
              <a:off x="3849688" y="5192713"/>
              <a:ext cx="9525" cy="12700"/>
            </a:xfrm>
            <a:custGeom>
              <a:avLst/>
              <a:gdLst>
                <a:gd name="T0" fmla="*/ 9525 w 12"/>
                <a:gd name="T1" fmla="*/ 0 h 16"/>
                <a:gd name="T2" fmla="*/ 0 w 12"/>
                <a:gd name="T3" fmla="*/ 6350 h 16"/>
                <a:gd name="T4" fmla="*/ 9525 w 12"/>
                <a:gd name="T5" fmla="*/ 12700 h 16"/>
                <a:gd name="T6" fmla="*/ 0 60000 65536"/>
                <a:gd name="T7" fmla="*/ 0 60000 65536"/>
                <a:gd name="T8" fmla="*/ 0 60000 65536"/>
                <a:gd name="T9" fmla="*/ 0 w 12"/>
                <a:gd name="T10" fmla="*/ 0 h 16"/>
                <a:gd name="T11" fmla="*/ 12 w 12"/>
                <a:gd name="T12" fmla="*/ 16 h 16"/>
              </a:gdLst>
              <a:ahLst/>
              <a:cxnLst>
                <a:cxn ang="T6">
                  <a:pos x="T0" y="T1"/>
                </a:cxn>
                <a:cxn ang="T7">
                  <a:pos x="T2" y="T3"/>
                </a:cxn>
                <a:cxn ang="T8">
                  <a:pos x="T4" y="T5"/>
                </a:cxn>
              </a:cxnLst>
              <a:rect l="T9" t="T10" r="T11" b="T12"/>
              <a:pathLst>
                <a:path w="12" h="16">
                  <a:moveTo>
                    <a:pt x="12" y="0"/>
                  </a:moveTo>
                  <a:lnTo>
                    <a:pt x="0" y="8"/>
                  </a:lnTo>
                  <a:lnTo>
                    <a:pt x="12"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8" name="Freeform 489"/>
            <p:cNvSpPr>
              <a:spLocks/>
            </p:cNvSpPr>
            <p:nvPr/>
          </p:nvSpPr>
          <p:spPr bwMode="auto">
            <a:xfrm>
              <a:off x="3883025" y="5192713"/>
              <a:ext cx="7938" cy="12700"/>
            </a:xfrm>
            <a:custGeom>
              <a:avLst/>
              <a:gdLst>
                <a:gd name="T0" fmla="*/ 7938 w 10"/>
                <a:gd name="T1" fmla="*/ 0 h 16"/>
                <a:gd name="T2" fmla="*/ 0 w 10"/>
                <a:gd name="T3" fmla="*/ 6350 h 16"/>
                <a:gd name="T4" fmla="*/ 7938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29" name="Freeform 490"/>
            <p:cNvSpPr>
              <a:spLocks/>
            </p:cNvSpPr>
            <p:nvPr/>
          </p:nvSpPr>
          <p:spPr bwMode="auto">
            <a:xfrm>
              <a:off x="3916363" y="5192713"/>
              <a:ext cx="7938" cy="12700"/>
            </a:xfrm>
            <a:custGeom>
              <a:avLst/>
              <a:gdLst>
                <a:gd name="T0" fmla="*/ 7938 w 9"/>
                <a:gd name="T1" fmla="*/ 0 h 16"/>
                <a:gd name="T2" fmla="*/ 0 w 9"/>
                <a:gd name="T3" fmla="*/ 6350 h 16"/>
                <a:gd name="T4" fmla="*/ 7938 w 9"/>
                <a:gd name="T5" fmla="*/ 12700 h 16"/>
                <a:gd name="T6" fmla="*/ 0 60000 65536"/>
                <a:gd name="T7" fmla="*/ 0 60000 65536"/>
                <a:gd name="T8" fmla="*/ 0 60000 65536"/>
                <a:gd name="T9" fmla="*/ 0 w 9"/>
                <a:gd name="T10" fmla="*/ 0 h 16"/>
                <a:gd name="T11" fmla="*/ 9 w 9"/>
                <a:gd name="T12" fmla="*/ 16 h 16"/>
              </a:gdLst>
              <a:ahLst/>
              <a:cxnLst>
                <a:cxn ang="T6">
                  <a:pos x="T0" y="T1"/>
                </a:cxn>
                <a:cxn ang="T7">
                  <a:pos x="T2" y="T3"/>
                </a:cxn>
                <a:cxn ang="T8">
                  <a:pos x="T4" y="T5"/>
                </a:cxn>
              </a:cxnLst>
              <a:rect l="T9" t="T10" r="T11" b="T12"/>
              <a:pathLst>
                <a:path w="9" h="16">
                  <a:moveTo>
                    <a:pt x="9" y="0"/>
                  </a:moveTo>
                  <a:lnTo>
                    <a:pt x="0" y="8"/>
                  </a:lnTo>
                  <a:lnTo>
                    <a:pt x="9"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30" name="Freeform 491"/>
            <p:cNvSpPr>
              <a:spLocks/>
            </p:cNvSpPr>
            <p:nvPr/>
          </p:nvSpPr>
          <p:spPr bwMode="auto">
            <a:xfrm>
              <a:off x="3948113" y="5192713"/>
              <a:ext cx="7938" cy="12700"/>
            </a:xfrm>
            <a:custGeom>
              <a:avLst/>
              <a:gdLst>
                <a:gd name="T0" fmla="*/ 7938 w 11"/>
                <a:gd name="T1" fmla="*/ 0 h 16"/>
                <a:gd name="T2" fmla="*/ 0 w 11"/>
                <a:gd name="T3" fmla="*/ 6350 h 16"/>
                <a:gd name="T4" fmla="*/ 7938 w 11"/>
                <a:gd name="T5" fmla="*/ 12700 h 16"/>
                <a:gd name="T6" fmla="*/ 0 60000 65536"/>
                <a:gd name="T7" fmla="*/ 0 60000 65536"/>
                <a:gd name="T8" fmla="*/ 0 60000 65536"/>
                <a:gd name="T9" fmla="*/ 0 w 11"/>
                <a:gd name="T10" fmla="*/ 0 h 16"/>
                <a:gd name="T11" fmla="*/ 11 w 11"/>
                <a:gd name="T12" fmla="*/ 16 h 16"/>
              </a:gdLst>
              <a:ahLst/>
              <a:cxnLst>
                <a:cxn ang="T6">
                  <a:pos x="T0" y="T1"/>
                </a:cxn>
                <a:cxn ang="T7">
                  <a:pos x="T2" y="T3"/>
                </a:cxn>
                <a:cxn ang="T8">
                  <a:pos x="T4" y="T5"/>
                </a:cxn>
              </a:cxnLst>
              <a:rect l="T9" t="T10" r="T11" b="T12"/>
              <a:pathLst>
                <a:path w="11" h="16">
                  <a:moveTo>
                    <a:pt x="11" y="0"/>
                  </a:moveTo>
                  <a:lnTo>
                    <a:pt x="0" y="8"/>
                  </a:lnTo>
                  <a:lnTo>
                    <a:pt x="11"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31" name="Freeform 492"/>
            <p:cNvSpPr>
              <a:spLocks/>
            </p:cNvSpPr>
            <p:nvPr/>
          </p:nvSpPr>
          <p:spPr bwMode="auto">
            <a:xfrm>
              <a:off x="3817938" y="5192713"/>
              <a:ext cx="7938" cy="12700"/>
            </a:xfrm>
            <a:custGeom>
              <a:avLst/>
              <a:gdLst>
                <a:gd name="T0" fmla="*/ 7938 w 10"/>
                <a:gd name="T1" fmla="*/ 0 h 16"/>
                <a:gd name="T2" fmla="*/ 0 w 10"/>
                <a:gd name="T3" fmla="*/ 6350 h 16"/>
                <a:gd name="T4" fmla="*/ 7938 w 10"/>
                <a:gd name="T5" fmla="*/ 12700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0" y="0"/>
                  </a:moveTo>
                  <a:lnTo>
                    <a:pt x="0" y="8"/>
                  </a:lnTo>
                  <a:lnTo>
                    <a:pt x="10"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32" name="Freeform 493"/>
            <p:cNvSpPr>
              <a:spLocks/>
            </p:cNvSpPr>
            <p:nvPr/>
          </p:nvSpPr>
          <p:spPr bwMode="auto">
            <a:xfrm>
              <a:off x="3732213" y="5168901"/>
              <a:ext cx="7938" cy="12700"/>
            </a:xfrm>
            <a:custGeom>
              <a:avLst/>
              <a:gdLst>
                <a:gd name="T0" fmla="*/ 7938 w 12"/>
                <a:gd name="T1" fmla="*/ 0 h 16"/>
                <a:gd name="T2" fmla="*/ 0 w 12"/>
                <a:gd name="T3" fmla="*/ 6350 h 16"/>
                <a:gd name="T4" fmla="*/ 7938 w 12"/>
                <a:gd name="T5" fmla="*/ 12700 h 16"/>
                <a:gd name="T6" fmla="*/ 0 60000 65536"/>
                <a:gd name="T7" fmla="*/ 0 60000 65536"/>
                <a:gd name="T8" fmla="*/ 0 60000 65536"/>
                <a:gd name="T9" fmla="*/ 0 w 12"/>
                <a:gd name="T10" fmla="*/ 0 h 16"/>
                <a:gd name="T11" fmla="*/ 12 w 12"/>
                <a:gd name="T12" fmla="*/ 16 h 16"/>
              </a:gdLst>
              <a:ahLst/>
              <a:cxnLst>
                <a:cxn ang="T6">
                  <a:pos x="T0" y="T1"/>
                </a:cxn>
                <a:cxn ang="T7">
                  <a:pos x="T2" y="T3"/>
                </a:cxn>
                <a:cxn ang="T8">
                  <a:pos x="T4" y="T5"/>
                </a:cxn>
              </a:cxnLst>
              <a:rect l="T9" t="T10" r="T11" b="T12"/>
              <a:pathLst>
                <a:path w="12" h="16">
                  <a:moveTo>
                    <a:pt x="12" y="0"/>
                  </a:moveTo>
                  <a:lnTo>
                    <a:pt x="0" y="8"/>
                  </a:lnTo>
                  <a:lnTo>
                    <a:pt x="12"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sp>
          <p:nvSpPr>
            <p:cNvPr id="6533" name="Freeform 494"/>
            <p:cNvSpPr>
              <a:spLocks/>
            </p:cNvSpPr>
            <p:nvPr/>
          </p:nvSpPr>
          <p:spPr bwMode="auto">
            <a:xfrm>
              <a:off x="3698875" y="5168901"/>
              <a:ext cx="7938" cy="12700"/>
            </a:xfrm>
            <a:custGeom>
              <a:avLst/>
              <a:gdLst>
                <a:gd name="T0" fmla="*/ 7938 w 11"/>
                <a:gd name="T1" fmla="*/ 0 h 16"/>
                <a:gd name="T2" fmla="*/ 0 w 11"/>
                <a:gd name="T3" fmla="*/ 6350 h 16"/>
                <a:gd name="T4" fmla="*/ 7938 w 11"/>
                <a:gd name="T5" fmla="*/ 12700 h 16"/>
                <a:gd name="T6" fmla="*/ 0 60000 65536"/>
                <a:gd name="T7" fmla="*/ 0 60000 65536"/>
                <a:gd name="T8" fmla="*/ 0 60000 65536"/>
                <a:gd name="T9" fmla="*/ 0 w 11"/>
                <a:gd name="T10" fmla="*/ 0 h 16"/>
                <a:gd name="T11" fmla="*/ 11 w 11"/>
                <a:gd name="T12" fmla="*/ 16 h 16"/>
              </a:gdLst>
              <a:ahLst/>
              <a:cxnLst>
                <a:cxn ang="T6">
                  <a:pos x="T0" y="T1"/>
                </a:cxn>
                <a:cxn ang="T7">
                  <a:pos x="T2" y="T3"/>
                </a:cxn>
                <a:cxn ang="T8">
                  <a:pos x="T4" y="T5"/>
                </a:cxn>
              </a:cxnLst>
              <a:rect l="T9" t="T10" r="T11" b="T12"/>
              <a:pathLst>
                <a:path w="11" h="16">
                  <a:moveTo>
                    <a:pt x="11" y="0"/>
                  </a:moveTo>
                  <a:lnTo>
                    <a:pt x="0" y="8"/>
                  </a:lnTo>
                  <a:lnTo>
                    <a:pt x="11" y="16"/>
                  </a:lnTo>
                </a:path>
              </a:pathLst>
            </a:custGeom>
            <a:noFill/>
            <a:ln w="2">
              <a:solidFill>
                <a:srgbClr val="B3B3B3"/>
              </a:solidFill>
              <a:round/>
              <a:headEnd/>
              <a:tailEnd/>
            </a:ln>
          </p:spPr>
          <p:txBody>
            <a:bodyPr/>
            <a:lstStyle/>
            <a:p>
              <a:endParaRPr lang="en-US" sz="1800">
                <a:solidFill>
                  <a:schemeClr val="tx1"/>
                </a:solidFill>
                <a:latin typeface="Segoe" pitchFamily="34" charset="0"/>
              </a:endParaRPr>
            </a:p>
          </p:txBody>
        </p:sp>
        <p:pic>
          <p:nvPicPr>
            <p:cNvPr id="6534" name="Picture 495"/>
            <p:cNvPicPr>
              <a:picLocks noChangeAspect="1" noChangeArrowheads="1"/>
            </p:cNvPicPr>
            <p:nvPr/>
          </p:nvPicPr>
          <p:blipFill>
            <a:blip r:embed="rId28"/>
            <a:srcRect/>
            <a:stretch>
              <a:fillRect/>
            </a:stretch>
          </p:blipFill>
          <p:spPr bwMode="auto">
            <a:xfrm>
              <a:off x="3698875" y="4791076"/>
              <a:ext cx="352425" cy="261938"/>
            </a:xfrm>
            <a:prstGeom prst="rect">
              <a:avLst/>
            </a:prstGeom>
            <a:noFill/>
            <a:ln w="9525">
              <a:noFill/>
              <a:miter lim="800000"/>
              <a:headEnd/>
              <a:tailEnd/>
            </a:ln>
          </p:spPr>
        </p:pic>
        <p:sp>
          <p:nvSpPr>
            <p:cNvPr id="6535" name="Line 496"/>
            <p:cNvSpPr>
              <a:spLocks noChangeShapeType="1"/>
            </p:cNvSpPr>
            <p:nvPr/>
          </p:nvSpPr>
          <p:spPr bwMode="auto">
            <a:xfrm>
              <a:off x="3778250" y="5084763"/>
              <a:ext cx="1588" cy="22225"/>
            </a:xfrm>
            <a:prstGeom prst="line">
              <a:avLst/>
            </a:prstGeom>
            <a:noFill/>
            <a:ln w="2">
              <a:solidFill>
                <a:srgbClr val="000000"/>
              </a:solidFill>
              <a:round/>
              <a:headEnd/>
              <a:tailEnd/>
            </a:ln>
          </p:spPr>
          <p:txBody>
            <a:bodyPr/>
            <a:lstStyle/>
            <a:p>
              <a:endParaRPr lang="en-US"/>
            </a:p>
          </p:txBody>
        </p:sp>
        <p:sp>
          <p:nvSpPr>
            <p:cNvPr id="6536" name="Line 497"/>
            <p:cNvSpPr>
              <a:spLocks noChangeShapeType="1"/>
            </p:cNvSpPr>
            <p:nvPr/>
          </p:nvSpPr>
          <p:spPr bwMode="auto">
            <a:xfrm>
              <a:off x="3725863" y="5084763"/>
              <a:ext cx="1588" cy="22225"/>
            </a:xfrm>
            <a:prstGeom prst="line">
              <a:avLst/>
            </a:prstGeom>
            <a:noFill/>
            <a:ln w="2">
              <a:solidFill>
                <a:srgbClr val="000000"/>
              </a:solidFill>
              <a:round/>
              <a:headEnd/>
              <a:tailEnd/>
            </a:ln>
          </p:spPr>
          <p:txBody>
            <a:bodyPr/>
            <a:lstStyle/>
            <a:p>
              <a:endParaRPr lang="en-US"/>
            </a:p>
          </p:txBody>
        </p:sp>
        <p:sp>
          <p:nvSpPr>
            <p:cNvPr id="6537" name="Line 498"/>
            <p:cNvSpPr>
              <a:spLocks noChangeShapeType="1"/>
            </p:cNvSpPr>
            <p:nvPr/>
          </p:nvSpPr>
          <p:spPr bwMode="auto">
            <a:xfrm>
              <a:off x="3660775" y="5084763"/>
              <a:ext cx="430213" cy="1588"/>
            </a:xfrm>
            <a:prstGeom prst="line">
              <a:avLst/>
            </a:prstGeom>
            <a:noFill/>
            <a:ln w="2">
              <a:solidFill>
                <a:srgbClr val="000000"/>
              </a:solidFill>
              <a:round/>
              <a:headEnd/>
              <a:tailEnd/>
            </a:ln>
          </p:spPr>
          <p:txBody>
            <a:bodyPr/>
            <a:lstStyle/>
            <a:p>
              <a:endParaRPr lang="en-US"/>
            </a:p>
          </p:txBody>
        </p:sp>
        <p:sp>
          <p:nvSpPr>
            <p:cNvPr id="6538" name="Freeform 499"/>
            <p:cNvSpPr>
              <a:spLocks/>
            </p:cNvSpPr>
            <p:nvPr/>
          </p:nvSpPr>
          <p:spPr bwMode="auto">
            <a:xfrm>
              <a:off x="3646488" y="4686301"/>
              <a:ext cx="514350" cy="528638"/>
            </a:xfrm>
            <a:custGeom>
              <a:avLst/>
              <a:gdLst>
                <a:gd name="T0" fmla="*/ 0 w 647"/>
                <a:gd name="T1" fmla="*/ 528638 h 667"/>
                <a:gd name="T2" fmla="*/ 0 w 647"/>
                <a:gd name="T3" fmla="*/ 442249 h 667"/>
                <a:gd name="T4" fmla="*/ 21464 w 647"/>
                <a:gd name="T5" fmla="*/ 420850 h 667"/>
                <a:gd name="T6" fmla="*/ 14310 w 647"/>
                <a:gd name="T7" fmla="*/ 420850 h 667"/>
                <a:gd name="T8" fmla="*/ 14310 w 647"/>
                <a:gd name="T9" fmla="*/ 72123 h 667"/>
                <a:gd name="T10" fmla="*/ 85063 w 647"/>
                <a:gd name="T11" fmla="*/ 0 h 667"/>
                <a:gd name="T12" fmla="*/ 514350 w 647"/>
                <a:gd name="T13" fmla="*/ 0 h 667"/>
                <a:gd name="T14" fmla="*/ 514350 w 647"/>
                <a:gd name="T15" fmla="*/ 217954 h 667"/>
                <a:gd name="T16" fmla="*/ 496861 w 647"/>
                <a:gd name="T17" fmla="*/ 267886 h 667"/>
                <a:gd name="T18" fmla="*/ 496861 w 647"/>
                <a:gd name="T19" fmla="*/ 363785 h 667"/>
                <a:gd name="T20" fmla="*/ 478576 w 647"/>
                <a:gd name="T21" fmla="*/ 385184 h 667"/>
                <a:gd name="T22" fmla="*/ 514350 w 647"/>
                <a:gd name="T23" fmla="*/ 385184 h 667"/>
                <a:gd name="T24" fmla="*/ 514350 w 647"/>
                <a:gd name="T25" fmla="*/ 471574 h 667"/>
                <a:gd name="T26" fmla="*/ 457112 w 647"/>
                <a:gd name="T27" fmla="*/ 528638 h 667"/>
                <a:gd name="T28" fmla="*/ 0 w 647"/>
                <a:gd name="T29" fmla="*/ 528638 h 6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7"/>
                <a:gd name="T46" fmla="*/ 0 h 667"/>
                <a:gd name="T47" fmla="*/ 647 w 647"/>
                <a:gd name="T48" fmla="*/ 667 h 6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7" h="667">
                  <a:moveTo>
                    <a:pt x="0" y="667"/>
                  </a:moveTo>
                  <a:lnTo>
                    <a:pt x="0" y="558"/>
                  </a:lnTo>
                  <a:lnTo>
                    <a:pt x="27" y="531"/>
                  </a:lnTo>
                  <a:lnTo>
                    <a:pt x="18" y="531"/>
                  </a:lnTo>
                  <a:lnTo>
                    <a:pt x="18" y="91"/>
                  </a:lnTo>
                  <a:lnTo>
                    <a:pt x="107" y="0"/>
                  </a:lnTo>
                  <a:lnTo>
                    <a:pt x="647" y="0"/>
                  </a:lnTo>
                  <a:lnTo>
                    <a:pt x="647" y="275"/>
                  </a:lnTo>
                  <a:lnTo>
                    <a:pt x="625" y="338"/>
                  </a:lnTo>
                  <a:lnTo>
                    <a:pt x="625" y="459"/>
                  </a:lnTo>
                  <a:lnTo>
                    <a:pt x="602" y="486"/>
                  </a:lnTo>
                  <a:lnTo>
                    <a:pt x="647" y="486"/>
                  </a:lnTo>
                  <a:lnTo>
                    <a:pt x="647" y="595"/>
                  </a:lnTo>
                  <a:lnTo>
                    <a:pt x="575" y="667"/>
                  </a:lnTo>
                  <a:lnTo>
                    <a:pt x="0" y="667"/>
                  </a:lnTo>
                  <a:close/>
                </a:path>
              </a:pathLst>
            </a:custGeom>
            <a:noFill/>
            <a:ln w="6">
              <a:solidFill>
                <a:srgbClr val="000000"/>
              </a:solidFill>
              <a:round/>
              <a:headEnd/>
              <a:tailEnd/>
            </a:ln>
          </p:spPr>
          <p:txBody>
            <a:bodyPr/>
            <a:lstStyle/>
            <a:p>
              <a:endParaRPr lang="en-US" sz="1800">
                <a:solidFill>
                  <a:schemeClr val="tx1"/>
                </a:solidFill>
                <a:latin typeface="Segoe" pitchFamily="34" charset="0"/>
              </a:endParaRPr>
            </a:p>
          </p:txBody>
        </p:sp>
      </p:grpSp>
      <p:grpSp>
        <p:nvGrpSpPr>
          <p:cNvPr id="6" name="Group 794"/>
          <p:cNvGrpSpPr>
            <a:grpSpLocks/>
          </p:cNvGrpSpPr>
          <p:nvPr/>
        </p:nvGrpSpPr>
        <p:grpSpPr bwMode="auto">
          <a:xfrm>
            <a:off x="6973888" y="1752600"/>
            <a:ext cx="493712" cy="554038"/>
            <a:chOff x="4306888" y="2152650"/>
            <a:chExt cx="230187" cy="230188"/>
          </a:xfrm>
        </p:grpSpPr>
        <p:sp>
          <p:nvSpPr>
            <p:cNvPr id="6356" name="Freeform 632"/>
            <p:cNvSpPr>
              <a:spLocks/>
            </p:cNvSpPr>
            <p:nvPr/>
          </p:nvSpPr>
          <p:spPr bwMode="auto">
            <a:xfrm>
              <a:off x="4505325" y="2152650"/>
              <a:ext cx="31750" cy="190500"/>
            </a:xfrm>
            <a:custGeom>
              <a:avLst/>
              <a:gdLst>
                <a:gd name="T0" fmla="*/ 0 w 40"/>
                <a:gd name="T1" fmla="*/ 190500 h 241"/>
                <a:gd name="T2" fmla="*/ 31750 w 40"/>
                <a:gd name="T3" fmla="*/ 163624 h 241"/>
                <a:gd name="T4" fmla="*/ 31750 w 40"/>
                <a:gd name="T5" fmla="*/ 7114 h 241"/>
                <a:gd name="T6" fmla="*/ 0 w 40"/>
                <a:gd name="T7" fmla="*/ 0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9"/>
                  </a:lnTo>
                  <a:lnTo>
                    <a:pt x="0" y="0"/>
                  </a:lnTo>
                  <a:lnTo>
                    <a:pt x="0" y="241"/>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6357" name="Freeform 633"/>
            <p:cNvSpPr>
              <a:spLocks/>
            </p:cNvSpPr>
            <p:nvPr/>
          </p:nvSpPr>
          <p:spPr bwMode="auto">
            <a:xfrm>
              <a:off x="4498975" y="2160588"/>
              <a:ext cx="31750" cy="190500"/>
            </a:xfrm>
            <a:custGeom>
              <a:avLst/>
              <a:gdLst>
                <a:gd name="T0" fmla="*/ 0 w 40"/>
                <a:gd name="T1" fmla="*/ 190500 h 242"/>
                <a:gd name="T2" fmla="*/ 31750 w 40"/>
                <a:gd name="T3" fmla="*/ 162161 h 242"/>
                <a:gd name="T4" fmla="*/ 31750 w 40"/>
                <a:gd name="T5" fmla="*/ 0 h 242"/>
                <a:gd name="T6" fmla="*/ 0 w 40"/>
                <a:gd name="T7" fmla="*/ 26764 h 242"/>
                <a:gd name="T8" fmla="*/ 0 w 40"/>
                <a:gd name="T9" fmla="*/ 190500 h 242"/>
                <a:gd name="T10" fmla="*/ 0 60000 65536"/>
                <a:gd name="T11" fmla="*/ 0 60000 65536"/>
                <a:gd name="T12" fmla="*/ 0 60000 65536"/>
                <a:gd name="T13" fmla="*/ 0 60000 65536"/>
                <a:gd name="T14" fmla="*/ 0 60000 65536"/>
                <a:gd name="T15" fmla="*/ 0 w 40"/>
                <a:gd name="T16" fmla="*/ 0 h 242"/>
                <a:gd name="T17" fmla="*/ 40 w 40"/>
                <a:gd name="T18" fmla="*/ 242 h 242"/>
              </a:gdLst>
              <a:ahLst/>
              <a:cxnLst>
                <a:cxn ang="T10">
                  <a:pos x="T0" y="T1"/>
                </a:cxn>
                <a:cxn ang="T11">
                  <a:pos x="T2" y="T3"/>
                </a:cxn>
                <a:cxn ang="T12">
                  <a:pos x="T4" y="T5"/>
                </a:cxn>
                <a:cxn ang="T13">
                  <a:pos x="T6" y="T7"/>
                </a:cxn>
                <a:cxn ang="T14">
                  <a:pos x="T8" y="T9"/>
                </a:cxn>
              </a:cxnLst>
              <a:rect l="T15" t="T16" r="T17" b="T18"/>
              <a:pathLst>
                <a:path w="40" h="242">
                  <a:moveTo>
                    <a:pt x="0" y="242"/>
                  </a:moveTo>
                  <a:lnTo>
                    <a:pt x="40" y="206"/>
                  </a:lnTo>
                  <a:lnTo>
                    <a:pt x="40" y="0"/>
                  </a:lnTo>
                  <a:lnTo>
                    <a:pt x="0" y="34"/>
                  </a:lnTo>
                  <a:lnTo>
                    <a:pt x="0" y="242"/>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6358" name="Rectangle 634"/>
            <p:cNvSpPr>
              <a:spLocks noChangeArrowheads="1"/>
            </p:cNvSpPr>
            <p:nvPr/>
          </p:nvSpPr>
          <p:spPr bwMode="auto">
            <a:xfrm>
              <a:off x="4376738" y="2185988"/>
              <a:ext cx="122238" cy="165100"/>
            </a:xfrm>
            <a:prstGeom prst="rect">
              <a:avLst/>
            </a:prstGeom>
            <a:solidFill>
              <a:srgbClr val="000000"/>
            </a:solidFill>
            <a:ln w="9525">
              <a:noFill/>
              <a:miter lim="800000"/>
              <a:headEnd/>
              <a:tailEnd/>
            </a:ln>
          </p:spPr>
          <p:txBody>
            <a:bodyPr/>
            <a:lstStyle/>
            <a:p>
              <a:endParaRPr lang="en-US" sz="1800">
                <a:solidFill>
                  <a:schemeClr val="tx1"/>
                </a:solidFill>
                <a:latin typeface="Segoe" pitchFamily="34" charset="0"/>
              </a:endParaRPr>
            </a:p>
          </p:txBody>
        </p:sp>
        <p:sp>
          <p:nvSpPr>
            <p:cNvPr id="6359" name="Rectangle 635"/>
            <p:cNvSpPr>
              <a:spLocks noChangeArrowheads="1"/>
            </p:cNvSpPr>
            <p:nvPr/>
          </p:nvSpPr>
          <p:spPr bwMode="auto">
            <a:xfrm>
              <a:off x="4370388" y="2179638"/>
              <a:ext cx="128588" cy="163513"/>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6360" name="Freeform 636"/>
            <p:cNvSpPr>
              <a:spLocks/>
            </p:cNvSpPr>
            <p:nvPr/>
          </p:nvSpPr>
          <p:spPr bwMode="auto">
            <a:xfrm>
              <a:off x="4370388" y="2152650"/>
              <a:ext cx="160338" cy="26988"/>
            </a:xfrm>
            <a:custGeom>
              <a:avLst/>
              <a:gdLst>
                <a:gd name="T0" fmla="*/ 0 w 202"/>
                <a:gd name="T1" fmla="*/ 26988 h 35"/>
                <a:gd name="T2" fmla="*/ 128588 w 202"/>
                <a:gd name="T3" fmla="*/ 26988 h 35"/>
                <a:gd name="T4" fmla="*/ 160338 w 202"/>
                <a:gd name="T5" fmla="*/ 0 h 35"/>
                <a:gd name="T6" fmla="*/ 31750 w 202"/>
                <a:gd name="T7" fmla="*/ 0 h 35"/>
                <a:gd name="T8" fmla="*/ 0 w 202"/>
                <a:gd name="T9" fmla="*/ 26988 h 35"/>
                <a:gd name="T10" fmla="*/ 0 60000 65536"/>
                <a:gd name="T11" fmla="*/ 0 60000 65536"/>
                <a:gd name="T12" fmla="*/ 0 60000 65536"/>
                <a:gd name="T13" fmla="*/ 0 60000 65536"/>
                <a:gd name="T14" fmla="*/ 0 60000 65536"/>
                <a:gd name="T15" fmla="*/ 0 w 202"/>
                <a:gd name="T16" fmla="*/ 0 h 35"/>
                <a:gd name="T17" fmla="*/ 202 w 202"/>
                <a:gd name="T18" fmla="*/ 35 h 35"/>
              </a:gdLst>
              <a:ahLst/>
              <a:cxnLst>
                <a:cxn ang="T10">
                  <a:pos x="T0" y="T1"/>
                </a:cxn>
                <a:cxn ang="T11">
                  <a:pos x="T2" y="T3"/>
                </a:cxn>
                <a:cxn ang="T12">
                  <a:pos x="T4" y="T5"/>
                </a:cxn>
                <a:cxn ang="T13">
                  <a:pos x="T6" y="T7"/>
                </a:cxn>
                <a:cxn ang="T14">
                  <a:pos x="T8" y="T9"/>
                </a:cxn>
              </a:cxnLst>
              <a:rect l="T15" t="T16" r="T17" b="T18"/>
              <a:pathLst>
                <a:path w="202" h="35">
                  <a:moveTo>
                    <a:pt x="0" y="35"/>
                  </a:moveTo>
                  <a:lnTo>
                    <a:pt x="162" y="35"/>
                  </a:lnTo>
                  <a:lnTo>
                    <a:pt x="202" y="0"/>
                  </a:lnTo>
                  <a:lnTo>
                    <a:pt x="40" y="0"/>
                  </a:lnTo>
                  <a:lnTo>
                    <a:pt x="0" y="35"/>
                  </a:lnTo>
                  <a:close/>
                </a:path>
              </a:pathLst>
            </a:custGeom>
            <a:solidFill>
              <a:srgbClr val="C0C0C0"/>
            </a:solidFill>
            <a:ln w="9525">
              <a:noFill/>
              <a:round/>
              <a:headEnd/>
              <a:tailEnd/>
            </a:ln>
          </p:spPr>
          <p:txBody>
            <a:bodyPr/>
            <a:lstStyle/>
            <a:p>
              <a:endParaRPr lang="en-US" sz="1800">
                <a:solidFill>
                  <a:schemeClr val="tx1"/>
                </a:solidFill>
                <a:latin typeface="Segoe" pitchFamily="34" charset="0"/>
              </a:endParaRPr>
            </a:p>
          </p:txBody>
        </p:sp>
        <p:sp>
          <p:nvSpPr>
            <p:cNvPr id="6361" name="Freeform 637"/>
            <p:cNvSpPr>
              <a:spLocks/>
            </p:cNvSpPr>
            <p:nvPr/>
          </p:nvSpPr>
          <p:spPr bwMode="auto">
            <a:xfrm>
              <a:off x="4498975" y="2152650"/>
              <a:ext cx="31750" cy="190500"/>
            </a:xfrm>
            <a:custGeom>
              <a:avLst/>
              <a:gdLst>
                <a:gd name="T0" fmla="*/ 0 w 40"/>
                <a:gd name="T1" fmla="*/ 190500 h 241"/>
                <a:gd name="T2" fmla="*/ 31750 w 40"/>
                <a:gd name="T3" fmla="*/ 163624 h 241"/>
                <a:gd name="T4" fmla="*/ 31750 w 40"/>
                <a:gd name="T5" fmla="*/ 0 h 241"/>
                <a:gd name="T6" fmla="*/ 0 w 40"/>
                <a:gd name="T7" fmla="*/ 27666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0"/>
                  </a:lnTo>
                  <a:lnTo>
                    <a:pt x="0" y="35"/>
                  </a:lnTo>
                  <a:lnTo>
                    <a:pt x="0" y="241"/>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362" name="Freeform 638"/>
            <p:cNvSpPr>
              <a:spLocks/>
            </p:cNvSpPr>
            <p:nvPr/>
          </p:nvSpPr>
          <p:spPr bwMode="auto">
            <a:xfrm>
              <a:off x="4370388" y="2179638"/>
              <a:ext cx="128588" cy="3175"/>
            </a:xfrm>
            <a:custGeom>
              <a:avLst/>
              <a:gdLst>
                <a:gd name="T0" fmla="*/ 0 w 162"/>
                <a:gd name="T1" fmla="*/ 0 h 3"/>
                <a:gd name="T2" fmla="*/ 128588 w 162"/>
                <a:gd name="T3" fmla="*/ 0 h 3"/>
                <a:gd name="T4" fmla="*/ 123825 w 162"/>
                <a:gd name="T5" fmla="*/ 3175 h 3"/>
                <a:gd name="T6" fmla="*/ 0 w 162"/>
                <a:gd name="T7" fmla="*/ 3175 h 3"/>
                <a:gd name="T8" fmla="*/ 0 w 162"/>
                <a:gd name="T9" fmla="*/ 0 h 3"/>
                <a:gd name="T10" fmla="*/ 0 60000 65536"/>
                <a:gd name="T11" fmla="*/ 0 60000 65536"/>
                <a:gd name="T12" fmla="*/ 0 60000 65536"/>
                <a:gd name="T13" fmla="*/ 0 60000 65536"/>
                <a:gd name="T14" fmla="*/ 0 60000 65536"/>
                <a:gd name="T15" fmla="*/ 0 w 162"/>
                <a:gd name="T16" fmla="*/ 0 h 3"/>
                <a:gd name="T17" fmla="*/ 162 w 162"/>
                <a:gd name="T18" fmla="*/ 3 h 3"/>
              </a:gdLst>
              <a:ahLst/>
              <a:cxnLst>
                <a:cxn ang="T10">
                  <a:pos x="T0" y="T1"/>
                </a:cxn>
                <a:cxn ang="T11">
                  <a:pos x="T2" y="T3"/>
                </a:cxn>
                <a:cxn ang="T12">
                  <a:pos x="T4" y="T5"/>
                </a:cxn>
                <a:cxn ang="T13">
                  <a:pos x="T6" y="T7"/>
                </a:cxn>
                <a:cxn ang="T14">
                  <a:pos x="T8" y="T9"/>
                </a:cxn>
              </a:cxnLst>
              <a:rect l="T15" t="T16" r="T17" b="T18"/>
              <a:pathLst>
                <a:path w="162" h="3">
                  <a:moveTo>
                    <a:pt x="0" y="0"/>
                  </a:moveTo>
                  <a:lnTo>
                    <a:pt x="162" y="0"/>
                  </a:lnTo>
                  <a:lnTo>
                    <a:pt x="156" y="3"/>
                  </a:lnTo>
                  <a:lnTo>
                    <a:pt x="0" y="3"/>
                  </a:lnTo>
                  <a:lnTo>
                    <a:pt x="0"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6363" name="Freeform 639"/>
            <p:cNvSpPr>
              <a:spLocks/>
            </p:cNvSpPr>
            <p:nvPr/>
          </p:nvSpPr>
          <p:spPr bwMode="auto">
            <a:xfrm>
              <a:off x="4370388" y="2179638"/>
              <a:ext cx="3175" cy="163513"/>
            </a:xfrm>
            <a:custGeom>
              <a:avLst/>
              <a:gdLst>
                <a:gd name="T0" fmla="*/ 0 w 5"/>
                <a:gd name="T1" fmla="*/ 0 h 206"/>
                <a:gd name="T2" fmla="*/ 0 w 5"/>
                <a:gd name="T3" fmla="*/ 163513 h 206"/>
                <a:gd name="T4" fmla="*/ 3175 w 5"/>
                <a:gd name="T5" fmla="*/ 161132 h 206"/>
                <a:gd name="T6" fmla="*/ 3175 w 5"/>
                <a:gd name="T7" fmla="*/ 2381 h 206"/>
                <a:gd name="T8" fmla="*/ 0 w 5"/>
                <a:gd name="T9" fmla="*/ 0 h 206"/>
                <a:gd name="T10" fmla="*/ 0 60000 65536"/>
                <a:gd name="T11" fmla="*/ 0 60000 65536"/>
                <a:gd name="T12" fmla="*/ 0 60000 65536"/>
                <a:gd name="T13" fmla="*/ 0 60000 65536"/>
                <a:gd name="T14" fmla="*/ 0 60000 65536"/>
                <a:gd name="T15" fmla="*/ 0 w 5"/>
                <a:gd name="T16" fmla="*/ 0 h 206"/>
                <a:gd name="T17" fmla="*/ 5 w 5"/>
                <a:gd name="T18" fmla="*/ 206 h 206"/>
              </a:gdLst>
              <a:ahLst/>
              <a:cxnLst>
                <a:cxn ang="T10">
                  <a:pos x="T0" y="T1"/>
                </a:cxn>
                <a:cxn ang="T11">
                  <a:pos x="T2" y="T3"/>
                </a:cxn>
                <a:cxn ang="T12">
                  <a:pos x="T4" y="T5"/>
                </a:cxn>
                <a:cxn ang="T13">
                  <a:pos x="T6" y="T7"/>
                </a:cxn>
                <a:cxn ang="T14">
                  <a:pos x="T8" y="T9"/>
                </a:cxn>
              </a:cxnLst>
              <a:rect l="T15" t="T16" r="T17" b="T18"/>
              <a:pathLst>
                <a:path w="5" h="206">
                  <a:moveTo>
                    <a:pt x="0" y="0"/>
                  </a:moveTo>
                  <a:lnTo>
                    <a:pt x="0" y="206"/>
                  </a:lnTo>
                  <a:lnTo>
                    <a:pt x="5" y="203"/>
                  </a:lnTo>
                  <a:lnTo>
                    <a:pt x="5" y="3"/>
                  </a:lnTo>
                  <a:lnTo>
                    <a:pt x="0"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364" name="Rectangle 640"/>
            <p:cNvSpPr>
              <a:spLocks noChangeArrowheads="1"/>
            </p:cNvSpPr>
            <p:nvPr/>
          </p:nvSpPr>
          <p:spPr bwMode="auto">
            <a:xfrm>
              <a:off x="4370388" y="2224088"/>
              <a:ext cx="128588" cy="4763"/>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6365" name="Rectangle 641"/>
            <p:cNvSpPr>
              <a:spLocks noChangeArrowheads="1"/>
            </p:cNvSpPr>
            <p:nvPr/>
          </p:nvSpPr>
          <p:spPr bwMode="auto">
            <a:xfrm>
              <a:off x="4373563" y="2228850"/>
              <a:ext cx="125413" cy="1588"/>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6366" name="Rectangle 642"/>
            <p:cNvSpPr>
              <a:spLocks noChangeArrowheads="1"/>
            </p:cNvSpPr>
            <p:nvPr/>
          </p:nvSpPr>
          <p:spPr bwMode="auto">
            <a:xfrm>
              <a:off x="4370388" y="2273300"/>
              <a:ext cx="128588" cy="1588"/>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6367" name="Rectangle 643"/>
            <p:cNvSpPr>
              <a:spLocks noChangeArrowheads="1"/>
            </p:cNvSpPr>
            <p:nvPr/>
          </p:nvSpPr>
          <p:spPr bwMode="auto">
            <a:xfrm>
              <a:off x="4373563" y="2274888"/>
              <a:ext cx="125413" cy="4763"/>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6368" name="Rectangle 644"/>
            <p:cNvSpPr>
              <a:spLocks noChangeArrowheads="1"/>
            </p:cNvSpPr>
            <p:nvPr/>
          </p:nvSpPr>
          <p:spPr bwMode="auto">
            <a:xfrm>
              <a:off x="4457700" y="2317750"/>
              <a:ext cx="23813" cy="12700"/>
            </a:xfrm>
            <a:prstGeom prst="rect">
              <a:avLst/>
            </a:prstGeom>
            <a:solidFill>
              <a:srgbClr val="FF0000"/>
            </a:solidFill>
            <a:ln w="9525">
              <a:noFill/>
              <a:miter lim="800000"/>
              <a:headEnd/>
              <a:tailEnd/>
            </a:ln>
          </p:spPr>
          <p:txBody>
            <a:bodyPr/>
            <a:lstStyle/>
            <a:p>
              <a:endParaRPr lang="en-US" sz="1800">
                <a:solidFill>
                  <a:schemeClr val="tx1"/>
                </a:solidFill>
                <a:latin typeface="Segoe" pitchFamily="34" charset="0"/>
              </a:endParaRPr>
            </a:p>
          </p:txBody>
        </p:sp>
        <p:sp>
          <p:nvSpPr>
            <p:cNvPr id="6369" name="Freeform 645"/>
            <p:cNvSpPr>
              <a:spLocks/>
            </p:cNvSpPr>
            <p:nvPr/>
          </p:nvSpPr>
          <p:spPr bwMode="auto">
            <a:xfrm>
              <a:off x="4370388" y="2152650"/>
              <a:ext cx="160338" cy="26988"/>
            </a:xfrm>
            <a:custGeom>
              <a:avLst/>
              <a:gdLst>
                <a:gd name="T0" fmla="*/ 160338 w 202"/>
                <a:gd name="T1" fmla="*/ 0 h 35"/>
                <a:gd name="T2" fmla="*/ 156369 w 202"/>
                <a:gd name="T3" fmla="*/ 3084 h 35"/>
                <a:gd name="T4" fmla="*/ 31750 w 202"/>
                <a:gd name="T5" fmla="*/ 3084 h 35"/>
                <a:gd name="T6" fmla="*/ 3969 w 202"/>
                <a:gd name="T7" fmla="*/ 26988 h 35"/>
                <a:gd name="T8" fmla="*/ 0 w 202"/>
                <a:gd name="T9" fmla="*/ 26988 h 35"/>
                <a:gd name="T10" fmla="*/ 31750 w 202"/>
                <a:gd name="T11" fmla="*/ 0 h 35"/>
                <a:gd name="T12" fmla="*/ 160338 w 202"/>
                <a:gd name="T13" fmla="*/ 0 h 35"/>
                <a:gd name="T14" fmla="*/ 0 60000 65536"/>
                <a:gd name="T15" fmla="*/ 0 60000 65536"/>
                <a:gd name="T16" fmla="*/ 0 60000 65536"/>
                <a:gd name="T17" fmla="*/ 0 60000 65536"/>
                <a:gd name="T18" fmla="*/ 0 60000 65536"/>
                <a:gd name="T19" fmla="*/ 0 60000 65536"/>
                <a:gd name="T20" fmla="*/ 0 60000 65536"/>
                <a:gd name="T21" fmla="*/ 0 w 202"/>
                <a:gd name="T22" fmla="*/ 0 h 35"/>
                <a:gd name="T23" fmla="*/ 202 w 20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5">
                  <a:moveTo>
                    <a:pt x="202" y="0"/>
                  </a:moveTo>
                  <a:lnTo>
                    <a:pt x="197" y="4"/>
                  </a:lnTo>
                  <a:lnTo>
                    <a:pt x="40" y="4"/>
                  </a:lnTo>
                  <a:lnTo>
                    <a:pt x="5" y="35"/>
                  </a:lnTo>
                  <a:lnTo>
                    <a:pt x="0" y="35"/>
                  </a:lnTo>
                  <a:lnTo>
                    <a:pt x="40" y="0"/>
                  </a:lnTo>
                  <a:lnTo>
                    <a:pt x="202"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370" name="Rectangle 646"/>
            <p:cNvSpPr>
              <a:spLocks noChangeArrowheads="1"/>
            </p:cNvSpPr>
            <p:nvPr/>
          </p:nvSpPr>
          <p:spPr bwMode="auto">
            <a:xfrm>
              <a:off x="4319588" y="2239963"/>
              <a:ext cx="122238" cy="1588"/>
            </a:xfrm>
            <a:prstGeom prst="rect">
              <a:avLst/>
            </a:prstGeom>
            <a:solidFill>
              <a:srgbClr val="C2C2C2"/>
            </a:solidFill>
            <a:ln w="9525">
              <a:noFill/>
              <a:miter lim="800000"/>
              <a:headEnd/>
              <a:tailEnd/>
            </a:ln>
          </p:spPr>
          <p:txBody>
            <a:bodyPr/>
            <a:lstStyle/>
            <a:p>
              <a:endParaRPr lang="en-US" sz="1800">
                <a:solidFill>
                  <a:schemeClr val="tx1"/>
                </a:solidFill>
                <a:latin typeface="Segoe" pitchFamily="34" charset="0"/>
              </a:endParaRPr>
            </a:p>
          </p:txBody>
        </p:sp>
        <p:sp>
          <p:nvSpPr>
            <p:cNvPr id="6371" name="Rectangle 647"/>
            <p:cNvSpPr>
              <a:spLocks noChangeArrowheads="1"/>
            </p:cNvSpPr>
            <p:nvPr/>
          </p:nvSpPr>
          <p:spPr bwMode="auto">
            <a:xfrm>
              <a:off x="4319588" y="2241550"/>
              <a:ext cx="122238" cy="1588"/>
            </a:xfrm>
            <a:prstGeom prst="rect">
              <a:avLst/>
            </a:prstGeom>
            <a:solidFill>
              <a:srgbClr val="FEFEFE"/>
            </a:solidFill>
            <a:ln w="9525">
              <a:noFill/>
              <a:miter lim="800000"/>
              <a:headEnd/>
              <a:tailEnd/>
            </a:ln>
          </p:spPr>
          <p:txBody>
            <a:bodyPr/>
            <a:lstStyle/>
            <a:p>
              <a:endParaRPr lang="en-US" sz="1800">
                <a:solidFill>
                  <a:schemeClr val="tx1"/>
                </a:solidFill>
                <a:latin typeface="Segoe" pitchFamily="34" charset="0"/>
              </a:endParaRPr>
            </a:p>
          </p:txBody>
        </p:sp>
        <p:sp>
          <p:nvSpPr>
            <p:cNvPr id="6372" name="Rectangle 648"/>
            <p:cNvSpPr>
              <a:spLocks noChangeArrowheads="1"/>
            </p:cNvSpPr>
            <p:nvPr/>
          </p:nvSpPr>
          <p:spPr bwMode="auto">
            <a:xfrm>
              <a:off x="4319588" y="2243138"/>
              <a:ext cx="122238" cy="1588"/>
            </a:xfrm>
            <a:prstGeom prst="rect">
              <a:avLst/>
            </a:prstGeom>
            <a:solidFill>
              <a:srgbClr val="FBFBFB"/>
            </a:solidFill>
            <a:ln w="9525">
              <a:noFill/>
              <a:miter lim="800000"/>
              <a:headEnd/>
              <a:tailEnd/>
            </a:ln>
          </p:spPr>
          <p:txBody>
            <a:bodyPr/>
            <a:lstStyle/>
            <a:p>
              <a:endParaRPr lang="en-US" sz="1800">
                <a:solidFill>
                  <a:schemeClr val="tx1"/>
                </a:solidFill>
                <a:latin typeface="Segoe" pitchFamily="34" charset="0"/>
              </a:endParaRPr>
            </a:p>
          </p:txBody>
        </p:sp>
        <p:sp>
          <p:nvSpPr>
            <p:cNvPr id="6373" name="Rectangle 649"/>
            <p:cNvSpPr>
              <a:spLocks noChangeArrowheads="1"/>
            </p:cNvSpPr>
            <p:nvPr/>
          </p:nvSpPr>
          <p:spPr bwMode="auto">
            <a:xfrm>
              <a:off x="4319588" y="2243138"/>
              <a:ext cx="122238"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6374" name="Rectangle 650"/>
            <p:cNvSpPr>
              <a:spLocks noChangeArrowheads="1"/>
            </p:cNvSpPr>
            <p:nvPr/>
          </p:nvSpPr>
          <p:spPr bwMode="auto">
            <a:xfrm>
              <a:off x="4319588" y="2244725"/>
              <a:ext cx="122238"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6375" name="Rectangle 651"/>
            <p:cNvSpPr>
              <a:spLocks noChangeArrowheads="1"/>
            </p:cNvSpPr>
            <p:nvPr/>
          </p:nvSpPr>
          <p:spPr bwMode="auto">
            <a:xfrm>
              <a:off x="4319588" y="2246313"/>
              <a:ext cx="122238"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6376" name="Rectangle 652"/>
            <p:cNvSpPr>
              <a:spLocks noChangeArrowheads="1"/>
            </p:cNvSpPr>
            <p:nvPr/>
          </p:nvSpPr>
          <p:spPr bwMode="auto">
            <a:xfrm>
              <a:off x="4319588" y="2247900"/>
              <a:ext cx="122238"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6377" name="Rectangle 653"/>
            <p:cNvSpPr>
              <a:spLocks noChangeArrowheads="1"/>
            </p:cNvSpPr>
            <p:nvPr/>
          </p:nvSpPr>
          <p:spPr bwMode="auto">
            <a:xfrm>
              <a:off x="4319588" y="2249488"/>
              <a:ext cx="122238"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6378" name="Rectangle 654"/>
            <p:cNvSpPr>
              <a:spLocks noChangeArrowheads="1"/>
            </p:cNvSpPr>
            <p:nvPr/>
          </p:nvSpPr>
          <p:spPr bwMode="auto">
            <a:xfrm>
              <a:off x="4319588" y="2249488"/>
              <a:ext cx="122238"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6379" name="Rectangle 655"/>
            <p:cNvSpPr>
              <a:spLocks noChangeArrowheads="1"/>
            </p:cNvSpPr>
            <p:nvPr/>
          </p:nvSpPr>
          <p:spPr bwMode="auto">
            <a:xfrm>
              <a:off x="4319588" y="2251075"/>
              <a:ext cx="122238"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6380" name="Rectangle 656"/>
            <p:cNvSpPr>
              <a:spLocks noChangeArrowheads="1"/>
            </p:cNvSpPr>
            <p:nvPr/>
          </p:nvSpPr>
          <p:spPr bwMode="auto">
            <a:xfrm>
              <a:off x="4319588" y="2252663"/>
              <a:ext cx="122238"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6381" name="Rectangle 657"/>
            <p:cNvSpPr>
              <a:spLocks noChangeArrowheads="1"/>
            </p:cNvSpPr>
            <p:nvPr/>
          </p:nvSpPr>
          <p:spPr bwMode="auto">
            <a:xfrm>
              <a:off x="4319588" y="2254250"/>
              <a:ext cx="122238"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6382" name="Rectangle 658"/>
            <p:cNvSpPr>
              <a:spLocks noChangeArrowheads="1"/>
            </p:cNvSpPr>
            <p:nvPr/>
          </p:nvSpPr>
          <p:spPr bwMode="auto">
            <a:xfrm>
              <a:off x="4319588" y="2255838"/>
              <a:ext cx="122238"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6383" name="Rectangle 659"/>
            <p:cNvSpPr>
              <a:spLocks noChangeArrowheads="1"/>
            </p:cNvSpPr>
            <p:nvPr/>
          </p:nvSpPr>
          <p:spPr bwMode="auto">
            <a:xfrm>
              <a:off x="4319588" y="2255838"/>
              <a:ext cx="122238"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6384" name="Rectangle 660"/>
            <p:cNvSpPr>
              <a:spLocks noChangeArrowheads="1"/>
            </p:cNvSpPr>
            <p:nvPr/>
          </p:nvSpPr>
          <p:spPr bwMode="auto">
            <a:xfrm>
              <a:off x="4319588" y="2257425"/>
              <a:ext cx="122238"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6385" name="Rectangle 661"/>
            <p:cNvSpPr>
              <a:spLocks noChangeArrowheads="1"/>
            </p:cNvSpPr>
            <p:nvPr/>
          </p:nvSpPr>
          <p:spPr bwMode="auto">
            <a:xfrm>
              <a:off x="4319588" y="2259013"/>
              <a:ext cx="122238"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6386" name="Rectangle 662"/>
            <p:cNvSpPr>
              <a:spLocks noChangeArrowheads="1"/>
            </p:cNvSpPr>
            <p:nvPr/>
          </p:nvSpPr>
          <p:spPr bwMode="auto">
            <a:xfrm>
              <a:off x="4319588" y="2260600"/>
              <a:ext cx="122238"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6387" name="Rectangle 663"/>
            <p:cNvSpPr>
              <a:spLocks noChangeArrowheads="1"/>
            </p:cNvSpPr>
            <p:nvPr/>
          </p:nvSpPr>
          <p:spPr bwMode="auto">
            <a:xfrm>
              <a:off x="4319588" y="2262188"/>
              <a:ext cx="122238" cy="1588"/>
            </a:xfrm>
            <a:prstGeom prst="rect">
              <a:avLst/>
            </a:prstGeom>
            <a:solidFill>
              <a:srgbClr val="CCCCCC"/>
            </a:solidFill>
            <a:ln w="9525">
              <a:noFill/>
              <a:miter lim="800000"/>
              <a:headEnd/>
              <a:tailEnd/>
            </a:ln>
          </p:spPr>
          <p:txBody>
            <a:bodyPr/>
            <a:lstStyle/>
            <a:p>
              <a:endParaRPr lang="en-US" sz="1800">
                <a:solidFill>
                  <a:schemeClr val="tx1"/>
                </a:solidFill>
                <a:latin typeface="Segoe" pitchFamily="34" charset="0"/>
              </a:endParaRPr>
            </a:p>
          </p:txBody>
        </p:sp>
        <p:sp>
          <p:nvSpPr>
            <p:cNvPr id="6388" name="Rectangle 664"/>
            <p:cNvSpPr>
              <a:spLocks noChangeArrowheads="1"/>
            </p:cNvSpPr>
            <p:nvPr/>
          </p:nvSpPr>
          <p:spPr bwMode="auto">
            <a:xfrm>
              <a:off x="4319588" y="2262188"/>
              <a:ext cx="122238" cy="1588"/>
            </a:xfrm>
            <a:prstGeom prst="rect">
              <a:avLst/>
            </a:prstGeom>
            <a:solidFill>
              <a:srgbClr val="C9C9C9"/>
            </a:solidFill>
            <a:ln w="9525">
              <a:noFill/>
              <a:miter lim="800000"/>
              <a:headEnd/>
              <a:tailEnd/>
            </a:ln>
          </p:spPr>
          <p:txBody>
            <a:bodyPr/>
            <a:lstStyle/>
            <a:p>
              <a:endParaRPr lang="en-US" sz="1800">
                <a:solidFill>
                  <a:schemeClr val="tx1"/>
                </a:solidFill>
                <a:latin typeface="Segoe" pitchFamily="34" charset="0"/>
              </a:endParaRPr>
            </a:p>
          </p:txBody>
        </p:sp>
        <p:sp>
          <p:nvSpPr>
            <p:cNvPr id="6389" name="Rectangle 665"/>
            <p:cNvSpPr>
              <a:spLocks noChangeArrowheads="1"/>
            </p:cNvSpPr>
            <p:nvPr/>
          </p:nvSpPr>
          <p:spPr bwMode="auto">
            <a:xfrm>
              <a:off x="4319588" y="2263775"/>
              <a:ext cx="122238" cy="1588"/>
            </a:xfrm>
            <a:prstGeom prst="rect">
              <a:avLst/>
            </a:prstGeom>
            <a:solidFill>
              <a:srgbClr val="C6C6C6"/>
            </a:solidFill>
            <a:ln w="9525">
              <a:noFill/>
              <a:miter lim="800000"/>
              <a:headEnd/>
              <a:tailEnd/>
            </a:ln>
          </p:spPr>
          <p:txBody>
            <a:bodyPr/>
            <a:lstStyle/>
            <a:p>
              <a:endParaRPr lang="en-US" sz="1800">
                <a:solidFill>
                  <a:schemeClr val="tx1"/>
                </a:solidFill>
                <a:latin typeface="Segoe" pitchFamily="34" charset="0"/>
              </a:endParaRPr>
            </a:p>
          </p:txBody>
        </p:sp>
        <p:sp>
          <p:nvSpPr>
            <p:cNvPr id="6390" name="Rectangle 666"/>
            <p:cNvSpPr>
              <a:spLocks noChangeArrowheads="1"/>
            </p:cNvSpPr>
            <p:nvPr/>
          </p:nvSpPr>
          <p:spPr bwMode="auto">
            <a:xfrm>
              <a:off x="4319588" y="2265363"/>
              <a:ext cx="122238" cy="1588"/>
            </a:xfrm>
            <a:prstGeom prst="rect">
              <a:avLst/>
            </a:prstGeom>
            <a:solidFill>
              <a:srgbClr val="C3C3C3"/>
            </a:solidFill>
            <a:ln w="9525">
              <a:noFill/>
              <a:miter lim="800000"/>
              <a:headEnd/>
              <a:tailEnd/>
            </a:ln>
          </p:spPr>
          <p:txBody>
            <a:bodyPr/>
            <a:lstStyle/>
            <a:p>
              <a:endParaRPr lang="en-US" sz="1800">
                <a:solidFill>
                  <a:schemeClr val="tx1"/>
                </a:solidFill>
                <a:latin typeface="Segoe" pitchFamily="34" charset="0"/>
              </a:endParaRPr>
            </a:p>
          </p:txBody>
        </p:sp>
        <p:sp>
          <p:nvSpPr>
            <p:cNvPr id="6391" name="Freeform 667"/>
            <p:cNvSpPr>
              <a:spLocks/>
            </p:cNvSpPr>
            <p:nvPr/>
          </p:nvSpPr>
          <p:spPr bwMode="auto">
            <a:xfrm>
              <a:off x="4322763" y="2243138"/>
              <a:ext cx="119063" cy="22225"/>
            </a:xfrm>
            <a:custGeom>
              <a:avLst/>
              <a:gdLst>
                <a:gd name="T0" fmla="*/ 0 w 149"/>
                <a:gd name="T1" fmla="*/ 22225 h 29"/>
                <a:gd name="T2" fmla="*/ 114269 w 149"/>
                <a:gd name="T3" fmla="*/ 22225 h 29"/>
                <a:gd name="T4" fmla="*/ 117465 w 149"/>
                <a:gd name="T5" fmla="*/ 18393 h 29"/>
                <a:gd name="T6" fmla="*/ 119063 w 149"/>
                <a:gd name="T7" fmla="*/ 13795 h 29"/>
                <a:gd name="T8" fmla="*/ 119063 w 149"/>
                <a:gd name="T9" fmla="*/ 8430 h 29"/>
                <a:gd name="T10" fmla="*/ 116666 w 149"/>
                <a:gd name="T11" fmla="*/ 3832 h 29"/>
                <a:gd name="T12" fmla="*/ 110273 w 149"/>
                <a:gd name="T13" fmla="*/ 0 h 29"/>
                <a:gd name="T14" fmla="*/ 101483 w 149"/>
                <a:gd name="T15" fmla="*/ 0 h 29"/>
                <a:gd name="T16" fmla="*/ 0 w 149"/>
                <a:gd name="T17" fmla="*/ 0 h 29"/>
                <a:gd name="T18" fmla="*/ 0 w 149"/>
                <a:gd name="T19" fmla="*/ 22225 h 29"/>
                <a:gd name="T20" fmla="*/ 0 w 149"/>
                <a:gd name="T21" fmla="*/ 22225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29"/>
                <a:gd name="T35" fmla="*/ 149 w 14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29">
                  <a:moveTo>
                    <a:pt x="0" y="29"/>
                  </a:moveTo>
                  <a:lnTo>
                    <a:pt x="143" y="29"/>
                  </a:lnTo>
                  <a:lnTo>
                    <a:pt x="147" y="24"/>
                  </a:lnTo>
                  <a:lnTo>
                    <a:pt x="149" y="18"/>
                  </a:lnTo>
                  <a:lnTo>
                    <a:pt x="149" y="11"/>
                  </a:lnTo>
                  <a:lnTo>
                    <a:pt x="146" y="5"/>
                  </a:lnTo>
                  <a:lnTo>
                    <a:pt x="138" y="0"/>
                  </a:lnTo>
                  <a:lnTo>
                    <a:pt x="127" y="0"/>
                  </a:lnTo>
                  <a:lnTo>
                    <a:pt x="0" y="0"/>
                  </a:lnTo>
                  <a:lnTo>
                    <a:pt x="0" y="29"/>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392" name="Freeform 668"/>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6393" name="Freeform 669"/>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394" name="Rectangle 670"/>
            <p:cNvSpPr>
              <a:spLocks noChangeArrowheads="1"/>
            </p:cNvSpPr>
            <p:nvPr/>
          </p:nvSpPr>
          <p:spPr bwMode="auto">
            <a:xfrm>
              <a:off x="4306888" y="2355850"/>
              <a:ext cx="119063" cy="1588"/>
            </a:xfrm>
            <a:prstGeom prst="rect">
              <a:avLst/>
            </a:prstGeom>
            <a:solidFill>
              <a:srgbClr val="C1C1C1"/>
            </a:solidFill>
            <a:ln w="9525">
              <a:noFill/>
              <a:miter lim="800000"/>
              <a:headEnd/>
              <a:tailEnd/>
            </a:ln>
          </p:spPr>
          <p:txBody>
            <a:bodyPr/>
            <a:lstStyle/>
            <a:p>
              <a:endParaRPr lang="en-US" sz="1800">
                <a:solidFill>
                  <a:schemeClr val="tx1"/>
                </a:solidFill>
                <a:latin typeface="Segoe" pitchFamily="34" charset="0"/>
              </a:endParaRPr>
            </a:p>
          </p:txBody>
        </p:sp>
        <p:sp>
          <p:nvSpPr>
            <p:cNvPr id="6395" name="Rectangle 671"/>
            <p:cNvSpPr>
              <a:spLocks noChangeArrowheads="1"/>
            </p:cNvSpPr>
            <p:nvPr/>
          </p:nvSpPr>
          <p:spPr bwMode="auto">
            <a:xfrm>
              <a:off x="4306888" y="2355850"/>
              <a:ext cx="119063" cy="1588"/>
            </a:xfrm>
            <a:prstGeom prst="rect">
              <a:avLst/>
            </a:prstGeom>
            <a:solidFill>
              <a:srgbClr val="FDFDFD"/>
            </a:solidFill>
            <a:ln w="9525">
              <a:noFill/>
              <a:miter lim="800000"/>
              <a:headEnd/>
              <a:tailEnd/>
            </a:ln>
          </p:spPr>
          <p:txBody>
            <a:bodyPr/>
            <a:lstStyle/>
            <a:p>
              <a:endParaRPr lang="en-US" sz="1800">
                <a:solidFill>
                  <a:schemeClr val="tx1"/>
                </a:solidFill>
                <a:latin typeface="Segoe" pitchFamily="34" charset="0"/>
              </a:endParaRPr>
            </a:p>
          </p:txBody>
        </p:sp>
        <p:sp>
          <p:nvSpPr>
            <p:cNvPr id="6396" name="Rectangle 672"/>
            <p:cNvSpPr>
              <a:spLocks noChangeArrowheads="1"/>
            </p:cNvSpPr>
            <p:nvPr/>
          </p:nvSpPr>
          <p:spPr bwMode="auto">
            <a:xfrm>
              <a:off x="4306888" y="2357438"/>
              <a:ext cx="119063" cy="1588"/>
            </a:xfrm>
            <a:prstGeom prst="rect">
              <a:avLst/>
            </a:prstGeom>
            <a:solidFill>
              <a:srgbClr val="FAFAFA"/>
            </a:solidFill>
            <a:ln w="9525">
              <a:noFill/>
              <a:miter lim="800000"/>
              <a:headEnd/>
              <a:tailEnd/>
            </a:ln>
          </p:spPr>
          <p:txBody>
            <a:bodyPr/>
            <a:lstStyle/>
            <a:p>
              <a:endParaRPr lang="en-US" sz="1800">
                <a:solidFill>
                  <a:schemeClr val="tx1"/>
                </a:solidFill>
                <a:latin typeface="Segoe" pitchFamily="34" charset="0"/>
              </a:endParaRPr>
            </a:p>
          </p:txBody>
        </p:sp>
        <p:sp>
          <p:nvSpPr>
            <p:cNvPr id="6397" name="Rectangle 673"/>
            <p:cNvSpPr>
              <a:spLocks noChangeArrowheads="1"/>
            </p:cNvSpPr>
            <p:nvPr/>
          </p:nvSpPr>
          <p:spPr bwMode="auto">
            <a:xfrm>
              <a:off x="4306888" y="2359025"/>
              <a:ext cx="119063"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6398" name="Rectangle 674"/>
            <p:cNvSpPr>
              <a:spLocks noChangeArrowheads="1"/>
            </p:cNvSpPr>
            <p:nvPr/>
          </p:nvSpPr>
          <p:spPr bwMode="auto">
            <a:xfrm>
              <a:off x="4306888" y="2360613"/>
              <a:ext cx="119063"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6399" name="Rectangle 675"/>
            <p:cNvSpPr>
              <a:spLocks noChangeArrowheads="1"/>
            </p:cNvSpPr>
            <p:nvPr/>
          </p:nvSpPr>
          <p:spPr bwMode="auto">
            <a:xfrm>
              <a:off x="4306888" y="2362200"/>
              <a:ext cx="119063"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6400" name="Rectangle 676"/>
            <p:cNvSpPr>
              <a:spLocks noChangeArrowheads="1"/>
            </p:cNvSpPr>
            <p:nvPr/>
          </p:nvSpPr>
          <p:spPr bwMode="auto">
            <a:xfrm>
              <a:off x="4306888" y="2362200"/>
              <a:ext cx="119063"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6401" name="Rectangle 677"/>
            <p:cNvSpPr>
              <a:spLocks noChangeArrowheads="1"/>
            </p:cNvSpPr>
            <p:nvPr/>
          </p:nvSpPr>
          <p:spPr bwMode="auto">
            <a:xfrm>
              <a:off x="4306888" y="2363788"/>
              <a:ext cx="119063"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6402" name="Rectangle 678"/>
            <p:cNvSpPr>
              <a:spLocks noChangeArrowheads="1"/>
            </p:cNvSpPr>
            <p:nvPr/>
          </p:nvSpPr>
          <p:spPr bwMode="auto">
            <a:xfrm>
              <a:off x="4306888" y="2365375"/>
              <a:ext cx="119063"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6403" name="Rectangle 679"/>
            <p:cNvSpPr>
              <a:spLocks noChangeArrowheads="1"/>
            </p:cNvSpPr>
            <p:nvPr/>
          </p:nvSpPr>
          <p:spPr bwMode="auto">
            <a:xfrm>
              <a:off x="4306888" y="2366963"/>
              <a:ext cx="119063"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6404" name="Rectangle 680"/>
            <p:cNvSpPr>
              <a:spLocks noChangeArrowheads="1"/>
            </p:cNvSpPr>
            <p:nvPr/>
          </p:nvSpPr>
          <p:spPr bwMode="auto">
            <a:xfrm>
              <a:off x="4306888" y="2368550"/>
              <a:ext cx="119063"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6405" name="Rectangle 681"/>
            <p:cNvSpPr>
              <a:spLocks noChangeArrowheads="1"/>
            </p:cNvSpPr>
            <p:nvPr/>
          </p:nvSpPr>
          <p:spPr bwMode="auto">
            <a:xfrm>
              <a:off x="4306888" y="2368550"/>
              <a:ext cx="119063"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6406" name="Rectangle 682"/>
            <p:cNvSpPr>
              <a:spLocks noChangeArrowheads="1"/>
            </p:cNvSpPr>
            <p:nvPr/>
          </p:nvSpPr>
          <p:spPr bwMode="auto">
            <a:xfrm>
              <a:off x="4306888" y="2370138"/>
              <a:ext cx="119063"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6407" name="Rectangle 683"/>
            <p:cNvSpPr>
              <a:spLocks noChangeArrowheads="1"/>
            </p:cNvSpPr>
            <p:nvPr/>
          </p:nvSpPr>
          <p:spPr bwMode="auto">
            <a:xfrm>
              <a:off x="4306888" y="2371725"/>
              <a:ext cx="119063"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6408" name="Rectangle 684"/>
            <p:cNvSpPr>
              <a:spLocks noChangeArrowheads="1"/>
            </p:cNvSpPr>
            <p:nvPr/>
          </p:nvSpPr>
          <p:spPr bwMode="auto">
            <a:xfrm>
              <a:off x="4306888" y="2373313"/>
              <a:ext cx="119063"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6409" name="Rectangle 685"/>
            <p:cNvSpPr>
              <a:spLocks noChangeArrowheads="1"/>
            </p:cNvSpPr>
            <p:nvPr/>
          </p:nvSpPr>
          <p:spPr bwMode="auto">
            <a:xfrm>
              <a:off x="4306888" y="2374900"/>
              <a:ext cx="119063"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6410" name="Rectangle 686"/>
            <p:cNvSpPr>
              <a:spLocks noChangeArrowheads="1"/>
            </p:cNvSpPr>
            <p:nvPr/>
          </p:nvSpPr>
          <p:spPr bwMode="auto">
            <a:xfrm>
              <a:off x="4306888" y="2374900"/>
              <a:ext cx="119063"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6411" name="Rectangle 687"/>
            <p:cNvSpPr>
              <a:spLocks noChangeArrowheads="1"/>
            </p:cNvSpPr>
            <p:nvPr/>
          </p:nvSpPr>
          <p:spPr bwMode="auto">
            <a:xfrm>
              <a:off x="4306888" y="2376488"/>
              <a:ext cx="119063" cy="1588"/>
            </a:xfrm>
            <a:prstGeom prst="rect">
              <a:avLst/>
            </a:prstGeom>
            <a:solidFill>
              <a:srgbClr val="CDCDCD"/>
            </a:solidFill>
            <a:ln w="9525">
              <a:noFill/>
              <a:miter lim="800000"/>
              <a:headEnd/>
              <a:tailEnd/>
            </a:ln>
          </p:spPr>
          <p:txBody>
            <a:bodyPr/>
            <a:lstStyle/>
            <a:p>
              <a:endParaRPr lang="en-US" sz="1800">
                <a:solidFill>
                  <a:schemeClr val="tx1"/>
                </a:solidFill>
                <a:latin typeface="Segoe" pitchFamily="34" charset="0"/>
              </a:endParaRPr>
            </a:p>
          </p:txBody>
        </p:sp>
        <p:sp>
          <p:nvSpPr>
            <p:cNvPr id="6412" name="Rectangle 688"/>
            <p:cNvSpPr>
              <a:spLocks noChangeArrowheads="1"/>
            </p:cNvSpPr>
            <p:nvPr/>
          </p:nvSpPr>
          <p:spPr bwMode="auto">
            <a:xfrm>
              <a:off x="4306888" y="2378075"/>
              <a:ext cx="119063" cy="1588"/>
            </a:xfrm>
            <a:prstGeom prst="rect">
              <a:avLst/>
            </a:prstGeom>
            <a:solidFill>
              <a:srgbClr val="CACACA"/>
            </a:solidFill>
            <a:ln w="9525">
              <a:noFill/>
              <a:miter lim="800000"/>
              <a:headEnd/>
              <a:tailEnd/>
            </a:ln>
          </p:spPr>
          <p:txBody>
            <a:bodyPr/>
            <a:lstStyle/>
            <a:p>
              <a:endParaRPr lang="en-US" sz="1800">
                <a:solidFill>
                  <a:schemeClr val="tx1"/>
                </a:solidFill>
                <a:latin typeface="Segoe" pitchFamily="34" charset="0"/>
              </a:endParaRPr>
            </a:p>
          </p:txBody>
        </p:sp>
        <p:sp>
          <p:nvSpPr>
            <p:cNvPr id="6413" name="Rectangle 689"/>
            <p:cNvSpPr>
              <a:spLocks noChangeArrowheads="1"/>
            </p:cNvSpPr>
            <p:nvPr/>
          </p:nvSpPr>
          <p:spPr bwMode="auto">
            <a:xfrm>
              <a:off x="4306888" y="2379663"/>
              <a:ext cx="119063" cy="1588"/>
            </a:xfrm>
            <a:prstGeom prst="rect">
              <a:avLst/>
            </a:prstGeom>
            <a:solidFill>
              <a:srgbClr val="C7C7C7"/>
            </a:solidFill>
            <a:ln w="9525">
              <a:noFill/>
              <a:miter lim="800000"/>
              <a:headEnd/>
              <a:tailEnd/>
            </a:ln>
          </p:spPr>
          <p:txBody>
            <a:bodyPr/>
            <a:lstStyle/>
            <a:p>
              <a:endParaRPr lang="en-US" sz="1800">
                <a:solidFill>
                  <a:schemeClr val="tx1"/>
                </a:solidFill>
                <a:latin typeface="Segoe" pitchFamily="34" charset="0"/>
              </a:endParaRPr>
            </a:p>
          </p:txBody>
        </p:sp>
        <p:sp>
          <p:nvSpPr>
            <p:cNvPr id="6414" name="Rectangle 690"/>
            <p:cNvSpPr>
              <a:spLocks noChangeArrowheads="1"/>
            </p:cNvSpPr>
            <p:nvPr/>
          </p:nvSpPr>
          <p:spPr bwMode="auto">
            <a:xfrm>
              <a:off x="4306888" y="2381250"/>
              <a:ext cx="119063" cy="1588"/>
            </a:xfrm>
            <a:prstGeom prst="rect">
              <a:avLst/>
            </a:prstGeom>
            <a:solidFill>
              <a:srgbClr val="C4C4C4"/>
            </a:solidFill>
            <a:ln w="9525">
              <a:noFill/>
              <a:miter lim="800000"/>
              <a:headEnd/>
              <a:tailEnd/>
            </a:ln>
          </p:spPr>
          <p:txBody>
            <a:bodyPr/>
            <a:lstStyle/>
            <a:p>
              <a:endParaRPr lang="en-US" sz="1800">
                <a:solidFill>
                  <a:schemeClr val="tx1"/>
                </a:solidFill>
                <a:latin typeface="Segoe" pitchFamily="34" charset="0"/>
              </a:endParaRPr>
            </a:p>
          </p:txBody>
        </p:sp>
        <p:sp>
          <p:nvSpPr>
            <p:cNvPr id="6415" name="Freeform 691"/>
            <p:cNvSpPr>
              <a:spLocks/>
            </p:cNvSpPr>
            <p:nvPr/>
          </p:nvSpPr>
          <p:spPr bwMode="auto">
            <a:xfrm>
              <a:off x="4308475" y="2355850"/>
              <a:ext cx="114300" cy="25400"/>
            </a:xfrm>
            <a:custGeom>
              <a:avLst/>
              <a:gdLst>
                <a:gd name="T0" fmla="*/ 1577 w 145"/>
                <a:gd name="T1" fmla="*/ 0 h 30"/>
                <a:gd name="T2" fmla="*/ 102476 w 145"/>
                <a:gd name="T3" fmla="*/ 0 h 30"/>
                <a:gd name="T4" fmla="*/ 98534 w 145"/>
                <a:gd name="T5" fmla="*/ 6773 h 30"/>
                <a:gd name="T6" fmla="*/ 98534 w 145"/>
                <a:gd name="T7" fmla="*/ 11853 h 30"/>
                <a:gd name="T8" fmla="*/ 101688 w 145"/>
                <a:gd name="T9" fmla="*/ 17780 h 30"/>
                <a:gd name="T10" fmla="*/ 104841 w 145"/>
                <a:gd name="T11" fmla="*/ 22013 h 30"/>
                <a:gd name="T12" fmla="*/ 110359 w 145"/>
                <a:gd name="T13" fmla="*/ 24553 h 30"/>
                <a:gd name="T14" fmla="*/ 114300 w 145"/>
                <a:gd name="T15" fmla="*/ 25400 h 30"/>
                <a:gd name="T16" fmla="*/ 26801 w 145"/>
                <a:gd name="T17" fmla="*/ 25400 h 30"/>
                <a:gd name="T18" fmla="*/ 18919 w 145"/>
                <a:gd name="T19" fmla="*/ 25400 h 30"/>
                <a:gd name="T20" fmla="*/ 11824 w 145"/>
                <a:gd name="T21" fmla="*/ 24553 h 30"/>
                <a:gd name="T22" fmla="*/ 5518 w 145"/>
                <a:gd name="T23" fmla="*/ 18627 h 30"/>
                <a:gd name="T24" fmla="*/ 1577 w 145"/>
                <a:gd name="T25" fmla="*/ 11853 h 30"/>
                <a:gd name="T26" fmla="*/ 0 w 145"/>
                <a:gd name="T27" fmla="*/ 6773 h 30"/>
                <a:gd name="T28" fmla="*/ 1577 w 145"/>
                <a:gd name="T29" fmla="*/ 0 h 30"/>
                <a:gd name="T30" fmla="*/ 1577 w 145"/>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30"/>
                <a:gd name="T50" fmla="*/ 145 w 14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30">
                  <a:moveTo>
                    <a:pt x="2" y="0"/>
                  </a:moveTo>
                  <a:lnTo>
                    <a:pt x="130" y="0"/>
                  </a:lnTo>
                  <a:lnTo>
                    <a:pt x="125" y="8"/>
                  </a:lnTo>
                  <a:lnTo>
                    <a:pt x="125" y="14"/>
                  </a:lnTo>
                  <a:lnTo>
                    <a:pt x="129" y="21"/>
                  </a:lnTo>
                  <a:lnTo>
                    <a:pt x="133" y="26"/>
                  </a:lnTo>
                  <a:lnTo>
                    <a:pt x="140" y="29"/>
                  </a:lnTo>
                  <a:lnTo>
                    <a:pt x="145" y="30"/>
                  </a:lnTo>
                  <a:lnTo>
                    <a:pt x="34" y="30"/>
                  </a:lnTo>
                  <a:lnTo>
                    <a:pt x="24" y="30"/>
                  </a:lnTo>
                  <a:lnTo>
                    <a:pt x="15" y="29"/>
                  </a:lnTo>
                  <a:lnTo>
                    <a:pt x="7" y="22"/>
                  </a:lnTo>
                  <a:lnTo>
                    <a:pt x="2" y="14"/>
                  </a:lnTo>
                  <a:lnTo>
                    <a:pt x="0" y="8"/>
                  </a:lnTo>
                  <a:lnTo>
                    <a:pt x="2"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416" name="Freeform 692"/>
            <p:cNvSpPr>
              <a:spLocks noEditPoints="1"/>
            </p:cNvSpPr>
            <p:nvPr/>
          </p:nvSpPr>
          <p:spPr bwMode="auto">
            <a:xfrm>
              <a:off x="4344988" y="2257425"/>
              <a:ext cx="53975" cy="76200"/>
            </a:xfrm>
            <a:custGeom>
              <a:avLst/>
              <a:gdLst>
                <a:gd name="T0" fmla="*/ 0 w 69"/>
                <a:gd name="T1" fmla="*/ 0 h 96"/>
                <a:gd name="T2" fmla="*/ 0 w 69"/>
                <a:gd name="T3" fmla="*/ 5556 h 96"/>
                <a:gd name="T4" fmla="*/ 24250 w 69"/>
                <a:gd name="T5" fmla="*/ 5556 h 96"/>
                <a:gd name="T6" fmla="*/ 24250 w 69"/>
                <a:gd name="T7" fmla="*/ 0 h 96"/>
                <a:gd name="T8" fmla="*/ 0 w 69"/>
                <a:gd name="T9" fmla="*/ 0 h 96"/>
                <a:gd name="T10" fmla="*/ 30508 w 69"/>
                <a:gd name="T11" fmla="*/ 0 h 96"/>
                <a:gd name="T12" fmla="*/ 30508 w 69"/>
                <a:gd name="T13" fmla="*/ 5556 h 96"/>
                <a:gd name="T14" fmla="*/ 41459 w 69"/>
                <a:gd name="T15" fmla="*/ 5556 h 96"/>
                <a:gd name="T16" fmla="*/ 41459 w 69"/>
                <a:gd name="T17" fmla="*/ 0 h 96"/>
                <a:gd name="T18" fmla="*/ 30508 w 69"/>
                <a:gd name="T19" fmla="*/ 0 h 96"/>
                <a:gd name="T20" fmla="*/ 47717 w 69"/>
                <a:gd name="T21" fmla="*/ 0 h 96"/>
                <a:gd name="T22" fmla="*/ 47717 w 69"/>
                <a:gd name="T23" fmla="*/ 5556 h 96"/>
                <a:gd name="T24" fmla="*/ 53975 w 69"/>
                <a:gd name="T25" fmla="*/ 5556 h 96"/>
                <a:gd name="T26" fmla="*/ 53975 w 69"/>
                <a:gd name="T27" fmla="*/ 0 h 96"/>
                <a:gd name="T28" fmla="*/ 47717 w 69"/>
                <a:gd name="T29" fmla="*/ 0 h 96"/>
                <a:gd name="T30" fmla="*/ 36766 w 69"/>
                <a:gd name="T31" fmla="*/ 16669 h 96"/>
                <a:gd name="T32" fmla="*/ 36766 w 69"/>
                <a:gd name="T33" fmla="*/ 21431 h 96"/>
                <a:gd name="T34" fmla="*/ 53975 w 69"/>
                <a:gd name="T35" fmla="*/ 21431 h 96"/>
                <a:gd name="T36" fmla="*/ 53975 w 69"/>
                <a:gd name="T37" fmla="*/ 16669 h 96"/>
                <a:gd name="T38" fmla="*/ 36766 w 69"/>
                <a:gd name="T39" fmla="*/ 16669 h 96"/>
                <a:gd name="T40" fmla="*/ 0 w 69"/>
                <a:gd name="T41" fmla="*/ 16669 h 96"/>
                <a:gd name="T42" fmla="*/ 0 w 69"/>
                <a:gd name="T43" fmla="*/ 21431 h 96"/>
                <a:gd name="T44" fmla="*/ 12516 w 69"/>
                <a:gd name="T45" fmla="*/ 21431 h 96"/>
                <a:gd name="T46" fmla="*/ 12516 w 69"/>
                <a:gd name="T47" fmla="*/ 16669 h 96"/>
                <a:gd name="T48" fmla="*/ 0 w 69"/>
                <a:gd name="T49" fmla="*/ 16669 h 96"/>
                <a:gd name="T50" fmla="*/ 0 w 69"/>
                <a:gd name="T51" fmla="*/ 35719 h 96"/>
                <a:gd name="T52" fmla="*/ 0 w 69"/>
                <a:gd name="T53" fmla="*/ 40481 h 96"/>
                <a:gd name="T54" fmla="*/ 17992 w 69"/>
                <a:gd name="T55" fmla="*/ 40481 h 96"/>
                <a:gd name="T56" fmla="*/ 17992 w 69"/>
                <a:gd name="T57" fmla="*/ 35719 h 96"/>
                <a:gd name="T58" fmla="*/ 0 w 69"/>
                <a:gd name="T59" fmla="*/ 35719 h 96"/>
                <a:gd name="T60" fmla="*/ 0 w 69"/>
                <a:gd name="T61" fmla="*/ 54769 h 96"/>
                <a:gd name="T62" fmla="*/ 0 w 69"/>
                <a:gd name="T63" fmla="*/ 59531 h 96"/>
                <a:gd name="T64" fmla="*/ 17992 w 69"/>
                <a:gd name="T65" fmla="*/ 59531 h 96"/>
                <a:gd name="T66" fmla="*/ 17992 w 69"/>
                <a:gd name="T67" fmla="*/ 54769 h 96"/>
                <a:gd name="T68" fmla="*/ 0 w 69"/>
                <a:gd name="T69" fmla="*/ 54769 h 96"/>
                <a:gd name="T70" fmla="*/ 0 w 69"/>
                <a:gd name="T71" fmla="*/ 71438 h 96"/>
                <a:gd name="T72" fmla="*/ 0 w 69"/>
                <a:gd name="T73" fmla="*/ 76200 h 96"/>
                <a:gd name="T74" fmla="*/ 24250 w 69"/>
                <a:gd name="T75" fmla="*/ 76200 h 96"/>
                <a:gd name="T76" fmla="*/ 24250 w 69"/>
                <a:gd name="T77" fmla="*/ 71438 h 96"/>
                <a:gd name="T78" fmla="*/ 0 w 69"/>
                <a:gd name="T79" fmla="*/ 71438 h 96"/>
                <a:gd name="T80" fmla="*/ 30508 w 69"/>
                <a:gd name="T81" fmla="*/ 71438 h 96"/>
                <a:gd name="T82" fmla="*/ 30508 w 69"/>
                <a:gd name="T83" fmla="*/ 76200 h 96"/>
                <a:gd name="T84" fmla="*/ 47717 w 69"/>
                <a:gd name="T85" fmla="*/ 76200 h 96"/>
                <a:gd name="T86" fmla="*/ 47717 w 69"/>
                <a:gd name="T87" fmla="*/ 71438 h 96"/>
                <a:gd name="T88" fmla="*/ 30508 w 69"/>
                <a:gd name="T89" fmla="*/ 71438 h 96"/>
                <a:gd name="T90" fmla="*/ 36766 w 69"/>
                <a:gd name="T91" fmla="*/ 54769 h 96"/>
                <a:gd name="T92" fmla="*/ 36766 w 69"/>
                <a:gd name="T93" fmla="*/ 59531 h 96"/>
                <a:gd name="T94" fmla="*/ 53975 w 69"/>
                <a:gd name="T95" fmla="*/ 59531 h 96"/>
                <a:gd name="T96" fmla="*/ 53975 w 69"/>
                <a:gd name="T97" fmla="*/ 54769 h 96"/>
                <a:gd name="T98" fmla="*/ 36766 w 69"/>
                <a:gd name="T99" fmla="*/ 54769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96"/>
                <a:gd name="T152" fmla="*/ 69 w 69"/>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96">
                  <a:moveTo>
                    <a:pt x="0" y="0"/>
                  </a:moveTo>
                  <a:lnTo>
                    <a:pt x="0" y="7"/>
                  </a:lnTo>
                  <a:lnTo>
                    <a:pt x="31" y="7"/>
                  </a:lnTo>
                  <a:lnTo>
                    <a:pt x="31" y="0"/>
                  </a:lnTo>
                  <a:lnTo>
                    <a:pt x="0" y="0"/>
                  </a:lnTo>
                  <a:close/>
                  <a:moveTo>
                    <a:pt x="39" y="0"/>
                  </a:moveTo>
                  <a:lnTo>
                    <a:pt x="39" y="7"/>
                  </a:lnTo>
                  <a:lnTo>
                    <a:pt x="53" y="7"/>
                  </a:lnTo>
                  <a:lnTo>
                    <a:pt x="53" y="0"/>
                  </a:lnTo>
                  <a:lnTo>
                    <a:pt x="39" y="0"/>
                  </a:lnTo>
                  <a:close/>
                  <a:moveTo>
                    <a:pt x="61" y="0"/>
                  </a:moveTo>
                  <a:lnTo>
                    <a:pt x="61" y="7"/>
                  </a:lnTo>
                  <a:lnTo>
                    <a:pt x="69" y="7"/>
                  </a:lnTo>
                  <a:lnTo>
                    <a:pt x="69" y="0"/>
                  </a:lnTo>
                  <a:lnTo>
                    <a:pt x="61" y="0"/>
                  </a:lnTo>
                  <a:close/>
                  <a:moveTo>
                    <a:pt x="47" y="21"/>
                  </a:moveTo>
                  <a:lnTo>
                    <a:pt x="47" y="27"/>
                  </a:lnTo>
                  <a:lnTo>
                    <a:pt x="69" y="27"/>
                  </a:lnTo>
                  <a:lnTo>
                    <a:pt x="69" y="21"/>
                  </a:lnTo>
                  <a:lnTo>
                    <a:pt x="47" y="21"/>
                  </a:lnTo>
                  <a:close/>
                  <a:moveTo>
                    <a:pt x="0" y="21"/>
                  </a:moveTo>
                  <a:lnTo>
                    <a:pt x="0" y="27"/>
                  </a:lnTo>
                  <a:lnTo>
                    <a:pt x="16" y="27"/>
                  </a:lnTo>
                  <a:lnTo>
                    <a:pt x="16" y="21"/>
                  </a:lnTo>
                  <a:lnTo>
                    <a:pt x="0" y="21"/>
                  </a:lnTo>
                  <a:close/>
                  <a:moveTo>
                    <a:pt x="0" y="45"/>
                  </a:moveTo>
                  <a:lnTo>
                    <a:pt x="0" y="51"/>
                  </a:lnTo>
                  <a:lnTo>
                    <a:pt x="23" y="51"/>
                  </a:lnTo>
                  <a:lnTo>
                    <a:pt x="23" y="45"/>
                  </a:lnTo>
                  <a:lnTo>
                    <a:pt x="0" y="45"/>
                  </a:lnTo>
                  <a:close/>
                  <a:moveTo>
                    <a:pt x="0" y="69"/>
                  </a:moveTo>
                  <a:lnTo>
                    <a:pt x="0" y="75"/>
                  </a:lnTo>
                  <a:lnTo>
                    <a:pt x="23" y="75"/>
                  </a:lnTo>
                  <a:lnTo>
                    <a:pt x="23" y="69"/>
                  </a:lnTo>
                  <a:lnTo>
                    <a:pt x="0" y="69"/>
                  </a:lnTo>
                  <a:close/>
                  <a:moveTo>
                    <a:pt x="0" y="90"/>
                  </a:moveTo>
                  <a:lnTo>
                    <a:pt x="0" y="96"/>
                  </a:lnTo>
                  <a:lnTo>
                    <a:pt x="31" y="96"/>
                  </a:lnTo>
                  <a:lnTo>
                    <a:pt x="31" y="90"/>
                  </a:lnTo>
                  <a:lnTo>
                    <a:pt x="0" y="90"/>
                  </a:lnTo>
                  <a:close/>
                  <a:moveTo>
                    <a:pt x="39" y="90"/>
                  </a:moveTo>
                  <a:lnTo>
                    <a:pt x="39" y="96"/>
                  </a:lnTo>
                  <a:lnTo>
                    <a:pt x="61" y="96"/>
                  </a:lnTo>
                  <a:lnTo>
                    <a:pt x="61" y="90"/>
                  </a:lnTo>
                  <a:lnTo>
                    <a:pt x="39" y="90"/>
                  </a:lnTo>
                  <a:close/>
                  <a:moveTo>
                    <a:pt x="47" y="69"/>
                  </a:moveTo>
                  <a:lnTo>
                    <a:pt x="47" y="75"/>
                  </a:lnTo>
                  <a:lnTo>
                    <a:pt x="69" y="75"/>
                  </a:lnTo>
                  <a:lnTo>
                    <a:pt x="69" y="69"/>
                  </a:lnTo>
                  <a:lnTo>
                    <a:pt x="47" y="69"/>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417" name="Freeform 693"/>
            <p:cNvSpPr>
              <a:spLocks noEditPoints="1"/>
            </p:cNvSpPr>
            <p:nvPr/>
          </p:nvSpPr>
          <p:spPr bwMode="auto">
            <a:xfrm>
              <a:off x="4359275" y="2273300"/>
              <a:ext cx="23813" cy="44450"/>
            </a:xfrm>
            <a:custGeom>
              <a:avLst/>
              <a:gdLst>
                <a:gd name="T0" fmla="*/ 0 w 30"/>
                <a:gd name="T1" fmla="*/ 0 h 56"/>
                <a:gd name="T2" fmla="*/ 0 w 30"/>
                <a:gd name="T3" fmla="*/ 5556 h 56"/>
                <a:gd name="T4" fmla="*/ 12700 w 30"/>
                <a:gd name="T5" fmla="*/ 5556 h 56"/>
                <a:gd name="T6" fmla="*/ 12700 w 30"/>
                <a:gd name="T7" fmla="*/ 0 h 56"/>
                <a:gd name="T8" fmla="*/ 0 w 30"/>
                <a:gd name="T9" fmla="*/ 0 h 56"/>
                <a:gd name="T10" fmla="*/ 6350 w 30"/>
                <a:gd name="T11" fmla="*/ 19050 h 56"/>
                <a:gd name="T12" fmla="*/ 6350 w 30"/>
                <a:gd name="T13" fmla="*/ 24606 h 56"/>
                <a:gd name="T14" fmla="*/ 23813 w 30"/>
                <a:gd name="T15" fmla="*/ 24606 h 56"/>
                <a:gd name="T16" fmla="*/ 23813 w 30"/>
                <a:gd name="T17" fmla="*/ 19050 h 56"/>
                <a:gd name="T18" fmla="*/ 6350 w 30"/>
                <a:gd name="T19" fmla="*/ 19050 h 56"/>
                <a:gd name="T20" fmla="*/ 6350 w 30"/>
                <a:gd name="T21" fmla="*/ 38100 h 56"/>
                <a:gd name="T22" fmla="*/ 6350 w 30"/>
                <a:gd name="T23" fmla="*/ 44450 h 56"/>
                <a:gd name="T24" fmla="*/ 12700 w 30"/>
                <a:gd name="T25" fmla="*/ 44450 h 56"/>
                <a:gd name="T26" fmla="*/ 12700 w 30"/>
                <a:gd name="T27" fmla="*/ 38100 h 56"/>
                <a:gd name="T28" fmla="*/ 6350 w 30"/>
                <a:gd name="T29" fmla="*/ 3810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6"/>
                <a:gd name="T47" fmla="*/ 30 w 3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6">
                  <a:moveTo>
                    <a:pt x="0" y="0"/>
                  </a:moveTo>
                  <a:lnTo>
                    <a:pt x="0" y="7"/>
                  </a:lnTo>
                  <a:lnTo>
                    <a:pt x="16" y="7"/>
                  </a:lnTo>
                  <a:lnTo>
                    <a:pt x="16" y="0"/>
                  </a:lnTo>
                  <a:lnTo>
                    <a:pt x="0" y="0"/>
                  </a:lnTo>
                  <a:close/>
                  <a:moveTo>
                    <a:pt x="8" y="24"/>
                  </a:moveTo>
                  <a:lnTo>
                    <a:pt x="8" y="31"/>
                  </a:lnTo>
                  <a:lnTo>
                    <a:pt x="30" y="31"/>
                  </a:lnTo>
                  <a:lnTo>
                    <a:pt x="30" y="24"/>
                  </a:lnTo>
                  <a:lnTo>
                    <a:pt x="8" y="24"/>
                  </a:lnTo>
                  <a:close/>
                  <a:moveTo>
                    <a:pt x="8" y="48"/>
                  </a:moveTo>
                  <a:lnTo>
                    <a:pt x="8" y="56"/>
                  </a:lnTo>
                  <a:lnTo>
                    <a:pt x="16" y="56"/>
                  </a:lnTo>
                  <a:lnTo>
                    <a:pt x="16" y="48"/>
                  </a:lnTo>
                  <a:lnTo>
                    <a:pt x="8" y="48"/>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sp>
          <p:nvSpPr>
            <p:cNvPr id="6418" name="Freeform 694"/>
            <p:cNvSpPr>
              <a:spLocks noEditPoints="1"/>
            </p:cNvSpPr>
            <p:nvPr/>
          </p:nvSpPr>
          <p:spPr bwMode="auto">
            <a:xfrm>
              <a:off x="4340225" y="2254250"/>
              <a:ext cx="55563" cy="76200"/>
            </a:xfrm>
            <a:custGeom>
              <a:avLst/>
              <a:gdLst>
                <a:gd name="T0" fmla="*/ 17976 w 68"/>
                <a:gd name="T1" fmla="*/ 21771 h 98"/>
                <a:gd name="T2" fmla="*/ 31050 w 68"/>
                <a:gd name="T3" fmla="*/ 16329 h 98"/>
                <a:gd name="T4" fmla="*/ 24513 w 68"/>
                <a:gd name="T5" fmla="*/ 34990 h 98"/>
                <a:gd name="T6" fmla="*/ 42489 w 68"/>
                <a:gd name="T7" fmla="*/ 40433 h 98"/>
                <a:gd name="T8" fmla="*/ 24513 w 68"/>
                <a:gd name="T9" fmla="*/ 34990 h 98"/>
                <a:gd name="T10" fmla="*/ 24513 w 68"/>
                <a:gd name="T11" fmla="*/ 59871 h 98"/>
                <a:gd name="T12" fmla="*/ 31050 w 68"/>
                <a:gd name="T13" fmla="*/ 53651 h 98"/>
                <a:gd name="T14" fmla="*/ 0 w 68"/>
                <a:gd name="T15" fmla="*/ 0 h 98"/>
                <a:gd name="T16" fmla="*/ 24513 w 68"/>
                <a:gd name="T17" fmla="*/ 5443 h 98"/>
                <a:gd name="T18" fmla="*/ 0 w 68"/>
                <a:gd name="T19" fmla="*/ 0 h 98"/>
                <a:gd name="T20" fmla="*/ 31050 w 68"/>
                <a:gd name="T21" fmla="*/ 5443 h 98"/>
                <a:gd name="T22" fmla="*/ 42489 w 68"/>
                <a:gd name="T23" fmla="*/ 0 h 98"/>
                <a:gd name="T24" fmla="*/ 49026 w 68"/>
                <a:gd name="T25" fmla="*/ 0 h 98"/>
                <a:gd name="T26" fmla="*/ 55563 w 68"/>
                <a:gd name="T27" fmla="*/ 5443 h 98"/>
                <a:gd name="T28" fmla="*/ 49026 w 68"/>
                <a:gd name="T29" fmla="*/ 0 h 98"/>
                <a:gd name="T30" fmla="*/ 37587 w 68"/>
                <a:gd name="T31" fmla="*/ 21771 h 98"/>
                <a:gd name="T32" fmla="*/ 55563 w 68"/>
                <a:gd name="T33" fmla="*/ 16329 h 98"/>
                <a:gd name="T34" fmla="*/ 0 w 68"/>
                <a:gd name="T35" fmla="*/ 16329 h 98"/>
                <a:gd name="T36" fmla="*/ 13074 w 68"/>
                <a:gd name="T37" fmla="*/ 21771 h 98"/>
                <a:gd name="T38" fmla="*/ 0 w 68"/>
                <a:gd name="T39" fmla="*/ 16329 h 98"/>
                <a:gd name="T40" fmla="*/ 0 w 68"/>
                <a:gd name="T41" fmla="*/ 40433 h 98"/>
                <a:gd name="T42" fmla="*/ 17976 w 68"/>
                <a:gd name="T43" fmla="*/ 34990 h 98"/>
                <a:gd name="T44" fmla="*/ 0 w 68"/>
                <a:gd name="T45" fmla="*/ 53651 h 98"/>
                <a:gd name="T46" fmla="*/ 17976 w 68"/>
                <a:gd name="T47" fmla="*/ 59871 h 98"/>
                <a:gd name="T48" fmla="*/ 0 w 68"/>
                <a:gd name="T49" fmla="*/ 53651 h 98"/>
                <a:gd name="T50" fmla="*/ 0 w 68"/>
                <a:gd name="T51" fmla="*/ 76200 h 98"/>
                <a:gd name="T52" fmla="*/ 24513 w 68"/>
                <a:gd name="T53" fmla="*/ 69980 h 98"/>
                <a:gd name="T54" fmla="*/ 31050 w 68"/>
                <a:gd name="T55" fmla="*/ 69980 h 98"/>
                <a:gd name="T56" fmla="*/ 49026 w 68"/>
                <a:gd name="T57" fmla="*/ 76200 h 98"/>
                <a:gd name="T58" fmla="*/ 31050 w 68"/>
                <a:gd name="T59" fmla="*/ 69980 h 98"/>
                <a:gd name="T60" fmla="*/ 37587 w 68"/>
                <a:gd name="T61" fmla="*/ 59871 h 98"/>
                <a:gd name="T62" fmla="*/ 55563 w 68"/>
                <a:gd name="T63" fmla="*/ 53651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98"/>
                <a:gd name="T98" fmla="*/ 68 w 68"/>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98">
                  <a:moveTo>
                    <a:pt x="22" y="21"/>
                  </a:moveTo>
                  <a:lnTo>
                    <a:pt x="22" y="28"/>
                  </a:lnTo>
                  <a:lnTo>
                    <a:pt x="38" y="28"/>
                  </a:lnTo>
                  <a:lnTo>
                    <a:pt x="38" y="21"/>
                  </a:lnTo>
                  <a:lnTo>
                    <a:pt x="22" y="21"/>
                  </a:lnTo>
                  <a:close/>
                  <a:moveTo>
                    <a:pt x="30" y="45"/>
                  </a:moveTo>
                  <a:lnTo>
                    <a:pt x="30" y="52"/>
                  </a:lnTo>
                  <a:lnTo>
                    <a:pt x="52" y="52"/>
                  </a:lnTo>
                  <a:lnTo>
                    <a:pt x="52" y="45"/>
                  </a:lnTo>
                  <a:lnTo>
                    <a:pt x="30" y="45"/>
                  </a:lnTo>
                  <a:close/>
                  <a:moveTo>
                    <a:pt x="30" y="69"/>
                  </a:moveTo>
                  <a:lnTo>
                    <a:pt x="30" y="77"/>
                  </a:lnTo>
                  <a:lnTo>
                    <a:pt x="38" y="77"/>
                  </a:lnTo>
                  <a:lnTo>
                    <a:pt x="38" y="69"/>
                  </a:lnTo>
                  <a:lnTo>
                    <a:pt x="30" y="69"/>
                  </a:lnTo>
                  <a:close/>
                  <a:moveTo>
                    <a:pt x="0" y="0"/>
                  </a:moveTo>
                  <a:lnTo>
                    <a:pt x="0" y="7"/>
                  </a:lnTo>
                  <a:lnTo>
                    <a:pt x="30" y="7"/>
                  </a:lnTo>
                  <a:lnTo>
                    <a:pt x="30" y="0"/>
                  </a:lnTo>
                  <a:lnTo>
                    <a:pt x="0" y="0"/>
                  </a:lnTo>
                  <a:close/>
                  <a:moveTo>
                    <a:pt x="38" y="0"/>
                  </a:moveTo>
                  <a:lnTo>
                    <a:pt x="38" y="7"/>
                  </a:lnTo>
                  <a:lnTo>
                    <a:pt x="52" y="7"/>
                  </a:lnTo>
                  <a:lnTo>
                    <a:pt x="52" y="0"/>
                  </a:lnTo>
                  <a:lnTo>
                    <a:pt x="38" y="0"/>
                  </a:lnTo>
                  <a:close/>
                  <a:moveTo>
                    <a:pt x="60" y="0"/>
                  </a:moveTo>
                  <a:lnTo>
                    <a:pt x="60" y="7"/>
                  </a:lnTo>
                  <a:lnTo>
                    <a:pt x="68" y="7"/>
                  </a:lnTo>
                  <a:lnTo>
                    <a:pt x="68" y="0"/>
                  </a:lnTo>
                  <a:lnTo>
                    <a:pt x="60" y="0"/>
                  </a:lnTo>
                  <a:close/>
                  <a:moveTo>
                    <a:pt x="46" y="21"/>
                  </a:moveTo>
                  <a:lnTo>
                    <a:pt x="46" y="28"/>
                  </a:lnTo>
                  <a:lnTo>
                    <a:pt x="68" y="28"/>
                  </a:lnTo>
                  <a:lnTo>
                    <a:pt x="68" y="21"/>
                  </a:lnTo>
                  <a:lnTo>
                    <a:pt x="46" y="21"/>
                  </a:lnTo>
                  <a:close/>
                  <a:moveTo>
                    <a:pt x="0" y="21"/>
                  </a:moveTo>
                  <a:lnTo>
                    <a:pt x="0" y="28"/>
                  </a:lnTo>
                  <a:lnTo>
                    <a:pt x="16" y="28"/>
                  </a:lnTo>
                  <a:lnTo>
                    <a:pt x="16" y="21"/>
                  </a:lnTo>
                  <a:lnTo>
                    <a:pt x="0" y="21"/>
                  </a:lnTo>
                  <a:close/>
                  <a:moveTo>
                    <a:pt x="0" y="45"/>
                  </a:moveTo>
                  <a:lnTo>
                    <a:pt x="0" y="52"/>
                  </a:lnTo>
                  <a:lnTo>
                    <a:pt x="22" y="52"/>
                  </a:lnTo>
                  <a:lnTo>
                    <a:pt x="22" y="45"/>
                  </a:lnTo>
                  <a:lnTo>
                    <a:pt x="0" y="45"/>
                  </a:lnTo>
                  <a:close/>
                  <a:moveTo>
                    <a:pt x="0" y="69"/>
                  </a:moveTo>
                  <a:lnTo>
                    <a:pt x="0" y="77"/>
                  </a:lnTo>
                  <a:lnTo>
                    <a:pt x="22" y="77"/>
                  </a:lnTo>
                  <a:lnTo>
                    <a:pt x="22" y="69"/>
                  </a:lnTo>
                  <a:lnTo>
                    <a:pt x="0" y="69"/>
                  </a:lnTo>
                  <a:close/>
                  <a:moveTo>
                    <a:pt x="0" y="90"/>
                  </a:moveTo>
                  <a:lnTo>
                    <a:pt x="0" y="98"/>
                  </a:lnTo>
                  <a:lnTo>
                    <a:pt x="30" y="98"/>
                  </a:lnTo>
                  <a:lnTo>
                    <a:pt x="30" y="90"/>
                  </a:lnTo>
                  <a:lnTo>
                    <a:pt x="0" y="90"/>
                  </a:lnTo>
                  <a:close/>
                  <a:moveTo>
                    <a:pt x="38" y="90"/>
                  </a:moveTo>
                  <a:lnTo>
                    <a:pt x="38" y="98"/>
                  </a:lnTo>
                  <a:lnTo>
                    <a:pt x="60" y="98"/>
                  </a:lnTo>
                  <a:lnTo>
                    <a:pt x="60" y="90"/>
                  </a:lnTo>
                  <a:lnTo>
                    <a:pt x="38" y="90"/>
                  </a:lnTo>
                  <a:close/>
                  <a:moveTo>
                    <a:pt x="46" y="69"/>
                  </a:moveTo>
                  <a:lnTo>
                    <a:pt x="46" y="77"/>
                  </a:lnTo>
                  <a:lnTo>
                    <a:pt x="68" y="77"/>
                  </a:lnTo>
                  <a:lnTo>
                    <a:pt x="68" y="69"/>
                  </a:lnTo>
                  <a:lnTo>
                    <a:pt x="46" y="69"/>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grpSp>
      <p:sp>
        <p:nvSpPr>
          <p:cNvPr id="785" name="Left-Right Arrow 784"/>
          <p:cNvSpPr/>
          <p:nvPr/>
        </p:nvSpPr>
        <p:spPr bwMode="auto">
          <a:xfrm>
            <a:off x="4038600" y="2538413"/>
            <a:ext cx="1981200" cy="247645"/>
          </a:xfrm>
          <a:prstGeom prst="leftRightArrow">
            <a:avLst/>
          </a:prstGeom>
          <a:solidFill>
            <a:schemeClr val="accent1">
              <a:lumMod val="60000"/>
              <a:lumOff val="40000"/>
            </a:schemeClr>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dirty="0">
              <a:solidFill>
                <a:schemeClr val="tx1"/>
              </a:solidFill>
            </a:endParaRPr>
          </a:p>
        </p:txBody>
      </p:sp>
      <p:sp>
        <p:nvSpPr>
          <p:cNvPr id="786" name="Up-Down Arrow 785"/>
          <p:cNvSpPr/>
          <p:nvPr/>
        </p:nvSpPr>
        <p:spPr bwMode="auto">
          <a:xfrm>
            <a:off x="3416301" y="3581400"/>
            <a:ext cx="227005" cy="1219200"/>
          </a:xfrm>
          <a:prstGeom prst="upDownArrow">
            <a:avLst/>
          </a:prstGeom>
          <a:solidFill>
            <a:schemeClr val="accent1">
              <a:lumMod val="60000"/>
              <a:lumOff val="40000"/>
            </a:schemeClr>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dirty="0">
              <a:solidFill>
                <a:schemeClr val="tx1"/>
              </a:solidFill>
            </a:endParaRPr>
          </a:p>
        </p:txBody>
      </p:sp>
      <p:sp>
        <p:nvSpPr>
          <p:cNvPr id="6153" name="TextBox 786"/>
          <p:cNvSpPr txBox="1">
            <a:spLocks noChangeArrowheads="1"/>
          </p:cNvSpPr>
          <p:nvPr/>
        </p:nvSpPr>
        <p:spPr bwMode="auto">
          <a:xfrm>
            <a:off x="5643570" y="3166287"/>
            <a:ext cx="2004075" cy="307777"/>
          </a:xfrm>
          <a:prstGeom prst="rect">
            <a:avLst/>
          </a:prstGeom>
          <a:noFill/>
          <a:ln w="9525">
            <a:noFill/>
            <a:miter lim="800000"/>
            <a:headEnd/>
            <a:tailEnd/>
          </a:ln>
        </p:spPr>
        <p:txBody>
          <a:bodyPr wrap="none">
            <a:spAutoFit/>
          </a:bodyPr>
          <a:lstStyle/>
          <a:p>
            <a:r>
              <a:rPr lang="fr-FR" sz="1400" smtClean="0">
                <a:solidFill>
                  <a:schemeClr val="tx1"/>
                </a:solidFill>
                <a:latin typeface="Segoe" pitchFamily="34" charset="0"/>
              </a:rPr>
              <a:t>Contrôleur de domaine</a:t>
            </a:r>
            <a:endParaRPr lang="fr-FR" sz="1400">
              <a:solidFill>
                <a:schemeClr val="tx1"/>
              </a:solidFill>
              <a:latin typeface="Segoe" pitchFamily="34" charset="0"/>
            </a:endParaRPr>
          </a:p>
        </p:txBody>
      </p:sp>
      <p:sp>
        <p:nvSpPr>
          <p:cNvPr id="6154" name="TextBox 787"/>
          <p:cNvSpPr txBox="1">
            <a:spLocks noChangeArrowheads="1"/>
          </p:cNvSpPr>
          <p:nvPr/>
        </p:nvSpPr>
        <p:spPr bwMode="auto">
          <a:xfrm>
            <a:off x="2895600" y="3143248"/>
            <a:ext cx="1380250" cy="307777"/>
          </a:xfrm>
          <a:prstGeom prst="rect">
            <a:avLst/>
          </a:prstGeom>
          <a:noFill/>
          <a:ln w="9525">
            <a:noFill/>
            <a:miter lim="800000"/>
            <a:headEnd/>
            <a:tailEnd/>
          </a:ln>
        </p:spPr>
        <p:txBody>
          <a:bodyPr wrap="none">
            <a:spAutoFit/>
          </a:bodyPr>
          <a:lstStyle/>
          <a:p>
            <a:r>
              <a:rPr lang="fr-FR" sz="1400" dirty="0" smtClean="0">
                <a:solidFill>
                  <a:schemeClr val="tx1"/>
                </a:solidFill>
                <a:latin typeface="Segoe" pitchFamily="34" charset="0"/>
              </a:rPr>
              <a:t>Serveur AGPM</a:t>
            </a:r>
            <a:endParaRPr lang="fr-FR" sz="1400" dirty="0">
              <a:solidFill>
                <a:schemeClr val="tx1"/>
              </a:solidFill>
              <a:latin typeface="Segoe" pitchFamily="34" charset="0"/>
            </a:endParaRPr>
          </a:p>
        </p:txBody>
      </p:sp>
      <p:sp>
        <p:nvSpPr>
          <p:cNvPr id="789" name="TextBox 788"/>
          <p:cNvSpPr txBox="1"/>
          <p:nvPr/>
        </p:nvSpPr>
        <p:spPr>
          <a:xfrm>
            <a:off x="357158" y="5029200"/>
            <a:ext cx="2786082" cy="584775"/>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fr-FR" sz="1600" b="1" dirty="0" smtClean="0">
                <a:ln>
                  <a:prstDash val="solid"/>
                </a:ln>
                <a:solidFill>
                  <a:schemeClr val="accent1"/>
                </a:solidFill>
                <a:effectLst>
                  <a:outerShdw blurRad="88000" dist="50800" dir="5040000" algn="tl">
                    <a:schemeClr val="accent4">
                      <a:tint val="80000"/>
                      <a:satMod val="250000"/>
                      <a:alpha val="45000"/>
                    </a:schemeClr>
                  </a:outerShdw>
                </a:effectLst>
                <a:latin typeface="Segoe" pitchFamily="34" charset="0"/>
                <a:cs typeface="+mn-cs"/>
              </a:rPr>
              <a:t>Installation des outils d’administration d’AGPM</a:t>
            </a:r>
            <a:endParaRPr lang="fr-FR" sz="1600" b="1" dirty="0">
              <a:ln>
                <a:prstDash val="solid"/>
              </a:ln>
              <a:solidFill>
                <a:schemeClr val="accent1"/>
              </a:solidFill>
              <a:effectLst>
                <a:outerShdw blurRad="88000" dist="50800" dir="5040000" algn="tl">
                  <a:schemeClr val="accent4">
                    <a:tint val="80000"/>
                    <a:satMod val="250000"/>
                    <a:alpha val="45000"/>
                  </a:schemeClr>
                </a:outerShdw>
              </a:effectLst>
              <a:latin typeface="Segoe" pitchFamily="34" charset="0"/>
              <a:cs typeface="+mn-cs"/>
            </a:endParaRPr>
          </a:p>
        </p:txBody>
      </p:sp>
      <p:sp>
        <p:nvSpPr>
          <p:cNvPr id="6157" name="TextBox 791"/>
          <p:cNvSpPr txBox="1">
            <a:spLocks noChangeArrowheads="1"/>
          </p:cNvSpPr>
          <p:nvPr/>
        </p:nvSpPr>
        <p:spPr bwMode="auto">
          <a:xfrm>
            <a:off x="3505200" y="1214422"/>
            <a:ext cx="995362" cy="523220"/>
          </a:xfrm>
          <a:prstGeom prst="rect">
            <a:avLst/>
          </a:prstGeom>
          <a:noFill/>
          <a:ln w="9525">
            <a:noFill/>
            <a:miter lim="800000"/>
            <a:headEnd/>
            <a:tailEnd/>
          </a:ln>
        </p:spPr>
        <p:txBody>
          <a:bodyPr wrap="square">
            <a:spAutoFit/>
          </a:bodyPr>
          <a:lstStyle/>
          <a:p>
            <a:pPr algn="ctr"/>
            <a:r>
              <a:rPr lang="fr-FR" sz="1400" dirty="0" smtClean="0">
                <a:solidFill>
                  <a:schemeClr val="tx1"/>
                </a:solidFill>
                <a:latin typeface="Segoe" pitchFamily="34" charset="0"/>
              </a:rPr>
              <a:t>Copie de GPO 1</a:t>
            </a:r>
            <a:endParaRPr lang="fr-FR" sz="1400" dirty="0">
              <a:solidFill>
                <a:schemeClr val="tx1"/>
              </a:solidFill>
              <a:latin typeface="Segoe" pitchFamily="34" charset="0"/>
            </a:endParaRPr>
          </a:p>
        </p:txBody>
      </p:sp>
      <p:sp>
        <p:nvSpPr>
          <p:cNvPr id="6158" name="TextBox 792"/>
          <p:cNvSpPr txBox="1">
            <a:spLocks noChangeArrowheads="1"/>
          </p:cNvSpPr>
          <p:nvPr/>
        </p:nvSpPr>
        <p:spPr bwMode="auto">
          <a:xfrm>
            <a:off x="6781800" y="1466848"/>
            <a:ext cx="732893" cy="307777"/>
          </a:xfrm>
          <a:prstGeom prst="rect">
            <a:avLst/>
          </a:prstGeom>
          <a:noFill/>
          <a:ln w="9525">
            <a:noFill/>
            <a:miter lim="800000"/>
            <a:headEnd/>
            <a:tailEnd/>
          </a:ln>
        </p:spPr>
        <p:txBody>
          <a:bodyPr wrap="none">
            <a:spAutoFit/>
          </a:bodyPr>
          <a:lstStyle/>
          <a:p>
            <a:pPr algn="ctr"/>
            <a:r>
              <a:rPr lang="en-US" sz="1400">
                <a:solidFill>
                  <a:schemeClr val="tx1"/>
                </a:solidFill>
                <a:latin typeface="Segoe" pitchFamily="34" charset="0"/>
              </a:rPr>
              <a:t>GPO 1</a:t>
            </a:r>
          </a:p>
        </p:txBody>
      </p:sp>
      <p:grpSp>
        <p:nvGrpSpPr>
          <p:cNvPr id="7" name="Group 795"/>
          <p:cNvGrpSpPr>
            <a:grpSpLocks/>
          </p:cNvGrpSpPr>
          <p:nvPr/>
        </p:nvGrpSpPr>
        <p:grpSpPr bwMode="auto">
          <a:xfrm>
            <a:off x="7583488" y="1752600"/>
            <a:ext cx="493712" cy="554038"/>
            <a:chOff x="4306888" y="2152650"/>
            <a:chExt cx="230187" cy="230188"/>
          </a:xfrm>
        </p:grpSpPr>
        <p:sp>
          <p:nvSpPr>
            <p:cNvPr id="6293" name="Freeform 632"/>
            <p:cNvSpPr>
              <a:spLocks/>
            </p:cNvSpPr>
            <p:nvPr/>
          </p:nvSpPr>
          <p:spPr bwMode="auto">
            <a:xfrm>
              <a:off x="4505325" y="2152650"/>
              <a:ext cx="31750" cy="190500"/>
            </a:xfrm>
            <a:custGeom>
              <a:avLst/>
              <a:gdLst>
                <a:gd name="T0" fmla="*/ 0 w 40"/>
                <a:gd name="T1" fmla="*/ 190500 h 241"/>
                <a:gd name="T2" fmla="*/ 31750 w 40"/>
                <a:gd name="T3" fmla="*/ 163624 h 241"/>
                <a:gd name="T4" fmla="*/ 31750 w 40"/>
                <a:gd name="T5" fmla="*/ 7114 h 241"/>
                <a:gd name="T6" fmla="*/ 0 w 40"/>
                <a:gd name="T7" fmla="*/ 0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9"/>
                  </a:lnTo>
                  <a:lnTo>
                    <a:pt x="0" y="0"/>
                  </a:lnTo>
                  <a:lnTo>
                    <a:pt x="0" y="241"/>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6294" name="Freeform 633"/>
            <p:cNvSpPr>
              <a:spLocks/>
            </p:cNvSpPr>
            <p:nvPr/>
          </p:nvSpPr>
          <p:spPr bwMode="auto">
            <a:xfrm>
              <a:off x="4498975" y="2160588"/>
              <a:ext cx="31750" cy="190500"/>
            </a:xfrm>
            <a:custGeom>
              <a:avLst/>
              <a:gdLst>
                <a:gd name="T0" fmla="*/ 0 w 40"/>
                <a:gd name="T1" fmla="*/ 190500 h 242"/>
                <a:gd name="T2" fmla="*/ 31750 w 40"/>
                <a:gd name="T3" fmla="*/ 162161 h 242"/>
                <a:gd name="T4" fmla="*/ 31750 w 40"/>
                <a:gd name="T5" fmla="*/ 0 h 242"/>
                <a:gd name="T6" fmla="*/ 0 w 40"/>
                <a:gd name="T7" fmla="*/ 26764 h 242"/>
                <a:gd name="T8" fmla="*/ 0 w 40"/>
                <a:gd name="T9" fmla="*/ 190500 h 242"/>
                <a:gd name="T10" fmla="*/ 0 60000 65536"/>
                <a:gd name="T11" fmla="*/ 0 60000 65536"/>
                <a:gd name="T12" fmla="*/ 0 60000 65536"/>
                <a:gd name="T13" fmla="*/ 0 60000 65536"/>
                <a:gd name="T14" fmla="*/ 0 60000 65536"/>
                <a:gd name="T15" fmla="*/ 0 w 40"/>
                <a:gd name="T16" fmla="*/ 0 h 242"/>
                <a:gd name="T17" fmla="*/ 40 w 40"/>
                <a:gd name="T18" fmla="*/ 242 h 242"/>
              </a:gdLst>
              <a:ahLst/>
              <a:cxnLst>
                <a:cxn ang="T10">
                  <a:pos x="T0" y="T1"/>
                </a:cxn>
                <a:cxn ang="T11">
                  <a:pos x="T2" y="T3"/>
                </a:cxn>
                <a:cxn ang="T12">
                  <a:pos x="T4" y="T5"/>
                </a:cxn>
                <a:cxn ang="T13">
                  <a:pos x="T6" y="T7"/>
                </a:cxn>
                <a:cxn ang="T14">
                  <a:pos x="T8" y="T9"/>
                </a:cxn>
              </a:cxnLst>
              <a:rect l="T15" t="T16" r="T17" b="T18"/>
              <a:pathLst>
                <a:path w="40" h="242">
                  <a:moveTo>
                    <a:pt x="0" y="242"/>
                  </a:moveTo>
                  <a:lnTo>
                    <a:pt x="40" y="206"/>
                  </a:lnTo>
                  <a:lnTo>
                    <a:pt x="40" y="0"/>
                  </a:lnTo>
                  <a:lnTo>
                    <a:pt x="0" y="34"/>
                  </a:lnTo>
                  <a:lnTo>
                    <a:pt x="0" y="242"/>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6295" name="Rectangle 634"/>
            <p:cNvSpPr>
              <a:spLocks noChangeArrowheads="1"/>
            </p:cNvSpPr>
            <p:nvPr/>
          </p:nvSpPr>
          <p:spPr bwMode="auto">
            <a:xfrm>
              <a:off x="4376738" y="2185988"/>
              <a:ext cx="122238" cy="165100"/>
            </a:xfrm>
            <a:prstGeom prst="rect">
              <a:avLst/>
            </a:prstGeom>
            <a:solidFill>
              <a:srgbClr val="000000"/>
            </a:solidFill>
            <a:ln w="9525">
              <a:noFill/>
              <a:miter lim="800000"/>
              <a:headEnd/>
              <a:tailEnd/>
            </a:ln>
          </p:spPr>
          <p:txBody>
            <a:bodyPr/>
            <a:lstStyle/>
            <a:p>
              <a:endParaRPr lang="en-US" sz="1800">
                <a:solidFill>
                  <a:schemeClr val="tx1"/>
                </a:solidFill>
                <a:latin typeface="Segoe" pitchFamily="34" charset="0"/>
              </a:endParaRPr>
            </a:p>
          </p:txBody>
        </p:sp>
        <p:sp>
          <p:nvSpPr>
            <p:cNvPr id="6296" name="Rectangle 635"/>
            <p:cNvSpPr>
              <a:spLocks noChangeArrowheads="1"/>
            </p:cNvSpPr>
            <p:nvPr/>
          </p:nvSpPr>
          <p:spPr bwMode="auto">
            <a:xfrm>
              <a:off x="4370388" y="2179638"/>
              <a:ext cx="128588" cy="163513"/>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6297" name="Freeform 636"/>
            <p:cNvSpPr>
              <a:spLocks/>
            </p:cNvSpPr>
            <p:nvPr/>
          </p:nvSpPr>
          <p:spPr bwMode="auto">
            <a:xfrm>
              <a:off x="4370388" y="2152650"/>
              <a:ext cx="160338" cy="26988"/>
            </a:xfrm>
            <a:custGeom>
              <a:avLst/>
              <a:gdLst>
                <a:gd name="T0" fmla="*/ 0 w 202"/>
                <a:gd name="T1" fmla="*/ 26988 h 35"/>
                <a:gd name="T2" fmla="*/ 128588 w 202"/>
                <a:gd name="T3" fmla="*/ 26988 h 35"/>
                <a:gd name="T4" fmla="*/ 160338 w 202"/>
                <a:gd name="T5" fmla="*/ 0 h 35"/>
                <a:gd name="T6" fmla="*/ 31750 w 202"/>
                <a:gd name="T7" fmla="*/ 0 h 35"/>
                <a:gd name="T8" fmla="*/ 0 w 202"/>
                <a:gd name="T9" fmla="*/ 26988 h 35"/>
                <a:gd name="T10" fmla="*/ 0 60000 65536"/>
                <a:gd name="T11" fmla="*/ 0 60000 65536"/>
                <a:gd name="T12" fmla="*/ 0 60000 65536"/>
                <a:gd name="T13" fmla="*/ 0 60000 65536"/>
                <a:gd name="T14" fmla="*/ 0 60000 65536"/>
                <a:gd name="T15" fmla="*/ 0 w 202"/>
                <a:gd name="T16" fmla="*/ 0 h 35"/>
                <a:gd name="T17" fmla="*/ 202 w 202"/>
                <a:gd name="T18" fmla="*/ 35 h 35"/>
              </a:gdLst>
              <a:ahLst/>
              <a:cxnLst>
                <a:cxn ang="T10">
                  <a:pos x="T0" y="T1"/>
                </a:cxn>
                <a:cxn ang="T11">
                  <a:pos x="T2" y="T3"/>
                </a:cxn>
                <a:cxn ang="T12">
                  <a:pos x="T4" y="T5"/>
                </a:cxn>
                <a:cxn ang="T13">
                  <a:pos x="T6" y="T7"/>
                </a:cxn>
                <a:cxn ang="T14">
                  <a:pos x="T8" y="T9"/>
                </a:cxn>
              </a:cxnLst>
              <a:rect l="T15" t="T16" r="T17" b="T18"/>
              <a:pathLst>
                <a:path w="202" h="35">
                  <a:moveTo>
                    <a:pt x="0" y="35"/>
                  </a:moveTo>
                  <a:lnTo>
                    <a:pt x="162" y="35"/>
                  </a:lnTo>
                  <a:lnTo>
                    <a:pt x="202" y="0"/>
                  </a:lnTo>
                  <a:lnTo>
                    <a:pt x="40" y="0"/>
                  </a:lnTo>
                  <a:lnTo>
                    <a:pt x="0" y="35"/>
                  </a:lnTo>
                  <a:close/>
                </a:path>
              </a:pathLst>
            </a:custGeom>
            <a:solidFill>
              <a:srgbClr val="C0C0C0"/>
            </a:solidFill>
            <a:ln w="9525">
              <a:noFill/>
              <a:round/>
              <a:headEnd/>
              <a:tailEnd/>
            </a:ln>
          </p:spPr>
          <p:txBody>
            <a:bodyPr/>
            <a:lstStyle/>
            <a:p>
              <a:endParaRPr lang="en-US" sz="1800">
                <a:solidFill>
                  <a:schemeClr val="tx1"/>
                </a:solidFill>
                <a:latin typeface="Segoe" pitchFamily="34" charset="0"/>
              </a:endParaRPr>
            </a:p>
          </p:txBody>
        </p:sp>
        <p:sp>
          <p:nvSpPr>
            <p:cNvPr id="6298" name="Freeform 637"/>
            <p:cNvSpPr>
              <a:spLocks/>
            </p:cNvSpPr>
            <p:nvPr/>
          </p:nvSpPr>
          <p:spPr bwMode="auto">
            <a:xfrm>
              <a:off x="4498975" y="2152650"/>
              <a:ext cx="31750" cy="190500"/>
            </a:xfrm>
            <a:custGeom>
              <a:avLst/>
              <a:gdLst>
                <a:gd name="T0" fmla="*/ 0 w 40"/>
                <a:gd name="T1" fmla="*/ 190500 h 241"/>
                <a:gd name="T2" fmla="*/ 31750 w 40"/>
                <a:gd name="T3" fmla="*/ 163624 h 241"/>
                <a:gd name="T4" fmla="*/ 31750 w 40"/>
                <a:gd name="T5" fmla="*/ 0 h 241"/>
                <a:gd name="T6" fmla="*/ 0 w 40"/>
                <a:gd name="T7" fmla="*/ 27666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0"/>
                  </a:lnTo>
                  <a:lnTo>
                    <a:pt x="0" y="35"/>
                  </a:lnTo>
                  <a:lnTo>
                    <a:pt x="0" y="241"/>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299" name="Freeform 638"/>
            <p:cNvSpPr>
              <a:spLocks/>
            </p:cNvSpPr>
            <p:nvPr/>
          </p:nvSpPr>
          <p:spPr bwMode="auto">
            <a:xfrm>
              <a:off x="4370388" y="2179638"/>
              <a:ext cx="128588" cy="3175"/>
            </a:xfrm>
            <a:custGeom>
              <a:avLst/>
              <a:gdLst>
                <a:gd name="T0" fmla="*/ 0 w 162"/>
                <a:gd name="T1" fmla="*/ 0 h 3"/>
                <a:gd name="T2" fmla="*/ 128588 w 162"/>
                <a:gd name="T3" fmla="*/ 0 h 3"/>
                <a:gd name="T4" fmla="*/ 123825 w 162"/>
                <a:gd name="T5" fmla="*/ 3175 h 3"/>
                <a:gd name="T6" fmla="*/ 0 w 162"/>
                <a:gd name="T7" fmla="*/ 3175 h 3"/>
                <a:gd name="T8" fmla="*/ 0 w 162"/>
                <a:gd name="T9" fmla="*/ 0 h 3"/>
                <a:gd name="T10" fmla="*/ 0 60000 65536"/>
                <a:gd name="T11" fmla="*/ 0 60000 65536"/>
                <a:gd name="T12" fmla="*/ 0 60000 65536"/>
                <a:gd name="T13" fmla="*/ 0 60000 65536"/>
                <a:gd name="T14" fmla="*/ 0 60000 65536"/>
                <a:gd name="T15" fmla="*/ 0 w 162"/>
                <a:gd name="T16" fmla="*/ 0 h 3"/>
                <a:gd name="T17" fmla="*/ 162 w 162"/>
                <a:gd name="T18" fmla="*/ 3 h 3"/>
              </a:gdLst>
              <a:ahLst/>
              <a:cxnLst>
                <a:cxn ang="T10">
                  <a:pos x="T0" y="T1"/>
                </a:cxn>
                <a:cxn ang="T11">
                  <a:pos x="T2" y="T3"/>
                </a:cxn>
                <a:cxn ang="T12">
                  <a:pos x="T4" y="T5"/>
                </a:cxn>
                <a:cxn ang="T13">
                  <a:pos x="T6" y="T7"/>
                </a:cxn>
                <a:cxn ang="T14">
                  <a:pos x="T8" y="T9"/>
                </a:cxn>
              </a:cxnLst>
              <a:rect l="T15" t="T16" r="T17" b="T18"/>
              <a:pathLst>
                <a:path w="162" h="3">
                  <a:moveTo>
                    <a:pt x="0" y="0"/>
                  </a:moveTo>
                  <a:lnTo>
                    <a:pt x="162" y="0"/>
                  </a:lnTo>
                  <a:lnTo>
                    <a:pt x="156" y="3"/>
                  </a:lnTo>
                  <a:lnTo>
                    <a:pt x="0" y="3"/>
                  </a:lnTo>
                  <a:lnTo>
                    <a:pt x="0"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6300" name="Freeform 639"/>
            <p:cNvSpPr>
              <a:spLocks/>
            </p:cNvSpPr>
            <p:nvPr/>
          </p:nvSpPr>
          <p:spPr bwMode="auto">
            <a:xfrm>
              <a:off x="4370388" y="2179638"/>
              <a:ext cx="3175" cy="163513"/>
            </a:xfrm>
            <a:custGeom>
              <a:avLst/>
              <a:gdLst>
                <a:gd name="T0" fmla="*/ 0 w 5"/>
                <a:gd name="T1" fmla="*/ 0 h 206"/>
                <a:gd name="T2" fmla="*/ 0 w 5"/>
                <a:gd name="T3" fmla="*/ 163513 h 206"/>
                <a:gd name="T4" fmla="*/ 3175 w 5"/>
                <a:gd name="T5" fmla="*/ 161132 h 206"/>
                <a:gd name="T6" fmla="*/ 3175 w 5"/>
                <a:gd name="T7" fmla="*/ 2381 h 206"/>
                <a:gd name="T8" fmla="*/ 0 w 5"/>
                <a:gd name="T9" fmla="*/ 0 h 206"/>
                <a:gd name="T10" fmla="*/ 0 60000 65536"/>
                <a:gd name="T11" fmla="*/ 0 60000 65536"/>
                <a:gd name="T12" fmla="*/ 0 60000 65536"/>
                <a:gd name="T13" fmla="*/ 0 60000 65536"/>
                <a:gd name="T14" fmla="*/ 0 60000 65536"/>
                <a:gd name="T15" fmla="*/ 0 w 5"/>
                <a:gd name="T16" fmla="*/ 0 h 206"/>
                <a:gd name="T17" fmla="*/ 5 w 5"/>
                <a:gd name="T18" fmla="*/ 206 h 206"/>
              </a:gdLst>
              <a:ahLst/>
              <a:cxnLst>
                <a:cxn ang="T10">
                  <a:pos x="T0" y="T1"/>
                </a:cxn>
                <a:cxn ang="T11">
                  <a:pos x="T2" y="T3"/>
                </a:cxn>
                <a:cxn ang="T12">
                  <a:pos x="T4" y="T5"/>
                </a:cxn>
                <a:cxn ang="T13">
                  <a:pos x="T6" y="T7"/>
                </a:cxn>
                <a:cxn ang="T14">
                  <a:pos x="T8" y="T9"/>
                </a:cxn>
              </a:cxnLst>
              <a:rect l="T15" t="T16" r="T17" b="T18"/>
              <a:pathLst>
                <a:path w="5" h="206">
                  <a:moveTo>
                    <a:pt x="0" y="0"/>
                  </a:moveTo>
                  <a:lnTo>
                    <a:pt x="0" y="206"/>
                  </a:lnTo>
                  <a:lnTo>
                    <a:pt x="5" y="203"/>
                  </a:lnTo>
                  <a:lnTo>
                    <a:pt x="5" y="3"/>
                  </a:lnTo>
                  <a:lnTo>
                    <a:pt x="0"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301" name="Rectangle 640"/>
            <p:cNvSpPr>
              <a:spLocks noChangeArrowheads="1"/>
            </p:cNvSpPr>
            <p:nvPr/>
          </p:nvSpPr>
          <p:spPr bwMode="auto">
            <a:xfrm>
              <a:off x="4370388" y="2224088"/>
              <a:ext cx="128588" cy="4763"/>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6302" name="Rectangle 641"/>
            <p:cNvSpPr>
              <a:spLocks noChangeArrowheads="1"/>
            </p:cNvSpPr>
            <p:nvPr/>
          </p:nvSpPr>
          <p:spPr bwMode="auto">
            <a:xfrm>
              <a:off x="4373563" y="2228850"/>
              <a:ext cx="125413" cy="1588"/>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6303" name="Rectangle 642"/>
            <p:cNvSpPr>
              <a:spLocks noChangeArrowheads="1"/>
            </p:cNvSpPr>
            <p:nvPr/>
          </p:nvSpPr>
          <p:spPr bwMode="auto">
            <a:xfrm>
              <a:off x="4370388" y="2273300"/>
              <a:ext cx="128588" cy="1588"/>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6304" name="Rectangle 643"/>
            <p:cNvSpPr>
              <a:spLocks noChangeArrowheads="1"/>
            </p:cNvSpPr>
            <p:nvPr/>
          </p:nvSpPr>
          <p:spPr bwMode="auto">
            <a:xfrm>
              <a:off x="4373563" y="2274888"/>
              <a:ext cx="125413" cy="4763"/>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6305" name="Rectangle 644"/>
            <p:cNvSpPr>
              <a:spLocks noChangeArrowheads="1"/>
            </p:cNvSpPr>
            <p:nvPr/>
          </p:nvSpPr>
          <p:spPr bwMode="auto">
            <a:xfrm>
              <a:off x="4457700" y="2317750"/>
              <a:ext cx="23813" cy="12700"/>
            </a:xfrm>
            <a:prstGeom prst="rect">
              <a:avLst/>
            </a:prstGeom>
            <a:solidFill>
              <a:srgbClr val="FF0000"/>
            </a:solidFill>
            <a:ln w="9525">
              <a:noFill/>
              <a:miter lim="800000"/>
              <a:headEnd/>
              <a:tailEnd/>
            </a:ln>
          </p:spPr>
          <p:txBody>
            <a:bodyPr/>
            <a:lstStyle/>
            <a:p>
              <a:endParaRPr lang="en-US" sz="1800">
                <a:solidFill>
                  <a:schemeClr val="tx1"/>
                </a:solidFill>
                <a:latin typeface="Segoe" pitchFamily="34" charset="0"/>
              </a:endParaRPr>
            </a:p>
          </p:txBody>
        </p:sp>
        <p:sp>
          <p:nvSpPr>
            <p:cNvPr id="6306" name="Freeform 645"/>
            <p:cNvSpPr>
              <a:spLocks/>
            </p:cNvSpPr>
            <p:nvPr/>
          </p:nvSpPr>
          <p:spPr bwMode="auto">
            <a:xfrm>
              <a:off x="4370388" y="2152650"/>
              <a:ext cx="160338" cy="26988"/>
            </a:xfrm>
            <a:custGeom>
              <a:avLst/>
              <a:gdLst>
                <a:gd name="T0" fmla="*/ 160338 w 202"/>
                <a:gd name="T1" fmla="*/ 0 h 35"/>
                <a:gd name="T2" fmla="*/ 156369 w 202"/>
                <a:gd name="T3" fmla="*/ 3084 h 35"/>
                <a:gd name="T4" fmla="*/ 31750 w 202"/>
                <a:gd name="T5" fmla="*/ 3084 h 35"/>
                <a:gd name="T6" fmla="*/ 3969 w 202"/>
                <a:gd name="T7" fmla="*/ 26988 h 35"/>
                <a:gd name="T8" fmla="*/ 0 w 202"/>
                <a:gd name="T9" fmla="*/ 26988 h 35"/>
                <a:gd name="T10" fmla="*/ 31750 w 202"/>
                <a:gd name="T11" fmla="*/ 0 h 35"/>
                <a:gd name="T12" fmla="*/ 160338 w 202"/>
                <a:gd name="T13" fmla="*/ 0 h 35"/>
                <a:gd name="T14" fmla="*/ 0 60000 65536"/>
                <a:gd name="T15" fmla="*/ 0 60000 65536"/>
                <a:gd name="T16" fmla="*/ 0 60000 65536"/>
                <a:gd name="T17" fmla="*/ 0 60000 65536"/>
                <a:gd name="T18" fmla="*/ 0 60000 65536"/>
                <a:gd name="T19" fmla="*/ 0 60000 65536"/>
                <a:gd name="T20" fmla="*/ 0 60000 65536"/>
                <a:gd name="T21" fmla="*/ 0 w 202"/>
                <a:gd name="T22" fmla="*/ 0 h 35"/>
                <a:gd name="T23" fmla="*/ 202 w 20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5">
                  <a:moveTo>
                    <a:pt x="202" y="0"/>
                  </a:moveTo>
                  <a:lnTo>
                    <a:pt x="197" y="4"/>
                  </a:lnTo>
                  <a:lnTo>
                    <a:pt x="40" y="4"/>
                  </a:lnTo>
                  <a:lnTo>
                    <a:pt x="5" y="35"/>
                  </a:lnTo>
                  <a:lnTo>
                    <a:pt x="0" y="35"/>
                  </a:lnTo>
                  <a:lnTo>
                    <a:pt x="40" y="0"/>
                  </a:lnTo>
                  <a:lnTo>
                    <a:pt x="202"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307" name="Rectangle 646"/>
            <p:cNvSpPr>
              <a:spLocks noChangeArrowheads="1"/>
            </p:cNvSpPr>
            <p:nvPr/>
          </p:nvSpPr>
          <p:spPr bwMode="auto">
            <a:xfrm>
              <a:off x="4319588" y="2239963"/>
              <a:ext cx="122238" cy="1588"/>
            </a:xfrm>
            <a:prstGeom prst="rect">
              <a:avLst/>
            </a:prstGeom>
            <a:solidFill>
              <a:srgbClr val="C2C2C2"/>
            </a:solidFill>
            <a:ln w="9525">
              <a:noFill/>
              <a:miter lim="800000"/>
              <a:headEnd/>
              <a:tailEnd/>
            </a:ln>
          </p:spPr>
          <p:txBody>
            <a:bodyPr/>
            <a:lstStyle/>
            <a:p>
              <a:endParaRPr lang="en-US" sz="1800">
                <a:solidFill>
                  <a:schemeClr val="tx1"/>
                </a:solidFill>
                <a:latin typeface="Segoe" pitchFamily="34" charset="0"/>
              </a:endParaRPr>
            </a:p>
          </p:txBody>
        </p:sp>
        <p:sp>
          <p:nvSpPr>
            <p:cNvPr id="6308" name="Rectangle 647"/>
            <p:cNvSpPr>
              <a:spLocks noChangeArrowheads="1"/>
            </p:cNvSpPr>
            <p:nvPr/>
          </p:nvSpPr>
          <p:spPr bwMode="auto">
            <a:xfrm>
              <a:off x="4319588" y="2241550"/>
              <a:ext cx="122238" cy="1588"/>
            </a:xfrm>
            <a:prstGeom prst="rect">
              <a:avLst/>
            </a:prstGeom>
            <a:solidFill>
              <a:srgbClr val="FEFEFE"/>
            </a:solidFill>
            <a:ln w="9525">
              <a:noFill/>
              <a:miter lim="800000"/>
              <a:headEnd/>
              <a:tailEnd/>
            </a:ln>
          </p:spPr>
          <p:txBody>
            <a:bodyPr/>
            <a:lstStyle/>
            <a:p>
              <a:endParaRPr lang="en-US" sz="1800">
                <a:solidFill>
                  <a:schemeClr val="tx1"/>
                </a:solidFill>
                <a:latin typeface="Segoe" pitchFamily="34" charset="0"/>
              </a:endParaRPr>
            </a:p>
          </p:txBody>
        </p:sp>
        <p:sp>
          <p:nvSpPr>
            <p:cNvPr id="6309" name="Rectangle 648"/>
            <p:cNvSpPr>
              <a:spLocks noChangeArrowheads="1"/>
            </p:cNvSpPr>
            <p:nvPr/>
          </p:nvSpPr>
          <p:spPr bwMode="auto">
            <a:xfrm>
              <a:off x="4319588" y="2243138"/>
              <a:ext cx="122238" cy="1588"/>
            </a:xfrm>
            <a:prstGeom prst="rect">
              <a:avLst/>
            </a:prstGeom>
            <a:solidFill>
              <a:srgbClr val="FBFBFB"/>
            </a:solidFill>
            <a:ln w="9525">
              <a:noFill/>
              <a:miter lim="800000"/>
              <a:headEnd/>
              <a:tailEnd/>
            </a:ln>
          </p:spPr>
          <p:txBody>
            <a:bodyPr/>
            <a:lstStyle/>
            <a:p>
              <a:endParaRPr lang="en-US" sz="1800">
                <a:solidFill>
                  <a:schemeClr val="tx1"/>
                </a:solidFill>
                <a:latin typeface="Segoe" pitchFamily="34" charset="0"/>
              </a:endParaRPr>
            </a:p>
          </p:txBody>
        </p:sp>
        <p:sp>
          <p:nvSpPr>
            <p:cNvPr id="6310" name="Rectangle 649"/>
            <p:cNvSpPr>
              <a:spLocks noChangeArrowheads="1"/>
            </p:cNvSpPr>
            <p:nvPr/>
          </p:nvSpPr>
          <p:spPr bwMode="auto">
            <a:xfrm>
              <a:off x="4319588" y="2243138"/>
              <a:ext cx="122238"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6311" name="Rectangle 650"/>
            <p:cNvSpPr>
              <a:spLocks noChangeArrowheads="1"/>
            </p:cNvSpPr>
            <p:nvPr/>
          </p:nvSpPr>
          <p:spPr bwMode="auto">
            <a:xfrm>
              <a:off x="4319588" y="2244725"/>
              <a:ext cx="122238"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6312" name="Rectangle 651"/>
            <p:cNvSpPr>
              <a:spLocks noChangeArrowheads="1"/>
            </p:cNvSpPr>
            <p:nvPr/>
          </p:nvSpPr>
          <p:spPr bwMode="auto">
            <a:xfrm>
              <a:off x="4319588" y="2246313"/>
              <a:ext cx="122238"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6313" name="Rectangle 652"/>
            <p:cNvSpPr>
              <a:spLocks noChangeArrowheads="1"/>
            </p:cNvSpPr>
            <p:nvPr/>
          </p:nvSpPr>
          <p:spPr bwMode="auto">
            <a:xfrm>
              <a:off x="4319588" y="2247900"/>
              <a:ext cx="122238"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6314" name="Rectangle 653"/>
            <p:cNvSpPr>
              <a:spLocks noChangeArrowheads="1"/>
            </p:cNvSpPr>
            <p:nvPr/>
          </p:nvSpPr>
          <p:spPr bwMode="auto">
            <a:xfrm>
              <a:off x="4319588" y="2249488"/>
              <a:ext cx="122238"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6315" name="Rectangle 654"/>
            <p:cNvSpPr>
              <a:spLocks noChangeArrowheads="1"/>
            </p:cNvSpPr>
            <p:nvPr/>
          </p:nvSpPr>
          <p:spPr bwMode="auto">
            <a:xfrm>
              <a:off x="4319588" y="2249488"/>
              <a:ext cx="122238"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6316" name="Rectangle 655"/>
            <p:cNvSpPr>
              <a:spLocks noChangeArrowheads="1"/>
            </p:cNvSpPr>
            <p:nvPr/>
          </p:nvSpPr>
          <p:spPr bwMode="auto">
            <a:xfrm>
              <a:off x="4319588" y="2251075"/>
              <a:ext cx="122238"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6317" name="Rectangle 656"/>
            <p:cNvSpPr>
              <a:spLocks noChangeArrowheads="1"/>
            </p:cNvSpPr>
            <p:nvPr/>
          </p:nvSpPr>
          <p:spPr bwMode="auto">
            <a:xfrm>
              <a:off x="4319588" y="2252663"/>
              <a:ext cx="122238"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6318" name="Rectangle 657"/>
            <p:cNvSpPr>
              <a:spLocks noChangeArrowheads="1"/>
            </p:cNvSpPr>
            <p:nvPr/>
          </p:nvSpPr>
          <p:spPr bwMode="auto">
            <a:xfrm>
              <a:off x="4319588" y="2254250"/>
              <a:ext cx="122238"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6319" name="Rectangle 658"/>
            <p:cNvSpPr>
              <a:spLocks noChangeArrowheads="1"/>
            </p:cNvSpPr>
            <p:nvPr/>
          </p:nvSpPr>
          <p:spPr bwMode="auto">
            <a:xfrm>
              <a:off x="4319588" y="2255838"/>
              <a:ext cx="122238"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6320" name="Rectangle 659"/>
            <p:cNvSpPr>
              <a:spLocks noChangeArrowheads="1"/>
            </p:cNvSpPr>
            <p:nvPr/>
          </p:nvSpPr>
          <p:spPr bwMode="auto">
            <a:xfrm>
              <a:off x="4319588" y="2255838"/>
              <a:ext cx="122238"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6321" name="Rectangle 660"/>
            <p:cNvSpPr>
              <a:spLocks noChangeArrowheads="1"/>
            </p:cNvSpPr>
            <p:nvPr/>
          </p:nvSpPr>
          <p:spPr bwMode="auto">
            <a:xfrm>
              <a:off x="4319588" y="2257425"/>
              <a:ext cx="122238"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6322" name="Rectangle 661"/>
            <p:cNvSpPr>
              <a:spLocks noChangeArrowheads="1"/>
            </p:cNvSpPr>
            <p:nvPr/>
          </p:nvSpPr>
          <p:spPr bwMode="auto">
            <a:xfrm>
              <a:off x="4319588" y="2259013"/>
              <a:ext cx="122238"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6323" name="Rectangle 662"/>
            <p:cNvSpPr>
              <a:spLocks noChangeArrowheads="1"/>
            </p:cNvSpPr>
            <p:nvPr/>
          </p:nvSpPr>
          <p:spPr bwMode="auto">
            <a:xfrm>
              <a:off x="4319588" y="2260600"/>
              <a:ext cx="122238"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6324" name="Rectangle 663"/>
            <p:cNvSpPr>
              <a:spLocks noChangeArrowheads="1"/>
            </p:cNvSpPr>
            <p:nvPr/>
          </p:nvSpPr>
          <p:spPr bwMode="auto">
            <a:xfrm>
              <a:off x="4319588" y="2262188"/>
              <a:ext cx="122238" cy="1588"/>
            </a:xfrm>
            <a:prstGeom prst="rect">
              <a:avLst/>
            </a:prstGeom>
            <a:solidFill>
              <a:srgbClr val="CCCCCC"/>
            </a:solidFill>
            <a:ln w="9525">
              <a:noFill/>
              <a:miter lim="800000"/>
              <a:headEnd/>
              <a:tailEnd/>
            </a:ln>
          </p:spPr>
          <p:txBody>
            <a:bodyPr/>
            <a:lstStyle/>
            <a:p>
              <a:endParaRPr lang="en-US" sz="1800">
                <a:solidFill>
                  <a:schemeClr val="tx1"/>
                </a:solidFill>
                <a:latin typeface="Segoe" pitchFamily="34" charset="0"/>
              </a:endParaRPr>
            </a:p>
          </p:txBody>
        </p:sp>
        <p:sp>
          <p:nvSpPr>
            <p:cNvPr id="6325" name="Rectangle 664"/>
            <p:cNvSpPr>
              <a:spLocks noChangeArrowheads="1"/>
            </p:cNvSpPr>
            <p:nvPr/>
          </p:nvSpPr>
          <p:spPr bwMode="auto">
            <a:xfrm>
              <a:off x="4319588" y="2262188"/>
              <a:ext cx="122238" cy="1588"/>
            </a:xfrm>
            <a:prstGeom prst="rect">
              <a:avLst/>
            </a:prstGeom>
            <a:solidFill>
              <a:srgbClr val="C9C9C9"/>
            </a:solidFill>
            <a:ln w="9525">
              <a:noFill/>
              <a:miter lim="800000"/>
              <a:headEnd/>
              <a:tailEnd/>
            </a:ln>
          </p:spPr>
          <p:txBody>
            <a:bodyPr/>
            <a:lstStyle/>
            <a:p>
              <a:endParaRPr lang="en-US" sz="1800">
                <a:solidFill>
                  <a:schemeClr val="tx1"/>
                </a:solidFill>
                <a:latin typeface="Segoe" pitchFamily="34" charset="0"/>
              </a:endParaRPr>
            </a:p>
          </p:txBody>
        </p:sp>
        <p:sp>
          <p:nvSpPr>
            <p:cNvPr id="6326" name="Rectangle 665"/>
            <p:cNvSpPr>
              <a:spLocks noChangeArrowheads="1"/>
            </p:cNvSpPr>
            <p:nvPr/>
          </p:nvSpPr>
          <p:spPr bwMode="auto">
            <a:xfrm>
              <a:off x="4319588" y="2263775"/>
              <a:ext cx="122238" cy="1588"/>
            </a:xfrm>
            <a:prstGeom prst="rect">
              <a:avLst/>
            </a:prstGeom>
            <a:solidFill>
              <a:srgbClr val="C6C6C6"/>
            </a:solidFill>
            <a:ln w="9525">
              <a:noFill/>
              <a:miter lim="800000"/>
              <a:headEnd/>
              <a:tailEnd/>
            </a:ln>
          </p:spPr>
          <p:txBody>
            <a:bodyPr/>
            <a:lstStyle/>
            <a:p>
              <a:endParaRPr lang="en-US" sz="1800">
                <a:solidFill>
                  <a:schemeClr val="tx1"/>
                </a:solidFill>
                <a:latin typeface="Segoe" pitchFamily="34" charset="0"/>
              </a:endParaRPr>
            </a:p>
          </p:txBody>
        </p:sp>
        <p:sp>
          <p:nvSpPr>
            <p:cNvPr id="6327" name="Rectangle 666"/>
            <p:cNvSpPr>
              <a:spLocks noChangeArrowheads="1"/>
            </p:cNvSpPr>
            <p:nvPr/>
          </p:nvSpPr>
          <p:spPr bwMode="auto">
            <a:xfrm>
              <a:off x="4319588" y="2265363"/>
              <a:ext cx="122238" cy="1588"/>
            </a:xfrm>
            <a:prstGeom prst="rect">
              <a:avLst/>
            </a:prstGeom>
            <a:solidFill>
              <a:srgbClr val="C3C3C3"/>
            </a:solidFill>
            <a:ln w="9525">
              <a:noFill/>
              <a:miter lim="800000"/>
              <a:headEnd/>
              <a:tailEnd/>
            </a:ln>
          </p:spPr>
          <p:txBody>
            <a:bodyPr/>
            <a:lstStyle/>
            <a:p>
              <a:endParaRPr lang="en-US" sz="1800">
                <a:solidFill>
                  <a:schemeClr val="tx1"/>
                </a:solidFill>
                <a:latin typeface="Segoe" pitchFamily="34" charset="0"/>
              </a:endParaRPr>
            </a:p>
          </p:txBody>
        </p:sp>
        <p:sp>
          <p:nvSpPr>
            <p:cNvPr id="6328" name="Freeform 667"/>
            <p:cNvSpPr>
              <a:spLocks/>
            </p:cNvSpPr>
            <p:nvPr/>
          </p:nvSpPr>
          <p:spPr bwMode="auto">
            <a:xfrm>
              <a:off x="4322763" y="2243138"/>
              <a:ext cx="119063" cy="22225"/>
            </a:xfrm>
            <a:custGeom>
              <a:avLst/>
              <a:gdLst>
                <a:gd name="T0" fmla="*/ 0 w 149"/>
                <a:gd name="T1" fmla="*/ 22225 h 29"/>
                <a:gd name="T2" fmla="*/ 114269 w 149"/>
                <a:gd name="T3" fmla="*/ 22225 h 29"/>
                <a:gd name="T4" fmla="*/ 117465 w 149"/>
                <a:gd name="T5" fmla="*/ 18393 h 29"/>
                <a:gd name="T6" fmla="*/ 119063 w 149"/>
                <a:gd name="T7" fmla="*/ 13795 h 29"/>
                <a:gd name="T8" fmla="*/ 119063 w 149"/>
                <a:gd name="T9" fmla="*/ 8430 h 29"/>
                <a:gd name="T10" fmla="*/ 116666 w 149"/>
                <a:gd name="T11" fmla="*/ 3832 h 29"/>
                <a:gd name="T12" fmla="*/ 110273 w 149"/>
                <a:gd name="T13" fmla="*/ 0 h 29"/>
                <a:gd name="T14" fmla="*/ 101483 w 149"/>
                <a:gd name="T15" fmla="*/ 0 h 29"/>
                <a:gd name="T16" fmla="*/ 0 w 149"/>
                <a:gd name="T17" fmla="*/ 0 h 29"/>
                <a:gd name="T18" fmla="*/ 0 w 149"/>
                <a:gd name="T19" fmla="*/ 22225 h 29"/>
                <a:gd name="T20" fmla="*/ 0 w 149"/>
                <a:gd name="T21" fmla="*/ 22225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29"/>
                <a:gd name="T35" fmla="*/ 149 w 14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29">
                  <a:moveTo>
                    <a:pt x="0" y="29"/>
                  </a:moveTo>
                  <a:lnTo>
                    <a:pt x="143" y="29"/>
                  </a:lnTo>
                  <a:lnTo>
                    <a:pt x="147" y="24"/>
                  </a:lnTo>
                  <a:lnTo>
                    <a:pt x="149" y="18"/>
                  </a:lnTo>
                  <a:lnTo>
                    <a:pt x="149" y="11"/>
                  </a:lnTo>
                  <a:lnTo>
                    <a:pt x="146" y="5"/>
                  </a:lnTo>
                  <a:lnTo>
                    <a:pt x="138" y="0"/>
                  </a:lnTo>
                  <a:lnTo>
                    <a:pt x="127" y="0"/>
                  </a:lnTo>
                  <a:lnTo>
                    <a:pt x="0" y="0"/>
                  </a:lnTo>
                  <a:lnTo>
                    <a:pt x="0" y="29"/>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329" name="Freeform 668"/>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6330" name="Freeform 669"/>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331" name="Rectangle 670"/>
            <p:cNvSpPr>
              <a:spLocks noChangeArrowheads="1"/>
            </p:cNvSpPr>
            <p:nvPr/>
          </p:nvSpPr>
          <p:spPr bwMode="auto">
            <a:xfrm>
              <a:off x="4306888" y="2355850"/>
              <a:ext cx="119063" cy="1588"/>
            </a:xfrm>
            <a:prstGeom prst="rect">
              <a:avLst/>
            </a:prstGeom>
            <a:solidFill>
              <a:srgbClr val="C1C1C1"/>
            </a:solidFill>
            <a:ln w="9525">
              <a:noFill/>
              <a:miter lim="800000"/>
              <a:headEnd/>
              <a:tailEnd/>
            </a:ln>
          </p:spPr>
          <p:txBody>
            <a:bodyPr/>
            <a:lstStyle/>
            <a:p>
              <a:endParaRPr lang="en-US" sz="1800">
                <a:solidFill>
                  <a:schemeClr val="tx1"/>
                </a:solidFill>
                <a:latin typeface="Segoe" pitchFamily="34" charset="0"/>
              </a:endParaRPr>
            </a:p>
          </p:txBody>
        </p:sp>
        <p:sp>
          <p:nvSpPr>
            <p:cNvPr id="6332" name="Rectangle 671"/>
            <p:cNvSpPr>
              <a:spLocks noChangeArrowheads="1"/>
            </p:cNvSpPr>
            <p:nvPr/>
          </p:nvSpPr>
          <p:spPr bwMode="auto">
            <a:xfrm>
              <a:off x="4306888" y="2355850"/>
              <a:ext cx="119063" cy="1588"/>
            </a:xfrm>
            <a:prstGeom prst="rect">
              <a:avLst/>
            </a:prstGeom>
            <a:solidFill>
              <a:srgbClr val="FDFDFD"/>
            </a:solidFill>
            <a:ln w="9525">
              <a:noFill/>
              <a:miter lim="800000"/>
              <a:headEnd/>
              <a:tailEnd/>
            </a:ln>
          </p:spPr>
          <p:txBody>
            <a:bodyPr/>
            <a:lstStyle/>
            <a:p>
              <a:endParaRPr lang="en-US" sz="1800">
                <a:solidFill>
                  <a:schemeClr val="tx1"/>
                </a:solidFill>
                <a:latin typeface="Segoe" pitchFamily="34" charset="0"/>
              </a:endParaRPr>
            </a:p>
          </p:txBody>
        </p:sp>
        <p:sp>
          <p:nvSpPr>
            <p:cNvPr id="6333" name="Rectangle 672"/>
            <p:cNvSpPr>
              <a:spLocks noChangeArrowheads="1"/>
            </p:cNvSpPr>
            <p:nvPr/>
          </p:nvSpPr>
          <p:spPr bwMode="auto">
            <a:xfrm>
              <a:off x="4306888" y="2357438"/>
              <a:ext cx="119063" cy="1588"/>
            </a:xfrm>
            <a:prstGeom prst="rect">
              <a:avLst/>
            </a:prstGeom>
            <a:solidFill>
              <a:srgbClr val="FAFAFA"/>
            </a:solidFill>
            <a:ln w="9525">
              <a:noFill/>
              <a:miter lim="800000"/>
              <a:headEnd/>
              <a:tailEnd/>
            </a:ln>
          </p:spPr>
          <p:txBody>
            <a:bodyPr/>
            <a:lstStyle/>
            <a:p>
              <a:endParaRPr lang="en-US" sz="1800">
                <a:solidFill>
                  <a:schemeClr val="tx1"/>
                </a:solidFill>
                <a:latin typeface="Segoe" pitchFamily="34" charset="0"/>
              </a:endParaRPr>
            </a:p>
          </p:txBody>
        </p:sp>
        <p:sp>
          <p:nvSpPr>
            <p:cNvPr id="6334" name="Rectangle 673"/>
            <p:cNvSpPr>
              <a:spLocks noChangeArrowheads="1"/>
            </p:cNvSpPr>
            <p:nvPr/>
          </p:nvSpPr>
          <p:spPr bwMode="auto">
            <a:xfrm>
              <a:off x="4306888" y="2359025"/>
              <a:ext cx="119063"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6335" name="Rectangle 674"/>
            <p:cNvSpPr>
              <a:spLocks noChangeArrowheads="1"/>
            </p:cNvSpPr>
            <p:nvPr/>
          </p:nvSpPr>
          <p:spPr bwMode="auto">
            <a:xfrm>
              <a:off x="4306888" y="2360613"/>
              <a:ext cx="119063"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6336" name="Rectangle 675"/>
            <p:cNvSpPr>
              <a:spLocks noChangeArrowheads="1"/>
            </p:cNvSpPr>
            <p:nvPr/>
          </p:nvSpPr>
          <p:spPr bwMode="auto">
            <a:xfrm>
              <a:off x="4306888" y="2362200"/>
              <a:ext cx="119063"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6337" name="Rectangle 676"/>
            <p:cNvSpPr>
              <a:spLocks noChangeArrowheads="1"/>
            </p:cNvSpPr>
            <p:nvPr/>
          </p:nvSpPr>
          <p:spPr bwMode="auto">
            <a:xfrm>
              <a:off x="4306888" y="2362200"/>
              <a:ext cx="119063"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6338" name="Rectangle 677"/>
            <p:cNvSpPr>
              <a:spLocks noChangeArrowheads="1"/>
            </p:cNvSpPr>
            <p:nvPr/>
          </p:nvSpPr>
          <p:spPr bwMode="auto">
            <a:xfrm>
              <a:off x="4306888" y="2363788"/>
              <a:ext cx="119063"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6339" name="Rectangle 678"/>
            <p:cNvSpPr>
              <a:spLocks noChangeArrowheads="1"/>
            </p:cNvSpPr>
            <p:nvPr/>
          </p:nvSpPr>
          <p:spPr bwMode="auto">
            <a:xfrm>
              <a:off x="4306888" y="2365375"/>
              <a:ext cx="119063"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6340" name="Rectangle 679"/>
            <p:cNvSpPr>
              <a:spLocks noChangeArrowheads="1"/>
            </p:cNvSpPr>
            <p:nvPr/>
          </p:nvSpPr>
          <p:spPr bwMode="auto">
            <a:xfrm>
              <a:off x="4306888" y="2366963"/>
              <a:ext cx="119063"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6341" name="Rectangle 680"/>
            <p:cNvSpPr>
              <a:spLocks noChangeArrowheads="1"/>
            </p:cNvSpPr>
            <p:nvPr/>
          </p:nvSpPr>
          <p:spPr bwMode="auto">
            <a:xfrm>
              <a:off x="4306888" y="2368550"/>
              <a:ext cx="119063"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6342" name="Rectangle 681"/>
            <p:cNvSpPr>
              <a:spLocks noChangeArrowheads="1"/>
            </p:cNvSpPr>
            <p:nvPr/>
          </p:nvSpPr>
          <p:spPr bwMode="auto">
            <a:xfrm>
              <a:off x="4306888" y="2368550"/>
              <a:ext cx="119063"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6343" name="Rectangle 682"/>
            <p:cNvSpPr>
              <a:spLocks noChangeArrowheads="1"/>
            </p:cNvSpPr>
            <p:nvPr/>
          </p:nvSpPr>
          <p:spPr bwMode="auto">
            <a:xfrm>
              <a:off x="4306888" y="2370138"/>
              <a:ext cx="119063"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6344" name="Rectangle 683"/>
            <p:cNvSpPr>
              <a:spLocks noChangeArrowheads="1"/>
            </p:cNvSpPr>
            <p:nvPr/>
          </p:nvSpPr>
          <p:spPr bwMode="auto">
            <a:xfrm>
              <a:off x="4306888" y="2371725"/>
              <a:ext cx="119063"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6345" name="Rectangle 684"/>
            <p:cNvSpPr>
              <a:spLocks noChangeArrowheads="1"/>
            </p:cNvSpPr>
            <p:nvPr/>
          </p:nvSpPr>
          <p:spPr bwMode="auto">
            <a:xfrm>
              <a:off x="4306888" y="2373313"/>
              <a:ext cx="119063"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6346" name="Rectangle 685"/>
            <p:cNvSpPr>
              <a:spLocks noChangeArrowheads="1"/>
            </p:cNvSpPr>
            <p:nvPr/>
          </p:nvSpPr>
          <p:spPr bwMode="auto">
            <a:xfrm>
              <a:off x="4306888" y="2374900"/>
              <a:ext cx="119063"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6347" name="Rectangle 686"/>
            <p:cNvSpPr>
              <a:spLocks noChangeArrowheads="1"/>
            </p:cNvSpPr>
            <p:nvPr/>
          </p:nvSpPr>
          <p:spPr bwMode="auto">
            <a:xfrm>
              <a:off x="4306888" y="2374900"/>
              <a:ext cx="119063"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6348" name="Rectangle 687"/>
            <p:cNvSpPr>
              <a:spLocks noChangeArrowheads="1"/>
            </p:cNvSpPr>
            <p:nvPr/>
          </p:nvSpPr>
          <p:spPr bwMode="auto">
            <a:xfrm>
              <a:off x="4306888" y="2376488"/>
              <a:ext cx="119063" cy="1588"/>
            </a:xfrm>
            <a:prstGeom prst="rect">
              <a:avLst/>
            </a:prstGeom>
            <a:solidFill>
              <a:srgbClr val="CDCDCD"/>
            </a:solidFill>
            <a:ln w="9525">
              <a:noFill/>
              <a:miter lim="800000"/>
              <a:headEnd/>
              <a:tailEnd/>
            </a:ln>
          </p:spPr>
          <p:txBody>
            <a:bodyPr/>
            <a:lstStyle/>
            <a:p>
              <a:endParaRPr lang="en-US" sz="1800">
                <a:solidFill>
                  <a:schemeClr val="tx1"/>
                </a:solidFill>
                <a:latin typeface="Segoe" pitchFamily="34" charset="0"/>
              </a:endParaRPr>
            </a:p>
          </p:txBody>
        </p:sp>
        <p:sp>
          <p:nvSpPr>
            <p:cNvPr id="6349" name="Rectangle 688"/>
            <p:cNvSpPr>
              <a:spLocks noChangeArrowheads="1"/>
            </p:cNvSpPr>
            <p:nvPr/>
          </p:nvSpPr>
          <p:spPr bwMode="auto">
            <a:xfrm>
              <a:off x="4306888" y="2378075"/>
              <a:ext cx="119063" cy="1588"/>
            </a:xfrm>
            <a:prstGeom prst="rect">
              <a:avLst/>
            </a:prstGeom>
            <a:solidFill>
              <a:srgbClr val="CACACA"/>
            </a:solidFill>
            <a:ln w="9525">
              <a:noFill/>
              <a:miter lim="800000"/>
              <a:headEnd/>
              <a:tailEnd/>
            </a:ln>
          </p:spPr>
          <p:txBody>
            <a:bodyPr/>
            <a:lstStyle/>
            <a:p>
              <a:endParaRPr lang="en-US" sz="1800">
                <a:solidFill>
                  <a:schemeClr val="tx1"/>
                </a:solidFill>
                <a:latin typeface="Segoe" pitchFamily="34" charset="0"/>
              </a:endParaRPr>
            </a:p>
          </p:txBody>
        </p:sp>
        <p:sp>
          <p:nvSpPr>
            <p:cNvPr id="6350" name="Rectangle 689"/>
            <p:cNvSpPr>
              <a:spLocks noChangeArrowheads="1"/>
            </p:cNvSpPr>
            <p:nvPr/>
          </p:nvSpPr>
          <p:spPr bwMode="auto">
            <a:xfrm>
              <a:off x="4306888" y="2379663"/>
              <a:ext cx="119063" cy="1588"/>
            </a:xfrm>
            <a:prstGeom prst="rect">
              <a:avLst/>
            </a:prstGeom>
            <a:solidFill>
              <a:srgbClr val="C7C7C7"/>
            </a:solidFill>
            <a:ln w="9525">
              <a:noFill/>
              <a:miter lim="800000"/>
              <a:headEnd/>
              <a:tailEnd/>
            </a:ln>
          </p:spPr>
          <p:txBody>
            <a:bodyPr/>
            <a:lstStyle/>
            <a:p>
              <a:endParaRPr lang="en-US" sz="1800">
                <a:solidFill>
                  <a:schemeClr val="tx1"/>
                </a:solidFill>
                <a:latin typeface="Segoe" pitchFamily="34" charset="0"/>
              </a:endParaRPr>
            </a:p>
          </p:txBody>
        </p:sp>
        <p:sp>
          <p:nvSpPr>
            <p:cNvPr id="6351" name="Rectangle 690"/>
            <p:cNvSpPr>
              <a:spLocks noChangeArrowheads="1"/>
            </p:cNvSpPr>
            <p:nvPr/>
          </p:nvSpPr>
          <p:spPr bwMode="auto">
            <a:xfrm>
              <a:off x="4306888" y="2381250"/>
              <a:ext cx="119063" cy="1588"/>
            </a:xfrm>
            <a:prstGeom prst="rect">
              <a:avLst/>
            </a:prstGeom>
            <a:solidFill>
              <a:srgbClr val="C4C4C4"/>
            </a:solidFill>
            <a:ln w="9525">
              <a:noFill/>
              <a:miter lim="800000"/>
              <a:headEnd/>
              <a:tailEnd/>
            </a:ln>
          </p:spPr>
          <p:txBody>
            <a:bodyPr/>
            <a:lstStyle/>
            <a:p>
              <a:endParaRPr lang="en-US" sz="1800">
                <a:solidFill>
                  <a:schemeClr val="tx1"/>
                </a:solidFill>
                <a:latin typeface="Segoe" pitchFamily="34" charset="0"/>
              </a:endParaRPr>
            </a:p>
          </p:txBody>
        </p:sp>
        <p:sp>
          <p:nvSpPr>
            <p:cNvPr id="6352" name="Freeform 691"/>
            <p:cNvSpPr>
              <a:spLocks/>
            </p:cNvSpPr>
            <p:nvPr/>
          </p:nvSpPr>
          <p:spPr bwMode="auto">
            <a:xfrm>
              <a:off x="4308475" y="2355850"/>
              <a:ext cx="114300" cy="25400"/>
            </a:xfrm>
            <a:custGeom>
              <a:avLst/>
              <a:gdLst>
                <a:gd name="T0" fmla="*/ 1577 w 145"/>
                <a:gd name="T1" fmla="*/ 0 h 30"/>
                <a:gd name="T2" fmla="*/ 102476 w 145"/>
                <a:gd name="T3" fmla="*/ 0 h 30"/>
                <a:gd name="T4" fmla="*/ 98534 w 145"/>
                <a:gd name="T5" fmla="*/ 6773 h 30"/>
                <a:gd name="T6" fmla="*/ 98534 w 145"/>
                <a:gd name="T7" fmla="*/ 11853 h 30"/>
                <a:gd name="T8" fmla="*/ 101688 w 145"/>
                <a:gd name="T9" fmla="*/ 17780 h 30"/>
                <a:gd name="T10" fmla="*/ 104841 w 145"/>
                <a:gd name="T11" fmla="*/ 22013 h 30"/>
                <a:gd name="T12" fmla="*/ 110359 w 145"/>
                <a:gd name="T13" fmla="*/ 24553 h 30"/>
                <a:gd name="T14" fmla="*/ 114300 w 145"/>
                <a:gd name="T15" fmla="*/ 25400 h 30"/>
                <a:gd name="T16" fmla="*/ 26801 w 145"/>
                <a:gd name="T17" fmla="*/ 25400 h 30"/>
                <a:gd name="T18" fmla="*/ 18919 w 145"/>
                <a:gd name="T19" fmla="*/ 25400 h 30"/>
                <a:gd name="T20" fmla="*/ 11824 w 145"/>
                <a:gd name="T21" fmla="*/ 24553 h 30"/>
                <a:gd name="T22" fmla="*/ 5518 w 145"/>
                <a:gd name="T23" fmla="*/ 18627 h 30"/>
                <a:gd name="T24" fmla="*/ 1577 w 145"/>
                <a:gd name="T25" fmla="*/ 11853 h 30"/>
                <a:gd name="T26" fmla="*/ 0 w 145"/>
                <a:gd name="T27" fmla="*/ 6773 h 30"/>
                <a:gd name="T28" fmla="*/ 1577 w 145"/>
                <a:gd name="T29" fmla="*/ 0 h 30"/>
                <a:gd name="T30" fmla="*/ 1577 w 145"/>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30"/>
                <a:gd name="T50" fmla="*/ 145 w 14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30">
                  <a:moveTo>
                    <a:pt x="2" y="0"/>
                  </a:moveTo>
                  <a:lnTo>
                    <a:pt x="130" y="0"/>
                  </a:lnTo>
                  <a:lnTo>
                    <a:pt x="125" y="8"/>
                  </a:lnTo>
                  <a:lnTo>
                    <a:pt x="125" y="14"/>
                  </a:lnTo>
                  <a:lnTo>
                    <a:pt x="129" y="21"/>
                  </a:lnTo>
                  <a:lnTo>
                    <a:pt x="133" y="26"/>
                  </a:lnTo>
                  <a:lnTo>
                    <a:pt x="140" y="29"/>
                  </a:lnTo>
                  <a:lnTo>
                    <a:pt x="145" y="30"/>
                  </a:lnTo>
                  <a:lnTo>
                    <a:pt x="34" y="30"/>
                  </a:lnTo>
                  <a:lnTo>
                    <a:pt x="24" y="30"/>
                  </a:lnTo>
                  <a:lnTo>
                    <a:pt x="15" y="29"/>
                  </a:lnTo>
                  <a:lnTo>
                    <a:pt x="7" y="22"/>
                  </a:lnTo>
                  <a:lnTo>
                    <a:pt x="2" y="14"/>
                  </a:lnTo>
                  <a:lnTo>
                    <a:pt x="0" y="8"/>
                  </a:lnTo>
                  <a:lnTo>
                    <a:pt x="2"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353" name="Freeform 692"/>
            <p:cNvSpPr>
              <a:spLocks noEditPoints="1"/>
            </p:cNvSpPr>
            <p:nvPr/>
          </p:nvSpPr>
          <p:spPr bwMode="auto">
            <a:xfrm>
              <a:off x="4344988" y="2257425"/>
              <a:ext cx="53975" cy="76200"/>
            </a:xfrm>
            <a:custGeom>
              <a:avLst/>
              <a:gdLst>
                <a:gd name="T0" fmla="*/ 0 w 69"/>
                <a:gd name="T1" fmla="*/ 0 h 96"/>
                <a:gd name="T2" fmla="*/ 0 w 69"/>
                <a:gd name="T3" fmla="*/ 5556 h 96"/>
                <a:gd name="T4" fmla="*/ 24250 w 69"/>
                <a:gd name="T5" fmla="*/ 5556 h 96"/>
                <a:gd name="T6" fmla="*/ 24250 w 69"/>
                <a:gd name="T7" fmla="*/ 0 h 96"/>
                <a:gd name="T8" fmla="*/ 0 w 69"/>
                <a:gd name="T9" fmla="*/ 0 h 96"/>
                <a:gd name="T10" fmla="*/ 30508 w 69"/>
                <a:gd name="T11" fmla="*/ 0 h 96"/>
                <a:gd name="T12" fmla="*/ 30508 w 69"/>
                <a:gd name="T13" fmla="*/ 5556 h 96"/>
                <a:gd name="T14" fmla="*/ 41459 w 69"/>
                <a:gd name="T15" fmla="*/ 5556 h 96"/>
                <a:gd name="T16" fmla="*/ 41459 w 69"/>
                <a:gd name="T17" fmla="*/ 0 h 96"/>
                <a:gd name="T18" fmla="*/ 30508 w 69"/>
                <a:gd name="T19" fmla="*/ 0 h 96"/>
                <a:gd name="T20" fmla="*/ 47717 w 69"/>
                <a:gd name="T21" fmla="*/ 0 h 96"/>
                <a:gd name="T22" fmla="*/ 47717 w 69"/>
                <a:gd name="T23" fmla="*/ 5556 h 96"/>
                <a:gd name="T24" fmla="*/ 53975 w 69"/>
                <a:gd name="T25" fmla="*/ 5556 h 96"/>
                <a:gd name="T26" fmla="*/ 53975 w 69"/>
                <a:gd name="T27" fmla="*/ 0 h 96"/>
                <a:gd name="T28" fmla="*/ 47717 w 69"/>
                <a:gd name="T29" fmla="*/ 0 h 96"/>
                <a:gd name="T30" fmla="*/ 36766 w 69"/>
                <a:gd name="T31" fmla="*/ 16669 h 96"/>
                <a:gd name="T32" fmla="*/ 36766 w 69"/>
                <a:gd name="T33" fmla="*/ 21431 h 96"/>
                <a:gd name="T34" fmla="*/ 53975 w 69"/>
                <a:gd name="T35" fmla="*/ 21431 h 96"/>
                <a:gd name="T36" fmla="*/ 53975 w 69"/>
                <a:gd name="T37" fmla="*/ 16669 h 96"/>
                <a:gd name="T38" fmla="*/ 36766 w 69"/>
                <a:gd name="T39" fmla="*/ 16669 h 96"/>
                <a:gd name="T40" fmla="*/ 0 w 69"/>
                <a:gd name="T41" fmla="*/ 16669 h 96"/>
                <a:gd name="T42" fmla="*/ 0 w 69"/>
                <a:gd name="T43" fmla="*/ 21431 h 96"/>
                <a:gd name="T44" fmla="*/ 12516 w 69"/>
                <a:gd name="T45" fmla="*/ 21431 h 96"/>
                <a:gd name="T46" fmla="*/ 12516 w 69"/>
                <a:gd name="T47" fmla="*/ 16669 h 96"/>
                <a:gd name="T48" fmla="*/ 0 w 69"/>
                <a:gd name="T49" fmla="*/ 16669 h 96"/>
                <a:gd name="T50" fmla="*/ 0 w 69"/>
                <a:gd name="T51" fmla="*/ 35719 h 96"/>
                <a:gd name="T52" fmla="*/ 0 w 69"/>
                <a:gd name="T53" fmla="*/ 40481 h 96"/>
                <a:gd name="T54" fmla="*/ 17992 w 69"/>
                <a:gd name="T55" fmla="*/ 40481 h 96"/>
                <a:gd name="T56" fmla="*/ 17992 w 69"/>
                <a:gd name="T57" fmla="*/ 35719 h 96"/>
                <a:gd name="T58" fmla="*/ 0 w 69"/>
                <a:gd name="T59" fmla="*/ 35719 h 96"/>
                <a:gd name="T60" fmla="*/ 0 w 69"/>
                <a:gd name="T61" fmla="*/ 54769 h 96"/>
                <a:gd name="T62" fmla="*/ 0 w 69"/>
                <a:gd name="T63" fmla="*/ 59531 h 96"/>
                <a:gd name="T64" fmla="*/ 17992 w 69"/>
                <a:gd name="T65" fmla="*/ 59531 h 96"/>
                <a:gd name="T66" fmla="*/ 17992 w 69"/>
                <a:gd name="T67" fmla="*/ 54769 h 96"/>
                <a:gd name="T68" fmla="*/ 0 w 69"/>
                <a:gd name="T69" fmla="*/ 54769 h 96"/>
                <a:gd name="T70" fmla="*/ 0 w 69"/>
                <a:gd name="T71" fmla="*/ 71438 h 96"/>
                <a:gd name="T72" fmla="*/ 0 w 69"/>
                <a:gd name="T73" fmla="*/ 76200 h 96"/>
                <a:gd name="T74" fmla="*/ 24250 w 69"/>
                <a:gd name="T75" fmla="*/ 76200 h 96"/>
                <a:gd name="T76" fmla="*/ 24250 w 69"/>
                <a:gd name="T77" fmla="*/ 71438 h 96"/>
                <a:gd name="T78" fmla="*/ 0 w 69"/>
                <a:gd name="T79" fmla="*/ 71438 h 96"/>
                <a:gd name="T80" fmla="*/ 30508 w 69"/>
                <a:gd name="T81" fmla="*/ 71438 h 96"/>
                <a:gd name="T82" fmla="*/ 30508 w 69"/>
                <a:gd name="T83" fmla="*/ 76200 h 96"/>
                <a:gd name="T84" fmla="*/ 47717 w 69"/>
                <a:gd name="T85" fmla="*/ 76200 h 96"/>
                <a:gd name="T86" fmla="*/ 47717 w 69"/>
                <a:gd name="T87" fmla="*/ 71438 h 96"/>
                <a:gd name="T88" fmla="*/ 30508 w 69"/>
                <a:gd name="T89" fmla="*/ 71438 h 96"/>
                <a:gd name="T90" fmla="*/ 36766 w 69"/>
                <a:gd name="T91" fmla="*/ 54769 h 96"/>
                <a:gd name="T92" fmla="*/ 36766 w 69"/>
                <a:gd name="T93" fmla="*/ 59531 h 96"/>
                <a:gd name="T94" fmla="*/ 53975 w 69"/>
                <a:gd name="T95" fmla="*/ 59531 h 96"/>
                <a:gd name="T96" fmla="*/ 53975 w 69"/>
                <a:gd name="T97" fmla="*/ 54769 h 96"/>
                <a:gd name="T98" fmla="*/ 36766 w 69"/>
                <a:gd name="T99" fmla="*/ 54769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96"/>
                <a:gd name="T152" fmla="*/ 69 w 69"/>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96">
                  <a:moveTo>
                    <a:pt x="0" y="0"/>
                  </a:moveTo>
                  <a:lnTo>
                    <a:pt x="0" y="7"/>
                  </a:lnTo>
                  <a:lnTo>
                    <a:pt x="31" y="7"/>
                  </a:lnTo>
                  <a:lnTo>
                    <a:pt x="31" y="0"/>
                  </a:lnTo>
                  <a:lnTo>
                    <a:pt x="0" y="0"/>
                  </a:lnTo>
                  <a:close/>
                  <a:moveTo>
                    <a:pt x="39" y="0"/>
                  </a:moveTo>
                  <a:lnTo>
                    <a:pt x="39" y="7"/>
                  </a:lnTo>
                  <a:lnTo>
                    <a:pt x="53" y="7"/>
                  </a:lnTo>
                  <a:lnTo>
                    <a:pt x="53" y="0"/>
                  </a:lnTo>
                  <a:lnTo>
                    <a:pt x="39" y="0"/>
                  </a:lnTo>
                  <a:close/>
                  <a:moveTo>
                    <a:pt x="61" y="0"/>
                  </a:moveTo>
                  <a:lnTo>
                    <a:pt x="61" y="7"/>
                  </a:lnTo>
                  <a:lnTo>
                    <a:pt x="69" y="7"/>
                  </a:lnTo>
                  <a:lnTo>
                    <a:pt x="69" y="0"/>
                  </a:lnTo>
                  <a:lnTo>
                    <a:pt x="61" y="0"/>
                  </a:lnTo>
                  <a:close/>
                  <a:moveTo>
                    <a:pt x="47" y="21"/>
                  </a:moveTo>
                  <a:lnTo>
                    <a:pt x="47" y="27"/>
                  </a:lnTo>
                  <a:lnTo>
                    <a:pt x="69" y="27"/>
                  </a:lnTo>
                  <a:lnTo>
                    <a:pt x="69" y="21"/>
                  </a:lnTo>
                  <a:lnTo>
                    <a:pt x="47" y="21"/>
                  </a:lnTo>
                  <a:close/>
                  <a:moveTo>
                    <a:pt x="0" y="21"/>
                  </a:moveTo>
                  <a:lnTo>
                    <a:pt x="0" y="27"/>
                  </a:lnTo>
                  <a:lnTo>
                    <a:pt x="16" y="27"/>
                  </a:lnTo>
                  <a:lnTo>
                    <a:pt x="16" y="21"/>
                  </a:lnTo>
                  <a:lnTo>
                    <a:pt x="0" y="21"/>
                  </a:lnTo>
                  <a:close/>
                  <a:moveTo>
                    <a:pt x="0" y="45"/>
                  </a:moveTo>
                  <a:lnTo>
                    <a:pt x="0" y="51"/>
                  </a:lnTo>
                  <a:lnTo>
                    <a:pt x="23" y="51"/>
                  </a:lnTo>
                  <a:lnTo>
                    <a:pt x="23" y="45"/>
                  </a:lnTo>
                  <a:lnTo>
                    <a:pt x="0" y="45"/>
                  </a:lnTo>
                  <a:close/>
                  <a:moveTo>
                    <a:pt x="0" y="69"/>
                  </a:moveTo>
                  <a:lnTo>
                    <a:pt x="0" y="75"/>
                  </a:lnTo>
                  <a:lnTo>
                    <a:pt x="23" y="75"/>
                  </a:lnTo>
                  <a:lnTo>
                    <a:pt x="23" y="69"/>
                  </a:lnTo>
                  <a:lnTo>
                    <a:pt x="0" y="69"/>
                  </a:lnTo>
                  <a:close/>
                  <a:moveTo>
                    <a:pt x="0" y="90"/>
                  </a:moveTo>
                  <a:lnTo>
                    <a:pt x="0" y="96"/>
                  </a:lnTo>
                  <a:lnTo>
                    <a:pt x="31" y="96"/>
                  </a:lnTo>
                  <a:lnTo>
                    <a:pt x="31" y="90"/>
                  </a:lnTo>
                  <a:lnTo>
                    <a:pt x="0" y="90"/>
                  </a:lnTo>
                  <a:close/>
                  <a:moveTo>
                    <a:pt x="39" y="90"/>
                  </a:moveTo>
                  <a:lnTo>
                    <a:pt x="39" y="96"/>
                  </a:lnTo>
                  <a:lnTo>
                    <a:pt x="61" y="96"/>
                  </a:lnTo>
                  <a:lnTo>
                    <a:pt x="61" y="90"/>
                  </a:lnTo>
                  <a:lnTo>
                    <a:pt x="39" y="90"/>
                  </a:lnTo>
                  <a:close/>
                  <a:moveTo>
                    <a:pt x="47" y="69"/>
                  </a:moveTo>
                  <a:lnTo>
                    <a:pt x="47" y="75"/>
                  </a:lnTo>
                  <a:lnTo>
                    <a:pt x="69" y="75"/>
                  </a:lnTo>
                  <a:lnTo>
                    <a:pt x="69" y="69"/>
                  </a:lnTo>
                  <a:lnTo>
                    <a:pt x="47" y="69"/>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354" name="Freeform 693"/>
            <p:cNvSpPr>
              <a:spLocks noEditPoints="1"/>
            </p:cNvSpPr>
            <p:nvPr/>
          </p:nvSpPr>
          <p:spPr bwMode="auto">
            <a:xfrm>
              <a:off x="4359275" y="2273300"/>
              <a:ext cx="23813" cy="44450"/>
            </a:xfrm>
            <a:custGeom>
              <a:avLst/>
              <a:gdLst>
                <a:gd name="T0" fmla="*/ 0 w 30"/>
                <a:gd name="T1" fmla="*/ 0 h 56"/>
                <a:gd name="T2" fmla="*/ 0 w 30"/>
                <a:gd name="T3" fmla="*/ 5556 h 56"/>
                <a:gd name="T4" fmla="*/ 12700 w 30"/>
                <a:gd name="T5" fmla="*/ 5556 h 56"/>
                <a:gd name="T6" fmla="*/ 12700 w 30"/>
                <a:gd name="T7" fmla="*/ 0 h 56"/>
                <a:gd name="T8" fmla="*/ 0 w 30"/>
                <a:gd name="T9" fmla="*/ 0 h 56"/>
                <a:gd name="T10" fmla="*/ 6350 w 30"/>
                <a:gd name="T11" fmla="*/ 19050 h 56"/>
                <a:gd name="T12" fmla="*/ 6350 w 30"/>
                <a:gd name="T13" fmla="*/ 24606 h 56"/>
                <a:gd name="T14" fmla="*/ 23813 w 30"/>
                <a:gd name="T15" fmla="*/ 24606 h 56"/>
                <a:gd name="T16" fmla="*/ 23813 w 30"/>
                <a:gd name="T17" fmla="*/ 19050 h 56"/>
                <a:gd name="T18" fmla="*/ 6350 w 30"/>
                <a:gd name="T19" fmla="*/ 19050 h 56"/>
                <a:gd name="T20" fmla="*/ 6350 w 30"/>
                <a:gd name="T21" fmla="*/ 38100 h 56"/>
                <a:gd name="T22" fmla="*/ 6350 w 30"/>
                <a:gd name="T23" fmla="*/ 44450 h 56"/>
                <a:gd name="T24" fmla="*/ 12700 w 30"/>
                <a:gd name="T25" fmla="*/ 44450 h 56"/>
                <a:gd name="T26" fmla="*/ 12700 w 30"/>
                <a:gd name="T27" fmla="*/ 38100 h 56"/>
                <a:gd name="T28" fmla="*/ 6350 w 30"/>
                <a:gd name="T29" fmla="*/ 3810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6"/>
                <a:gd name="T47" fmla="*/ 30 w 3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6">
                  <a:moveTo>
                    <a:pt x="0" y="0"/>
                  </a:moveTo>
                  <a:lnTo>
                    <a:pt x="0" y="7"/>
                  </a:lnTo>
                  <a:lnTo>
                    <a:pt x="16" y="7"/>
                  </a:lnTo>
                  <a:lnTo>
                    <a:pt x="16" y="0"/>
                  </a:lnTo>
                  <a:lnTo>
                    <a:pt x="0" y="0"/>
                  </a:lnTo>
                  <a:close/>
                  <a:moveTo>
                    <a:pt x="8" y="24"/>
                  </a:moveTo>
                  <a:lnTo>
                    <a:pt x="8" y="31"/>
                  </a:lnTo>
                  <a:lnTo>
                    <a:pt x="30" y="31"/>
                  </a:lnTo>
                  <a:lnTo>
                    <a:pt x="30" y="24"/>
                  </a:lnTo>
                  <a:lnTo>
                    <a:pt x="8" y="24"/>
                  </a:lnTo>
                  <a:close/>
                  <a:moveTo>
                    <a:pt x="8" y="48"/>
                  </a:moveTo>
                  <a:lnTo>
                    <a:pt x="8" y="56"/>
                  </a:lnTo>
                  <a:lnTo>
                    <a:pt x="16" y="56"/>
                  </a:lnTo>
                  <a:lnTo>
                    <a:pt x="16" y="48"/>
                  </a:lnTo>
                  <a:lnTo>
                    <a:pt x="8" y="48"/>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sp>
          <p:nvSpPr>
            <p:cNvPr id="6355" name="Freeform 694"/>
            <p:cNvSpPr>
              <a:spLocks noEditPoints="1"/>
            </p:cNvSpPr>
            <p:nvPr/>
          </p:nvSpPr>
          <p:spPr bwMode="auto">
            <a:xfrm>
              <a:off x="4340225" y="2254250"/>
              <a:ext cx="55563" cy="76200"/>
            </a:xfrm>
            <a:custGeom>
              <a:avLst/>
              <a:gdLst>
                <a:gd name="T0" fmla="*/ 17976 w 68"/>
                <a:gd name="T1" fmla="*/ 21771 h 98"/>
                <a:gd name="T2" fmla="*/ 31050 w 68"/>
                <a:gd name="T3" fmla="*/ 16329 h 98"/>
                <a:gd name="T4" fmla="*/ 24513 w 68"/>
                <a:gd name="T5" fmla="*/ 34990 h 98"/>
                <a:gd name="T6" fmla="*/ 42489 w 68"/>
                <a:gd name="T7" fmla="*/ 40433 h 98"/>
                <a:gd name="T8" fmla="*/ 24513 w 68"/>
                <a:gd name="T9" fmla="*/ 34990 h 98"/>
                <a:gd name="T10" fmla="*/ 24513 w 68"/>
                <a:gd name="T11" fmla="*/ 59871 h 98"/>
                <a:gd name="T12" fmla="*/ 31050 w 68"/>
                <a:gd name="T13" fmla="*/ 53651 h 98"/>
                <a:gd name="T14" fmla="*/ 0 w 68"/>
                <a:gd name="T15" fmla="*/ 0 h 98"/>
                <a:gd name="T16" fmla="*/ 24513 w 68"/>
                <a:gd name="T17" fmla="*/ 5443 h 98"/>
                <a:gd name="T18" fmla="*/ 0 w 68"/>
                <a:gd name="T19" fmla="*/ 0 h 98"/>
                <a:gd name="T20" fmla="*/ 31050 w 68"/>
                <a:gd name="T21" fmla="*/ 5443 h 98"/>
                <a:gd name="T22" fmla="*/ 42489 w 68"/>
                <a:gd name="T23" fmla="*/ 0 h 98"/>
                <a:gd name="T24" fmla="*/ 49026 w 68"/>
                <a:gd name="T25" fmla="*/ 0 h 98"/>
                <a:gd name="T26" fmla="*/ 55563 w 68"/>
                <a:gd name="T27" fmla="*/ 5443 h 98"/>
                <a:gd name="T28" fmla="*/ 49026 w 68"/>
                <a:gd name="T29" fmla="*/ 0 h 98"/>
                <a:gd name="T30" fmla="*/ 37587 w 68"/>
                <a:gd name="T31" fmla="*/ 21771 h 98"/>
                <a:gd name="T32" fmla="*/ 55563 w 68"/>
                <a:gd name="T33" fmla="*/ 16329 h 98"/>
                <a:gd name="T34" fmla="*/ 0 w 68"/>
                <a:gd name="T35" fmla="*/ 16329 h 98"/>
                <a:gd name="T36" fmla="*/ 13074 w 68"/>
                <a:gd name="T37" fmla="*/ 21771 h 98"/>
                <a:gd name="T38" fmla="*/ 0 w 68"/>
                <a:gd name="T39" fmla="*/ 16329 h 98"/>
                <a:gd name="T40" fmla="*/ 0 w 68"/>
                <a:gd name="T41" fmla="*/ 40433 h 98"/>
                <a:gd name="T42" fmla="*/ 17976 w 68"/>
                <a:gd name="T43" fmla="*/ 34990 h 98"/>
                <a:gd name="T44" fmla="*/ 0 w 68"/>
                <a:gd name="T45" fmla="*/ 53651 h 98"/>
                <a:gd name="T46" fmla="*/ 17976 w 68"/>
                <a:gd name="T47" fmla="*/ 59871 h 98"/>
                <a:gd name="T48" fmla="*/ 0 w 68"/>
                <a:gd name="T49" fmla="*/ 53651 h 98"/>
                <a:gd name="T50" fmla="*/ 0 w 68"/>
                <a:gd name="T51" fmla="*/ 76200 h 98"/>
                <a:gd name="T52" fmla="*/ 24513 w 68"/>
                <a:gd name="T53" fmla="*/ 69980 h 98"/>
                <a:gd name="T54" fmla="*/ 31050 w 68"/>
                <a:gd name="T55" fmla="*/ 69980 h 98"/>
                <a:gd name="T56" fmla="*/ 49026 w 68"/>
                <a:gd name="T57" fmla="*/ 76200 h 98"/>
                <a:gd name="T58" fmla="*/ 31050 w 68"/>
                <a:gd name="T59" fmla="*/ 69980 h 98"/>
                <a:gd name="T60" fmla="*/ 37587 w 68"/>
                <a:gd name="T61" fmla="*/ 59871 h 98"/>
                <a:gd name="T62" fmla="*/ 55563 w 68"/>
                <a:gd name="T63" fmla="*/ 53651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98"/>
                <a:gd name="T98" fmla="*/ 68 w 68"/>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98">
                  <a:moveTo>
                    <a:pt x="22" y="21"/>
                  </a:moveTo>
                  <a:lnTo>
                    <a:pt x="22" y="28"/>
                  </a:lnTo>
                  <a:lnTo>
                    <a:pt x="38" y="28"/>
                  </a:lnTo>
                  <a:lnTo>
                    <a:pt x="38" y="21"/>
                  </a:lnTo>
                  <a:lnTo>
                    <a:pt x="22" y="21"/>
                  </a:lnTo>
                  <a:close/>
                  <a:moveTo>
                    <a:pt x="30" y="45"/>
                  </a:moveTo>
                  <a:lnTo>
                    <a:pt x="30" y="52"/>
                  </a:lnTo>
                  <a:lnTo>
                    <a:pt x="52" y="52"/>
                  </a:lnTo>
                  <a:lnTo>
                    <a:pt x="52" y="45"/>
                  </a:lnTo>
                  <a:lnTo>
                    <a:pt x="30" y="45"/>
                  </a:lnTo>
                  <a:close/>
                  <a:moveTo>
                    <a:pt x="30" y="69"/>
                  </a:moveTo>
                  <a:lnTo>
                    <a:pt x="30" y="77"/>
                  </a:lnTo>
                  <a:lnTo>
                    <a:pt x="38" y="77"/>
                  </a:lnTo>
                  <a:lnTo>
                    <a:pt x="38" y="69"/>
                  </a:lnTo>
                  <a:lnTo>
                    <a:pt x="30" y="69"/>
                  </a:lnTo>
                  <a:close/>
                  <a:moveTo>
                    <a:pt x="0" y="0"/>
                  </a:moveTo>
                  <a:lnTo>
                    <a:pt x="0" y="7"/>
                  </a:lnTo>
                  <a:lnTo>
                    <a:pt x="30" y="7"/>
                  </a:lnTo>
                  <a:lnTo>
                    <a:pt x="30" y="0"/>
                  </a:lnTo>
                  <a:lnTo>
                    <a:pt x="0" y="0"/>
                  </a:lnTo>
                  <a:close/>
                  <a:moveTo>
                    <a:pt x="38" y="0"/>
                  </a:moveTo>
                  <a:lnTo>
                    <a:pt x="38" y="7"/>
                  </a:lnTo>
                  <a:lnTo>
                    <a:pt x="52" y="7"/>
                  </a:lnTo>
                  <a:lnTo>
                    <a:pt x="52" y="0"/>
                  </a:lnTo>
                  <a:lnTo>
                    <a:pt x="38" y="0"/>
                  </a:lnTo>
                  <a:close/>
                  <a:moveTo>
                    <a:pt x="60" y="0"/>
                  </a:moveTo>
                  <a:lnTo>
                    <a:pt x="60" y="7"/>
                  </a:lnTo>
                  <a:lnTo>
                    <a:pt x="68" y="7"/>
                  </a:lnTo>
                  <a:lnTo>
                    <a:pt x="68" y="0"/>
                  </a:lnTo>
                  <a:lnTo>
                    <a:pt x="60" y="0"/>
                  </a:lnTo>
                  <a:close/>
                  <a:moveTo>
                    <a:pt x="46" y="21"/>
                  </a:moveTo>
                  <a:lnTo>
                    <a:pt x="46" y="28"/>
                  </a:lnTo>
                  <a:lnTo>
                    <a:pt x="68" y="28"/>
                  </a:lnTo>
                  <a:lnTo>
                    <a:pt x="68" y="21"/>
                  </a:lnTo>
                  <a:lnTo>
                    <a:pt x="46" y="21"/>
                  </a:lnTo>
                  <a:close/>
                  <a:moveTo>
                    <a:pt x="0" y="21"/>
                  </a:moveTo>
                  <a:lnTo>
                    <a:pt x="0" y="28"/>
                  </a:lnTo>
                  <a:lnTo>
                    <a:pt x="16" y="28"/>
                  </a:lnTo>
                  <a:lnTo>
                    <a:pt x="16" y="21"/>
                  </a:lnTo>
                  <a:lnTo>
                    <a:pt x="0" y="21"/>
                  </a:lnTo>
                  <a:close/>
                  <a:moveTo>
                    <a:pt x="0" y="45"/>
                  </a:moveTo>
                  <a:lnTo>
                    <a:pt x="0" y="52"/>
                  </a:lnTo>
                  <a:lnTo>
                    <a:pt x="22" y="52"/>
                  </a:lnTo>
                  <a:lnTo>
                    <a:pt x="22" y="45"/>
                  </a:lnTo>
                  <a:lnTo>
                    <a:pt x="0" y="45"/>
                  </a:lnTo>
                  <a:close/>
                  <a:moveTo>
                    <a:pt x="0" y="69"/>
                  </a:moveTo>
                  <a:lnTo>
                    <a:pt x="0" y="77"/>
                  </a:lnTo>
                  <a:lnTo>
                    <a:pt x="22" y="77"/>
                  </a:lnTo>
                  <a:lnTo>
                    <a:pt x="22" y="69"/>
                  </a:lnTo>
                  <a:lnTo>
                    <a:pt x="0" y="69"/>
                  </a:lnTo>
                  <a:close/>
                  <a:moveTo>
                    <a:pt x="0" y="90"/>
                  </a:moveTo>
                  <a:lnTo>
                    <a:pt x="0" y="98"/>
                  </a:lnTo>
                  <a:lnTo>
                    <a:pt x="30" y="98"/>
                  </a:lnTo>
                  <a:lnTo>
                    <a:pt x="30" y="90"/>
                  </a:lnTo>
                  <a:lnTo>
                    <a:pt x="0" y="90"/>
                  </a:lnTo>
                  <a:close/>
                  <a:moveTo>
                    <a:pt x="38" y="90"/>
                  </a:moveTo>
                  <a:lnTo>
                    <a:pt x="38" y="98"/>
                  </a:lnTo>
                  <a:lnTo>
                    <a:pt x="60" y="98"/>
                  </a:lnTo>
                  <a:lnTo>
                    <a:pt x="60" y="90"/>
                  </a:lnTo>
                  <a:lnTo>
                    <a:pt x="38" y="90"/>
                  </a:lnTo>
                  <a:close/>
                  <a:moveTo>
                    <a:pt x="46" y="69"/>
                  </a:moveTo>
                  <a:lnTo>
                    <a:pt x="46" y="77"/>
                  </a:lnTo>
                  <a:lnTo>
                    <a:pt x="68" y="77"/>
                  </a:lnTo>
                  <a:lnTo>
                    <a:pt x="68" y="69"/>
                  </a:lnTo>
                  <a:lnTo>
                    <a:pt x="46" y="69"/>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grpSp>
      <p:grpSp>
        <p:nvGrpSpPr>
          <p:cNvPr id="8" name="Group 860"/>
          <p:cNvGrpSpPr>
            <a:grpSpLocks/>
          </p:cNvGrpSpPr>
          <p:nvPr/>
        </p:nvGrpSpPr>
        <p:grpSpPr bwMode="auto">
          <a:xfrm>
            <a:off x="3886200" y="1752600"/>
            <a:ext cx="493713" cy="554038"/>
            <a:chOff x="4306888" y="2152650"/>
            <a:chExt cx="230187" cy="230188"/>
          </a:xfrm>
        </p:grpSpPr>
        <p:sp>
          <p:nvSpPr>
            <p:cNvPr id="6230" name="Freeform 632"/>
            <p:cNvSpPr>
              <a:spLocks/>
            </p:cNvSpPr>
            <p:nvPr/>
          </p:nvSpPr>
          <p:spPr bwMode="auto">
            <a:xfrm>
              <a:off x="4505325" y="2152650"/>
              <a:ext cx="31750" cy="190500"/>
            </a:xfrm>
            <a:custGeom>
              <a:avLst/>
              <a:gdLst>
                <a:gd name="T0" fmla="*/ 0 w 40"/>
                <a:gd name="T1" fmla="*/ 190500 h 241"/>
                <a:gd name="T2" fmla="*/ 31750 w 40"/>
                <a:gd name="T3" fmla="*/ 163624 h 241"/>
                <a:gd name="T4" fmla="*/ 31750 w 40"/>
                <a:gd name="T5" fmla="*/ 7114 h 241"/>
                <a:gd name="T6" fmla="*/ 0 w 40"/>
                <a:gd name="T7" fmla="*/ 0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9"/>
                  </a:lnTo>
                  <a:lnTo>
                    <a:pt x="0" y="0"/>
                  </a:lnTo>
                  <a:lnTo>
                    <a:pt x="0" y="241"/>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6231" name="Freeform 633"/>
            <p:cNvSpPr>
              <a:spLocks/>
            </p:cNvSpPr>
            <p:nvPr/>
          </p:nvSpPr>
          <p:spPr bwMode="auto">
            <a:xfrm>
              <a:off x="4498975" y="2160588"/>
              <a:ext cx="31750" cy="190500"/>
            </a:xfrm>
            <a:custGeom>
              <a:avLst/>
              <a:gdLst>
                <a:gd name="T0" fmla="*/ 0 w 40"/>
                <a:gd name="T1" fmla="*/ 190500 h 242"/>
                <a:gd name="T2" fmla="*/ 31750 w 40"/>
                <a:gd name="T3" fmla="*/ 162161 h 242"/>
                <a:gd name="T4" fmla="*/ 31750 w 40"/>
                <a:gd name="T5" fmla="*/ 0 h 242"/>
                <a:gd name="T6" fmla="*/ 0 w 40"/>
                <a:gd name="T7" fmla="*/ 26764 h 242"/>
                <a:gd name="T8" fmla="*/ 0 w 40"/>
                <a:gd name="T9" fmla="*/ 190500 h 242"/>
                <a:gd name="T10" fmla="*/ 0 60000 65536"/>
                <a:gd name="T11" fmla="*/ 0 60000 65536"/>
                <a:gd name="T12" fmla="*/ 0 60000 65536"/>
                <a:gd name="T13" fmla="*/ 0 60000 65536"/>
                <a:gd name="T14" fmla="*/ 0 60000 65536"/>
                <a:gd name="T15" fmla="*/ 0 w 40"/>
                <a:gd name="T16" fmla="*/ 0 h 242"/>
                <a:gd name="T17" fmla="*/ 40 w 40"/>
                <a:gd name="T18" fmla="*/ 242 h 242"/>
              </a:gdLst>
              <a:ahLst/>
              <a:cxnLst>
                <a:cxn ang="T10">
                  <a:pos x="T0" y="T1"/>
                </a:cxn>
                <a:cxn ang="T11">
                  <a:pos x="T2" y="T3"/>
                </a:cxn>
                <a:cxn ang="T12">
                  <a:pos x="T4" y="T5"/>
                </a:cxn>
                <a:cxn ang="T13">
                  <a:pos x="T6" y="T7"/>
                </a:cxn>
                <a:cxn ang="T14">
                  <a:pos x="T8" y="T9"/>
                </a:cxn>
              </a:cxnLst>
              <a:rect l="T15" t="T16" r="T17" b="T18"/>
              <a:pathLst>
                <a:path w="40" h="242">
                  <a:moveTo>
                    <a:pt x="0" y="242"/>
                  </a:moveTo>
                  <a:lnTo>
                    <a:pt x="40" y="206"/>
                  </a:lnTo>
                  <a:lnTo>
                    <a:pt x="40" y="0"/>
                  </a:lnTo>
                  <a:lnTo>
                    <a:pt x="0" y="34"/>
                  </a:lnTo>
                  <a:lnTo>
                    <a:pt x="0" y="242"/>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6232" name="Rectangle 634"/>
            <p:cNvSpPr>
              <a:spLocks noChangeArrowheads="1"/>
            </p:cNvSpPr>
            <p:nvPr/>
          </p:nvSpPr>
          <p:spPr bwMode="auto">
            <a:xfrm>
              <a:off x="4376738" y="2185988"/>
              <a:ext cx="122238" cy="165100"/>
            </a:xfrm>
            <a:prstGeom prst="rect">
              <a:avLst/>
            </a:prstGeom>
            <a:solidFill>
              <a:srgbClr val="000000"/>
            </a:solidFill>
            <a:ln w="9525">
              <a:noFill/>
              <a:miter lim="800000"/>
              <a:headEnd/>
              <a:tailEnd/>
            </a:ln>
          </p:spPr>
          <p:txBody>
            <a:bodyPr/>
            <a:lstStyle/>
            <a:p>
              <a:endParaRPr lang="en-US" sz="1800">
                <a:solidFill>
                  <a:schemeClr val="tx1"/>
                </a:solidFill>
                <a:latin typeface="Segoe" pitchFamily="34" charset="0"/>
              </a:endParaRPr>
            </a:p>
          </p:txBody>
        </p:sp>
        <p:sp>
          <p:nvSpPr>
            <p:cNvPr id="6233" name="Rectangle 635"/>
            <p:cNvSpPr>
              <a:spLocks noChangeArrowheads="1"/>
            </p:cNvSpPr>
            <p:nvPr/>
          </p:nvSpPr>
          <p:spPr bwMode="auto">
            <a:xfrm>
              <a:off x="4370388" y="2179638"/>
              <a:ext cx="128588" cy="163513"/>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6234" name="Freeform 636"/>
            <p:cNvSpPr>
              <a:spLocks/>
            </p:cNvSpPr>
            <p:nvPr/>
          </p:nvSpPr>
          <p:spPr bwMode="auto">
            <a:xfrm>
              <a:off x="4370388" y="2152650"/>
              <a:ext cx="160338" cy="26988"/>
            </a:xfrm>
            <a:custGeom>
              <a:avLst/>
              <a:gdLst>
                <a:gd name="T0" fmla="*/ 0 w 202"/>
                <a:gd name="T1" fmla="*/ 26988 h 35"/>
                <a:gd name="T2" fmla="*/ 128588 w 202"/>
                <a:gd name="T3" fmla="*/ 26988 h 35"/>
                <a:gd name="T4" fmla="*/ 160338 w 202"/>
                <a:gd name="T5" fmla="*/ 0 h 35"/>
                <a:gd name="T6" fmla="*/ 31750 w 202"/>
                <a:gd name="T7" fmla="*/ 0 h 35"/>
                <a:gd name="T8" fmla="*/ 0 w 202"/>
                <a:gd name="T9" fmla="*/ 26988 h 35"/>
                <a:gd name="T10" fmla="*/ 0 60000 65536"/>
                <a:gd name="T11" fmla="*/ 0 60000 65536"/>
                <a:gd name="T12" fmla="*/ 0 60000 65536"/>
                <a:gd name="T13" fmla="*/ 0 60000 65536"/>
                <a:gd name="T14" fmla="*/ 0 60000 65536"/>
                <a:gd name="T15" fmla="*/ 0 w 202"/>
                <a:gd name="T16" fmla="*/ 0 h 35"/>
                <a:gd name="T17" fmla="*/ 202 w 202"/>
                <a:gd name="T18" fmla="*/ 35 h 35"/>
              </a:gdLst>
              <a:ahLst/>
              <a:cxnLst>
                <a:cxn ang="T10">
                  <a:pos x="T0" y="T1"/>
                </a:cxn>
                <a:cxn ang="T11">
                  <a:pos x="T2" y="T3"/>
                </a:cxn>
                <a:cxn ang="T12">
                  <a:pos x="T4" y="T5"/>
                </a:cxn>
                <a:cxn ang="T13">
                  <a:pos x="T6" y="T7"/>
                </a:cxn>
                <a:cxn ang="T14">
                  <a:pos x="T8" y="T9"/>
                </a:cxn>
              </a:cxnLst>
              <a:rect l="T15" t="T16" r="T17" b="T18"/>
              <a:pathLst>
                <a:path w="202" h="35">
                  <a:moveTo>
                    <a:pt x="0" y="35"/>
                  </a:moveTo>
                  <a:lnTo>
                    <a:pt x="162" y="35"/>
                  </a:lnTo>
                  <a:lnTo>
                    <a:pt x="202" y="0"/>
                  </a:lnTo>
                  <a:lnTo>
                    <a:pt x="40" y="0"/>
                  </a:lnTo>
                  <a:lnTo>
                    <a:pt x="0" y="35"/>
                  </a:lnTo>
                  <a:close/>
                </a:path>
              </a:pathLst>
            </a:custGeom>
            <a:solidFill>
              <a:srgbClr val="C0C0C0"/>
            </a:solidFill>
            <a:ln w="9525">
              <a:noFill/>
              <a:round/>
              <a:headEnd/>
              <a:tailEnd/>
            </a:ln>
          </p:spPr>
          <p:txBody>
            <a:bodyPr/>
            <a:lstStyle/>
            <a:p>
              <a:endParaRPr lang="en-US" sz="1800">
                <a:solidFill>
                  <a:schemeClr val="tx1"/>
                </a:solidFill>
                <a:latin typeface="Segoe" pitchFamily="34" charset="0"/>
              </a:endParaRPr>
            </a:p>
          </p:txBody>
        </p:sp>
        <p:sp>
          <p:nvSpPr>
            <p:cNvPr id="6235" name="Freeform 637"/>
            <p:cNvSpPr>
              <a:spLocks/>
            </p:cNvSpPr>
            <p:nvPr/>
          </p:nvSpPr>
          <p:spPr bwMode="auto">
            <a:xfrm>
              <a:off x="4498975" y="2152650"/>
              <a:ext cx="31750" cy="190500"/>
            </a:xfrm>
            <a:custGeom>
              <a:avLst/>
              <a:gdLst>
                <a:gd name="T0" fmla="*/ 0 w 40"/>
                <a:gd name="T1" fmla="*/ 190500 h 241"/>
                <a:gd name="T2" fmla="*/ 31750 w 40"/>
                <a:gd name="T3" fmla="*/ 163624 h 241"/>
                <a:gd name="T4" fmla="*/ 31750 w 40"/>
                <a:gd name="T5" fmla="*/ 0 h 241"/>
                <a:gd name="T6" fmla="*/ 0 w 40"/>
                <a:gd name="T7" fmla="*/ 27666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0"/>
                  </a:lnTo>
                  <a:lnTo>
                    <a:pt x="0" y="35"/>
                  </a:lnTo>
                  <a:lnTo>
                    <a:pt x="0" y="241"/>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236" name="Freeform 638"/>
            <p:cNvSpPr>
              <a:spLocks/>
            </p:cNvSpPr>
            <p:nvPr/>
          </p:nvSpPr>
          <p:spPr bwMode="auto">
            <a:xfrm>
              <a:off x="4370388" y="2179638"/>
              <a:ext cx="128588" cy="3175"/>
            </a:xfrm>
            <a:custGeom>
              <a:avLst/>
              <a:gdLst>
                <a:gd name="T0" fmla="*/ 0 w 162"/>
                <a:gd name="T1" fmla="*/ 0 h 3"/>
                <a:gd name="T2" fmla="*/ 128588 w 162"/>
                <a:gd name="T3" fmla="*/ 0 h 3"/>
                <a:gd name="T4" fmla="*/ 123825 w 162"/>
                <a:gd name="T5" fmla="*/ 3175 h 3"/>
                <a:gd name="T6" fmla="*/ 0 w 162"/>
                <a:gd name="T7" fmla="*/ 3175 h 3"/>
                <a:gd name="T8" fmla="*/ 0 w 162"/>
                <a:gd name="T9" fmla="*/ 0 h 3"/>
                <a:gd name="T10" fmla="*/ 0 60000 65536"/>
                <a:gd name="T11" fmla="*/ 0 60000 65536"/>
                <a:gd name="T12" fmla="*/ 0 60000 65536"/>
                <a:gd name="T13" fmla="*/ 0 60000 65536"/>
                <a:gd name="T14" fmla="*/ 0 60000 65536"/>
                <a:gd name="T15" fmla="*/ 0 w 162"/>
                <a:gd name="T16" fmla="*/ 0 h 3"/>
                <a:gd name="T17" fmla="*/ 162 w 162"/>
                <a:gd name="T18" fmla="*/ 3 h 3"/>
              </a:gdLst>
              <a:ahLst/>
              <a:cxnLst>
                <a:cxn ang="T10">
                  <a:pos x="T0" y="T1"/>
                </a:cxn>
                <a:cxn ang="T11">
                  <a:pos x="T2" y="T3"/>
                </a:cxn>
                <a:cxn ang="T12">
                  <a:pos x="T4" y="T5"/>
                </a:cxn>
                <a:cxn ang="T13">
                  <a:pos x="T6" y="T7"/>
                </a:cxn>
                <a:cxn ang="T14">
                  <a:pos x="T8" y="T9"/>
                </a:cxn>
              </a:cxnLst>
              <a:rect l="T15" t="T16" r="T17" b="T18"/>
              <a:pathLst>
                <a:path w="162" h="3">
                  <a:moveTo>
                    <a:pt x="0" y="0"/>
                  </a:moveTo>
                  <a:lnTo>
                    <a:pt x="162" y="0"/>
                  </a:lnTo>
                  <a:lnTo>
                    <a:pt x="156" y="3"/>
                  </a:lnTo>
                  <a:lnTo>
                    <a:pt x="0" y="3"/>
                  </a:lnTo>
                  <a:lnTo>
                    <a:pt x="0"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6237" name="Freeform 639"/>
            <p:cNvSpPr>
              <a:spLocks/>
            </p:cNvSpPr>
            <p:nvPr/>
          </p:nvSpPr>
          <p:spPr bwMode="auto">
            <a:xfrm>
              <a:off x="4370388" y="2179638"/>
              <a:ext cx="3175" cy="163513"/>
            </a:xfrm>
            <a:custGeom>
              <a:avLst/>
              <a:gdLst>
                <a:gd name="T0" fmla="*/ 0 w 5"/>
                <a:gd name="T1" fmla="*/ 0 h 206"/>
                <a:gd name="T2" fmla="*/ 0 w 5"/>
                <a:gd name="T3" fmla="*/ 163513 h 206"/>
                <a:gd name="T4" fmla="*/ 3175 w 5"/>
                <a:gd name="T5" fmla="*/ 161132 h 206"/>
                <a:gd name="T6" fmla="*/ 3175 w 5"/>
                <a:gd name="T7" fmla="*/ 2381 h 206"/>
                <a:gd name="T8" fmla="*/ 0 w 5"/>
                <a:gd name="T9" fmla="*/ 0 h 206"/>
                <a:gd name="T10" fmla="*/ 0 60000 65536"/>
                <a:gd name="T11" fmla="*/ 0 60000 65536"/>
                <a:gd name="T12" fmla="*/ 0 60000 65536"/>
                <a:gd name="T13" fmla="*/ 0 60000 65536"/>
                <a:gd name="T14" fmla="*/ 0 60000 65536"/>
                <a:gd name="T15" fmla="*/ 0 w 5"/>
                <a:gd name="T16" fmla="*/ 0 h 206"/>
                <a:gd name="T17" fmla="*/ 5 w 5"/>
                <a:gd name="T18" fmla="*/ 206 h 206"/>
              </a:gdLst>
              <a:ahLst/>
              <a:cxnLst>
                <a:cxn ang="T10">
                  <a:pos x="T0" y="T1"/>
                </a:cxn>
                <a:cxn ang="T11">
                  <a:pos x="T2" y="T3"/>
                </a:cxn>
                <a:cxn ang="T12">
                  <a:pos x="T4" y="T5"/>
                </a:cxn>
                <a:cxn ang="T13">
                  <a:pos x="T6" y="T7"/>
                </a:cxn>
                <a:cxn ang="T14">
                  <a:pos x="T8" y="T9"/>
                </a:cxn>
              </a:cxnLst>
              <a:rect l="T15" t="T16" r="T17" b="T18"/>
              <a:pathLst>
                <a:path w="5" h="206">
                  <a:moveTo>
                    <a:pt x="0" y="0"/>
                  </a:moveTo>
                  <a:lnTo>
                    <a:pt x="0" y="206"/>
                  </a:lnTo>
                  <a:lnTo>
                    <a:pt x="5" y="203"/>
                  </a:lnTo>
                  <a:lnTo>
                    <a:pt x="5" y="3"/>
                  </a:lnTo>
                  <a:lnTo>
                    <a:pt x="0"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238" name="Rectangle 640"/>
            <p:cNvSpPr>
              <a:spLocks noChangeArrowheads="1"/>
            </p:cNvSpPr>
            <p:nvPr/>
          </p:nvSpPr>
          <p:spPr bwMode="auto">
            <a:xfrm>
              <a:off x="4370388" y="2224088"/>
              <a:ext cx="128588" cy="4763"/>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6239" name="Rectangle 641"/>
            <p:cNvSpPr>
              <a:spLocks noChangeArrowheads="1"/>
            </p:cNvSpPr>
            <p:nvPr/>
          </p:nvSpPr>
          <p:spPr bwMode="auto">
            <a:xfrm>
              <a:off x="4373563" y="2228850"/>
              <a:ext cx="125413" cy="1588"/>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6240" name="Rectangle 642"/>
            <p:cNvSpPr>
              <a:spLocks noChangeArrowheads="1"/>
            </p:cNvSpPr>
            <p:nvPr/>
          </p:nvSpPr>
          <p:spPr bwMode="auto">
            <a:xfrm>
              <a:off x="4370388" y="2273300"/>
              <a:ext cx="128588" cy="1588"/>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6241" name="Rectangle 643"/>
            <p:cNvSpPr>
              <a:spLocks noChangeArrowheads="1"/>
            </p:cNvSpPr>
            <p:nvPr/>
          </p:nvSpPr>
          <p:spPr bwMode="auto">
            <a:xfrm>
              <a:off x="4373563" y="2274888"/>
              <a:ext cx="125413" cy="4763"/>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6242" name="Rectangle 644"/>
            <p:cNvSpPr>
              <a:spLocks noChangeArrowheads="1"/>
            </p:cNvSpPr>
            <p:nvPr/>
          </p:nvSpPr>
          <p:spPr bwMode="auto">
            <a:xfrm>
              <a:off x="4457700" y="2317750"/>
              <a:ext cx="23813" cy="12700"/>
            </a:xfrm>
            <a:prstGeom prst="rect">
              <a:avLst/>
            </a:prstGeom>
            <a:solidFill>
              <a:srgbClr val="FF0000"/>
            </a:solidFill>
            <a:ln w="9525">
              <a:noFill/>
              <a:miter lim="800000"/>
              <a:headEnd/>
              <a:tailEnd/>
            </a:ln>
          </p:spPr>
          <p:txBody>
            <a:bodyPr/>
            <a:lstStyle/>
            <a:p>
              <a:endParaRPr lang="en-US" sz="1800">
                <a:solidFill>
                  <a:schemeClr val="tx1"/>
                </a:solidFill>
                <a:latin typeface="Segoe" pitchFamily="34" charset="0"/>
              </a:endParaRPr>
            </a:p>
          </p:txBody>
        </p:sp>
        <p:sp>
          <p:nvSpPr>
            <p:cNvPr id="6243" name="Freeform 645"/>
            <p:cNvSpPr>
              <a:spLocks/>
            </p:cNvSpPr>
            <p:nvPr/>
          </p:nvSpPr>
          <p:spPr bwMode="auto">
            <a:xfrm>
              <a:off x="4370388" y="2152650"/>
              <a:ext cx="160338" cy="26988"/>
            </a:xfrm>
            <a:custGeom>
              <a:avLst/>
              <a:gdLst>
                <a:gd name="T0" fmla="*/ 160338 w 202"/>
                <a:gd name="T1" fmla="*/ 0 h 35"/>
                <a:gd name="T2" fmla="*/ 156369 w 202"/>
                <a:gd name="T3" fmla="*/ 3084 h 35"/>
                <a:gd name="T4" fmla="*/ 31750 w 202"/>
                <a:gd name="T5" fmla="*/ 3084 h 35"/>
                <a:gd name="T6" fmla="*/ 3969 w 202"/>
                <a:gd name="T7" fmla="*/ 26988 h 35"/>
                <a:gd name="T8" fmla="*/ 0 w 202"/>
                <a:gd name="T9" fmla="*/ 26988 h 35"/>
                <a:gd name="T10" fmla="*/ 31750 w 202"/>
                <a:gd name="T11" fmla="*/ 0 h 35"/>
                <a:gd name="T12" fmla="*/ 160338 w 202"/>
                <a:gd name="T13" fmla="*/ 0 h 35"/>
                <a:gd name="T14" fmla="*/ 0 60000 65536"/>
                <a:gd name="T15" fmla="*/ 0 60000 65536"/>
                <a:gd name="T16" fmla="*/ 0 60000 65536"/>
                <a:gd name="T17" fmla="*/ 0 60000 65536"/>
                <a:gd name="T18" fmla="*/ 0 60000 65536"/>
                <a:gd name="T19" fmla="*/ 0 60000 65536"/>
                <a:gd name="T20" fmla="*/ 0 60000 65536"/>
                <a:gd name="T21" fmla="*/ 0 w 202"/>
                <a:gd name="T22" fmla="*/ 0 h 35"/>
                <a:gd name="T23" fmla="*/ 202 w 20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5">
                  <a:moveTo>
                    <a:pt x="202" y="0"/>
                  </a:moveTo>
                  <a:lnTo>
                    <a:pt x="197" y="4"/>
                  </a:lnTo>
                  <a:lnTo>
                    <a:pt x="40" y="4"/>
                  </a:lnTo>
                  <a:lnTo>
                    <a:pt x="5" y="35"/>
                  </a:lnTo>
                  <a:lnTo>
                    <a:pt x="0" y="35"/>
                  </a:lnTo>
                  <a:lnTo>
                    <a:pt x="40" y="0"/>
                  </a:lnTo>
                  <a:lnTo>
                    <a:pt x="202"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244" name="Rectangle 646"/>
            <p:cNvSpPr>
              <a:spLocks noChangeArrowheads="1"/>
            </p:cNvSpPr>
            <p:nvPr/>
          </p:nvSpPr>
          <p:spPr bwMode="auto">
            <a:xfrm>
              <a:off x="4319588" y="2239963"/>
              <a:ext cx="122238" cy="1588"/>
            </a:xfrm>
            <a:prstGeom prst="rect">
              <a:avLst/>
            </a:prstGeom>
            <a:solidFill>
              <a:srgbClr val="C2C2C2"/>
            </a:solidFill>
            <a:ln w="9525">
              <a:noFill/>
              <a:miter lim="800000"/>
              <a:headEnd/>
              <a:tailEnd/>
            </a:ln>
          </p:spPr>
          <p:txBody>
            <a:bodyPr/>
            <a:lstStyle/>
            <a:p>
              <a:endParaRPr lang="en-US" sz="1800">
                <a:solidFill>
                  <a:schemeClr val="tx1"/>
                </a:solidFill>
                <a:latin typeface="Segoe" pitchFamily="34" charset="0"/>
              </a:endParaRPr>
            </a:p>
          </p:txBody>
        </p:sp>
        <p:sp>
          <p:nvSpPr>
            <p:cNvPr id="6245" name="Rectangle 647"/>
            <p:cNvSpPr>
              <a:spLocks noChangeArrowheads="1"/>
            </p:cNvSpPr>
            <p:nvPr/>
          </p:nvSpPr>
          <p:spPr bwMode="auto">
            <a:xfrm>
              <a:off x="4319588" y="2241550"/>
              <a:ext cx="122238" cy="1588"/>
            </a:xfrm>
            <a:prstGeom prst="rect">
              <a:avLst/>
            </a:prstGeom>
            <a:solidFill>
              <a:srgbClr val="FEFEFE"/>
            </a:solidFill>
            <a:ln w="9525">
              <a:noFill/>
              <a:miter lim="800000"/>
              <a:headEnd/>
              <a:tailEnd/>
            </a:ln>
          </p:spPr>
          <p:txBody>
            <a:bodyPr/>
            <a:lstStyle/>
            <a:p>
              <a:endParaRPr lang="en-US" sz="1800">
                <a:solidFill>
                  <a:schemeClr val="tx1"/>
                </a:solidFill>
                <a:latin typeface="Segoe" pitchFamily="34" charset="0"/>
              </a:endParaRPr>
            </a:p>
          </p:txBody>
        </p:sp>
        <p:sp>
          <p:nvSpPr>
            <p:cNvPr id="6246" name="Rectangle 648"/>
            <p:cNvSpPr>
              <a:spLocks noChangeArrowheads="1"/>
            </p:cNvSpPr>
            <p:nvPr/>
          </p:nvSpPr>
          <p:spPr bwMode="auto">
            <a:xfrm>
              <a:off x="4319588" y="2243138"/>
              <a:ext cx="122238" cy="1588"/>
            </a:xfrm>
            <a:prstGeom prst="rect">
              <a:avLst/>
            </a:prstGeom>
            <a:solidFill>
              <a:srgbClr val="FBFBFB"/>
            </a:solidFill>
            <a:ln w="9525">
              <a:noFill/>
              <a:miter lim="800000"/>
              <a:headEnd/>
              <a:tailEnd/>
            </a:ln>
          </p:spPr>
          <p:txBody>
            <a:bodyPr/>
            <a:lstStyle/>
            <a:p>
              <a:endParaRPr lang="en-US" sz="1800">
                <a:solidFill>
                  <a:schemeClr val="tx1"/>
                </a:solidFill>
                <a:latin typeface="Segoe" pitchFamily="34" charset="0"/>
              </a:endParaRPr>
            </a:p>
          </p:txBody>
        </p:sp>
        <p:sp>
          <p:nvSpPr>
            <p:cNvPr id="6247" name="Rectangle 649"/>
            <p:cNvSpPr>
              <a:spLocks noChangeArrowheads="1"/>
            </p:cNvSpPr>
            <p:nvPr/>
          </p:nvSpPr>
          <p:spPr bwMode="auto">
            <a:xfrm>
              <a:off x="4319588" y="2243138"/>
              <a:ext cx="122238"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6248" name="Rectangle 650"/>
            <p:cNvSpPr>
              <a:spLocks noChangeArrowheads="1"/>
            </p:cNvSpPr>
            <p:nvPr/>
          </p:nvSpPr>
          <p:spPr bwMode="auto">
            <a:xfrm>
              <a:off x="4319588" y="2244725"/>
              <a:ext cx="122238"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6249" name="Rectangle 651"/>
            <p:cNvSpPr>
              <a:spLocks noChangeArrowheads="1"/>
            </p:cNvSpPr>
            <p:nvPr/>
          </p:nvSpPr>
          <p:spPr bwMode="auto">
            <a:xfrm>
              <a:off x="4319588" y="2246313"/>
              <a:ext cx="122238"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6250" name="Rectangle 652"/>
            <p:cNvSpPr>
              <a:spLocks noChangeArrowheads="1"/>
            </p:cNvSpPr>
            <p:nvPr/>
          </p:nvSpPr>
          <p:spPr bwMode="auto">
            <a:xfrm>
              <a:off x="4319588" y="2247900"/>
              <a:ext cx="122238"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6251" name="Rectangle 653"/>
            <p:cNvSpPr>
              <a:spLocks noChangeArrowheads="1"/>
            </p:cNvSpPr>
            <p:nvPr/>
          </p:nvSpPr>
          <p:spPr bwMode="auto">
            <a:xfrm>
              <a:off x="4319588" y="2249488"/>
              <a:ext cx="122238"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6252" name="Rectangle 654"/>
            <p:cNvSpPr>
              <a:spLocks noChangeArrowheads="1"/>
            </p:cNvSpPr>
            <p:nvPr/>
          </p:nvSpPr>
          <p:spPr bwMode="auto">
            <a:xfrm>
              <a:off x="4319588" y="2249488"/>
              <a:ext cx="122238"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6253" name="Rectangle 655"/>
            <p:cNvSpPr>
              <a:spLocks noChangeArrowheads="1"/>
            </p:cNvSpPr>
            <p:nvPr/>
          </p:nvSpPr>
          <p:spPr bwMode="auto">
            <a:xfrm>
              <a:off x="4319588" y="2251075"/>
              <a:ext cx="122238"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6254" name="Rectangle 656"/>
            <p:cNvSpPr>
              <a:spLocks noChangeArrowheads="1"/>
            </p:cNvSpPr>
            <p:nvPr/>
          </p:nvSpPr>
          <p:spPr bwMode="auto">
            <a:xfrm>
              <a:off x="4319588" y="2252663"/>
              <a:ext cx="122238"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6255" name="Rectangle 657"/>
            <p:cNvSpPr>
              <a:spLocks noChangeArrowheads="1"/>
            </p:cNvSpPr>
            <p:nvPr/>
          </p:nvSpPr>
          <p:spPr bwMode="auto">
            <a:xfrm>
              <a:off x="4319588" y="2254250"/>
              <a:ext cx="122238"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6256" name="Rectangle 658"/>
            <p:cNvSpPr>
              <a:spLocks noChangeArrowheads="1"/>
            </p:cNvSpPr>
            <p:nvPr/>
          </p:nvSpPr>
          <p:spPr bwMode="auto">
            <a:xfrm>
              <a:off x="4319588" y="2255838"/>
              <a:ext cx="122238"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6257" name="Rectangle 659"/>
            <p:cNvSpPr>
              <a:spLocks noChangeArrowheads="1"/>
            </p:cNvSpPr>
            <p:nvPr/>
          </p:nvSpPr>
          <p:spPr bwMode="auto">
            <a:xfrm>
              <a:off x="4319588" y="2255838"/>
              <a:ext cx="122238"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6258" name="Rectangle 660"/>
            <p:cNvSpPr>
              <a:spLocks noChangeArrowheads="1"/>
            </p:cNvSpPr>
            <p:nvPr/>
          </p:nvSpPr>
          <p:spPr bwMode="auto">
            <a:xfrm>
              <a:off x="4319588" y="2257425"/>
              <a:ext cx="122238"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6259" name="Rectangle 661"/>
            <p:cNvSpPr>
              <a:spLocks noChangeArrowheads="1"/>
            </p:cNvSpPr>
            <p:nvPr/>
          </p:nvSpPr>
          <p:spPr bwMode="auto">
            <a:xfrm>
              <a:off x="4319588" y="2259013"/>
              <a:ext cx="122238"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6260" name="Rectangle 662"/>
            <p:cNvSpPr>
              <a:spLocks noChangeArrowheads="1"/>
            </p:cNvSpPr>
            <p:nvPr/>
          </p:nvSpPr>
          <p:spPr bwMode="auto">
            <a:xfrm>
              <a:off x="4319588" y="2260600"/>
              <a:ext cx="122238"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6261" name="Rectangle 663"/>
            <p:cNvSpPr>
              <a:spLocks noChangeArrowheads="1"/>
            </p:cNvSpPr>
            <p:nvPr/>
          </p:nvSpPr>
          <p:spPr bwMode="auto">
            <a:xfrm>
              <a:off x="4319588" y="2262188"/>
              <a:ext cx="122238" cy="1588"/>
            </a:xfrm>
            <a:prstGeom prst="rect">
              <a:avLst/>
            </a:prstGeom>
            <a:solidFill>
              <a:srgbClr val="CCCCCC"/>
            </a:solidFill>
            <a:ln w="9525">
              <a:noFill/>
              <a:miter lim="800000"/>
              <a:headEnd/>
              <a:tailEnd/>
            </a:ln>
          </p:spPr>
          <p:txBody>
            <a:bodyPr/>
            <a:lstStyle/>
            <a:p>
              <a:endParaRPr lang="en-US" sz="1800">
                <a:solidFill>
                  <a:schemeClr val="tx1"/>
                </a:solidFill>
                <a:latin typeface="Segoe" pitchFamily="34" charset="0"/>
              </a:endParaRPr>
            </a:p>
          </p:txBody>
        </p:sp>
        <p:sp>
          <p:nvSpPr>
            <p:cNvPr id="6262" name="Rectangle 664"/>
            <p:cNvSpPr>
              <a:spLocks noChangeArrowheads="1"/>
            </p:cNvSpPr>
            <p:nvPr/>
          </p:nvSpPr>
          <p:spPr bwMode="auto">
            <a:xfrm>
              <a:off x="4319588" y="2262188"/>
              <a:ext cx="122238" cy="1588"/>
            </a:xfrm>
            <a:prstGeom prst="rect">
              <a:avLst/>
            </a:prstGeom>
            <a:solidFill>
              <a:srgbClr val="C9C9C9"/>
            </a:solidFill>
            <a:ln w="9525">
              <a:noFill/>
              <a:miter lim="800000"/>
              <a:headEnd/>
              <a:tailEnd/>
            </a:ln>
          </p:spPr>
          <p:txBody>
            <a:bodyPr/>
            <a:lstStyle/>
            <a:p>
              <a:endParaRPr lang="en-US" sz="1800">
                <a:solidFill>
                  <a:schemeClr val="tx1"/>
                </a:solidFill>
                <a:latin typeface="Segoe" pitchFamily="34" charset="0"/>
              </a:endParaRPr>
            </a:p>
          </p:txBody>
        </p:sp>
        <p:sp>
          <p:nvSpPr>
            <p:cNvPr id="6263" name="Rectangle 665"/>
            <p:cNvSpPr>
              <a:spLocks noChangeArrowheads="1"/>
            </p:cNvSpPr>
            <p:nvPr/>
          </p:nvSpPr>
          <p:spPr bwMode="auto">
            <a:xfrm>
              <a:off x="4319588" y="2263775"/>
              <a:ext cx="122238" cy="1588"/>
            </a:xfrm>
            <a:prstGeom prst="rect">
              <a:avLst/>
            </a:prstGeom>
            <a:solidFill>
              <a:srgbClr val="C6C6C6"/>
            </a:solidFill>
            <a:ln w="9525">
              <a:noFill/>
              <a:miter lim="800000"/>
              <a:headEnd/>
              <a:tailEnd/>
            </a:ln>
          </p:spPr>
          <p:txBody>
            <a:bodyPr/>
            <a:lstStyle/>
            <a:p>
              <a:endParaRPr lang="en-US" sz="1800">
                <a:solidFill>
                  <a:schemeClr val="tx1"/>
                </a:solidFill>
                <a:latin typeface="Segoe" pitchFamily="34" charset="0"/>
              </a:endParaRPr>
            </a:p>
          </p:txBody>
        </p:sp>
        <p:sp>
          <p:nvSpPr>
            <p:cNvPr id="6264" name="Rectangle 666"/>
            <p:cNvSpPr>
              <a:spLocks noChangeArrowheads="1"/>
            </p:cNvSpPr>
            <p:nvPr/>
          </p:nvSpPr>
          <p:spPr bwMode="auto">
            <a:xfrm>
              <a:off x="4319588" y="2265363"/>
              <a:ext cx="122238" cy="1588"/>
            </a:xfrm>
            <a:prstGeom prst="rect">
              <a:avLst/>
            </a:prstGeom>
            <a:solidFill>
              <a:srgbClr val="C3C3C3"/>
            </a:solidFill>
            <a:ln w="9525">
              <a:noFill/>
              <a:miter lim="800000"/>
              <a:headEnd/>
              <a:tailEnd/>
            </a:ln>
          </p:spPr>
          <p:txBody>
            <a:bodyPr/>
            <a:lstStyle/>
            <a:p>
              <a:endParaRPr lang="en-US" sz="1800">
                <a:solidFill>
                  <a:schemeClr val="tx1"/>
                </a:solidFill>
                <a:latin typeface="Segoe" pitchFamily="34" charset="0"/>
              </a:endParaRPr>
            </a:p>
          </p:txBody>
        </p:sp>
        <p:sp>
          <p:nvSpPr>
            <p:cNvPr id="6265" name="Freeform 667"/>
            <p:cNvSpPr>
              <a:spLocks/>
            </p:cNvSpPr>
            <p:nvPr/>
          </p:nvSpPr>
          <p:spPr bwMode="auto">
            <a:xfrm>
              <a:off x="4322763" y="2243138"/>
              <a:ext cx="119063" cy="22225"/>
            </a:xfrm>
            <a:custGeom>
              <a:avLst/>
              <a:gdLst>
                <a:gd name="T0" fmla="*/ 0 w 149"/>
                <a:gd name="T1" fmla="*/ 22225 h 29"/>
                <a:gd name="T2" fmla="*/ 114269 w 149"/>
                <a:gd name="T3" fmla="*/ 22225 h 29"/>
                <a:gd name="T4" fmla="*/ 117465 w 149"/>
                <a:gd name="T5" fmla="*/ 18393 h 29"/>
                <a:gd name="T6" fmla="*/ 119063 w 149"/>
                <a:gd name="T7" fmla="*/ 13795 h 29"/>
                <a:gd name="T8" fmla="*/ 119063 w 149"/>
                <a:gd name="T9" fmla="*/ 8430 h 29"/>
                <a:gd name="T10" fmla="*/ 116666 w 149"/>
                <a:gd name="T11" fmla="*/ 3832 h 29"/>
                <a:gd name="T12" fmla="*/ 110273 w 149"/>
                <a:gd name="T13" fmla="*/ 0 h 29"/>
                <a:gd name="T14" fmla="*/ 101483 w 149"/>
                <a:gd name="T15" fmla="*/ 0 h 29"/>
                <a:gd name="T16" fmla="*/ 0 w 149"/>
                <a:gd name="T17" fmla="*/ 0 h 29"/>
                <a:gd name="T18" fmla="*/ 0 w 149"/>
                <a:gd name="T19" fmla="*/ 22225 h 29"/>
                <a:gd name="T20" fmla="*/ 0 w 149"/>
                <a:gd name="T21" fmla="*/ 22225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29"/>
                <a:gd name="T35" fmla="*/ 149 w 14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29">
                  <a:moveTo>
                    <a:pt x="0" y="29"/>
                  </a:moveTo>
                  <a:lnTo>
                    <a:pt x="143" y="29"/>
                  </a:lnTo>
                  <a:lnTo>
                    <a:pt x="147" y="24"/>
                  </a:lnTo>
                  <a:lnTo>
                    <a:pt x="149" y="18"/>
                  </a:lnTo>
                  <a:lnTo>
                    <a:pt x="149" y="11"/>
                  </a:lnTo>
                  <a:lnTo>
                    <a:pt x="146" y="5"/>
                  </a:lnTo>
                  <a:lnTo>
                    <a:pt x="138" y="0"/>
                  </a:lnTo>
                  <a:lnTo>
                    <a:pt x="127" y="0"/>
                  </a:lnTo>
                  <a:lnTo>
                    <a:pt x="0" y="0"/>
                  </a:lnTo>
                  <a:lnTo>
                    <a:pt x="0" y="29"/>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266" name="Freeform 668"/>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6267" name="Freeform 669"/>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268" name="Rectangle 670"/>
            <p:cNvSpPr>
              <a:spLocks noChangeArrowheads="1"/>
            </p:cNvSpPr>
            <p:nvPr/>
          </p:nvSpPr>
          <p:spPr bwMode="auto">
            <a:xfrm>
              <a:off x="4306888" y="2355850"/>
              <a:ext cx="119063" cy="1588"/>
            </a:xfrm>
            <a:prstGeom prst="rect">
              <a:avLst/>
            </a:prstGeom>
            <a:solidFill>
              <a:srgbClr val="C1C1C1"/>
            </a:solidFill>
            <a:ln w="9525">
              <a:noFill/>
              <a:miter lim="800000"/>
              <a:headEnd/>
              <a:tailEnd/>
            </a:ln>
          </p:spPr>
          <p:txBody>
            <a:bodyPr/>
            <a:lstStyle/>
            <a:p>
              <a:endParaRPr lang="en-US" sz="1800">
                <a:solidFill>
                  <a:schemeClr val="tx1"/>
                </a:solidFill>
                <a:latin typeface="Segoe" pitchFamily="34" charset="0"/>
              </a:endParaRPr>
            </a:p>
          </p:txBody>
        </p:sp>
        <p:sp>
          <p:nvSpPr>
            <p:cNvPr id="6269" name="Rectangle 671"/>
            <p:cNvSpPr>
              <a:spLocks noChangeArrowheads="1"/>
            </p:cNvSpPr>
            <p:nvPr/>
          </p:nvSpPr>
          <p:spPr bwMode="auto">
            <a:xfrm>
              <a:off x="4306888" y="2355850"/>
              <a:ext cx="119063" cy="1588"/>
            </a:xfrm>
            <a:prstGeom prst="rect">
              <a:avLst/>
            </a:prstGeom>
            <a:solidFill>
              <a:srgbClr val="FDFDFD"/>
            </a:solidFill>
            <a:ln w="9525">
              <a:noFill/>
              <a:miter lim="800000"/>
              <a:headEnd/>
              <a:tailEnd/>
            </a:ln>
          </p:spPr>
          <p:txBody>
            <a:bodyPr/>
            <a:lstStyle/>
            <a:p>
              <a:endParaRPr lang="en-US" sz="1800">
                <a:solidFill>
                  <a:schemeClr val="tx1"/>
                </a:solidFill>
                <a:latin typeface="Segoe" pitchFamily="34" charset="0"/>
              </a:endParaRPr>
            </a:p>
          </p:txBody>
        </p:sp>
        <p:sp>
          <p:nvSpPr>
            <p:cNvPr id="6270" name="Rectangle 672"/>
            <p:cNvSpPr>
              <a:spLocks noChangeArrowheads="1"/>
            </p:cNvSpPr>
            <p:nvPr/>
          </p:nvSpPr>
          <p:spPr bwMode="auto">
            <a:xfrm>
              <a:off x="4306888" y="2357438"/>
              <a:ext cx="119063" cy="1588"/>
            </a:xfrm>
            <a:prstGeom prst="rect">
              <a:avLst/>
            </a:prstGeom>
            <a:solidFill>
              <a:srgbClr val="FAFAFA"/>
            </a:solidFill>
            <a:ln w="9525">
              <a:noFill/>
              <a:miter lim="800000"/>
              <a:headEnd/>
              <a:tailEnd/>
            </a:ln>
          </p:spPr>
          <p:txBody>
            <a:bodyPr/>
            <a:lstStyle/>
            <a:p>
              <a:endParaRPr lang="en-US" sz="1800">
                <a:solidFill>
                  <a:schemeClr val="tx1"/>
                </a:solidFill>
                <a:latin typeface="Segoe" pitchFamily="34" charset="0"/>
              </a:endParaRPr>
            </a:p>
          </p:txBody>
        </p:sp>
        <p:sp>
          <p:nvSpPr>
            <p:cNvPr id="6271" name="Rectangle 673"/>
            <p:cNvSpPr>
              <a:spLocks noChangeArrowheads="1"/>
            </p:cNvSpPr>
            <p:nvPr/>
          </p:nvSpPr>
          <p:spPr bwMode="auto">
            <a:xfrm>
              <a:off x="4306888" y="2359025"/>
              <a:ext cx="119063"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6272" name="Rectangle 674"/>
            <p:cNvSpPr>
              <a:spLocks noChangeArrowheads="1"/>
            </p:cNvSpPr>
            <p:nvPr/>
          </p:nvSpPr>
          <p:spPr bwMode="auto">
            <a:xfrm>
              <a:off x="4306888" y="2360613"/>
              <a:ext cx="119063"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6273" name="Rectangle 675"/>
            <p:cNvSpPr>
              <a:spLocks noChangeArrowheads="1"/>
            </p:cNvSpPr>
            <p:nvPr/>
          </p:nvSpPr>
          <p:spPr bwMode="auto">
            <a:xfrm>
              <a:off x="4306888" y="2362200"/>
              <a:ext cx="119063"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6274" name="Rectangle 676"/>
            <p:cNvSpPr>
              <a:spLocks noChangeArrowheads="1"/>
            </p:cNvSpPr>
            <p:nvPr/>
          </p:nvSpPr>
          <p:spPr bwMode="auto">
            <a:xfrm>
              <a:off x="4306888" y="2362200"/>
              <a:ext cx="119063"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6275" name="Rectangle 677"/>
            <p:cNvSpPr>
              <a:spLocks noChangeArrowheads="1"/>
            </p:cNvSpPr>
            <p:nvPr/>
          </p:nvSpPr>
          <p:spPr bwMode="auto">
            <a:xfrm>
              <a:off x="4306888" y="2363788"/>
              <a:ext cx="119063"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6276" name="Rectangle 678"/>
            <p:cNvSpPr>
              <a:spLocks noChangeArrowheads="1"/>
            </p:cNvSpPr>
            <p:nvPr/>
          </p:nvSpPr>
          <p:spPr bwMode="auto">
            <a:xfrm>
              <a:off x="4306888" y="2365375"/>
              <a:ext cx="119063"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6277" name="Rectangle 679"/>
            <p:cNvSpPr>
              <a:spLocks noChangeArrowheads="1"/>
            </p:cNvSpPr>
            <p:nvPr/>
          </p:nvSpPr>
          <p:spPr bwMode="auto">
            <a:xfrm>
              <a:off x="4306888" y="2366963"/>
              <a:ext cx="119063"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6278" name="Rectangle 680"/>
            <p:cNvSpPr>
              <a:spLocks noChangeArrowheads="1"/>
            </p:cNvSpPr>
            <p:nvPr/>
          </p:nvSpPr>
          <p:spPr bwMode="auto">
            <a:xfrm>
              <a:off x="4306888" y="2368550"/>
              <a:ext cx="119063"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6279" name="Rectangle 681"/>
            <p:cNvSpPr>
              <a:spLocks noChangeArrowheads="1"/>
            </p:cNvSpPr>
            <p:nvPr/>
          </p:nvSpPr>
          <p:spPr bwMode="auto">
            <a:xfrm>
              <a:off x="4306888" y="2368550"/>
              <a:ext cx="119063"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6280" name="Rectangle 682"/>
            <p:cNvSpPr>
              <a:spLocks noChangeArrowheads="1"/>
            </p:cNvSpPr>
            <p:nvPr/>
          </p:nvSpPr>
          <p:spPr bwMode="auto">
            <a:xfrm>
              <a:off x="4306888" y="2370138"/>
              <a:ext cx="119063"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6281" name="Rectangle 683"/>
            <p:cNvSpPr>
              <a:spLocks noChangeArrowheads="1"/>
            </p:cNvSpPr>
            <p:nvPr/>
          </p:nvSpPr>
          <p:spPr bwMode="auto">
            <a:xfrm>
              <a:off x="4306888" y="2371725"/>
              <a:ext cx="119063"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6282" name="Rectangle 684"/>
            <p:cNvSpPr>
              <a:spLocks noChangeArrowheads="1"/>
            </p:cNvSpPr>
            <p:nvPr/>
          </p:nvSpPr>
          <p:spPr bwMode="auto">
            <a:xfrm>
              <a:off x="4306888" y="2373313"/>
              <a:ext cx="119063"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6283" name="Rectangle 685"/>
            <p:cNvSpPr>
              <a:spLocks noChangeArrowheads="1"/>
            </p:cNvSpPr>
            <p:nvPr/>
          </p:nvSpPr>
          <p:spPr bwMode="auto">
            <a:xfrm>
              <a:off x="4306888" y="2374900"/>
              <a:ext cx="119063"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6284" name="Rectangle 686"/>
            <p:cNvSpPr>
              <a:spLocks noChangeArrowheads="1"/>
            </p:cNvSpPr>
            <p:nvPr/>
          </p:nvSpPr>
          <p:spPr bwMode="auto">
            <a:xfrm>
              <a:off x="4306888" y="2374900"/>
              <a:ext cx="119063"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6285" name="Rectangle 687"/>
            <p:cNvSpPr>
              <a:spLocks noChangeArrowheads="1"/>
            </p:cNvSpPr>
            <p:nvPr/>
          </p:nvSpPr>
          <p:spPr bwMode="auto">
            <a:xfrm>
              <a:off x="4306888" y="2376488"/>
              <a:ext cx="119063" cy="1588"/>
            </a:xfrm>
            <a:prstGeom prst="rect">
              <a:avLst/>
            </a:prstGeom>
            <a:solidFill>
              <a:srgbClr val="CDCDCD"/>
            </a:solidFill>
            <a:ln w="9525">
              <a:noFill/>
              <a:miter lim="800000"/>
              <a:headEnd/>
              <a:tailEnd/>
            </a:ln>
          </p:spPr>
          <p:txBody>
            <a:bodyPr/>
            <a:lstStyle/>
            <a:p>
              <a:endParaRPr lang="en-US" sz="1800">
                <a:solidFill>
                  <a:schemeClr val="tx1"/>
                </a:solidFill>
                <a:latin typeface="Segoe" pitchFamily="34" charset="0"/>
              </a:endParaRPr>
            </a:p>
          </p:txBody>
        </p:sp>
        <p:sp>
          <p:nvSpPr>
            <p:cNvPr id="6286" name="Rectangle 688"/>
            <p:cNvSpPr>
              <a:spLocks noChangeArrowheads="1"/>
            </p:cNvSpPr>
            <p:nvPr/>
          </p:nvSpPr>
          <p:spPr bwMode="auto">
            <a:xfrm>
              <a:off x="4306888" y="2378075"/>
              <a:ext cx="119063" cy="1588"/>
            </a:xfrm>
            <a:prstGeom prst="rect">
              <a:avLst/>
            </a:prstGeom>
            <a:solidFill>
              <a:srgbClr val="CACACA"/>
            </a:solidFill>
            <a:ln w="9525">
              <a:noFill/>
              <a:miter lim="800000"/>
              <a:headEnd/>
              <a:tailEnd/>
            </a:ln>
          </p:spPr>
          <p:txBody>
            <a:bodyPr/>
            <a:lstStyle/>
            <a:p>
              <a:endParaRPr lang="en-US" sz="1800">
                <a:solidFill>
                  <a:schemeClr val="tx1"/>
                </a:solidFill>
                <a:latin typeface="Segoe" pitchFamily="34" charset="0"/>
              </a:endParaRPr>
            </a:p>
          </p:txBody>
        </p:sp>
        <p:sp>
          <p:nvSpPr>
            <p:cNvPr id="6287" name="Rectangle 689"/>
            <p:cNvSpPr>
              <a:spLocks noChangeArrowheads="1"/>
            </p:cNvSpPr>
            <p:nvPr/>
          </p:nvSpPr>
          <p:spPr bwMode="auto">
            <a:xfrm>
              <a:off x="4306888" y="2379663"/>
              <a:ext cx="119063" cy="1588"/>
            </a:xfrm>
            <a:prstGeom prst="rect">
              <a:avLst/>
            </a:prstGeom>
            <a:solidFill>
              <a:srgbClr val="C7C7C7"/>
            </a:solidFill>
            <a:ln w="9525">
              <a:noFill/>
              <a:miter lim="800000"/>
              <a:headEnd/>
              <a:tailEnd/>
            </a:ln>
          </p:spPr>
          <p:txBody>
            <a:bodyPr/>
            <a:lstStyle/>
            <a:p>
              <a:endParaRPr lang="en-US" sz="1800">
                <a:solidFill>
                  <a:schemeClr val="tx1"/>
                </a:solidFill>
                <a:latin typeface="Segoe" pitchFamily="34" charset="0"/>
              </a:endParaRPr>
            </a:p>
          </p:txBody>
        </p:sp>
        <p:sp>
          <p:nvSpPr>
            <p:cNvPr id="6288" name="Rectangle 690"/>
            <p:cNvSpPr>
              <a:spLocks noChangeArrowheads="1"/>
            </p:cNvSpPr>
            <p:nvPr/>
          </p:nvSpPr>
          <p:spPr bwMode="auto">
            <a:xfrm>
              <a:off x="4306888" y="2381250"/>
              <a:ext cx="119063" cy="1588"/>
            </a:xfrm>
            <a:prstGeom prst="rect">
              <a:avLst/>
            </a:prstGeom>
            <a:solidFill>
              <a:srgbClr val="C4C4C4"/>
            </a:solidFill>
            <a:ln w="9525">
              <a:noFill/>
              <a:miter lim="800000"/>
              <a:headEnd/>
              <a:tailEnd/>
            </a:ln>
          </p:spPr>
          <p:txBody>
            <a:bodyPr/>
            <a:lstStyle/>
            <a:p>
              <a:endParaRPr lang="en-US" sz="1800">
                <a:solidFill>
                  <a:schemeClr val="tx1"/>
                </a:solidFill>
                <a:latin typeface="Segoe" pitchFamily="34" charset="0"/>
              </a:endParaRPr>
            </a:p>
          </p:txBody>
        </p:sp>
        <p:sp>
          <p:nvSpPr>
            <p:cNvPr id="6289" name="Freeform 691"/>
            <p:cNvSpPr>
              <a:spLocks/>
            </p:cNvSpPr>
            <p:nvPr/>
          </p:nvSpPr>
          <p:spPr bwMode="auto">
            <a:xfrm>
              <a:off x="4308475" y="2355850"/>
              <a:ext cx="114300" cy="25400"/>
            </a:xfrm>
            <a:custGeom>
              <a:avLst/>
              <a:gdLst>
                <a:gd name="T0" fmla="*/ 1577 w 145"/>
                <a:gd name="T1" fmla="*/ 0 h 30"/>
                <a:gd name="T2" fmla="*/ 102476 w 145"/>
                <a:gd name="T3" fmla="*/ 0 h 30"/>
                <a:gd name="T4" fmla="*/ 98534 w 145"/>
                <a:gd name="T5" fmla="*/ 6773 h 30"/>
                <a:gd name="T6" fmla="*/ 98534 w 145"/>
                <a:gd name="T7" fmla="*/ 11853 h 30"/>
                <a:gd name="T8" fmla="*/ 101688 w 145"/>
                <a:gd name="T9" fmla="*/ 17780 h 30"/>
                <a:gd name="T10" fmla="*/ 104841 w 145"/>
                <a:gd name="T11" fmla="*/ 22013 h 30"/>
                <a:gd name="T12" fmla="*/ 110359 w 145"/>
                <a:gd name="T13" fmla="*/ 24553 h 30"/>
                <a:gd name="T14" fmla="*/ 114300 w 145"/>
                <a:gd name="T15" fmla="*/ 25400 h 30"/>
                <a:gd name="T16" fmla="*/ 26801 w 145"/>
                <a:gd name="T17" fmla="*/ 25400 h 30"/>
                <a:gd name="T18" fmla="*/ 18919 w 145"/>
                <a:gd name="T19" fmla="*/ 25400 h 30"/>
                <a:gd name="T20" fmla="*/ 11824 w 145"/>
                <a:gd name="T21" fmla="*/ 24553 h 30"/>
                <a:gd name="T22" fmla="*/ 5518 w 145"/>
                <a:gd name="T23" fmla="*/ 18627 h 30"/>
                <a:gd name="T24" fmla="*/ 1577 w 145"/>
                <a:gd name="T25" fmla="*/ 11853 h 30"/>
                <a:gd name="T26" fmla="*/ 0 w 145"/>
                <a:gd name="T27" fmla="*/ 6773 h 30"/>
                <a:gd name="T28" fmla="*/ 1577 w 145"/>
                <a:gd name="T29" fmla="*/ 0 h 30"/>
                <a:gd name="T30" fmla="*/ 1577 w 145"/>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30"/>
                <a:gd name="T50" fmla="*/ 145 w 14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30">
                  <a:moveTo>
                    <a:pt x="2" y="0"/>
                  </a:moveTo>
                  <a:lnTo>
                    <a:pt x="130" y="0"/>
                  </a:lnTo>
                  <a:lnTo>
                    <a:pt x="125" y="8"/>
                  </a:lnTo>
                  <a:lnTo>
                    <a:pt x="125" y="14"/>
                  </a:lnTo>
                  <a:lnTo>
                    <a:pt x="129" y="21"/>
                  </a:lnTo>
                  <a:lnTo>
                    <a:pt x="133" y="26"/>
                  </a:lnTo>
                  <a:lnTo>
                    <a:pt x="140" y="29"/>
                  </a:lnTo>
                  <a:lnTo>
                    <a:pt x="145" y="30"/>
                  </a:lnTo>
                  <a:lnTo>
                    <a:pt x="34" y="30"/>
                  </a:lnTo>
                  <a:lnTo>
                    <a:pt x="24" y="30"/>
                  </a:lnTo>
                  <a:lnTo>
                    <a:pt x="15" y="29"/>
                  </a:lnTo>
                  <a:lnTo>
                    <a:pt x="7" y="22"/>
                  </a:lnTo>
                  <a:lnTo>
                    <a:pt x="2" y="14"/>
                  </a:lnTo>
                  <a:lnTo>
                    <a:pt x="0" y="8"/>
                  </a:lnTo>
                  <a:lnTo>
                    <a:pt x="2"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290" name="Freeform 692"/>
            <p:cNvSpPr>
              <a:spLocks noEditPoints="1"/>
            </p:cNvSpPr>
            <p:nvPr/>
          </p:nvSpPr>
          <p:spPr bwMode="auto">
            <a:xfrm>
              <a:off x="4344988" y="2257425"/>
              <a:ext cx="53975" cy="76200"/>
            </a:xfrm>
            <a:custGeom>
              <a:avLst/>
              <a:gdLst>
                <a:gd name="T0" fmla="*/ 0 w 69"/>
                <a:gd name="T1" fmla="*/ 0 h 96"/>
                <a:gd name="T2" fmla="*/ 0 w 69"/>
                <a:gd name="T3" fmla="*/ 5556 h 96"/>
                <a:gd name="T4" fmla="*/ 24250 w 69"/>
                <a:gd name="T5" fmla="*/ 5556 h 96"/>
                <a:gd name="T6" fmla="*/ 24250 w 69"/>
                <a:gd name="T7" fmla="*/ 0 h 96"/>
                <a:gd name="T8" fmla="*/ 0 w 69"/>
                <a:gd name="T9" fmla="*/ 0 h 96"/>
                <a:gd name="T10" fmla="*/ 30508 w 69"/>
                <a:gd name="T11" fmla="*/ 0 h 96"/>
                <a:gd name="T12" fmla="*/ 30508 w 69"/>
                <a:gd name="T13" fmla="*/ 5556 h 96"/>
                <a:gd name="T14" fmla="*/ 41459 w 69"/>
                <a:gd name="T15" fmla="*/ 5556 h 96"/>
                <a:gd name="T16" fmla="*/ 41459 w 69"/>
                <a:gd name="T17" fmla="*/ 0 h 96"/>
                <a:gd name="T18" fmla="*/ 30508 w 69"/>
                <a:gd name="T19" fmla="*/ 0 h 96"/>
                <a:gd name="T20" fmla="*/ 47717 w 69"/>
                <a:gd name="T21" fmla="*/ 0 h 96"/>
                <a:gd name="T22" fmla="*/ 47717 w 69"/>
                <a:gd name="T23" fmla="*/ 5556 h 96"/>
                <a:gd name="T24" fmla="*/ 53975 w 69"/>
                <a:gd name="T25" fmla="*/ 5556 h 96"/>
                <a:gd name="T26" fmla="*/ 53975 w 69"/>
                <a:gd name="T27" fmla="*/ 0 h 96"/>
                <a:gd name="T28" fmla="*/ 47717 w 69"/>
                <a:gd name="T29" fmla="*/ 0 h 96"/>
                <a:gd name="T30" fmla="*/ 36766 w 69"/>
                <a:gd name="T31" fmla="*/ 16669 h 96"/>
                <a:gd name="T32" fmla="*/ 36766 w 69"/>
                <a:gd name="T33" fmla="*/ 21431 h 96"/>
                <a:gd name="T34" fmla="*/ 53975 w 69"/>
                <a:gd name="T35" fmla="*/ 21431 h 96"/>
                <a:gd name="T36" fmla="*/ 53975 w 69"/>
                <a:gd name="T37" fmla="*/ 16669 h 96"/>
                <a:gd name="T38" fmla="*/ 36766 w 69"/>
                <a:gd name="T39" fmla="*/ 16669 h 96"/>
                <a:gd name="T40" fmla="*/ 0 w 69"/>
                <a:gd name="T41" fmla="*/ 16669 h 96"/>
                <a:gd name="T42" fmla="*/ 0 w 69"/>
                <a:gd name="T43" fmla="*/ 21431 h 96"/>
                <a:gd name="T44" fmla="*/ 12516 w 69"/>
                <a:gd name="T45" fmla="*/ 21431 h 96"/>
                <a:gd name="T46" fmla="*/ 12516 w 69"/>
                <a:gd name="T47" fmla="*/ 16669 h 96"/>
                <a:gd name="T48" fmla="*/ 0 w 69"/>
                <a:gd name="T49" fmla="*/ 16669 h 96"/>
                <a:gd name="T50" fmla="*/ 0 w 69"/>
                <a:gd name="T51" fmla="*/ 35719 h 96"/>
                <a:gd name="T52" fmla="*/ 0 w 69"/>
                <a:gd name="T53" fmla="*/ 40481 h 96"/>
                <a:gd name="T54" fmla="*/ 17992 w 69"/>
                <a:gd name="T55" fmla="*/ 40481 h 96"/>
                <a:gd name="T56" fmla="*/ 17992 w 69"/>
                <a:gd name="T57" fmla="*/ 35719 h 96"/>
                <a:gd name="T58" fmla="*/ 0 w 69"/>
                <a:gd name="T59" fmla="*/ 35719 h 96"/>
                <a:gd name="T60" fmla="*/ 0 w 69"/>
                <a:gd name="T61" fmla="*/ 54769 h 96"/>
                <a:gd name="T62" fmla="*/ 0 w 69"/>
                <a:gd name="T63" fmla="*/ 59531 h 96"/>
                <a:gd name="T64" fmla="*/ 17992 w 69"/>
                <a:gd name="T65" fmla="*/ 59531 h 96"/>
                <a:gd name="T66" fmla="*/ 17992 w 69"/>
                <a:gd name="T67" fmla="*/ 54769 h 96"/>
                <a:gd name="T68" fmla="*/ 0 w 69"/>
                <a:gd name="T69" fmla="*/ 54769 h 96"/>
                <a:gd name="T70" fmla="*/ 0 w 69"/>
                <a:gd name="T71" fmla="*/ 71438 h 96"/>
                <a:gd name="T72" fmla="*/ 0 w 69"/>
                <a:gd name="T73" fmla="*/ 76200 h 96"/>
                <a:gd name="T74" fmla="*/ 24250 w 69"/>
                <a:gd name="T75" fmla="*/ 76200 h 96"/>
                <a:gd name="T76" fmla="*/ 24250 w 69"/>
                <a:gd name="T77" fmla="*/ 71438 h 96"/>
                <a:gd name="T78" fmla="*/ 0 w 69"/>
                <a:gd name="T79" fmla="*/ 71438 h 96"/>
                <a:gd name="T80" fmla="*/ 30508 w 69"/>
                <a:gd name="T81" fmla="*/ 71438 h 96"/>
                <a:gd name="T82" fmla="*/ 30508 w 69"/>
                <a:gd name="T83" fmla="*/ 76200 h 96"/>
                <a:gd name="T84" fmla="*/ 47717 w 69"/>
                <a:gd name="T85" fmla="*/ 76200 h 96"/>
                <a:gd name="T86" fmla="*/ 47717 w 69"/>
                <a:gd name="T87" fmla="*/ 71438 h 96"/>
                <a:gd name="T88" fmla="*/ 30508 w 69"/>
                <a:gd name="T89" fmla="*/ 71438 h 96"/>
                <a:gd name="T90" fmla="*/ 36766 w 69"/>
                <a:gd name="T91" fmla="*/ 54769 h 96"/>
                <a:gd name="T92" fmla="*/ 36766 w 69"/>
                <a:gd name="T93" fmla="*/ 59531 h 96"/>
                <a:gd name="T94" fmla="*/ 53975 w 69"/>
                <a:gd name="T95" fmla="*/ 59531 h 96"/>
                <a:gd name="T96" fmla="*/ 53975 w 69"/>
                <a:gd name="T97" fmla="*/ 54769 h 96"/>
                <a:gd name="T98" fmla="*/ 36766 w 69"/>
                <a:gd name="T99" fmla="*/ 54769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96"/>
                <a:gd name="T152" fmla="*/ 69 w 69"/>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96">
                  <a:moveTo>
                    <a:pt x="0" y="0"/>
                  </a:moveTo>
                  <a:lnTo>
                    <a:pt x="0" y="7"/>
                  </a:lnTo>
                  <a:lnTo>
                    <a:pt x="31" y="7"/>
                  </a:lnTo>
                  <a:lnTo>
                    <a:pt x="31" y="0"/>
                  </a:lnTo>
                  <a:lnTo>
                    <a:pt x="0" y="0"/>
                  </a:lnTo>
                  <a:close/>
                  <a:moveTo>
                    <a:pt x="39" y="0"/>
                  </a:moveTo>
                  <a:lnTo>
                    <a:pt x="39" y="7"/>
                  </a:lnTo>
                  <a:lnTo>
                    <a:pt x="53" y="7"/>
                  </a:lnTo>
                  <a:lnTo>
                    <a:pt x="53" y="0"/>
                  </a:lnTo>
                  <a:lnTo>
                    <a:pt x="39" y="0"/>
                  </a:lnTo>
                  <a:close/>
                  <a:moveTo>
                    <a:pt x="61" y="0"/>
                  </a:moveTo>
                  <a:lnTo>
                    <a:pt x="61" y="7"/>
                  </a:lnTo>
                  <a:lnTo>
                    <a:pt x="69" y="7"/>
                  </a:lnTo>
                  <a:lnTo>
                    <a:pt x="69" y="0"/>
                  </a:lnTo>
                  <a:lnTo>
                    <a:pt x="61" y="0"/>
                  </a:lnTo>
                  <a:close/>
                  <a:moveTo>
                    <a:pt x="47" y="21"/>
                  </a:moveTo>
                  <a:lnTo>
                    <a:pt x="47" y="27"/>
                  </a:lnTo>
                  <a:lnTo>
                    <a:pt x="69" y="27"/>
                  </a:lnTo>
                  <a:lnTo>
                    <a:pt x="69" y="21"/>
                  </a:lnTo>
                  <a:lnTo>
                    <a:pt x="47" y="21"/>
                  </a:lnTo>
                  <a:close/>
                  <a:moveTo>
                    <a:pt x="0" y="21"/>
                  </a:moveTo>
                  <a:lnTo>
                    <a:pt x="0" y="27"/>
                  </a:lnTo>
                  <a:lnTo>
                    <a:pt x="16" y="27"/>
                  </a:lnTo>
                  <a:lnTo>
                    <a:pt x="16" y="21"/>
                  </a:lnTo>
                  <a:lnTo>
                    <a:pt x="0" y="21"/>
                  </a:lnTo>
                  <a:close/>
                  <a:moveTo>
                    <a:pt x="0" y="45"/>
                  </a:moveTo>
                  <a:lnTo>
                    <a:pt x="0" y="51"/>
                  </a:lnTo>
                  <a:lnTo>
                    <a:pt x="23" y="51"/>
                  </a:lnTo>
                  <a:lnTo>
                    <a:pt x="23" y="45"/>
                  </a:lnTo>
                  <a:lnTo>
                    <a:pt x="0" y="45"/>
                  </a:lnTo>
                  <a:close/>
                  <a:moveTo>
                    <a:pt x="0" y="69"/>
                  </a:moveTo>
                  <a:lnTo>
                    <a:pt x="0" y="75"/>
                  </a:lnTo>
                  <a:lnTo>
                    <a:pt x="23" y="75"/>
                  </a:lnTo>
                  <a:lnTo>
                    <a:pt x="23" y="69"/>
                  </a:lnTo>
                  <a:lnTo>
                    <a:pt x="0" y="69"/>
                  </a:lnTo>
                  <a:close/>
                  <a:moveTo>
                    <a:pt x="0" y="90"/>
                  </a:moveTo>
                  <a:lnTo>
                    <a:pt x="0" y="96"/>
                  </a:lnTo>
                  <a:lnTo>
                    <a:pt x="31" y="96"/>
                  </a:lnTo>
                  <a:lnTo>
                    <a:pt x="31" y="90"/>
                  </a:lnTo>
                  <a:lnTo>
                    <a:pt x="0" y="90"/>
                  </a:lnTo>
                  <a:close/>
                  <a:moveTo>
                    <a:pt x="39" y="90"/>
                  </a:moveTo>
                  <a:lnTo>
                    <a:pt x="39" y="96"/>
                  </a:lnTo>
                  <a:lnTo>
                    <a:pt x="61" y="96"/>
                  </a:lnTo>
                  <a:lnTo>
                    <a:pt x="61" y="90"/>
                  </a:lnTo>
                  <a:lnTo>
                    <a:pt x="39" y="90"/>
                  </a:lnTo>
                  <a:close/>
                  <a:moveTo>
                    <a:pt x="47" y="69"/>
                  </a:moveTo>
                  <a:lnTo>
                    <a:pt x="47" y="75"/>
                  </a:lnTo>
                  <a:lnTo>
                    <a:pt x="69" y="75"/>
                  </a:lnTo>
                  <a:lnTo>
                    <a:pt x="69" y="69"/>
                  </a:lnTo>
                  <a:lnTo>
                    <a:pt x="47" y="69"/>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291" name="Freeform 693"/>
            <p:cNvSpPr>
              <a:spLocks noEditPoints="1"/>
            </p:cNvSpPr>
            <p:nvPr/>
          </p:nvSpPr>
          <p:spPr bwMode="auto">
            <a:xfrm>
              <a:off x="4359275" y="2273300"/>
              <a:ext cx="23813" cy="44450"/>
            </a:xfrm>
            <a:custGeom>
              <a:avLst/>
              <a:gdLst>
                <a:gd name="T0" fmla="*/ 0 w 30"/>
                <a:gd name="T1" fmla="*/ 0 h 56"/>
                <a:gd name="T2" fmla="*/ 0 w 30"/>
                <a:gd name="T3" fmla="*/ 5556 h 56"/>
                <a:gd name="T4" fmla="*/ 12700 w 30"/>
                <a:gd name="T5" fmla="*/ 5556 h 56"/>
                <a:gd name="T6" fmla="*/ 12700 w 30"/>
                <a:gd name="T7" fmla="*/ 0 h 56"/>
                <a:gd name="T8" fmla="*/ 0 w 30"/>
                <a:gd name="T9" fmla="*/ 0 h 56"/>
                <a:gd name="T10" fmla="*/ 6350 w 30"/>
                <a:gd name="T11" fmla="*/ 19050 h 56"/>
                <a:gd name="T12" fmla="*/ 6350 w 30"/>
                <a:gd name="T13" fmla="*/ 24606 h 56"/>
                <a:gd name="T14" fmla="*/ 23813 w 30"/>
                <a:gd name="T15" fmla="*/ 24606 h 56"/>
                <a:gd name="T16" fmla="*/ 23813 w 30"/>
                <a:gd name="T17" fmla="*/ 19050 h 56"/>
                <a:gd name="T18" fmla="*/ 6350 w 30"/>
                <a:gd name="T19" fmla="*/ 19050 h 56"/>
                <a:gd name="T20" fmla="*/ 6350 w 30"/>
                <a:gd name="T21" fmla="*/ 38100 h 56"/>
                <a:gd name="T22" fmla="*/ 6350 w 30"/>
                <a:gd name="T23" fmla="*/ 44450 h 56"/>
                <a:gd name="T24" fmla="*/ 12700 w 30"/>
                <a:gd name="T25" fmla="*/ 44450 h 56"/>
                <a:gd name="T26" fmla="*/ 12700 w 30"/>
                <a:gd name="T27" fmla="*/ 38100 h 56"/>
                <a:gd name="T28" fmla="*/ 6350 w 30"/>
                <a:gd name="T29" fmla="*/ 3810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6"/>
                <a:gd name="T47" fmla="*/ 30 w 3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6">
                  <a:moveTo>
                    <a:pt x="0" y="0"/>
                  </a:moveTo>
                  <a:lnTo>
                    <a:pt x="0" y="7"/>
                  </a:lnTo>
                  <a:lnTo>
                    <a:pt x="16" y="7"/>
                  </a:lnTo>
                  <a:lnTo>
                    <a:pt x="16" y="0"/>
                  </a:lnTo>
                  <a:lnTo>
                    <a:pt x="0" y="0"/>
                  </a:lnTo>
                  <a:close/>
                  <a:moveTo>
                    <a:pt x="8" y="24"/>
                  </a:moveTo>
                  <a:lnTo>
                    <a:pt x="8" y="31"/>
                  </a:lnTo>
                  <a:lnTo>
                    <a:pt x="30" y="31"/>
                  </a:lnTo>
                  <a:lnTo>
                    <a:pt x="30" y="24"/>
                  </a:lnTo>
                  <a:lnTo>
                    <a:pt x="8" y="24"/>
                  </a:lnTo>
                  <a:close/>
                  <a:moveTo>
                    <a:pt x="8" y="48"/>
                  </a:moveTo>
                  <a:lnTo>
                    <a:pt x="8" y="56"/>
                  </a:lnTo>
                  <a:lnTo>
                    <a:pt x="16" y="56"/>
                  </a:lnTo>
                  <a:lnTo>
                    <a:pt x="16" y="48"/>
                  </a:lnTo>
                  <a:lnTo>
                    <a:pt x="8" y="48"/>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sp>
          <p:nvSpPr>
            <p:cNvPr id="6292" name="Freeform 694"/>
            <p:cNvSpPr>
              <a:spLocks noEditPoints="1"/>
            </p:cNvSpPr>
            <p:nvPr/>
          </p:nvSpPr>
          <p:spPr bwMode="auto">
            <a:xfrm>
              <a:off x="4340225" y="2254250"/>
              <a:ext cx="55563" cy="76200"/>
            </a:xfrm>
            <a:custGeom>
              <a:avLst/>
              <a:gdLst>
                <a:gd name="T0" fmla="*/ 17976 w 68"/>
                <a:gd name="T1" fmla="*/ 21771 h 98"/>
                <a:gd name="T2" fmla="*/ 31050 w 68"/>
                <a:gd name="T3" fmla="*/ 16329 h 98"/>
                <a:gd name="T4" fmla="*/ 24513 w 68"/>
                <a:gd name="T5" fmla="*/ 34990 h 98"/>
                <a:gd name="T6" fmla="*/ 42489 w 68"/>
                <a:gd name="T7" fmla="*/ 40433 h 98"/>
                <a:gd name="T8" fmla="*/ 24513 w 68"/>
                <a:gd name="T9" fmla="*/ 34990 h 98"/>
                <a:gd name="T10" fmla="*/ 24513 w 68"/>
                <a:gd name="T11" fmla="*/ 59871 h 98"/>
                <a:gd name="T12" fmla="*/ 31050 w 68"/>
                <a:gd name="T13" fmla="*/ 53651 h 98"/>
                <a:gd name="T14" fmla="*/ 0 w 68"/>
                <a:gd name="T15" fmla="*/ 0 h 98"/>
                <a:gd name="T16" fmla="*/ 24513 w 68"/>
                <a:gd name="T17" fmla="*/ 5443 h 98"/>
                <a:gd name="T18" fmla="*/ 0 w 68"/>
                <a:gd name="T19" fmla="*/ 0 h 98"/>
                <a:gd name="T20" fmla="*/ 31050 w 68"/>
                <a:gd name="T21" fmla="*/ 5443 h 98"/>
                <a:gd name="T22" fmla="*/ 42489 w 68"/>
                <a:gd name="T23" fmla="*/ 0 h 98"/>
                <a:gd name="T24" fmla="*/ 49026 w 68"/>
                <a:gd name="T25" fmla="*/ 0 h 98"/>
                <a:gd name="T26" fmla="*/ 55563 w 68"/>
                <a:gd name="T27" fmla="*/ 5443 h 98"/>
                <a:gd name="T28" fmla="*/ 49026 w 68"/>
                <a:gd name="T29" fmla="*/ 0 h 98"/>
                <a:gd name="T30" fmla="*/ 37587 w 68"/>
                <a:gd name="T31" fmla="*/ 21771 h 98"/>
                <a:gd name="T32" fmla="*/ 55563 w 68"/>
                <a:gd name="T33" fmla="*/ 16329 h 98"/>
                <a:gd name="T34" fmla="*/ 0 w 68"/>
                <a:gd name="T35" fmla="*/ 16329 h 98"/>
                <a:gd name="T36" fmla="*/ 13074 w 68"/>
                <a:gd name="T37" fmla="*/ 21771 h 98"/>
                <a:gd name="T38" fmla="*/ 0 w 68"/>
                <a:gd name="T39" fmla="*/ 16329 h 98"/>
                <a:gd name="T40" fmla="*/ 0 w 68"/>
                <a:gd name="T41" fmla="*/ 40433 h 98"/>
                <a:gd name="T42" fmla="*/ 17976 w 68"/>
                <a:gd name="T43" fmla="*/ 34990 h 98"/>
                <a:gd name="T44" fmla="*/ 0 w 68"/>
                <a:gd name="T45" fmla="*/ 53651 h 98"/>
                <a:gd name="T46" fmla="*/ 17976 w 68"/>
                <a:gd name="T47" fmla="*/ 59871 h 98"/>
                <a:gd name="T48" fmla="*/ 0 w 68"/>
                <a:gd name="T49" fmla="*/ 53651 h 98"/>
                <a:gd name="T50" fmla="*/ 0 w 68"/>
                <a:gd name="T51" fmla="*/ 76200 h 98"/>
                <a:gd name="T52" fmla="*/ 24513 w 68"/>
                <a:gd name="T53" fmla="*/ 69980 h 98"/>
                <a:gd name="T54" fmla="*/ 31050 w 68"/>
                <a:gd name="T55" fmla="*/ 69980 h 98"/>
                <a:gd name="T56" fmla="*/ 49026 w 68"/>
                <a:gd name="T57" fmla="*/ 76200 h 98"/>
                <a:gd name="T58" fmla="*/ 31050 w 68"/>
                <a:gd name="T59" fmla="*/ 69980 h 98"/>
                <a:gd name="T60" fmla="*/ 37587 w 68"/>
                <a:gd name="T61" fmla="*/ 59871 h 98"/>
                <a:gd name="T62" fmla="*/ 55563 w 68"/>
                <a:gd name="T63" fmla="*/ 53651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98"/>
                <a:gd name="T98" fmla="*/ 68 w 68"/>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98">
                  <a:moveTo>
                    <a:pt x="22" y="21"/>
                  </a:moveTo>
                  <a:lnTo>
                    <a:pt x="22" y="28"/>
                  </a:lnTo>
                  <a:lnTo>
                    <a:pt x="38" y="28"/>
                  </a:lnTo>
                  <a:lnTo>
                    <a:pt x="38" y="21"/>
                  </a:lnTo>
                  <a:lnTo>
                    <a:pt x="22" y="21"/>
                  </a:lnTo>
                  <a:close/>
                  <a:moveTo>
                    <a:pt x="30" y="45"/>
                  </a:moveTo>
                  <a:lnTo>
                    <a:pt x="30" y="52"/>
                  </a:lnTo>
                  <a:lnTo>
                    <a:pt x="52" y="52"/>
                  </a:lnTo>
                  <a:lnTo>
                    <a:pt x="52" y="45"/>
                  </a:lnTo>
                  <a:lnTo>
                    <a:pt x="30" y="45"/>
                  </a:lnTo>
                  <a:close/>
                  <a:moveTo>
                    <a:pt x="30" y="69"/>
                  </a:moveTo>
                  <a:lnTo>
                    <a:pt x="30" y="77"/>
                  </a:lnTo>
                  <a:lnTo>
                    <a:pt x="38" y="77"/>
                  </a:lnTo>
                  <a:lnTo>
                    <a:pt x="38" y="69"/>
                  </a:lnTo>
                  <a:lnTo>
                    <a:pt x="30" y="69"/>
                  </a:lnTo>
                  <a:close/>
                  <a:moveTo>
                    <a:pt x="0" y="0"/>
                  </a:moveTo>
                  <a:lnTo>
                    <a:pt x="0" y="7"/>
                  </a:lnTo>
                  <a:lnTo>
                    <a:pt x="30" y="7"/>
                  </a:lnTo>
                  <a:lnTo>
                    <a:pt x="30" y="0"/>
                  </a:lnTo>
                  <a:lnTo>
                    <a:pt x="0" y="0"/>
                  </a:lnTo>
                  <a:close/>
                  <a:moveTo>
                    <a:pt x="38" y="0"/>
                  </a:moveTo>
                  <a:lnTo>
                    <a:pt x="38" y="7"/>
                  </a:lnTo>
                  <a:lnTo>
                    <a:pt x="52" y="7"/>
                  </a:lnTo>
                  <a:lnTo>
                    <a:pt x="52" y="0"/>
                  </a:lnTo>
                  <a:lnTo>
                    <a:pt x="38" y="0"/>
                  </a:lnTo>
                  <a:close/>
                  <a:moveTo>
                    <a:pt x="60" y="0"/>
                  </a:moveTo>
                  <a:lnTo>
                    <a:pt x="60" y="7"/>
                  </a:lnTo>
                  <a:lnTo>
                    <a:pt x="68" y="7"/>
                  </a:lnTo>
                  <a:lnTo>
                    <a:pt x="68" y="0"/>
                  </a:lnTo>
                  <a:lnTo>
                    <a:pt x="60" y="0"/>
                  </a:lnTo>
                  <a:close/>
                  <a:moveTo>
                    <a:pt x="46" y="21"/>
                  </a:moveTo>
                  <a:lnTo>
                    <a:pt x="46" y="28"/>
                  </a:lnTo>
                  <a:lnTo>
                    <a:pt x="68" y="28"/>
                  </a:lnTo>
                  <a:lnTo>
                    <a:pt x="68" y="21"/>
                  </a:lnTo>
                  <a:lnTo>
                    <a:pt x="46" y="21"/>
                  </a:lnTo>
                  <a:close/>
                  <a:moveTo>
                    <a:pt x="0" y="21"/>
                  </a:moveTo>
                  <a:lnTo>
                    <a:pt x="0" y="28"/>
                  </a:lnTo>
                  <a:lnTo>
                    <a:pt x="16" y="28"/>
                  </a:lnTo>
                  <a:lnTo>
                    <a:pt x="16" y="21"/>
                  </a:lnTo>
                  <a:lnTo>
                    <a:pt x="0" y="21"/>
                  </a:lnTo>
                  <a:close/>
                  <a:moveTo>
                    <a:pt x="0" y="45"/>
                  </a:moveTo>
                  <a:lnTo>
                    <a:pt x="0" y="52"/>
                  </a:lnTo>
                  <a:lnTo>
                    <a:pt x="22" y="52"/>
                  </a:lnTo>
                  <a:lnTo>
                    <a:pt x="22" y="45"/>
                  </a:lnTo>
                  <a:lnTo>
                    <a:pt x="0" y="45"/>
                  </a:lnTo>
                  <a:close/>
                  <a:moveTo>
                    <a:pt x="0" y="69"/>
                  </a:moveTo>
                  <a:lnTo>
                    <a:pt x="0" y="77"/>
                  </a:lnTo>
                  <a:lnTo>
                    <a:pt x="22" y="77"/>
                  </a:lnTo>
                  <a:lnTo>
                    <a:pt x="22" y="69"/>
                  </a:lnTo>
                  <a:lnTo>
                    <a:pt x="0" y="69"/>
                  </a:lnTo>
                  <a:close/>
                  <a:moveTo>
                    <a:pt x="0" y="90"/>
                  </a:moveTo>
                  <a:lnTo>
                    <a:pt x="0" y="98"/>
                  </a:lnTo>
                  <a:lnTo>
                    <a:pt x="30" y="98"/>
                  </a:lnTo>
                  <a:lnTo>
                    <a:pt x="30" y="90"/>
                  </a:lnTo>
                  <a:lnTo>
                    <a:pt x="0" y="90"/>
                  </a:lnTo>
                  <a:close/>
                  <a:moveTo>
                    <a:pt x="38" y="90"/>
                  </a:moveTo>
                  <a:lnTo>
                    <a:pt x="38" y="98"/>
                  </a:lnTo>
                  <a:lnTo>
                    <a:pt x="60" y="98"/>
                  </a:lnTo>
                  <a:lnTo>
                    <a:pt x="60" y="90"/>
                  </a:lnTo>
                  <a:lnTo>
                    <a:pt x="38" y="90"/>
                  </a:lnTo>
                  <a:close/>
                  <a:moveTo>
                    <a:pt x="46" y="69"/>
                  </a:moveTo>
                  <a:lnTo>
                    <a:pt x="46" y="77"/>
                  </a:lnTo>
                  <a:lnTo>
                    <a:pt x="68" y="77"/>
                  </a:lnTo>
                  <a:lnTo>
                    <a:pt x="68" y="69"/>
                  </a:lnTo>
                  <a:lnTo>
                    <a:pt x="46" y="69"/>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grpSp>
      <p:grpSp>
        <p:nvGrpSpPr>
          <p:cNvPr id="9" name="Group 924"/>
          <p:cNvGrpSpPr>
            <a:grpSpLocks/>
          </p:cNvGrpSpPr>
          <p:nvPr/>
        </p:nvGrpSpPr>
        <p:grpSpPr bwMode="auto">
          <a:xfrm>
            <a:off x="4495800" y="1752600"/>
            <a:ext cx="493713" cy="554038"/>
            <a:chOff x="4306888" y="2152650"/>
            <a:chExt cx="230187" cy="230188"/>
          </a:xfrm>
        </p:grpSpPr>
        <p:sp>
          <p:nvSpPr>
            <p:cNvPr id="6167" name="Freeform 632"/>
            <p:cNvSpPr>
              <a:spLocks/>
            </p:cNvSpPr>
            <p:nvPr/>
          </p:nvSpPr>
          <p:spPr bwMode="auto">
            <a:xfrm>
              <a:off x="4505325" y="2152650"/>
              <a:ext cx="31750" cy="190500"/>
            </a:xfrm>
            <a:custGeom>
              <a:avLst/>
              <a:gdLst>
                <a:gd name="T0" fmla="*/ 0 w 40"/>
                <a:gd name="T1" fmla="*/ 190500 h 241"/>
                <a:gd name="T2" fmla="*/ 31750 w 40"/>
                <a:gd name="T3" fmla="*/ 163624 h 241"/>
                <a:gd name="T4" fmla="*/ 31750 w 40"/>
                <a:gd name="T5" fmla="*/ 7114 h 241"/>
                <a:gd name="T6" fmla="*/ 0 w 40"/>
                <a:gd name="T7" fmla="*/ 0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9"/>
                  </a:lnTo>
                  <a:lnTo>
                    <a:pt x="0" y="0"/>
                  </a:lnTo>
                  <a:lnTo>
                    <a:pt x="0" y="241"/>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6168" name="Freeform 633"/>
            <p:cNvSpPr>
              <a:spLocks/>
            </p:cNvSpPr>
            <p:nvPr/>
          </p:nvSpPr>
          <p:spPr bwMode="auto">
            <a:xfrm>
              <a:off x="4498975" y="2160588"/>
              <a:ext cx="31750" cy="190500"/>
            </a:xfrm>
            <a:custGeom>
              <a:avLst/>
              <a:gdLst>
                <a:gd name="T0" fmla="*/ 0 w 40"/>
                <a:gd name="T1" fmla="*/ 190500 h 242"/>
                <a:gd name="T2" fmla="*/ 31750 w 40"/>
                <a:gd name="T3" fmla="*/ 162161 h 242"/>
                <a:gd name="T4" fmla="*/ 31750 w 40"/>
                <a:gd name="T5" fmla="*/ 0 h 242"/>
                <a:gd name="T6" fmla="*/ 0 w 40"/>
                <a:gd name="T7" fmla="*/ 26764 h 242"/>
                <a:gd name="T8" fmla="*/ 0 w 40"/>
                <a:gd name="T9" fmla="*/ 190500 h 242"/>
                <a:gd name="T10" fmla="*/ 0 60000 65536"/>
                <a:gd name="T11" fmla="*/ 0 60000 65536"/>
                <a:gd name="T12" fmla="*/ 0 60000 65536"/>
                <a:gd name="T13" fmla="*/ 0 60000 65536"/>
                <a:gd name="T14" fmla="*/ 0 60000 65536"/>
                <a:gd name="T15" fmla="*/ 0 w 40"/>
                <a:gd name="T16" fmla="*/ 0 h 242"/>
                <a:gd name="T17" fmla="*/ 40 w 40"/>
                <a:gd name="T18" fmla="*/ 242 h 242"/>
              </a:gdLst>
              <a:ahLst/>
              <a:cxnLst>
                <a:cxn ang="T10">
                  <a:pos x="T0" y="T1"/>
                </a:cxn>
                <a:cxn ang="T11">
                  <a:pos x="T2" y="T3"/>
                </a:cxn>
                <a:cxn ang="T12">
                  <a:pos x="T4" y="T5"/>
                </a:cxn>
                <a:cxn ang="T13">
                  <a:pos x="T6" y="T7"/>
                </a:cxn>
                <a:cxn ang="T14">
                  <a:pos x="T8" y="T9"/>
                </a:cxn>
              </a:cxnLst>
              <a:rect l="T15" t="T16" r="T17" b="T18"/>
              <a:pathLst>
                <a:path w="40" h="242">
                  <a:moveTo>
                    <a:pt x="0" y="242"/>
                  </a:moveTo>
                  <a:lnTo>
                    <a:pt x="40" y="206"/>
                  </a:lnTo>
                  <a:lnTo>
                    <a:pt x="40" y="0"/>
                  </a:lnTo>
                  <a:lnTo>
                    <a:pt x="0" y="34"/>
                  </a:lnTo>
                  <a:lnTo>
                    <a:pt x="0" y="242"/>
                  </a:lnTo>
                  <a:close/>
                </a:path>
              </a:pathLst>
            </a:custGeom>
            <a:solidFill>
              <a:srgbClr val="000000"/>
            </a:solidFill>
            <a:ln w="9525">
              <a:noFill/>
              <a:round/>
              <a:headEnd/>
              <a:tailEnd/>
            </a:ln>
          </p:spPr>
          <p:txBody>
            <a:bodyPr/>
            <a:lstStyle/>
            <a:p>
              <a:endParaRPr lang="en-US" sz="1800">
                <a:solidFill>
                  <a:schemeClr val="tx1"/>
                </a:solidFill>
                <a:latin typeface="Segoe" pitchFamily="34" charset="0"/>
              </a:endParaRPr>
            </a:p>
          </p:txBody>
        </p:sp>
        <p:sp>
          <p:nvSpPr>
            <p:cNvPr id="6169" name="Rectangle 634"/>
            <p:cNvSpPr>
              <a:spLocks noChangeArrowheads="1"/>
            </p:cNvSpPr>
            <p:nvPr/>
          </p:nvSpPr>
          <p:spPr bwMode="auto">
            <a:xfrm>
              <a:off x="4376738" y="2185988"/>
              <a:ext cx="122238" cy="165100"/>
            </a:xfrm>
            <a:prstGeom prst="rect">
              <a:avLst/>
            </a:prstGeom>
            <a:solidFill>
              <a:srgbClr val="000000"/>
            </a:solidFill>
            <a:ln w="9525">
              <a:noFill/>
              <a:miter lim="800000"/>
              <a:headEnd/>
              <a:tailEnd/>
            </a:ln>
          </p:spPr>
          <p:txBody>
            <a:bodyPr/>
            <a:lstStyle/>
            <a:p>
              <a:endParaRPr lang="en-US" sz="1800">
                <a:solidFill>
                  <a:schemeClr val="tx1"/>
                </a:solidFill>
                <a:latin typeface="Segoe" pitchFamily="34" charset="0"/>
              </a:endParaRPr>
            </a:p>
          </p:txBody>
        </p:sp>
        <p:sp>
          <p:nvSpPr>
            <p:cNvPr id="6170" name="Rectangle 635"/>
            <p:cNvSpPr>
              <a:spLocks noChangeArrowheads="1"/>
            </p:cNvSpPr>
            <p:nvPr/>
          </p:nvSpPr>
          <p:spPr bwMode="auto">
            <a:xfrm>
              <a:off x="4370388" y="2179638"/>
              <a:ext cx="128588" cy="163513"/>
            </a:xfrm>
            <a:prstGeom prst="rect">
              <a:avLst/>
            </a:prstGeom>
            <a:solidFill>
              <a:srgbClr val="C0C0C0"/>
            </a:solidFill>
            <a:ln w="9525">
              <a:noFill/>
              <a:miter lim="800000"/>
              <a:headEnd/>
              <a:tailEnd/>
            </a:ln>
          </p:spPr>
          <p:txBody>
            <a:bodyPr/>
            <a:lstStyle/>
            <a:p>
              <a:endParaRPr lang="en-US" sz="1800">
                <a:solidFill>
                  <a:schemeClr val="tx1"/>
                </a:solidFill>
                <a:latin typeface="Segoe" pitchFamily="34" charset="0"/>
              </a:endParaRPr>
            </a:p>
          </p:txBody>
        </p:sp>
        <p:sp>
          <p:nvSpPr>
            <p:cNvPr id="6171" name="Freeform 636"/>
            <p:cNvSpPr>
              <a:spLocks/>
            </p:cNvSpPr>
            <p:nvPr/>
          </p:nvSpPr>
          <p:spPr bwMode="auto">
            <a:xfrm>
              <a:off x="4370388" y="2152650"/>
              <a:ext cx="160338" cy="26988"/>
            </a:xfrm>
            <a:custGeom>
              <a:avLst/>
              <a:gdLst>
                <a:gd name="T0" fmla="*/ 0 w 202"/>
                <a:gd name="T1" fmla="*/ 26988 h 35"/>
                <a:gd name="T2" fmla="*/ 128588 w 202"/>
                <a:gd name="T3" fmla="*/ 26988 h 35"/>
                <a:gd name="T4" fmla="*/ 160338 w 202"/>
                <a:gd name="T5" fmla="*/ 0 h 35"/>
                <a:gd name="T6" fmla="*/ 31750 w 202"/>
                <a:gd name="T7" fmla="*/ 0 h 35"/>
                <a:gd name="T8" fmla="*/ 0 w 202"/>
                <a:gd name="T9" fmla="*/ 26988 h 35"/>
                <a:gd name="T10" fmla="*/ 0 60000 65536"/>
                <a:gd name="T11" fmla="*/ 0 60000 65536"/>
                <a:gd name="T12" fmla="*/ 0 60000 65536"/>
                <a:gd name="T13" fmla="*/ 0 60000 65536"/>
                <a:gd name="T14" fmla="*/ 0 60000 65536"/>
                <a:gd name="T15" fmla="*/ 0 w 202"/>
                <a:gd name="T16" fmla="*/ 0 h 35"/>
                <a:gd name="T17" fmla="*/ 202 w 202"/>
                <a:gd name="T18" fmla="*/ 35 h 35"/>
              </a:gdLst>
              <a:ahLst/>
              <a:cxnLst>
                <a:cxn ang="T10">
                  <a:pos x="T0" y="T1"/>
                </a:cxn>
                <a:cxn ang="T11">
                  <a:pos x="T2" y="T3"/>
                </a:cxn>
                <a:cxn ang="T12">
                  <a:pos x="T4" y="T5"/>
                </a:cxn>
                <a:cxn ang="T13">
                  <a:pos x="T6" y="T7"/>
                </a:cxn>
                <a:cxn ang="T14">
                  <a:pos x="T8" y="T9"/>
                </a:cxn>
              </a:cxnLst>
              <a:rect l="T15" t="T16" r="T17" b="T18"/>
              <a:pathLst>
                <a:path w="202" h="35">
                  <a:moveTo>
                    <a:pt x="0" y="35"/>
                  </a:moveTo>
                  <a:lnTo>
                    <a:pt x="162" y="35"/>
                  </a:lnTo>
                  <a:lnTo>
                    <a:pt x="202" y="0"/>
                  </a:lnTo>
                  <a:lnTo>
                    <a:pt x="40" y="0"/>
                  </a:lnTo>
                  <a:lnTo>
                    <a:pt x="0" y="35"/>
                  </a:lnTo>
                  <a:close/>
                </a:path>
              </a:pathLst>
            </a:custGeom>
            <a:solidFill>
              <a:srgbClr val="C0C0C0"/>
            </a:solidFill>
            <a:ln w="9525">
              <a:noFill/>
              <a:round/>
              <a:headEnd/>
              <a:tailEnd/>
            </a:ln>
          </p:spPr>
          <p:txBody>
            <a:bodyPr/>
            <a:lstStyle/>
            <a:p>
              <a:endParaRPr lang="en-US" sz="1800">
                <a:solidFill>
                  <a:schemeClr val="tx1"/>
                </a:solidFill>
                <a:latin typeface="Segoe" pitchFamily="34" charset="0"/>
              </a:endParaRPr>
            </a:p>
          </p:txBody>
        </p:sp>
        <p:sp>
          <p:nvSpPr>
            <p:cNvPr id="6172" name="Freeform 637"/>
            <p:cNvSpPr>
              <a:spLocks/>
            </p:cNvSpPr>
            <p:nvPr/>
          </p:nvSpPr>
          <p:spPr bwMode="auto">
            <a:xfrm>
              <a:off x="4498975" y="2152650"/>
              <a:ext cx="31750" cy="190500"/>
            </a:xfrm>
            <a:custGeom>
              <a:avLst/>
              <a:gdLst>
                <a:gd name="T0" fmla="*/ 0 w 40"/>
                <a:gd name="T1" fmla="*/ 190500 h 241"/>
                <a:gd name="T2" fmla="*/ 31750 w 40"/>
                <a:gd name="T3" fmla="*/ 163624 h 241"/>
                <a:gd name="T4" fmla="*/ 31750 w 40"/>
                <a:gd name="T5" fmla="*/ 0 h 241"/>
                <a:gd name="T6" fmla="*/ 0 w 40"/>
                <a:gd name="T7" fmla="*/ 27666 h 241"/>
                <a:gd name="T8" fmla="*/ 0 w 40"/>
                <a:gd name="T9" fmla="*/ 190500 h 241"/>
                <a:gd name="T10" fmla="*/ 0 60000 65536"/>
                <a:gd name="T11" fmla="*/ 0 60000 65536"/>
                <a:gd name="T12" fmla="*/ 0 60000 65536"/>
                <a:gd name="T13" fmla="*/ 0 60000 65536"/>
                <a:gd name="T14" fmla="*/ 0 60000 65536"/>
                <a:gd name="T15" fmla="*/ 0 w 40"/>
                <a:gd name="T16" fmla="*/ 0 h 241"/>
                <a:gd name="T17" fmla="*/ 40 w 40"/>
                <a:gd name="T18" fmla="*/ 241 h 241"/>
              </a:gdLst>
              <a:ahLst/>
              <a:cxnLst>
                <a:cxn ang="T10">
                  <a:pos x="T0" y="T1"/>
                </a:cxn>
                <a:cxn ang="T11">
                  <a:pos x="T2" y="T3"/>
                </a:cxn>
                <a:cxn ang="T12">
                  <a:pos x="T4" y="T5"/>
                </a:cxn>
                <a:cxn ang="T13">
                  <a:pos x="T6" y="T7"/>
                </a:cxn>
                <a:cxn ang="T14">
                  <a:pos x="T8" y="T9"/>
                </a:cxn>
              </a:cxnLst>
              <a:rect l="T15" t="T16" r="T17" b="T18"/>
              <a:pathLst>
                <a:path w="40" h="241">
                  <a:moveTo>
                    <a:pt x="0" y="241"/>
                  </a:moveTo>
                  <a:lnTo>
                    <a:pt x="40" y="207"/>
                  </a:lnTo>
                  <a:lnTo>
                    <a:pt x="40" y="0"/>
                  </a:lnTo>
                  <a:lnTo>
                    <a:pt x="0" y="35"/>
                  </a:lnTo>
                  <a:lnTo>
                    <a:pt x="0" y="241"/>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173" name="Freeform 638"/>
            <p:cNvSpPr>
              <a:spLocks/>
            </p:cNvSpPr>
            <p:nvPr/>
          </p:nvSpPr>
          <p:spPr bwMode="auto">
            <a:xfrm>
              <a:off x="4370388" y="2179638"/>
              <a:ext cx="128588" cy="3175"/>
            </a:xfrm>
            <a:custGeom>
              <a:avLst/>
              <a:gdLst>
                <a:gd name="T0" fmla="*/ 0 w 162"/>
                <a:gd name="T1" fmla="*/ 0 h 3"/>
                <a:gd name="T2" fmla="*/ 128588 w 162"/>
                <a:gd name="T3" fmla="*/ 0 h 3"/>
                <a:gd name="T4" fmla="*/ 123825 w 162"/>
                <a:gd name="T5" fmla="*/ 3175 h 3"/>
                <a:gd name="T6" fmla="*/ 0 w 162"/>
                <a:gd name="T7" fmla="*/ 3175 h 3"/>
                <a:gd name="T8" fmla="*/ 0 w 162"/>
                <a:gd name="T9" fmla="*/ 0 h 3"/>
                <a:gd name="T10" fmla="*/ 0 60000 65536"/>
                <a:gd name="T11" fmla="*/ 0 60000 65536"/>
                <a:gd name="T12" fmla="*/ 0 60000 65536"/>
                <a:gd name="T13" fmla="*/ 0 60000 65536"/>
                <a:gd name="T14" fmla="*/ 0 60000 65536"/>
                <a:gd name="T15" fmla="*/ 0 w 162"/>
                <a:gd name="T16" fmla="*/ 0 h 3"/>
                <a:gd name="T17" fmla="*/ 162 w 162"/>
                <a:gd name="T18" fmla="*/ 3 h 3"/>
              </a:gdLst>
              <a:ahLst/>
              <a:cxnLst>
                <a:cxn ang="T10">
                  <a:pos x="T0" y="T1"/>
                </a:cxn>
                <a:cxn ang="T11">
                  <a:pos x="T2" y="T3"/>
                </a:cxn>
                <a:cxn ang="T12">
                  <a:pos x="T4" y="T5"/>
                </a:cxn>
                <a:cxn ang="T13">
                  <a:pos x="T6" y="T7"/>
                </a:cxn>
                <a:cxn ang="T14">
                  <a:pos x="T8" y="T9"/>
                </a:cxn>
              </a:cxnLst>
              <a:rect l="T15" t="T16" r="T17" b="T18"/>
              <a:pathLst>
                <a:path w="162" h="3">
                  <a:moveTo>
                    <a:pt x="0" y="0"/>
                  </a:moveTo>
                  <a:lnTo>
                    <a:pt x="162" y="0"/>
                  </a:lnTo>
                  <a:lnTo>
                    <a:pt x="156" y="3"/>
                  </a:lnTo>
                  <a:lnTo>
                    <a:pt x="0" y="3"/>
                  </a:lnTo>
                  <a:lnTo>
                    <a:pt x="0"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6174" name="Freeform 639"/>
            <p:cNvSpPr>
              <a:spLocks/>
            </p:cNvSpPr>
            <p:nvPr/>
          </p:nvSpPr>
          <p:spPr bwMode="auto">
            <a:xfrm>
              <a:off x="4370388" y="2179638"/>
              <a:ext cx="3175" cy="163513"/>
            </a:xfrm>
            <a:custGeom>
              <a:avLst/>
              <a:gdLst>
                <a:gd name="T0" fmla="*/ 0 w 5"/>
                <a:gd name="T1" fmla="*/ 0 h 206"/>
                <a:gd name="T2" fmla="*/ 0 w 5"/>
                <a:gd name="T3" fmla="*/ 163513 h 206"/>
                <a:gd name="T4" fmla="*/ 3175 w 5"/>
                <a:gd name="T5" fmla="*/ 161132 h 206"/>
                <a:gd name="T6" fmla="*/ 3175 w 5"/>
                <a:gd name="T7" fmla="*/ 2381 h 206"/>
                <a:gd name="T8" fmla="*/ 0 w 5"/>
                <a:gd name="T9" fmla="*/ 0 h 206"/>
                <a:gd name="T10" fmla="*/ 0 60000 65536"/>
                <a:gd name="T11" fmla="*/ 0 60000 65536"/>
                <a:gd name="T12" fmla="*/ 0 60000 65536"/>
                <a:gd name="T13" fmla="*/ 0 60000 65536"/>
                <a:gd name="T14" fmla="*/ 0 60000 65536"/>
                <a:gd name="T15" fmla="*/ 0 w 5"/>
                <a:gd name="T16" fmla="*/ 0 h 206"/>
                <a:gd name="T17" fmla="*/ 5 w 5"/>
                <a:gd name="T18" fmla="*/ 206 h 206"/>
              </a:gdLst>
              <a:ahLst/>
              <a:cxnLst>
                <a:cxn ang="T10">
                  <a:pos x="T0" y="T1"/>
                </a:cxn>
                <a:cxn ang="T11">
                  <a:pos x="T2" y="T3"/>
                </a:cxn>
                <a:cxn ang="T12">
                  <a:pos x="T4" y="T5"/>
                </a:cxn>
                <a:cxn ang="T13">
                  <a:pos x="T6" y="T7"/>
                </a:cxn>
                <a:cxn ang="T14">
                  <a:pos x="T8" y="T9"/>
                </a:cxn>
              </a:cxnLst>
              <a:rect l="T15" t="T16" r="T17" b="T18"/>
              <a:pathLst>
                <a:path w="5" h="206">
                  <a:moveTo>
                    <a:pt x="0" y="0"/>
                  </a:moveTo>
                  <a:lnTo>
                    <a:pt x="0" y="206"/>
                  </a:lnTo>
                  <a:lnTo>
                    <a:pt x="5" y="203"/>
                  </a:lnTo>
                  <a:lnTo>
                    <a:pt x="5" y="3"/>
                  </a:lnTo>
                  <a:lnTo>
                    <a:pt x="0"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175" name="Rectangle 640"/>
            <p:cNvSpPr>
              <a:spLocks noChangeArrowheads="1"/>
            </p:cNvSpPr>
            <p:nvPr/>
          </p:nvSpPr>
          <p:spPr bwMode="auto">
            <a:xfrm>
              <a:off x="4370388" y="2224088"/>
              <a:ext cx="128588" cy="4763"/>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6176" name="Rectangle 641"/>
            <p:cNvSpPr>
              <a:spLocks noChangeArrowheads="1"/>
            </p:cNvSpPr>
            <p:nvPr/>
          </p:nvSpPr>
          <p:spPr bwMode="auto">
            <a:xfrm>
              <a:off x="4373563" y="2228850"/>
              <a:ext cx="125413" cy="1588"/>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6177" name="Rectangle 642"/>
            <p:cNvSpPr>
              <a:spLocks noChangeArrowheads="1"/>
            </p:cNvSpPr>
            <p:nvPr/>
          </p:nvSpPr>
          <p:spPr bwMode="auto">
            <a:xfrm>
              <a:off x="4370388" y="2273300"/>
              <a:ext cx="128588" cy="1588"/>
            </a:xfrm>
            <a:prstGeom prst="rect">
              <a:avLst/>
            </a:prstGeom>
            <a:solidFill>
              <a:srgbClr val="808080"/>
            </a:solidFill>
            <a:ln w="9525">
              <a:noFill/>
              <a:miter lim="800000"/>
              <a:headEnd/>
              <a:tailEnd/>
            </a:ln>
          </p:spPr>
          <p:txBody>
            <a:bodyPr/>
            <a:lstStyle/>
            <a:p>
              <a:endParaRPr lang="en-US" sz="1800">
                <a:solidFill>
                  <a:schemeClr val="tx1"/>
                </a:solidFill>
                <a:latin typeface="Segoe" pitchFamily="34" charset="0"/>
              </a:endParaRPr>
            </a:p>
          </p:txBody>
        </p:sp>
        <p:sp>
          <p:nvSpPr>
            <p:cNvPr id="6178" name="Rectangle 643"/>
            <p:cNvSpPr>
              <a:spLocks noChangeArrowheads="1"/>
            </p:cNvSpPr>
            <p:nvPr/>
          </p:nvSpPr>
          <p:spPr bwMode="auto">
            <a:xfrm>
              <a:off x="4373563" y="2274888"/>
              <a:ext cx="125413" cy="4763"/>
            </a:xfrm>
            <a:prstGeom prst="rect">
              <a:avLst/>
            </a:prstGeom>
            <a:solidFill>
              <a:srgbClr val="FFFFFF"/>
            </a:solidFill>
            <a:ln w="9525">
              <a:noFill/>
              <a:miter lim="800000"/>
              <a:headEnd/>
              <a:tailEnd/>
            </a:ln>
          </p:spPr>
          <p:txBody>
            <a:bodyPr/>
            <a:lstStyle/>
            <a:p>
              <a:endParaRPr lang="en-US" sz="1800">
                <a:solidFill>
                  <a:schemeClr val="tx1"/>
                </a:solidFill>
                <a:latin typeface="Segoe" pitchFamily="34" charset="0"/>
              </a:endParaRPr>
            </a:p>
          </p:txBody>
        </p:sp>
        <p:sp>
          <p:nvSpPr>
            <p:cNvPr id="6179" name="Rectangle 644"/>
            <p:cNvSpPr>
              <a:spLocks noChangeArrowheads="1"/>
            </p:cNvSpPr>
            <p:nvPr/>
          </p:nvSpPr>
          <p:spPr bwMode="auto">
            <a:xfrm>
              <a:off x="4457700" y="2317750"/>
              <a:ext cx="23813" cy="12700"/>
            </a:xfrm>
            <a:prstGeom prst="rect">
              <a:avLst/>
            </a:prstGeom>
            <a:solidFill>
              <a:srgbClr val="FF0000"/>
            </a:solidFill>
            <a:ln w="9525">
              <a:noFill/>
              <a:miter lim="800000"/>
              <a:headEnd/>
              <a:tailEnd/>
            </a:ln>
          </p:spPr>
          <p:txBody>
            <a:bodyPr/>
            <a:lstStyle/>
            <a:p>
              <a:endParaRPr lang="en-US" sz="1800">
                <a:solidFill>
                  <a:schemeClr val="tx1"/>
                </a:solidFill>
                <a:latin typeface="Segoe" pitchFamily="34" charset="0"/>
              </a:endParaRPr>
            </a:p>
          </p:txBody>
        </p:sp>
        <p:sp>
          <p:nvSpPr>
            <p:cNvPr id="6180" name="Freeform 645"/>
            <p:cNvSpPr>
              <a:spLocks/>
            </p:cNvSpPr>
            <p:nvPr/>
          </p:nvSpPr>
          <p:spPr bwMode="auto">
            <a:xfrm>
              <a:off x="4370388" y="2152650"/>
              <a:ext cx="160338" cy="26988"/>
            </a:xfrm>
            <a:custGeom>
              <a:avLst/>
              <a:gdLst>
                <a:gd name="T0" fmla="*/ 160338 w 202"/>
                <a:gd name="T1" fmla="*/ 0 h 35"/>
                <a:gd name="T2" fmla="*/ 156369 w 202"/>
                <a:gd name="T3" fmla="*/ 3084 h 35"/>
                <a:gd name="T4" fmla="*/ 31750 w 202"/>
                <a:gd name="T5" fmla="*/ 3084 h 35"/>
                <a:gd name="T6" fmla="*/ 3969 w 202"/>
                <a:gd name="T7" fmla="*/ 26988 h 35"/>
                <a:gd name="T8" fmla="*/ 0 w 202"/>
                <a:gd name="T9" fmla="*/ 26988 h 35"/>
                <a:gd name="T10" fmla="*/ 31750 w 202"/>
                <a:gd name="T11" fmla="*/ 0 h 35"/>
                <a:gd name="T12" fmla="*/ 160338 w 202"/>
                <a:gd name="T13" fmla="*/ 0 h 35"/>
                <a:gd name="T14" fmla="*/ 0 60000 65536"/>
                <a:gd name="T15" fmla="*/ 0 60000 65536"/>
                <a:gd name="T16" fmla="*/ 0 60000 65536"/>
                <a:gd name="T17" fmla="*/ 0 60000 65536"/>
                <a:gd name="T18" fmla="*/ 0 60000 65536"/>
                <a:gd name="T19" fmla="*/ 0 60000 65536"/>
                <a:gd name="T20" fmla="*/ 0 60000 65536"/>
                <a:gd name="T21" fmla="*/ 0 w 202"/>
                <a:gd name="T22" fmla="*/ 0 h 35"/>
                <a:gd name="T23" fmla="*/ 202 w 20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5">
                  <a:moveTo>
                    <a:pt x="202" y="0"/>
                  </a:moveTo>
                  <a:lnTo>
                    <a:pt x="197" y="4"/>
                  </a:lnTo>
                  <a:lnTo>
                    <a:pt x="40" y="4"/>
                  </a:lnTo>
                  <a:lnTo>
                    <a:pt x="5" y="35"/>
                  </a:lnTo>
                  <a:lnTo>
                    <a:pt x="0" y="35"/>
                  </a:lnTo>
                  <a:lnTo>
                    <a:pt x="40" y="0"/>
                  </a:lnTo>
                  <a:lnTo>
                    <a:pt x="202" y="0"/>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181" name="Rectangle 646"/>
            <p:cNvSpPr>
              <a:spLocks noChangeArrowheads="1"/>
            </p:cNvSpPr>
            <p:nvPr/>
          </p:nvSpPr>
          <p:spPr bwMode="auto">
            <a:xfrm>
              <a:off x="4319588" y="2239963"/>
              <a:ext cx="122238" cy="1588"/>
            </a:xfrm>
            <a:prstGeom prst="rect">
              <a:avLst/>
            </a:prstGeom>
            <a:solidFill>
              <a:srgbClr val="C2C2C2"/>
            </a:solidFill>
            <a:ln w="9525">
              <a:noFill/>
              <a:miter lim="800000"/>
              <a:headEnd/>
              <a:tailEnd/>
            </a:ln>
          </p:spPr>
          <p:txBody>
            <a:bodyPr/>
            <a:lstStyle/>
            <a:p>
              <a:endParaRPr lang="en-US" sz="1800">
                <a:solidFill>
                  <a:schemeClr val="tx1"/>
                </a:solidFill>
                <a:latin typeface="Segoe" pitchFamily="34" charset="0"/>
              </a:endParaRPr>
            </a:p>
          </p:txBody>
        </p:sp>
        <p:sp>
          <p:nvSpPr>
            <p:cNvPr id="6182" name="Rectangle 647"/>
            <p:cNvSpPr>
              <a:spLocks noChangeArrowheads="1"/>
            </p:cNvSpPr>
            <p:nvPr/>
          </p:nvSpPr>
          <p:spPr bwMode="auto">
            <a:xfrm>
              <a:off x="4319588" y="2241550"/>
              <a:ext cx="122238" cy="1588"/>
            </a:xfrm>
            <a:prstGeom prst="rect">
              <a:avLst/>
            </a:prstGeom>
            <a:solidFill>
              <a:srgbClr val="FEFEFE"/>
            </a:solidFill>
            <a:ln w="9525">
              <a:noFill/>
              <a:miter lim="800000"/>
              <a:headEnd/>
              <a:tailEnd/>
            </a:ln>
          </p:spPr>
          <p:txBody>
            <a:bodyPr/>
            <a:lstStyle/>
            <a:p>
              <a:endParaRPr lang="en-US" sz="1800">
                <a:solidFill>
                  <a:schemeClr val="tx1"/>
                </a:solidFill>
                <a:latin typeface="Segoe" pitchFamily="34" charset="0"/>
              </a:endParaRPr>
            </a:p>
          </p:txBody>
        </p:sp>
        <p:sp>
          <p:nvSpPr>
            <p:cNvPr id="6183" name="Rectangle 648"/>
            <p:cNvSpPr>
              <a:spLocks noChangeArrowheads="1"/>
            </p:cNvSpPr>
            <p:nvPr/>
          </p:nvSpPr>
          <p:spPr bwMode="auto">
            <a:xfrm>
              <a:off x="4319588" y="2243138"/>
              <a:ext cx="122238" cy="1588"/>
            </a:xfrm>
            <a:prstGeom prst="rect">
              <a:avLst/>
            </a:prstGeom>
            <a:solidFill>
              <a:srgbClr val="FBFBFB"/>
            </a:solidFill>
            <a:ln w="9525">
              <a:noFill/>
              <a:miter lim="800000"/>
              <a:headEnd/>
              <a:tailEnd/>
            </a:ln>
          </p:spPr>
          <p:txBody>
            <a:bodyPr/>
            <a:lstStyle/>
            <a:p>
              <a:endParaRPr lang="en-US" sz="1800">
                <a:solidFill>
                  <a:schemeClr val="tx1"/>
                </a:solidFill>
                <a:latin typeface="Segoe" pitchFamily="34" charset="0"/>
              </a:endParaRPr>
            </a:p>
          </p:txBody>
        </p:sp>
        <p:sp>
          <p:nvSpPr>
            <p:cNvPr id="6184" name="Rectangle 649"/>
            <p:cNvSpPr>
              <a:spLocks noChangeArrowheads="1"/>
            </p:cNvSpPr>
            <p:nvPr/>
          </p:nvSpPr>
          <p:spPr bwMode="auto">
            <a:xfrm>
              <a:off x="4319588" y="2243138"/>
              <a:ext cx="122238"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6185" name="Rectangle 650"/>
            <p:cNvSpPr>
              <a:spLocks noChangeArrowheads="1"/>
            </p:cNvSpPr>
            <p:nvPr/>
          </p:nvSpPr>
          <p:spPr bwMode="auto">
            <a:xfrm>
              <a:off x="4319588" y="2244725"/>
              <a:ext cx="122238"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6186" name="Rectangle 651"/>
            <p:cNvSpPr>
              <a:spLocks noChangeArrowheads="1"/>
            </p:cNvSpPr>
            <p:nvPr/>
          </p:nvSpPr>
          <p:spPr bwMode="auto">
            <a:xfrm>
              <a:off x="4319588" y="2246313"/>
              <a:ext cx="122238"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6187" name="Rectangle 652"/>
            <p:cNvSpPr>
              <a:spLocks noChangeArrowheads="1"/>
            </p:cNvSpPr>
            <p:nvPr/>
          </p:nvSpPr>
          <p:spPr bwMode="auto">
            <a:xfrm>
              <a:off x="4319588" y="2247900"/>
              <a:ext cx="122238"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6188" name="Rectangle 653"/>
            <p:cNvSpPr>
              <a:spLocks noChangeArrowheads="1"/>
            </p:cNvSpPr>
            <p:nvPr/>
          </p:nvSpPr>
          <p:spPr bwMode="auto">
            <a:xfrm>
              <a:off x="4319588" y="2249488"/>
              <a:ext cx="122238"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6189" name="Rectangle 654"/>
            <p:cNvSpPr>
              <a:spLocks noChangeArrowheads="1"/>
            </p:cNvSpPr>
            <p:nvPr/>
          </p:nvSpPr>
          <p:spPr bwMode="auto">
            <a:xfrm>
              <a:off x="4319588" y="2249488"/>
              <a:ext cx="122238"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6190" name="Rectangle 655"/>
            <p:cNvSpPr>
              <a:spLocks noChangeArrowheads="1"/>
            </p:cNvSpPr>
            <p:nvPr/>
          </p:nvSpPr>
          <p:spPr bwMode="auto">
            <a:xfrm>
              <a:off x="4319588" y="2251075"/>
              <a:ext cx="122238"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6191" name="Rectangle 656"/>
            <p:cNvSpPr>
              <a:spLocks noChangeArrowheads="1"/>
            </p:cNvSpPr>
            <p:nvPr/>
          </p:nvSpPr>
          <p:spPr bwMode="auto">
            <a:xfrm>
              <a:off x="4319588" y="2252663"/>
              <a:ext cx="122238"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6192" name="Rectangle 657"/>
            <p:cNvSpPr>
              <a:spLocks noChangeArrowheads="1"/>
            </p:cNvSpPr>
            <p:nvPr/>
          </p:nvSpPr>
          <p:spPr bwMode="auto">
            <a:xfrm>
              <a:off x="4319588" y="2254250"/>
              <a:ext cx="122238"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6193" name="Rectangle 658"/>
            <p:cNvSpPr>
              <a:spLocks noChangeArrowheads="1"/>
            </p:cNvSpPr>
            <p:nvPr/>
          </p:nvSpPr>
          <p:spPr bwMode="auto">
            <a:xfrm>
              <a:off x="4319588" y="2255838"/>
              <a:ext cx="122238"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6194" name="Rectangle 659"/>
            <p:cNvSpPr>
              <a:spLocks noChangeArrowheads="1"/>
            </p:cNvSpPr>
            <p:nvPr/>
          </p:nvSpPr>
          <p:spPr bwMode="auto">
            <a:xfrm>
              <a:off x="4319588" y="2255838"/>
              <a:ext cx="122238"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6195" name="Rectangle 660"/>
            <p:cNvSpPr>
              <a:spLocks noChangeArrowheads="1"/>
            </p:cNvSpPr>
            <p:nvPr/>
          </p:nvSpPr>
          <p:spPr bwMode="auto">
            <a:xfrm>
              <a:off x="4319588" y="2257425"/>
              <a:ext cx="122238"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6196" name="Rectangle 661"/>
            <p:cNvSpPr>
              <a:spLocks noChangeArrowheads="1"/>
            </p:cNvSpPr>
            <p:nvPr/>
          </p:nvSpPr>
          <p:spPr bwMode="auto">
            <a:xfrm>
              <a:off x="4319588" y="2259013"/>
              <a:ext cx="122238"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6197" name="Rectangle 662"/>
            <p:cNvSpPr>
              <a:spLocks noChangeArrowheads="1"/>
            </p:cNvSpPr>
            <p:nvPr/>
          </p:nvSpPr>
          <p:spPr bwMode="auto">
            <a:xfrm>
              <a:off x="4319588" y="2260600"/>
              <a:ext cx="122238"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6198" name="Rectangle 663"/>
            <p:cNvSpPr>
              <a:spLocks noChangeArrowheads="1"/>
            </p:cNvSpPr>
            <p:nvPr/>
          </p:nvSpPr>
          <p:spPr bwMode="auto">
            <a:xfrm>
              <a:off x="4319588" y="2262188"/>
              <a:ext cx="122238" cy="1588"/>
            </a:xfrm>
            <a:prstGeom prst="rect">
              <a:avLst/>
            </a:prstGeom>
            <a:solidFill>
              <a:srgbClr val="CCCCCC"/>
            </a:solidFill>
            <a:ln w="9525">
              <a:noFill/>
              <a:miter lim="800000"/>
              <a:headEnd/>
              <a:tailEnd/>
            </a:ln>
          </p:spPr>
          <p:txBody>
            <a:bodyPr/>
            <a:lstStyle/>
            <a:p>
              <a:endParaRPr lang="en-US" sz="1800">
                <a:solidFill>
                  <a:schemeClr val="tx1"/>
                </a:solidFill>
                <a:latin typeface="Segoe" pitchFamily="34" charset="0"/>
              </a:endParaRPr>
            </a:p>
          </p:txBody>
        </p:sp>
        <p:sp>
          <p:nvSpPr>
            <p:cNvPr id="6199" name="Rectangle 664"/>
            <p:cNvSpPr>
              <a:spLocks noChangeArrowheads="1"/>
            </p:cNvSpPr>
            <p:nvPr/>
          </p:nvSpPr>
          <p:spPr bwMode="auto">
            <a:xfrm>
              <a:off x="4319588" y="2262188"/>
              <a:ext cx="122238" cy="1588"/>
            </a:xfrm>
            <a:prstGeom prst="rect">
              <a:avLst/>
            </a:prstGeom>
            <a:solidFill>
              <a:srgbClr val="C9C9C9"/>
            </a:solidFill>
            <a:ln w="9525">
              <a:noFill/>
              <a:miter lim="800000"/>
              <a:headEnd/>
              <a:tailEnd/>
            </a:ln>
          </p:spPr>
          <p:txBody>
            <a:bodyPr/>
            <a:lstStyle/>
            <a:p>
              <a:endParaRPr lang="en-US" sz="1800">
                <a:solidFill>
                  <a:schemeClr val="tx1"/>
                </a:solidFill>
                <a:latin typeface="Segoe" pitchFamily="34" charset="0"/>
              </a:endParaRPr>
            </a:p>
          </p:txBody>
        </p:sp>
        <p:sp>
          <p:nvSpPr>
            <p:cNvPr id="6200" name="Rectangle 665"/>
            <p:cNvSpPr>
              <a:spLocks noChangeArrowheads="1"/>
            </p:cNvSpPr>
            <p:nvPr/>
          </p:nvSpPr>
          <p:spPr bwMode="auto">
            <a:xfrm>
              <a:off x="4319588" y="2263775"/>
              <a:ext cx="122238" cy="1588"/>
            </a:xfrm>
            <a:prstGeom prst="rect">
              <a:avLst/>
            </a:prstGeom>
            <a:solidFill>
              <a:srgbClr val="C6C6C6"/>
            </a:solidFill>
            <a:ln w="9525">
              <a:noFill/>
              <a:miter lim="800000"/>
              <a:headEnd/>
              <a:tailEnd/>
            </a:ln>
          </p:spPr>
          <p:txBody>
            <a:bodyPr/>
            <a:lstStyle/>
            <a:p>
              <a:endParaRPr lang="en-US" sz="1800">
                <a:solidFill>
                  <a:schemeClr val="tx1"/>
                </a:solidFill>
                <a:latin typeface="Segoe" pitchFamily="34" charset="0"/>
              </a:endParaRPr>
            </a:p>
          </p:txBody>
        </p:sp>
        <p:sp>
          <p:nvSpPr>
            <p:cNvPr id="6201" name="Rectangle 666"/>
            <p:cNvSpPr>
              <a:spLocks noChangeArrowheads="1"/>
            </p:cNvSpPr>
            <p:nvPr/>
          </p:nvSpPr>
          <p:spPr bwMode="auto">
            <a:xfrm>
              <a:off x="4319588" y="2265363"/>
              <a:ext cx="122238" cy="1588"/>
            </a:xfrm>
            <a:prstGeom prst="rect">
              <a:avLst/>
            </a:prstGeom>
            <a:solidFill>
              <a:srgbClr val="C3C3C3"/>
            </a:solidFill>
            <a:ln w="9525">
              <a:noFill/>
              <a:miter lim="800000"/>
              <a:headEnd/>
              <a:tailEnd/>
            </a:ln>
          </p:spPr>
          <p:txBody>
            <a:bodyPr/>
            <a:lstStyle/>
            <a:p>
              <a:endParaRPr lang="en-US" sz="1800">
                <a:solidFill>
                  <a:schemeClr val="tx1"/>
                </a:solidFill>
                <a:latin typeface="Segoe" pitchFamily="34" charset="0"/>
              </a:endParaRPr>
            </a:p>
          </p:txBody>
        </p:sp>
        <p:sp>
          <p:nvSpPr>
            <p:cNvPr id="6202" name="Freeform 667"/>
            <p:cNvSpPr>
              <a:spLocks/>
            </p:cNvSpPr>
            <p:nvPr/>
          </p:nvSpPr>
          <p:spPr bwMode="auto">
            <a:xfrm>
              <a:off x="4322763" y="2243138"/>
              <a:ext cx="119063" cy="22225"/>
            </a:xfrm>
            <a:custGeom>
              <a:avLst/>
              <a:gdLst>
                <a:gd name="T0" fmla="*/ 0 w 149"/>
                <a:gd name="T1" fmla="*/ 22225 h 29"/>
                <a:gd name="T2" fmla="*/ 114269 w 149"/>
                <a:gd name="T3" fmla="*/ 22225 h 29"/>
                <a:gd name="T4" fmla="*/ 117465 w 149"/>
                <a:gd name="T5" fmla="*/ 18393 h 29"/>
                <a:gd name="T6" fmla="*/ 119063 w 149"/>
                <a:gd name="T7" fmla="*/ 13795 h 29"/>
                <a:gd name="T8" fmla="*/ 119063 w 149"/>
                <a:gd name="T9" fmla="*/ 8430 h 29"/>
                <a:gd name="T10" fmla="*/ 116666 w 149"/>
                <a:gd name="T11" fmla="*/ 3832 h 29"/>
                <a:gd name="T12" fmla="*/ 110273 w 149"/>
                <a:gd name="T13" fmla="*/ 0 h 29"/>
                <a:gd name="T14" fmla="*/ 101483 w 149"/>
                <a:gd name="T15" fmla="*/ 0 h 29"/>
                <a:gd name="T16" fmla="*/ 0 w 149"/>
                <a:gd name="T17" fmla="*/ 0 h 29"/>
                <a:gd name="T18" fmla="*/ 0 w 149"/>
                <a:gd name="T19" fmla="*/ 22225 h 29"/>
                <a:gd name="T20" fmla="*/ 0 w 149"/>
                <a:gd name="T21" fmla="*/ 22225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29"/>
                <a:gd name="T35" fmla="*/ 149 w 14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29">
                  <a:moveTo>
                    <a:pt x="0" y="29"/>
                  </a:moveTo>
                  <a:lnTo>
                    <a:pt x="143" y="29"/>
                  </a:lnTo>
                  <a:lnTo>
                    <a:pt x="147" y="24"/>
                  </a:lnTo>
                  <a:lnTo>
                    <a:pt x="149" y="18"/>
                  </a:lnTo>
                  <a:lnTo>
                    <a:pt x="149" y="11"/>
                  </a:lnTo>
                  <a:lnTo>
                    <a:pt x="146" y="5"/>
                  </a:lnTo>
                  <a:lnTo>
                    <a:pt x="138" y="0"/>
                  </a:lnTo>
                  <a:lnTo>
                    <a:pt x="127" y="0"/>
                  </a:lnTo>
                  <a:lnTo>
                    <a:pt x="0" y="0"/>
                  </a:lnTo>
                  <a:lnTo>
                    <a:pt x="0" y="29"/>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203" name="Freeform 668"/>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close/>
                </a:path>
              </a:pathLst>
            </a:custGeom>
            <a:solidFill>
              <a:srgbClr val="FFFFFF"/>
            </a:solidFill>
            <a:ln w="9525">
              <a:noFill/>
              <a:round/>
              <a:headEnd/>
              <a:tailEnd/>
            </a:ln>
          </p:spPr>
          <p:txBody>
            <a:bodyPr/>
            <a:lstStyle/>
            <a:p>
              <a:endParaRPr lang="en-US" sz="1800">
                <a:solidFill>
                  <a:schemeClr val="tx1"/>
                </a:solidFill>
                <a:latin typeface="Segoe" pitchFamily="34" charset="0"/>
              </a:endParaRPr>
            </a:p>
          </p:txBody>
        </p:sp>
        <p:sp>
          <p:nvSpPr>
            <p:cNvPr id="6204" name="Freeform 669"/>
            <p:cNvSpPr>
              <a:spLocks/>
            </p:cNvSpPr>
            <p:nvPr/>
          </p:nvSpPr>
          <p:spPr bwMode="auto">
            <a:xfrm>
              <a:off x="4308475" y="2243138"/>
              <a:ext cx="130175" cy="138113"/>
            </a:xfrm>
            <a:custGeom>
              <a:avLst/>
              <a:gdLst>
                <a:gd name="T0" fmla="*/ 14288 w 164"/>
                <a:gd name="T1" fmla="*/ 0 h 174"/>
                <a:gd name="T2" fmla="*/ 115094 w 164"/>
                <a:gd name="T3" fmla="*/ 0 h 174"/>
                <a:gd name="T4" fmla="*/ 109538 w 164"/>
                <a:gd name="T5" fmla="*/ 7938 h 174"/>
                <a:gd name="T6" fmla="*/ 104775 w 164"/>
                <a:gd name="T7" fmla="*/ 16669 h 174"/>
                <a:gd name="T8" fmla="*/ 102394 w 164"/>
                <a:gd name="T9" fmla="*/ 25400 h 174"/>
                <a:gd name="T10" fmla="*/ 100806 w 164"/>
                <a:gd name="T11" fmla="*/ 34131 h 174"/>
                <a:gd name="T12" fmla="*/ 102394 w 164"/>
                <a:gd name="T13" fmla="*/ 42863 h 174"/>
                <a:gd name="T14" fmla="*/ 104775 w 164"/>
                <a:gd name="T15" fmla="*/ 52388 h 174"/>
                <a:gd name="T16" fmla="*/ 109538 w 164"/>
                <a:gd name="T17" fmla="*/ 61119 h 174"/>
                <a:gd name="T18" fmla="*/ 115094 w 164"/>
                <a:gd name="T19" fmla="*/ 68263 h 174"/>
                <a:gd name="T20" fmla="*/ 121444 w 164"/>
                <a:gd name="T21" fmla="*/ 74613 h 174"/>
                <a:gd name="T22" fmla="*/ 124619 w 164"/>
                <a:gd name="T23" fmla="*/ 82550 h 174"/>
                <a:gd name="T24" fmla="*/ 128588 w 164"/>
                <a:gd name="T25" fmla="*/ 91282 h 174"/>
                <a:gd name="T26" fmla="*/ 130175 w 164"/>
                <a:gd name="T27" fmla="*/ 100013 h 174"/>
                <a:gd name="T28" fmla="*/ 128588 w 164"/>
                <a:gd name="T29" fmla="*/ 109538 h 174"/>
                <a:gd name="T30" fmla="*/ 127794 w 164"/>
                <a:gd name="T31" fmla="*/ 118269 h 174"/>
                <a:gd name="T32" fmla="*/ 123825 w 164"/>
                <a:gd name="T33" fmla="*/ 127000 h 174"/>
                <a:gd name="T34" fmla="*/ 118269 w 164"/>
                <a:gd name="T35" fmla="*/ 134938 h 174"/>
                <a:gd name="T36" fmla="*/ 115094 w 164"/>
                <a:gd name="T37" fmla="*/ 138113 h 174"/>
                <a:gd name="T38" fmla="*/ 115094 w 164"/>
                <a:gd name="T39" fmla="*/ 138113 h 174"/>
                <a:gd name="T40" fmla="*/ 14288 w 164"/>
                <a:gd name="T41" fmla="*/ 138113 h 174"/>
                <a:gd name="T42" fmla="*/ 20637 w 164"/>
                <a:gd name="T43" fmla="*/ 129382 h 174"/>
                <a:gd name="T44" fmla="*/ 24606 w 164"/>
                <a:gd name="T45" fmla="*/ 120650 h 174"/>
                <a:gd name="T46" fmla="*/ 26988 w 164"/>
                <a:gd name="T47" fmla="*/ 111919 h 174"/>
                <a:gd name="T48" fmla="*/ 28575 w 164"/>
                <a:gd name="T49" fmla="*/ 103188 h 174"/>
                <a:gd name="T50" fmla="*/ 28575 w 164"/>
                <a:gd name="T51" fmla="*/ 93663 h 174"/>
                <a:gd name="T52" fmla="*/ 26194 w 164"/>
                <a:gd name="T53" fmla="*/ 84932 h 174"/>
                <a:gd name="T54" fmla="*/ 22225 w 164"/>
                <a:gd name="T55" fmla="*/ 77788 h 174"/>
                <a:gd name="T56" fmla="*/ 16669 w 164"/>
                <a:gd name="T57" fmla="*/ 71438 h 174"/>
                <a:gd name="T58" fmla="*/ 14288 w 164"/>
                <a:gd name="T59" fmla="*/ 68263 h 174"/>
                <a:gd name="T60" fmla="*/ 7938 w 164"/>
                <a:gd name="T61" fmla="*/ 61119 h 174"/>
                <a:gd name="T62" fmla="*/ 3969 w 164"/>
                <a:gd name="T63" fmla="*/ 53181 h 174"/>
                <a:gd name="T64" fmla="*/ 1588 w 164"/>
                <a:gd name="T65" fmla="*/ 44450 h 174"/>
                <a:gd name="T66" fmla="*/ 0 w 164"/>
                <a:gd name="T67" fmla="*/ 35719 h 174"/>
                <a:gd name="T68" fmla="*/ 1588 w 164"/>
                <a:gd name="T69" fmla="*/ 25400 h 174"/>
                <a:gd name="T70" fmla="*/ 3175 w 164"/>
                <a:gd name="T71" fmla="*/ 17463 h 174"/>
                <a:gd name="T72" fmla="*/ 6350 w 164"/>
                <a:gd name="T73" fmla="*/ 8731 h 174"/>
                <a:gd name="T74" fmla="*/ 11906 w 164"/>
                <a:gd name="T75" fmla="*/ 1588 h 174"/>
                <a:gd name="T76" fmla="*/ 14288 w 164"/>
                <a:gd name="T77" fmla="*/ 0 h 174"/>
                <a:gd name="T78" fmla="*/ 14288 w 164"/>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74"/>
                <a:gd name="T122" fmla="*/ 164 w 164"/>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74">
                  <a:moveTo>
                    <a:pt x="18" y="0"/>
                  </a:moveTo>
                  <a:lnTo>
                    <a:pt x="145" y="0"/>
                  </a:lnTo>
                  <a:lnTo>
                    <a:pt x="138" y="10"/>
                  </a:lnTo>
                  <a:lnTo>
                    <a:pt x="132" y="21"/>
                  </a:lnTo>
                  <a:lnTo>
                    <a:pt x="129" y="32"/>
                  </a:lnTo>
                  <a:lnTo>
                    <a:pt x="127" y="43"/>
                  </a:lnTo>
                  <a:lnTo>
                    <a:pt x="129" y="54"/>
                  </a:lnTo>
                  <a:lnTo>
                    <a:pt x="132" y="66"/>
                  </a:lnTo>
                  <a:lnTo>
                    <a:pt x="138" y="77"/>
                  </a:lnTo>
                  <a:lnTo>
                    <a:pt x="145" y="86"/>
                  </a:lnTo>
                  <a:lnTo>
                    <a:pt x="153" y="94"/>
                  </a:lnTo>
                  <a:lnTo>
                    <a:pt x="157" y="104"/>
                  </a:lnTo>
                  <a:lnTo>
                    <a:pt x="162" y="115"/>
                  </a:lnTo>
                  <a:lnTo>
                    <a:pt x="164" y="126"/>
                  </a:lnTo>
                  <a:lnTo>
                    <a:pt x="162" y="138"/>
                  </a:lnTo>
                  <a:lnTo>
                    <a:pt x="161" y="149"/>
                  </a:lnTo>
                  <a:lnTo>
                    <a:pt x="156" y="160"/>
                  </a:lnTo>
                  <a:lnTo>
                    <a:pt x="149" y="170"/>
                  </a:lnTo>
                  <a:lnTo>
                    <a:pt x="145" y="174"/>
                  </a:lnTo>
                  <a:lnTo>
                    <a:pt x="18" y="174"/>
                  </a:lnTo>
                  <a:lnTo>
                    <a:pt x="26" y="163"/>
                  </a:lnTo>
                  <a:lnTo>
                    <a:pt x="31" y="152"/>
                  </a:lnTo>
                  <a:lnTo>
                    <a:pt x="34" y="141"/>
                  </a:lnTo>
                  <a:lnTo>
                    <a:pt x="36" y="130"/>
                  </a:lnTo>
                  <a:lnTo>
                    <a:pt x="36" y="118"/>
                  </a:lnTo>
                  <a:lnTo>
                    <a:pt x="33" y="107"/>
                  </a:lnTo>
                  <a:lnTo>
                    <a:pt x="28" y="98"/>
                  </a:lnTo>
                  <a:lnTo>
                    <a:pt x="21" y="90"/>
                  </a:lnTo>
                  <a:lnTo>
                    <a:pt x="18" y="86"/>
                  </a:lnTo>
                  <a:lnTo>
                    <a:pt x="10" y="77"/>
                  </a:lnTo>
                  <a:lnTo>
                    <a:pt x="5" y="67"/>
                  </a:lnTo>
                  <a:lnTo>
                    <a:pt x="2" y="56"/>
                  </a:lnTo>
                  <a:lnTo>
                    <a:pt x="0" y="45"/>
                  </a:lnTo>
                  <a:lnTo>
                    <a:pt x="2" y="32"/>
                  </a:lnTo>
                  <a:lnTo>
                    <a:pt x="4" y="22"/>
                  </a:lnTo>
                  <a:lnTo>
                    <a:pt x="8" y="11"/>
                  </a:lnTo>
                  <a:lnTo>
                    <a:pt x="15" y="2"/>
                  </a:lnTo>
                  <a:lnTo>
                    <a:pt x="18"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205" name="Rectangle 670"/>
            <p:cNvSpPr>
              <a:spLocks noChangeArrowheads="1"/>
            </p:cNvSpPr>
            <p:nvPr/>
          </p:nvSpPr>
          <p:spPr bwMode="auto">
            <a:xfrm>
              <a:off x="4306888" y="2355850"/>
              <a:ext cx="119063" cy="1588"/>
            </a:xfrm>
            <a:prstGeom prst="rect">
              <a:avLst/>
            </a:prstGeom>
            <a:solidFill>
              <a:srgbClr val="C1C1C1"/>
            </a:solidFill>
            <a:ln w="9525">
              <a:noFill/>
              <a:miter lim="800000"/>
              <a:headEnd/>
              <a:tailEnd/>
            </a:ln>
          </p:spPr>
          <p:txBody>
            <a:bodyPr/>
            <a:lstStyle/>
            <a:p>
              <a:endParaRPr lang="en-US" sz="1800">
                <a:solidFill>
                  <a:schemeClr val="tx1"/>
                </a:solidFill>
                <a:latin typeface="Segoe" pitchFamily="34" charset="0"/>
              </a:endParaRPr>
            </a:p>
          </p:txBody>
        </p:sp>
        <p:sp>
          <p:nvSpPr>
            <p:cNvPr id="6206" name="Rectangle 671"/>
            <p:cNvSpPr>
              <a:spLocks noChangeArrowheads="1"/>
            </p:cNvSpPr>
            <p:nvPr/>
          </p:nvSpPr>
          <p:spPr bwMode="auto">
            <a:xfrm>
              <a:off x="4306888" y="2355850"/>
              <a:ext cx="119063" cy="1588"/>
            </a:xfrm>
            <a:prstGeom prst="rect">
              <a:avLst/>
            </a:prstGeom>
            <a:solidFill>
              <a:srgbClr val="FDFDFD"/>
            </a:solidFill>
            <a:ln w="9525">
              <a:noFill/>
              <a:miter lim="800000"/>
              <a:headEnd/>
              <a:tailEnd/>
            </a:ln>
          </p:spPr>
          <p:txBody>
            <a:bodyPr/>
            <a:lstStyle/>
            <a:p>
              <a:endParaRPr lang="en-US" sz="1800">
                <a:solidFill>
                  <a:schemeClr val="tx1"/>
                </a:solidFill>
                <a:latin typeface="Segoe" pitchFamily="34" charset="0"/>
              </a:endParaRPr>
            </a:p>
          </p:txBody>
        </p:sp>
        <p:sp>
          <p:nvSpPr>
            <p:cNvPr id="6207" name="Rectangle 672"/>
            <p:cNvSpPr>
              <a:spLocks noChangeArrowheads="1"/>
            </p:cNvSpPr>
            <p:nvPr/>
          </p:nvSpPr>
          <p:spPr bwMode="auto">
            <a:xfrm>
              <a:off x="4306888" y="2357438"/>
              <a:ext cx="119063" cy="1588"/>
            </a:xfrm>
            <a:prstGeom prst="rect">
              <a:avLst/>
            </a:prstGeom>
            <a:solidFill>
              <a:srgbClr val="FAFAFA"/>
            </a:solidFill>
            <a:ln w="9525">
              <a:noFill/>
              <a:miter lim="800000"/>
              <a:headEnd/>
              <a:tailEnd/>
            </a:ln>
          </p:spPr>
          <p:txBody>
            <a:bodyPr/>
            <a:lstStyle/>
            <a:p>
              <a:endParaRPr lang="en-US" sz="1800">
                <a:solidFill>
                  <a:schemeClr val="tx1"/>
                </a:solidFill>
                <a:latin typeface="Segoe" pitchFamily="34" charset="0"/>
              </a:endParaRPr>
            </a:p>
          </p:txBody>
        </p:sp>
        <p:sp>
          <p:nvSpPr>
            <p:cNvPr id="6208" name="Rectangle 673"/>
            <p:cNvSpPr>
              <a:spLocks noChangeArrowheads="1"/>
            </p:cNvSpPr>
            <p:nvPr/>
          </p:nvSpPr>
          <p:spPr bwMode="auto">
            <a:xfrm>
              <a:off x="4306888" y="2359025"/>
              <a:ext cx="119063" cy="1588"/>
            </a:xfrm>
            <a:prstGeom prst="rect">
              <a:avLst/>
            </a:prstGeom>
            <a:solidFill>
              <a:srgbClr val="F7F7F7"/>
            </a:solidFill>
            <a:ln w="9525">
              <a:noFill/>
              <a:miter lim="800000"/>
              <a:headEnd/>
              <a:tailEnd/>
            </a:ln>
          </p:spPr>
          <p:txBody>
            <a:bodyPr/>
            <a:lstStyle/>
            <a:p>
              <a:endParaRPr lang="en-US" sz="1800">
                <a:solidFill>
                  <a:schemeClr val="tx1"/>
                </a:solidFill>
                <a:latin typeface="Segoe" pitchFamily="34" charset="0"/>
              </a:endParaRPr>
            </a:p>
          </p:txBody>
        </p:sp>
        <p:sp>
          <p:nvSpPr>
            <p:cNvPr id="6209" name="Rectangle 674"/>
            <p:cNvSpPr>
              <a:spLocks noChangeArrowheads="1"/>
            </p:cNvSpPr>
            <p:nvPr/>
          </p:nvSpPr>
          <p:spPr bwMode="auto">
            <a:xfrm>
              <a:off x="4306888" y="2360613"/>
              <a:ext cx="119063" cy="1588"/>
            </a:xfrm>
            <a:prstGeom prst="rect">
              <a:avLst/>
            </a:prstGeom>
            <a:solidFill>
              <a:srgbClr val="F4F4F4"/>
            </a:solidFill>
            <a:ln w="9525">
              <a:noFill/>
              <a:miter lim="800000"/>
              <a:headEnd/>
              <a:tailEnd/>
            </a:ln>
          </p:spPr>
          <p:txBody>
            <a:bodyPr/>
            <a:lstStyle/>
            <a:p>
              <a:endParaRPr lang="en-US" sz="1800">
                <a:solidFill>
                  <a:schemeClr val="tx1"/>
                </a:solidFill>
                <a:latin typeface="Segoe" pitchFamily="34" charset="0"/>
              </a:endParaRPr>
            </a:p>
          </p:txBody>
        </p:sp>
        <p:sp>
          <p:nvSpPr>
            <p:cNvPr id="6210" name="Rectangle 675"/>
            <p:cNvSpPr>
              <a:spLocks noChangeArrowheads="1"/>
            </p:cNvSpPr>
            <p:nvPr/>
          </p:nvSpPr>
          <p:spPr bwMode="auto">
            <a:xfrm>
              <a:off x="4306888" y="2362200"/>
              <a:ext cx="119063" cy="1588"/>
            </a:xfrm>
            <a:prstGeom prst="rect">
              <a:avLst/>
            </a:prstGeom>
            <a:solidFill>
              <a:srgbClr val="F1F1F1"/>
            </a:solidFill>
            <a:ln w="9525">
              <a:noFill/>
              <a:miter lim="800000"/>
              <a:headEnd/>
              <a:tailEnd/>
            </a:ln>
          </p:spPr>
          <p:txBody>
            <a:bodyPr/>
            <a:lstStyle/>
            <a:p>
              <a:endParaRPr lang="en-US" sz="1800">
                <a:solidFill>
                  <a:schemeClr val="tx1"/>
                </a:solidFill>
                <a:latin typeface="Segoe" pitchFamily="34" charset="0"/>
              </a:endParaRPr>
            </a:p>
          </p:txBody>
        </p:sp>
        <p:sp>
          <p:nvSpPr>
            <p:cNvPr id="6211" name="Rectangle 676"/>
            <p:cNvSpPr>
              <a:spLocks noChangeArrowheads="1"/>
            </p:cNvSpPr>
            <p:nvPr/>
          </p:nvSpPr>
          <p:spPr bwMode="auto">
            <a:xfrm>
              <a:off x="4306888" y="2362200"/>
              <a:ext cx="119063" cy="1588"/>
            </a:xfrm>
            <a:prstGeom prst="rect">
              <a:avLst/>
            </a:prstGeom>
            <a:solidFill>
              <a:srgbClr val="EEEEEE"/>
            </a:solidFill>
            <a:ln w="9525">
              <a:noFill/>
              <a:miter lim="800000"/>
              <a:headEnd/>
              <a:tailEnd/>
            </a:ln>
          </p:spPr>
          <p:txBody>
            <a:bodyPr/>
            <a:lstStyle/>
            <a:p>
              <a:endParaRPr lang="en-US" sz="1800">
                <a:solidFill>
                  <a:schemeClr val="tx1"/>
                </a:solidFill>
                <a:latin typeface="Segoe" pitchFamily="34" charset="0"/>
              </a:endParaRPr>
            </a:p>
          </p:txBody>
        </p:sp>
        <p:sp>
          <p:nvSpPr>
            <p:cNvPr id="6212" name="Rectangle 677"/>
            <p:cNvSpPr>
              <a:spLocks noChangeArrowheads="1"/>
            </p:cNvSpPr>
            <p:nvPr/>
          </p:nvSpPr>
          <p:spPr bwMode="auto">
            <a:xfrm>
              <a:off x="4306888" y="2363788"/>
              <a:ext cx="119063" cy="1588"/>
            </a:xfrm>
            <a:prstGeom prst="rect">
              <a:avLst/>
            </a:prstGeom>
            <a:solidFill>
              <a:srgbClr val="EBEBEB"/>
            </a:solidFill>
            <a:ln w="9525">
              <a:noFill/>
              <a:miter lim="800000"/>
              <a:headEnd/>
              <a:tailEnd/>
            </a:ln>
          </p:spPr>
          <p:txBody>
            <a:bodyPr/>
            <a:lstStyle/>
            <a:p>
              <a:endParaRPr lang="en-US" sz="1800">
                <a:solidFill>
                  <a:schemeClr val="tx1"/>
                </a:solidFill>
                <a:latin typeface="Segoe" pitchFamily="34" charset="0"/>
              </a:endParaRPr>
            </a:p>
          </p:txBody>
        </p:sp>
        <p:sp>
          <p:nvSpPr>
            <p:cNvPr id="6213" name="Rectangle 678"/>
            <p:cNvSpPr>
              <a:spLocks noChangeArrowheads="1"/>
            </p:cNvSpPr>
            <p:nvPr/>
          </p:nvSpPr>
          <p:spPr bwMode="auto">
            <a:xfrm>
              <a:off x="4306888" y="2365375"/>
              <a:ext cx="119063" cy="1588"/>
            </a:xfrm>
            <a:prstGeom prst="rect">
              <a:avLst/>
            </a:prstGeom>
            <a:solidFill>
              <a:srgbClr val="E8E8E8"/>
            </a:solidFill>
            <a:ln w="9525">
              <a:noFill/>
              <a:miter lim="800000"/>
              <a:headEnd/>
              <a:tailEnd/>
            </a:ln>
          </p:spPr>
          <p:txBody>
            <a:bodyPr/>
            <a:lstStyle/>
            <a:p>
              <a:endParaRPr lang="en-US" sz="1800">
                <a:solidFill>
                  <a:schemeClr val="tx1"/>
                </a:solidFill>
                <a:latin typeface="Segoe" pitchFamily="34" charset="0"/>
              </a:endParaRPr>
            </a:p>
          </p:txBody>
        </p:sp>
        <p:sp>
          <p:nvSpPr>
            <p:cNvPr id="6214" name="Rectangle 679"/>
            <p:cNvSpPr>
              <a:spLocks noChangeArrowheads="1"/>
            </p:cNvSpPr>
            <p:nvPr/>
          </p:nvSpPr>
          <p:spPr bwMode="auto">
            <a:xfrm>
              <a:off x="4306888" y="2366963"/>
              <a:ext cx="119063" cy="1588"/>
            </a:xfrm>
            <a:prstGeom prst="rect">
              <a:avLst/>
            </a:prstGeom>
            <a:solidFill>
              <a:srgbClr val="E5E5E5"/>
            </a:solidFill>
            <a:ln w="9525">
              <a:noFill/>
              <a:miter lim="800000"/>
              <a:headEnd/>
              <a:tailEnd/>
            </a:ln>
          </p:spPr>
          <p:txBody>
            <a:bodyPr/>
            <a:lstStyle/>
            <a:p>
              <a:endParaRPr lang="en-US" sz="1800">
                <a:solidFill>
                  <a:schemeClr val="tx1"/>
                </a:solidFill>
                <a:latin typeface="Segoe" pitchFamily="34" charset="0"/>
              </a:endParaRPr>
            </a:p>
          </p:txBody>
        </p:sp>
        <p:sp>
          <p:nvSpPr>
            <p:cNvPr id="6215" name="Rectangle 680"/>
            <p:cNvSpPr>
              <a:spLocks noChangeArrowheads="1"/>
            </p:cNvSpPr>
            <p:nvPr/>
          </p:nvSpPr>
          <p:spPr bwMode="auto">
            <a:xfrm>
              <a:off x="4306888" y="2368550"/>
              <a:ext cx="119063" cy="1588"/>
            </a:xfrm>
            <a:prstGeom prst="rect">
              <a:avLst/>
            </a:prstGeom>
            <a:solidFill>
              <a:srgbClr val="E2E2E2"/>
            </a:solidFill>
            <a:ln w="9525">
              <a:noFill/>
              <a:miter lim="800000"/>
              <a:headEnd/>
              <a:tailEnd/>
            </a:ln>
          </p:spPr>
          <p:txBody>
            <a:bodyPr/>
            <a:lstStyle/>
            <a:p>
              <a:endParaRPr lang="en-US" sz="1800">
                <a:solidFill>
                  <a:schemeClr val="tx1"/>
                </a:solidFill>
                <a:latin typeface="Segoe" pitchFamily="34" charset="0"/>
              </a:endParaRPr>
            </a:p>
          </p:txBody>
        </p:sp>
        <p:sp>
          <p:nvSpPr>
            <p:cNvPr id="6216" name="Rectangle 681"/>
            <p:cNvSpPr>
              <a:spLocks noChangeArrowheads="1"/>
            </p:cNvSpPr>
            <p:nvPr/>
          </p:nvSpPr>
          <p:spPr bwMode="auto">
            <a:xfrm>
              <a:off x="4306888" y="2368550"/>
              <a:ext cx="119063" cy="1588"/>
            </a:xfrm>
            <a:prstGeom prst="rect">
              <a:avLst/>
            </a:prstGeom>
            <a:solidFill>
              <a:srgbClr val="DFDFDF"/>
            </a:solidFill>
            <a:ln w="9525">
              <a:noFill/>
              <a:miter lim="800000"/>
              <a:headEnd/>
              <a:tailEnd/>
            </a:ln>
          </p:spPr>
          <p:txBody>
            <a:bodyPr/>
            <a:lstStyle/>
            <a:p>
              <a:endParaRPr lang="en-US" sz="1800">
                <a:solidFill>
                  <a:schemeClr val="tx1"/>
                </a:solidFill>
                <a:latin typeface="Segoe" pitchFamily="34" charset="0"/>
              </a:endParaRPr>
            </a:p>
          </p:txBody>
        </p:sp>
        <p:sp>
          <p:nvSpPr>
            <p:cNvPr id="6217" name="Rectangle 682"/>
            <p:cNvSpPr>
              <a:spLocks noChangeArrowheads="1"/>
            </p:cNvSpPr>
            <p:nvPr/>
          </p:nvSpPr>
          <p:spPr bwMode="auto">
            <a:xfrm>
              <a:off x="4306888" y="2370138"/>
              <a:ext cx="119063" cy="1588"/>
            </a:xfrm>
            <a:prstGeom prst="rect">
              <a:avLst/>
            </a:prstGeom>
            <a:solidFill>
              <a:srgbClr val="DCDCDC"/>
            </a:solidFill>
            <a:ln w="9525">
              <a:noFill/>
              <a:miter lim="800000"/>
              <a:headEnd/>
              <a:tailEnd/>
            </a:ln>
          </p:spPr>
          <p:txBody>
            <a:bodyPr/>
            <a:lstStyle/>
            <a:p>
              <a:endParaRPr lang="en-US" sz="1800">
                <a:solidFill>
                  <a:schemeClr val="tx1"/>
                </a:solidFill>
                <a:latin typeface="Segoe" pitchFamily="34" charset="0"/>
              </a:endParaRPr>
            </a:p>
          </p:txBody>
        </p:sp>
        <p:sp>
          <p:nvSpPr>
            <p:cNvPr id="6218" name="Rectangle 683"/>
            <p:cNvSpPr>
              <a:spLocks noChangeArrowheads="1"/>
            </p:cNvSpPr>
            <p:nvPr/>
          </p:nvSpPr>
          <p:spPr bwMode="auto">
            <a:xfrm>
              <a:off x="4306888" y="2371725"/>
              <a:ext cx="119063" cy="1588"/>
            </a:xfrm>
            <a:prstGeom prst="rect">
              <a:avLst/>
            </a:prstGeom>
            <a:solidFill>
              <a:srgbClr val="D9D9D9"/>
            </a:solidFill>
            <a:ln w="9525">
              <a:noFill/>
              <a:miter lim="800000"/>
              <a:headEnd/>
              <a:tailEnd/>
            </a:ln>
          </p:spPr>
          <p:txBody>
            <a:bodyPr/>
            <a:lstStyle/>
            <a:p>
              <a:endParaRPr lang="en-US" sz="1800">
                <a:solidFill>
                  <a:schemeClr val="tx1"/>
                </a:solidFill>
                <a:latin typeface="Segoe" pitchFamily="34" charset="0"/>
              </a:endParaRPr>
            </a:p>
          </p:txBody>
        </p:sp>
        <p:sp>
          <p:nvSpPr>
            <p:cNvPr id="6219" name="Rectangle 684"/>
            <p:cNvSpPr>
              <a:spLocks noChangeArrowheads="1"/>
            </p:cNvSpPr>
            <p:nvPr/>
          </p:nvSpPr>
          <p:spPr bwMode="auto">
            <a:xfrm>
              <a:off x="4306888" y="2373313"/>
              <a:ext cx="119063" cy="1588"/>
            </a:xfrm>
            <a:prstGeom prst="rect">
              <a:avLst/>
            </a:prstGeom>
            <a:solidFill>
              <a:srgbClr val="D6D6D6"/>
            </a:solidFill>
            <a:ln w="9525">
              <a:noFill/>
              <a:miter lim="800000"/>
              <a:headEnd/>
              <a:tailEnd/>
            </a:ln>
          </p:spPr>
          <p:txBody>
            <a:bodyPr/>
            <a:lstStyle/>
            <a:p>
              <a:endParaRPr lang="en-US" sz="1800">
                <a:solidFill>
                  <a:schemeClr val="tx1"/>
                </a:solidFill>
                <a:latin typeface="Segoe" pitchFamily="34" charset="0"/>
              </a:endParaRPr>
            </a:p>
          </p:txBody>
        </p:sp>
        <p:sp>
          <p:nvSpPr>
            <p:cNvPr id="6220" name="Rectangle 685"/>
            <p:cNvSpPr>
              <a:spLocks noChangeArrowheads="1"/>
            </p:cNvSpPr>
            <p:nvPr/>
          </p:nvSpPr>
          <p:spPr bwMode="auto">
            <a:xfrm>
              <a:off x="4306888" y="2374900"/>
              <a:ext cx="119063" cy="1588"/>
            </a:xfrm>
            <a:prstGeom prst="rect">
              <a:avLst/>
            </a:prstGeom>
            <a:solidFill>
              <a:srgbClr val="D3D3D3"/>
            </a:solidFill>
            <a:ln w="9525">
              <a:noFill/>
              <a:miter lim="800000"/>
              <a:headEnd/>
              <a:tailEnd/>
            </a:ln>
          </p:spPr>
          <p:txBody>
            <a:bodyPr/>
            <a:lstStyle/>
            <a:p>
              <a:endParaRPr lang="en-US" sz="1800">
                <a:solidFill>
                  <a:schemeClr val="tx1"/>
                </a:solidFill>
                <a:latin typeface="Segoe" pitchFamily="34" charset="0"/>
              </a:endParaRPr>
            </a:p>
          </p:txBody>
        </p:sp>
        <p:sp>
          <p:nvSpPr>
            <p:cNvPr id="6221" name="Rectangle 686"/>
            <p:cNvSpPr>
              <a:spLocks noChangeArrowheads="1"/>
            </p:cNvSpPr>
            <p:nvPr/>
          </p:nvSpPr>
          <p:spPr bwMode="auto">
            <a:xfrm>
              <a:off x="4306888" y="2374900"/>
              <a:ext cx="119063" cy="1588"/>
            </a:xfrm>
            <a:prstGeom prst="rect">
              <a:avLst/>
            </a:prstGeom>
            <a:solidFill>
              <a:srgbClr val="D0D0D0"/>
            </a:solidFill>
            <a:ln w="9525">
              <a:noFill/>
              <a:miter lim="800000"/>
              <a:headEnd/>
              <a:tailEnd/>
            </a:ln>
          </p:spPr>
          <p:txBody>
            <a:bodyPr/>
            <a:lstStyle/>
            <a:p>
              <a:endParaRPr lang="en-US" sz="1800">
                <a:solidFill>
                  <a:schemeClr val="tx1"/>
                </a:solidFill>
                <a:latin typeface="Segoe" pitchFamily="34" charset="0"/>
              </a:endParaRPr>
            </a:p>
          </p:txBody>
        </p:sp>
        <p:sp>
          <p:nvSpPr>
            <p:cNvPr id="6222" name="Rectangle 687"/>
            <p:cNvSpPr>
              <a:spLocks noChangeArrowheads="1"/>
            </p:cNvSpPr>
            <p:nvPr/>
          </p:nvSpPr>
          <p:spPr bwMode="auto">
            <a:xfrm>
              <a:off x="4306888" y="2376488"/>
              <a:ext cx="119063" cy="1588"/>
            </a:xfrm>
            <a:prstGeom prst="rect">
              <a:avLst/>
            </a:prstGeom>
            <a:solidFill>
              <a:srgbClr val="CDCDCD"/>
            </a:solidFill>
            <a:ln w="9525">
              <a:noFill/>
              <a:miter lim="800000"/>
              <a:headEnd/>
              <a:tailEnd/>
            </a:ln>
          </p:spPr>
          <p:txBody>
            <a:bodyPr/>
            <a:lstStyle/>
            <a:p>
              <a:endParaRPr lang="en-US" sz="1800">
                <a:solidFill>
                  <a:schemeClr val="tx1"/>
                </a:solidFill>
                <a:latin typeface="Segoe" pitchFamily="34" charset="0"/>
              </a:endParaRPr>
            </a:p>
          </p:txBody>
        </p:sp>
        <p:sp>
          <p:nvSpPr>
            <p:cNvPr id="6223" name="Rectangle 688"/>
            <p:cNvSpPr>
              <a:spLocks noChangeArrowheads="1"/>
            </p:cNvSpPr>
            <p:nvPr/>
          </p:nvSpPr>
          <p:spPr bwMode="auto">
            <a:xfrm>
              <a:off x="4306888" y="2378075"/>
              <a:ext cx="119063" cy="1588"/>
            </a:xfrm>
            <a:prstGeom prst="rect">
              <a:avLst/>
            </a:prstGeom>
            <a:solidFill>
              <a:srgbClr val="CACACA"/>
            </a:solidFill>
            <a:ln w="9525">
              <a:noFill/>
              <a:miter lim="800000"/>
              <a:headEnd/>
              <a:tailEnd/>
            </a:ln>
          </p:spPr>
          <p:txBody>
            <a:bodyPr/>
            <a:lstStyle/>
            <a:p>
              <a:endParaRPr lang="en-US" sz="1800">
                <a:solidFill>
                  <a:schemeClr val="tx1"/>
                </a:solidFill>
                <a:latin typeface="Segoe" pitchFamily="34" charset="0"/>
              </a:endParaRPr>
            </a:p>
          </p:txBody>
        </p:sp>
        <p:sp>
          <p:nvSpPr>
            <p:cNvPr id="6224" name="Rectangle 689"/>
            <p:cNvSpPr>
              <a:spLocks noChangeArrowheads="1"/>
            </p:cNvSpPr>
            <p:nvPr/>
          </p:nvSpPr>
          <p:spPr bwMode="auto">
            <a:xfrm>
              <a:off x="4306888" y="2379663"/>
              <a:ext cx="119063" cy="1588"/>
            </a:xfrm>
            <a:prstGeom prst="rect">
              <a:avLst/>
            </a:prstGeom>
            <a:solidFill>
              <a:srgbClr val="C7C7C7"/>
            </a:solidFill>
            <a:ln w="9525">
              <a:noFill/>
              <a:miter lim="800000"/>
              <a:headEnd/>
              <a:tailEnd/>
            </a:ln>
          </p:spPr>
          <p:txBody>
            <a:bodyPr/>
            <a:lstStyle/>
            <a:p>
              <a:endParaRPr lang="en-US" sz="1800">
                <a:solidFill>
                  <a:schemeClr val="tx1"/>
                </a:solidFill>
                <a:latin typeface="Segoe" pitchFamily="34" charset="0"/>
              </a:endParaRPr>
            </a:p>
          </p:txBody>
        </p:sp>
        <p:sp>
          <p:nvSpPr>
            <p:cNvPr id="6225" name="Rectangle 690"/>
            <p:cNvSpPr>
              <a:spLocks noChangeArrowheads="1"/>
            </p:cNvSpPr>
            <p:nvPr/>
          </p:nvSpPr>
          <p:spPr bwMode="auto">
            <a:xfrm>
              <a:off x="4306888" y="2381250"/>
              <a:ext cx="119063" cy="1588"/>
            </a:xfrm>
            <a:prstGeom prst="rect">
              <a:avLst/>
            </a:prstGeom>
            <a:solidFill>
              <a:srgbClr val="C4C4C4"/>
            </a:solidFill>
            <a:ln w="9525">
              <a:noFill/>
              <a:miter lim="800000"/>
              <a:headEnd/>
              <a:tailEnd/>
            </a:ln>
          </p:spPr>
          <p:txBody>
            <a:bodyPr/>
            <a:lstStyle/>
            <a:p>
              <a:endParaRPr lang="en-US" sz="1800">
                <a:solidFill>
                  <a:schemeClr val="tx1"/>
                </a:solidFill>
                <a:latin typeface="Segoe" pitchFamily="34" charset="0"/>
              </a:endParaRPr>
            </a:p>
          </p:txBody>
        </p:sp>
        <p:sp>
          <p:nvSpPr>
            <p:cNvPr id="6226" name="Freeform 691"/>
            <p:cNvSpPr>
              <a:spLocks/>
            </p:cNvSpPr>
            <p:nvPr/>
          </p:nvSpPr>
          <p:spPr bwMode="auto">
            <a:xfrm>
              <a:off x="4308475" y="2355850"/>
              <a:ext cx="114300" cy="25400"/>
            </a:xfrm>
            <a:custGeom>
              <a:avLst/>
              <a:gdLst>
                <a:gd name="T0" fmla="*/ 1577 w 145"/>
                <a:gd name="T1" fmla="*/ 0 h 30"/>
                <a:gd name="T2" fmla="*/ 102476 w 145"/>
                <a:gd name="T3" fmla="*/ 0 h 30"/>
                <a:gd name="T4" fmla="*/ 98534 w 145"/>
                <a:gd name="T5" fmla="*/ 6773 h 30"/>
                <a:gd name="T6" fmla="*/ 98534 w 145"/>
                <a:gd name="T7" fmla="*/ 11853 h 30"/>
                <a:gd name="T8" fmla="*/ 101688 w 145"/>
                <a:gd name="T9" fmla="*/ 17780 h 30"/>
                <a:gd name="T10" fmla="*/ 104841 w 145"/>
                <a:gd name="T11" fmla="*/ 22013 h 30"/>
                <a:gd name="T12" fmla="*/ 110359 w 145"/>
                <a:gd name="T13" fmla="*/ 24553 h 30"/>
                <a:gd name="T14" fmla="*/ 114300 w 145"/>
                <a:gd name="T15" fmla="*/ 25400 h 30"/>
                <a:gd name="T16" fmla="*/ 26801 w 145"/>
                <a:gd name="T17" fmla="*/ 25400 h 30"/>
                <a:gd name="T18" fmla="*/ 18919 w 145"/>
                <a:gd name="T19" fmla="*/ 25400 h 30"/>
                <a:gd name="T20" fmla="*/ 11824 w 145"/>
                <a:gd name="T21" fmla="*/ 24553 h 30"/>
                <a:gd name="T22" fmla="*/ 5518 w 145"/>
                <a:gd name="T23" fmla="*/ 18627 h 30"/>
                <a:gd name="T24" fmla="*/ 1577 w 145"/>
                <a:gd name="T25" fmla="*/ 11853 h 30"/>
                <a:gd name="T26" fmla="*/ 0 w 145"/>
                <a:gd name="T27" fmla="*/ 6773 h 30"/>
                <a:gd name="T28" fmla="*/ 1577 w 145"/>
                <a:gd name="T29" fmla="*/ 0 h 30"/>
                <a:gd name="T30" fmla="*/ 1577 w 145"/>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30"/>
                <a:gd name="T50" fmla="*/ 145 w 14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30">
                  <a:moveTo>
                    <a:pt x="2" y="0"/>
                  </a:moveTo>
                  <a:lnTo>
                    <a:pt x="130" y="0"/>
                  </a:lnTo>
                  <a:lnTo>
                    <a:pt x="125" y="8"/>
                  </a:lnTo>
                  <a:lnTo>
                    <a:pt x="125" y="14"/>
                  </a:lnTo>
                  <a:lnTo>
                    <a:pt x="129" y="21"/>
                  </a:lnTo>
                  <a:lnTo>
                    <a:pt x="133" y="26"/>
                  </a:lnTo>
                  <a:lnTo>
                    <a:pt x="140" y="29"/>
                  </a:lnTo>
                  <a:lnTo>
                    <a:pt x="145" y="30"/>
                  </a:lnTo>
                  <a:lnTo>
                    <a:pt x="34" y="30"/>
                  </a:lnTo>
                  <a:lnTo>
                    <a:pt x="24" y="30"/>
                  </a:lnTo>
                  <a:lnTo>
                    <a:pt x="15" y="29"/>
                  </a:lnTo>
                  <a:lnTo>
                    <a:pt x="7" y="22"/>
                  </a:lnTo>
                  <a:lnTo>
                    <a:pt x="2" y="14"/>
                  </a:lnTo>
                  <a:lnTo>
                    <a:pt x="0" y="8"/>
                  </a:lnTo>
                  <a:lnTo>
                    <a:pt x="2" y="0"/>
                  </a:lnTo>
                </a:path>
              </a:pathLst>
            </a:custGeom>
            <a:noFill/>
            <a:ln w="2">
              <a:solidFill>
                <a:srgbClr val="000000"/>
              </a:solidFill>
              <a:round/>
              <a:headEnd/>
              <a:tailEnd/>
            </a:ln>
          </p:spPr>
          <p:txBody>
            <a:bodyPr/>
            <a:lstStyle/>
            <a:p>
              <a:endParaRPr lang="en-US" sz="1800">
                <a:solidFill>
                  <a:schemeClr val="tx1"/>
                </a:solidFill>
                <a:latin typeface="Segoe" pitchFamily="34" charset="0"/>
              </a:endParaRPr>
            </a:p>
          </p:txBody>
        </p:sp>
        <p:sp>
          <p:nvSpPr>
            <p:cNvPr id="6227" name="Freeform 692"/>
            <p:cNvSpPr>
              <a:spLocks noEditPoints="1"/>
            </p:cNvSpPr>
            <p:nvPr/>
          </p:nvSpPr>
          <p:spPr bwMode="auto">
            <a:xfrm>
              <a:off x="4344988" y="2257425"/>
              <a:ext cx="53975" cy="76200"/>
            </a:xfrm>
            <a:custGeom>
              <a:avLst/>
              <a:gdLst>
                <a:gd name="T0" fmla="*/ 0 w 69"/>
                <a:gd name="T1" fmla="*/ 0 h 96"/>
                <a:gd name="T2" fmla="*/ 0 w 69"/>
                <a:gd name="T3" fmla="*/ 5556 h 96"/>
                <a:gd name="T4" fmla="*/ 24250 w 69"/>
                <a:gd name="T5" fmla="*/ 5556 h 96"/>
                <a:gd name="T6" fmla="*/ 24250 w 69"/>
                <a:gd name="T7" fmla="*/ 0 h 96"/>
                <a:gd name="T8" fmla="*/ 0 w 69"/>
                <a:gd name="T9" fmla="*/ 0 h 96"/>
                <a:gd name="T10" fmla="*/ 30508 w 69"/>
                <a:gd name="T11" fmla="*/ 0 h 96"/>
                <a:gd name="T12" fmla="*/ 30508 w 69"/>
                <a:gd name="T13" fmla="*/ 5556 h 96"/>
                <a:gd name="T14" fmla="*/ 41459 w 69"/>
                <a:gd name="T15" fmla="*/ 5556 h 96"/>
                <a:gd name="T16" fmla="*/ 41459 w 69"/>
                <a:gd name="T17" fmla="*/ 0 h 96"/>
                <a:gd name="T18" fmla="*/ 30508 w 69"/>
                <a:gd name="T19" fmla="*/ 0 h 96"/>
                <a:gd name="T20" fmla="*/ 47717 w 69"/>
                <a:gd name="T21" fmla="*/ 0 h 96"/>
                <a:gd name="T22" fmla="*/ 47717 w 69"/>
                <a:gd name="T23" fmla="*/ 5556 h 96"/>
                <a:gd name="T24" fmla="*/ 53975 w 69"/>
                <a:gd name="T25" fmla="*/ 5556 h 96"/>
                <a:gd name="T26" fmla="*/ 53975 w 69"/>
                <a:gd name="T27" fmla="*/ 0 h 96"/>
                <a:gd name="T28" fmla="*/ 47717 w 69"/>
                <a:gd name="T29" fmla="*/ 0 h 96"/>
                <a:gd name="T30" fmla="*/ 36766 w 69"/>
                <a:gd name="T31" fmla="*/ 16669 h 96"/>
                <a:gd name="T32" fmla="*/ 36766 w 69"/>
                <a:gd name="T33" fmla="*/ 21431 h 96"/>
                <a:gd name="T34" fmla="*/ 53975 w 69"/>
                <a:gd name="T35" fmla="*/ 21431 h 96"/>
                <a:gd name="T36" fmla="*/ 53975 w 69"/>
                <a:gd name="T37" fmla="*/ 16669 h 96"/>
                <a:gd name="T38" fmla="*/ 36766 w 69"/>
                <a:gd name="T39" fmla="*/ 16669 h 96"/>
                <a:gd name="T40" fmla="*/ 0 w 69"/>
                <a:gd name="T41" fmla="*/ 16669 h 96"/>
                <a:gd name="T42" fmla="*/ 0 w 69"/>
                <a:gd name="T43" fmla="*/ 21431 h 96"/>
                <a:gd name="T44" fmla="*/ 12516 w 69"/>
                <a:gd name="T45" fmla="*/ 21431 h 96"/>
                <a:gd name="T46" fmla="*/ 12516 w 69"/>
                <a:gd name="T47" fmla="*/ 16669 h 96"/>
                <a:gd name="T48" fmla="*/ 0 w 69"/>
                <a:gd name="T49" fmla="*/ 16669 h 96"/>
                <a:gd name="T50" fmla="*/ 0 w 69"/>
                <a:gd name="T51" fmla="*/ 35719 h 96"/>
                <a:gd name="T52" fmla="*/ 0 w 69"/>
                <a:gd name="T53" fmla="*/ 40481 h 96"/>
                <a:gd name="T54" fmla="*/ 17992 w 69"/>
                <a:gd name="T55" fmla="*/ 40481 h 96"/>
                <a:gd name="T56" fmla="*/ 17992 w 69"/>
                <a:gd name="T57" fmla="*/ 35719 h 96"/>
                <a:gd name="T58" fmla="*/ 0 w 69"/>
                <a:gd name="T59" fmla="*/ 35719 h 96"/>
                <a:gd name="T60" fmla="*/ 0 w 69"/>
                <a:gd name="T61" fmla="*/ 54769 h 96"/>
                <a:gd name="T62" fmla="*/ 0 w 69"/>
                <a:gd name="T63" fmla="*/ 59531 h 96"/>
                <a:gd name="T64" fmla="*/ 17992 w 69"/>
                <a:gd name="T65" fmla="*/ 59531 h 96"/>
                <a:gd name="T66" fmla="*/ 17992 w 69"/>
                <a:gd name="T67" fmla="*/ 54769 h 96"/>
                <a:gd name="T68" fmla="*/ 0 w 69"/>
                <a:gd name="T69" fmla="*/ 54769 h 96"/>
                <a:gd name="T70" fmla="*/ 0 w 69"/>
                <a:gd name="T71" fmla="*/ 71438 h 96"/>
                <a:gd name="T72" fmla="*/ 0 w 69"/>
                <a:gd name="T73" fmla="*/ 76200 h 96"/>
                <a:gd name="T74" fmla="*/ 24250 w 69"/>
                <a:gd name="T75" fmla="*/ 76200 h 96"/>
                <a:gd name="T76" fmla="*/ 24250 w 69"/>
                <a:gd name="T77" fmla="*/ 71438 h 96"/>
                <a:gd name="T78" fmla="*/ 0 w 69"/>
                <a:gd name="T79" fmla="*/ 71438 h 96"/>
                <a:gd name="T80" fmla="*/ 30508 w 69"/>
                <a:gd name="T81" fmla="*/ 71438 h 96"/>
                <a:gd name="T82" fmla="*/ 30508 w 69"/>
                <a:gd name="T83" fmla="*/ 76200 h 96"/>
                <a:gd name="T84" fmla="*/ 47717 w 69"/>
                <a:gd name="T85" fmla="*/ 76200 h 96"/>
                <a:gd name="T86" fmla="*/ 47717 w 69"/>
                <a:gd name="T87" fmla="*/ 71438 h 96"/>
                <a:gd name="T88" fmla="*/ 30508 w 69"/>
                <a:gd name="T89" fmla="*/ 71438 h 96"/>
                <a:gd name="T90" fmla="*/ 36766 w 69"/>
                <a:gd name="T91" fmla="*/ 54769 h 96"/>
                <a:gd name="T92" fmla="*/ 36766 w 69"/>
                <a:gd name="T93" fmla="*/ 59531 h 96"/>
                <a:gd name="T94" fmla="*/ 53975 w 69"/>
                <a:gd name="T95" fmla="*/ 59531 h 96"/>
                <a:gd name="T96" fmla="*/ 53975 w 69"/>
                <a:gd name="T97" fmla="*/ 54769 h 96"/>
                <a:gd name="T98" fmla="*/ 36766 w 69"/>
                <a:gd name="T99" fmla="*/ 54769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96"/>
                <a:gd name="T152" fmla="*/ 69 w 69"/>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96">
                  <a:moveTo>
                    <a:pt x="0" y="0"/>
                  </a:moveTo>
                  <a:lnTo>
                    <a:pt x="0" y="7"/>
                  </a:lnTo>
                  <a:lnTo>
                    <a:pt x="31" y="7"/>
                  </a:lnTo>
                  <a:lnTo>
                    <a:pt x="31" y="0"/>
                  </a:lnTo>
                  <a:lnTo>
                    <a:pt x="0" y="0"/>
                  </a:lnTo>
                  <a:close/>
                  <a:moveTo>
                    <a:pt x="39" y="0"/>
                  </a:moveTo>
                  <a:lnTo>
                    <a:pt x="39" y="7"/>
                  </a:lnTo>
                  <a:lnTo>
                    <a:pt x="53" y="7"/>
                  </a:lnTo>
                  <a:lnTo>
                    <a:pt x="53" y="0"/>
                  </a:lnTo>
                  <a:lnTo>
                    <a:pt x="39" y="0"/>
                  </a:lnTo>
                  <a:close/>
                  <a:moveTo>
                    <a:pt x="61" y="0"/>
                  </a:moveTo>
                  <a:lnTo>
                    <a:pt x="61" y="7"/>
                  </a:lnTo>
                  <a:lnTo>
                    <a:pt x="69" y="7"/>
                  </a:lnTo>
                  <a:lnTo>
                    <a:pt x="69" y="0"/>
                  </a:lnTo>
                  <a:lnTo>
                    <a:pt x="61" y="0"/>
                  </a:lnTo>
                  <a:close/>
                  <a:moveTo>
                    <a:pt x="47" y="21"/>
                  </a:moveTo>
                  <a:lnTo>
                    <a:pt x="47" y="27"/>
                  </a:lnTo>
                  <a:lnTo>
                    <a:pt x="69" y="27"/>
                  </a:lnTo>
                  <a:lnTo>
                    <a:pt x="69" y="21"/>
                  </a:lnTo>
                  <a:lnTo>
                    <a:pt x="47" y="21"/>
                  </a:lnTo>
                  <a:close/>
                  <a:moveTo>
                    <a:pt x="0" y="21"/>
                  </a:moveTo>
                  <a:lnTo>
                    <a:pt x="0" y="27"/>
                  </a:lnTo>
                  <a:lnTo>
                    <a:pt x="16" y="27"/>
                  </a:lnTo>
                  <a:lnTo>
                    <a:pt x="16" y="21"/>
                  </a:lnTo>
                  <a:lnTo>
                    <a:pt x="0" y="21"/>
                  </a:lnTo>
                  <a:close/>
                  <a:moveTo>
                    <a:pt x="0" y="45"/>
                  </a:moveTo>
                  <a:lnTo>
                    <a:pt x="0" y="51"/>
                  </a:lnTo>
                  <a:lnTo>
                    <a:pt x="23" y="51"/>
                  </a:lnTo>
                  <a:lnTo>
                    <a:pt x="23" y="45"/>
                  </a:lnTo>
                  <a:lnTo>
                    <a:pt x="0" y="45"/>
                  </a:lnTo>
                  <a:close/>
                  <a:moveTo>
                    <a:pt x="0" y="69"/>
                  </a:moveTo>
                  <a:lnTo>
                    <a:pt x="0" y="75"/>
                  </a:lnTo>
                  <a:lnTo>
                    <a:pt x="23" y="75"/>
                  </a:lnTo>
                  <a:lnTo>
                    <a:pt x="23" y="69"/>
                  </a:lnTo>
                  <a:lnTo>
                    <a:pt x="0" y="69"/>
                  </a:lnTo>
                  <a:close/>
                  <a:moveTo>
                    <a:pt x="0" y="90"/>
                  </a:moveTo>
                  <a:lnTo>
                    <a:pt x="0" y="96"/>
                  </a:lnTo>
                  <a:lnTo>
                    <a:pt x="31" y="96"/>
                  </a:lnTo>
                  <a:lnTo>
                    <a:pt x="31" y="90"/>
                  </a:lnTo>
                  <a:lnTo>
                    <a:pt x="0" y="90"/>
                  </a:lnTo>
                  <a:close/>
                  <a:moveTo>
                    <a:pt x="39" y="90"/>
                  </a:moveTo>
                  <a:lnTo>
                    <a:pt x="39" y="96"/>
                  </a:lnTo>
                  <a:lnTo>
                    <a:pt x="61" y="96"/>
                  </a:lnTo>
                  <a:lnTo>
                    <a:pt x="61" y="90"/>
                  </a:lnTo>
                  <a:lnTo>
                    <a:pt x="39" y="90"/>
                  </a:lnTo>
                  <a:close/>
                  <a:moveTo>
                    <a:pt x="47" y="69"/>
                  </a:moveTo>
                  <a:lnTo>
                    <a:pt x="47" y="75"/>
                  </a:lnTo>
                  <a:lnTo>
                    <a:pt x="69" y="75"/>
                  </a:lnTo>
                  <a:lnTo>
                    <a:pt x="69" y="69"/>
                  </a:lnTo>
                  <a:lnTo>
                    <a:pt x="47" y="69"/>
                  </a:lnTo>
                  <a:close/>
                </a:path>
              </a:pathLst>
            </a:custGeom>
            <a:solidFill>
              <a:srgbClr val="808080"/>
            </a:solidFill>
            <a:ln w="9525">
              <a:noFill/>
              <a:round/>
              <a:headEnd/>
              <a:tailEnd/>
            </a:ln>
          </p:spPr>
          <p:txBody>
            <a:bodyPr/>
            <a:lstStyle/>
            <a:p>
              <a:endParaRPr lang="en-US" sz="1800">
                <a:solidFill>
                  <a:schemeClr val="tx1"/>
                </a:solidFill>
                <a:latin typeface="Segoe" pitchFamily="34" charset="0"/>
              </a:endParaRPr>
            </a:p>
          </p:txBody>
        </p:sp>
        <p:sp>
          <p:nvSpPr>
            <p:cNvPr id="6228" name="Freeform 693"/>
            <p:cNvSpPr>
              <a:spLocks noEditPoints="1"/>
            </p:cNvSpPr>
            <p:nvPr/>
          </p:nvSpPr>
          <p:spPr bwMode="auto">
            <a:xfrm>
              <a:off x="4359275" y="2273300"/>
              <a:ext cx="23813" cy="44450"/>
            </a:xfrm>
            <a:custGeom>
              <a:avLst/>
              <a:gdLst>
                <a:gd name="T0" fmla="*/ 0 w 30"/>
                <a:gd name="T1" fmla="*/ 0 h 56"/>
                <a:gd name="T2" fmla="*/ 0 w 30"/>
                <a:gd name="T3" fmla="*/ 5556 h 56"/>
                <a:gd name="T4" fmla="*/ 12700 w 30"/>
                <a:gd name="T5" fmla="*/ 5556 h 56"/>
                <a:gd name="T6" fmla="*/ 12700 w 30"/>
                <a:gd name="T7" fmla="*/ 0 h 56"/>
                <a:gd name="T8" fmla="*/ 0 w 30"/>
                <a:gd name="T9" fmla="*/ 0 h 56"/>
                <a:gd name="T10" fmla="*/ 6350 w 30"/>
                <a:gd name="T11" fmla="*/ 19050 h 56"/>
                <a:gd name="T12" fmla="*/ 6350 w 30"/>
                <a:gd name="T13" fmla="*/ 24606 h 56"/>
                <a:gd name="T14" fmla="*/ 23813 w 30"/>
                <a:gd name="T15" fmla="*/ 24606 h 56"/>
                <a:gd name="T16" fmla="*/ 23813 w 30"/>
                <a:gd name="T17" fmla="*/ 19050 h 56"/>
                <a:gd name="T18" fmla="*/ 6350 w 30"/>
                <a:gd name="T19" fmla="*/ 19050 h 56"/>
                <a:gd name="T20" fmla="*/ 6350 w 30"/>
                <a:gd name="T21" fmla="*/ 38100 h 56"/>
                <a:gd name="T22" fmla="*/ 6350 w 30"/>
                <a:gd name="T23" fmla="*/ 44450 h 56"/>
                <a:gd name="T24" fmla="*/ 12700 w 30"/>
                <a:gd name="T25" fmla="*/ 44450 h 56"/>
                <a:gd name="T26" fmla="*/ 12700 w 30"/>
                <a:gd name="T27" fmla="*/ 38100 h 56"/>
                <a:gd name="T28" fmla="*/ 6350 w 30"/>
                <a:gd name="T29" fmla="*/ 3810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6"/>
                <a:gd name="T47" fmla="*/ 30 w 3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6">
                  <a:moveTo>
                    <a:pt x="0" y="0"/>
                  </a:moveTo>
                  <a:lnTo>
                    <a:pt x="0" y="7"/>
                  </a:lnTo>
                  <a:lnTo>
                    <a:pt x="16" y="7"/>
                  </a:lnTo>
                  <a:lnTo>
                    <a:pt x="16" y="0"/>
                  </a:lnTo>
                  <a:lnTo>
                    <a:pt x="0" y="0"/>
                  </a:lnTo>
                  <a:close/>
                  <a:moveTo>
                    <a:pt x="8" y="24"/>
                  </a:moveTo>
                  <a:lnTo>
                    <a:pt x="8" y="31"/>
                  </a:lnTo>
                  <a:lnTo>
                    <a:pt x="30" y="31"/>
                  </a:lnTo>
                  <a:lnTo>
                    <a:pt x="30" y="24"/>
                  </a:lnTo>
                  <a:lnTo>
                    <a:pt x="8" y="24"/>
                  </a:lnTo>
                  <a:close/>
                  <a:moveTo>
                    <a:pt x="8" y="48"/>
                  </a:moveTo>
                  <a:lnTo>
                    <a:pt x="8" y="56"/>
                  </a:lnTo>
                  <a:lnTo>
                    <a:pt x="16" y="56"/>
                  </a:lnTo>
                  <a:lnTo>
                    <a:pt x="16" y="48"/>
                  </a:lnTo>
                  <a:lnTo>
                    <a:pt x="8" y="48"/>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sp>
          <p:nvSpPr>
            <p:cNvPr id="6229" name="Freeform 694"/>
            <p:cNvSpPr>
              <a:spLocks noEditPoints="1"/>
            </p:cNvSpPr>
            <p:nvPr/>
          </p:nvSpPr>
          <p:spPr bwMode="auto">
            <a:xfrm>
              <a:off x="4340225" y="2254250"/>
              <a:ext cx="55563" cy="76200"/>
            </a:xfrm>
            <a:custGeom>
              <a:avLst/>
              <a:gdLst>
                <a:gd name="T0" fmla="*/ 17976 w 68"/>
                <a:gd name="T1" fmla="*/ 21771 h 98"/>
                <a:gd name="T2" fmla="*/ 31050 w 68"/>
                <a:gd name="T3" fmla="*/ 16329 h 98"/>
                <a:gd name="T4" fmla="*/ 24513 w 68"/>
                <a:gd name="T5" fmla="*/ 34990 h 98"/>
                <a:gd name="T6" fmla="*/ 42489 w 68"/>
                <a:gd name="T7" fmla="*/ 40433 h 98"/>
                <a:gd name="T8" fmla="*/ 24513 w 68"/>
                <a:gd name="T9" fmla="*/ 34990 h 98"/>
                <a:gd name="T10" fmla="*/ 24513 w 68"/>
                <a:gd name="T11" fmla="*/ 59871 h 98"/>
                <a:gd name="T12" fmla="*/ 31050 w 68"/>
                <a:gd name="T13" fmla="*/ 53651 h 98"/>
                <a:gd name="T14" fmla="*/ 0 w 68"/>
                <a:gd name="T15" fmla="*/ 0 h 98"/>
                <a:gd name="T16" fmla="*/ 24513 w 68"/>
                <a:gd name="T17" fmla="*/ 5443 h 98"/>
                <a:gd name="T18" fmla="*/ 0 w 68"/>
                <a:gd name="T19" fmla="*/ 0 h 98"/>
                <a:gd name="T20" fmla="*/ 31050 w 68"/>
                <a:gd name="T21" fmla="*/ 5443 h 98"/>
                <a:gd name="T22" fmla="*/ 42489 w 68"/>
                <a:gd name="T23" fmla="*/ 0 h 98"/>
                <a:gd name="T24" fmla="*/ 49026 w 68"/>
                <a:gd name="T25" fmla="*/ 0 h 98"/>
                <a:gd name="T26" fmla="*/ 55563 w 68"/>
                <a:gd name="T27" fmla="*/ 5443 h 98"/>
                <a:gd name="T28" fmla="*/ 49026 w 68"/>
                <a:gd name="T29" fmla="*/ 0 h 98"/>
                <a:gd name="T30" fmla="*/ 37587 w 68"/>
                <a:gd name="T31" fmla="*/ 21771 h 98"/>
                <a:gd name="T32" fmla="*/ 55563 w 68"/>
                <a:gd name="T33" fmla="*/ 16329 h 98"/>
                <a:gd name="T34" fmla="*/ 0 w 68"/>
                <a:gd name="T35" fmla="*/ 16329 h 98"/>
                <a:gd name="T36" fmla="*/ 13074 w 68"/>
                <a:gd name="T37" fmla="*/ 21771 h 98"/>
                <a:gd name="T38" fmla="*/ 0 w 68"/>
                <a:gd name="T39" fmla="*/ 16329 h 98"/>
                <a:gd name="T40" fmla="*/ 0 w 68"/>
                <a:gd name="T41" fmla="*/ 40433 h 98"/>
                <a:gd name="T42" fmla="*/ 17976 w 68"/>
                <a:gd name="T43" fmla="*/ 34990 h 98"/>
                <a:gd name="T44" fmla="*/ 0 w 68"/>
                <a:gd name="T45" fmla="*/ 53651 h 98"/>
                <a:gd name="T46" fmla="*/ 17976 w 68"/>
                <a:gd name="T47" fmla="*/ 59871 h 98"/>
                <a:gd name="T48" fmla="*/ 0 w 68"/>
                <a:gd name="T49" fmla="*/ 53651 h 98"/>
                <a:gd name="T50" fmla="*/ 0 w 68"/>
                <a:gd name="T51" fmla="*/ 76200 h 98"/>
                <a:gd name="T52" fmla="*/ 24513 w 68"/>
                <a:gd name="T53" fmla="*/ 69980 h 98"/>
                <a:gd name="T54" fmla="*/ 31050 w 68"/>
                <a:gd name="T55" fmla="*/ 69980 h 98"/>
                <a:gd name="T56" fmla="*/ 49026 w 68"/>
                <a:gd name="T57" fmla="*/ 76200 h 98"/>
                <a:gd name="T58" fmla="*/ 31050 w 68"/>
                <a:gd name="T59" fmla="*/ 69980 h 98"/>
                <a:gd name="T60" fmla="*/ 37587 w 68"/>
                <a:gd name="T61" fmla="*/ 59871 h 98"/>
                <a:gd name="T62" fmla="*/ 55563 w 68"/>
                <a:gd name="T63" fmla="*/ 53651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98"/>
                <a:gd name="T98" fmla="*/ 68 w 68"/>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98">
                  <a:moveTo>
                    <a:pt x="22" y="21"/>
                  </a:moveTo>
                  <a:lnTo>
                    <a:pt x="22" y="28"/>
                  </a:lnTo>
                  <a:lnTo>
                    <a:pt x="38" y="28"/>
                  </a:lnTo>
                  <a:lnTo>
                    <a:pt x="38" y="21"/>
                  </a:lnTo>
                  <a:lnTo>
                    <a:pt x="22" y="21"/>
                  </a:lnTo>
                  <a:close/>
                  <a:moveTo>
                    <a:pt x="30" y="45"/>
                  </a:moveTo>
                  <a:lnTo>
                    <a:pt x="30" y="52"/>
                  </a:lnTo>
                  <a:lnTo>
                    <a:pt x="52" y="52"/>
                  </a:lnTo>
                  <a:lnTo>
                    <a:pt x="52" y="45"/>
                  </a:lnTo>
                  <a:lnTo>
                    <a:pt x="30" y="45"/>
                  </a:lnTo>
                  <a:close/>
                  <a:moveTo>
                    <a:pt x="30" y="69"/>
                  </a:moveTo>
                  <a:lnTo>
                    <a:pt x="30" y="77"/>
                  </a:lnTo>
                  <a:lnTo>
                    <a:pt x="38" y="77"/>
                  </a:lnTo>
                  <a:lnTo>
                    <a:pt x="38" y="69"/>
                  </a:lnTo>
                  <a:lnTo>
                    <a:pt x="30" y="69"/>
                  </a:lnTo>
                  <a:close/>
                  <a:moveTo>
                    <a:pt x="0" y="0"/>
                  </a:moveTo>
                  <a:lnTo>
                    <a:pt x="0" y="7"/>
                  </a:lnTo>
                  <a:lnTo>
                    <a:pt x="30" y="7"/>
                  </a:lnTo>
                  <a:lnTo>
                    <a:pt x="30" y="0"/>
                  </a:lnTo>
                  <a:lnTo>
                    <a:pt x="0" y="0"/>
                  </a:lnTo>
                  <a:close/>
                  <a:moveTo>
                    <a:pt x="38" y="0"/>
                  </a:moveTo>
                  <a:lnTo>
                    <a:pt x="38" y="7"/>
                  </a:lnTo>
                  <a:lnTo>
                    <a:pt x="52" y="7"/>
                  </a:lnTo>
                  <a:lnTo>
                    <a:pt x="52" y="0"/>
                  </a:lnTo>
                  <a:lnTo>
                    <a:pt x="38" y="0"/>
                  </a:lnTo>
                  <a:close/>
                  <a:moveTo>
                    <a:pt x="60" y="0"/>
                  </a:moveTo>
                  <a:lnTo>
                    <a:pt x="60" y="7"/>
                  </a:lnTo>
                  <a:lnTo>
                    <a:pt x="68" y="7"/>
                  </a:lnTo>
                  <a:lnTo>
                    <a:pt x="68" y="0"/>
                  </a:lnTo>
                  <a:lnTo>
                    <a:pt x="60" y="0"/>
                  </a:lnTo>
                  <a:close/>
                  <a:moveTo>
                    <a:pt x="46" y="21"/>
                  </a:moveTo>
                  <a:lnTo>
                    <a:pt x="46" y="28"/>
                  </a:lnTo>
                  <a:lnTo>
                    <a:pt x="68" y="28"/>
                  </a:lnTo>
                  <a:lnTo>
                    <a:pt x="68" y="21"/>
                  </a:lnTo>
                  <a:lnTo>
                    <a:pt x="46" y="21"/>
                  </a:lnTo>
                  <a:close/>
                  <a:moveTo>
                    <a:pt x="0" y="21"/>
                  </a:moveTo>
                  <a:lnTo>
                    <a:pt x="0" y="28"/>
                  </a:lnTo>
                  <a:lnTo>
                    <a:pt x="16" y="28"/>
                  </a:lnTo>
                  <a:lnTo>
                    <a:pt x="16" y="21"/>
                  </a:lnTo>
                  <a:lnTo>
                    <a:pt x="0" y="21"/>
                  </a:lnTo>
                  <a:close/>
                  <a:moveTo>
                    <a:pt x="0" y="45"/>
                  </a:moveTo>
                  <a:lnTo>
                    <a:pt x="0" y="52"/>
                  </a:lnTo>
                  <a:lnTo>
                    <a:pt x="22" y="52"/>
                  </a:lnTo>
                  <a:lnTo>
                    <a:pt x="22" y="45"/>
                  </a:lnTo>
                  <a:lnTo>
                    <a:pt x="0" y="45"/>
                  </a:lnTo>
                  <a:close/>
                  <a:moveTo>
                    <a:pt x="0" y="69"/>
                  </a:moveTo>
                  <a:lnTo>
                    <a:pt x="0" y="77"/>
                  </a:lnTo>
                  <a:lnTo>
                    <a:pt x="22" y="77"/>
                  </a:lnTo>
                  <a:lnTo>
                    <a:pt x="22" y="69"/>
                  </a:lnTo>
                  <a:lnTo>
                    <a:pt x="0" y="69"/>
                  </a:lnTo>
                  <a:close/>
                  <a:moveTo>
                    <a:pt x="0" y="90"/>
                  </a:moveTo>
                  <a:lnTo>
                    <a:pt x="0" y="98"/>
                  </a:lnTo>
                  <a:lnTo>
                    <a:pt x="30" y="98"/>
                  </a:lnTo>
                  <a:lnTo>
                    <a:pt x="30" y="90"/>
                  </a:lnTo>
                  <a:lnTo>
                    <a:pt x="0" y="90"/>
                  </a:lnTo>
                  <a:close/>
                  <a:moveTo>
                    <a:pt x="38" y="90"/>
                  </a:moveTo>
                  <a:lnTo>
                    <a:pt x="38" y="98"/>
                  </a:lnTo>
                  <a:lnTo>
                    <a:pt x="60" y="98"/>
                  </a:lnTo>
                  <a:lnTo>
                    <a:pt x="60" y="90"/>
                  </a:lnTo>
                  <a:lnTo>
                    <a:pt x="38" y="90"/>
                  </a:lnTo>
                  <a:close/>
                  <a:moveTo>
                    <a:pt x="46" y="69"/>
                  </a:moveTo>
                  <a:lnTo>
                    <a:pt x="46" y="77"/>
                  </a:lnTo>
                  <a:lnTo>
                    <a:pt x="68" y="77"/>
                  </a:lnTo>
                  <a:lnTo>
                    <a:pt x="68" y="69"/>
                  </a:lnTo>
                  <a:lnTo>
                    <a:pt x="46" y="69"/>
                  </a:lnTo>
                  <a:close/>
                </a:path>
              </a:pathLst>
            </a:custGeom>
            <a:solidFill>
              <a:srgbClr val="0000FF"/>
            </a:solidFill>
            <a:ln w="9525">
              <a:noFill/>
              <a:round/>
              <a:headEnd/>
              <a:tailEnd/>
            </a:ln>
          </p:spPr>
          <p:txBody>
            <a:bodyPr/>
            <a:lstStyle/>
            <a:p>
              <a:endParaRPr lang="en-US" sz="1800">
                <a:solidFill>
                  <a:schemeClr val="tx1"/>
                </a:solidFill>
                <a:latin typeface="Segoe" pitchFamily="34" charset="0"/>
              </a:endParaRPr>
            </a:p>
          </p:txBody>
        </p:sp>
      </p:grpSp>
      <p:sp>
        <p:nvSpPr>
          <p:cNvPr id="6163" name="TextBox 988"/>
          <p:cNvSpPr txBox="1">
            <a:spLocks noChangeArrowheads="1"/>
          </p:cNvSpPr>
          <p:nvPr/>
        </p:nvSpPr>
        <p:spPr bwMode="auto">
          <a:xfrm>
            <a:off x="2786050" y="5562600"/>
            <a:ext cx="1571636" cy="523220"/>
          </a:xfrm>
          <a:prstGeom prst="rect">
            <a:avLst/>
          </a:prstGeom>
          <a:noFill/>
          <a:ln w="9525">
            <a:noFill/>
            <a:miter lim="800000"/>
            <a:headEnd/>
            <a:tailEnd/>
          </a:ln>
        </p:spPr>
        <p:txBody>
          <a:bodyPr wrap="square">
            <a:spAutoFit/>
          </a:bodyPr>
          <a:lstStyle/>
          <a:p>
            <a:pPr algn="ctr"/>
            <a:r>
              <a:rPr lang="fr-FR" sz="1400" dirty="0" smtClean="0">
                <a:solidFill>
                  <a:schemeClr val="tx1"/>
                </a:solidFill>
                <a:latin typeface="Segoe" pitchFamily="34" charset="0"/>
              </a:rPr>
              <a:t>Poste d’administration</a:t>
            </a:r>
            <a:endParaRPr lang="fr-FR" sz="1400" dirty="0">
              <a:solidFill>
                <a:schemeClr val="tx1"/>
              </a:solidFill>
              <a:latin typeface="Segoe" pitchFamily="34" charset="0"/>
            </a:endParaRPr>
          </a:p>
        </p:txBody>
      </p:sp>
      <p:sp>
        <p:nvSpPr>
          <p:cNvPr id="6164" name="TextBox 992"/>
          <p:cNvSpPr txBox="1">
            <a:spLocks noChangeArrowheads="1"/>
          </p:cNvSpPr>
          <p:nvPr/>
        </p:nvSpPr>
        <p:spPr bwMode="auto">
          <a:xfrm>
            <a:off x="7543800" y="1466848"/>
            <a:ext cx="732893" cy="307777"/>
          </a:xfrm>
          <a:prstGeom prst="rect">
            <a:avLst/>
          </a:prstGeom>
          <a:noFill/>
          <a:ln w="9525">
            <a:noFill/>
            <a:miter lim="800000"/>
            <a:headEnd/>
            <a:tailEnd/>
          </a:ln>
        </p:spPr>
        <p:txBody>
          <a:bodyPr wrap="none">
            <a:spAutoFit/>
          </a:bodyPr>
          <a:lstStyle/>
          <a:p>
            <a:pPr algn="ctr"/>
            <a:r>
              <a:rPr lang="en-US" sz="1400">
                <a:solidFill>
                  <a:schemeClr val="tx1"/>
                </a:solidFill>
                <a:latin typeface="Segoe" pitchFamily="34" charset="0"/>
              </a:rPr>
              <a:t>GPO 2</a:t>
            </a:r>
          </a:p>
        </p:txBody>
      </p:sp>
      <p:sp>
        <p:nvSpPr>
          <p:cNvPr id="6165" name="TextBox 993"/>
          <p:cNvSpPr txBox="1">
            <a:spLocks noChangeArrowheads="1"/>
          </p:cNvSpPr>
          <p:nvPr/>
        </p:nvSpPr>
        <p:spPr bwMode="auto">
          <a:xfrm>
            <a:off x="4348162" y="1214422"/>
            <a:ext cx="1081094" cy="523220"/>
          </a:xfrm>
          <a:prstGeom prst="rect">
            <a:avLst/>
          </a:prstGeom>
          <a:noFill/>
          <a:ln w="9525">
            <a:noFill/>
            <a:miter lim="800000"/>
            <a:headEnd/>
            <a:tailEnd/>
          </a:ln>
        </p:spPr>
        <p:txBody>
          <a:bodyPr wrap="square">
            <a:spAutoFit/>
          </a:bodyPr>
          <a:lstStyle/>
          <a:p>
            <a:pPr algn="ctr"/>
            <a:r>
              <a:rPr lang="fr-FR" sz="1400" dirty="0" smtClean="0">
                <a:solidFill>
                  <a:schemeClr val="tx1"/>
                </a:solidFill>
                <a:latin typeface="Segoe" pitchFamily="34" charset="0"/>
              </a:rPr>
              <a:t>Copie de GPO 2</a:t>
            </a:r>
            <a:endParaRPr lang="fr-FR" sz="1400" dirty="0">
              <a:solidFill>
                <a:schemeClr val="tx1"/>
              </a:solidFill>
              <a:latin typeface="Segoe" pitchFamily="34" charset="0"/>
            </a:endParaRPr>
          </a:p>
        </p:txBody>
      </p:sp>
      <p:sp>
        <p:nvSpPr>
          <p:cNvPr id="763" name="TextBox 762"/>
          <p:cNvSpPr txBox="1"/>
          <p:nvPr/>
        </p:nvSpPr>
        <p:spPr>
          <a:xfrm>
            <a:off x="857224" y="2357430"/>
            <a:ext cx="2152640" cy="584775"/>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fr-FR" sz="1600" b="1" dirty="0" smtClean="0">
                <a:ln>
                  <a:prstDash val="solid"/>
                </a:ln>
                <a:solidFill>
                  <a:schemeClr val="accent1"/>
                </a:solidFill>
                <a:effectLst>
                  <a:outerShdw blurRad="88000" dist="50800" dir="5040000" algn="tl">
                    <a:schemeClr val="accent4">
                      <a:tint val="80000"/>
                      <a:satMod val="250000"/>
                      <a:alpha val="45000"/>
                    </a:schemeClr>
                  </a:outerShdw>
                </a:effectLst>
                <a:latin typeface="Segoe" pitchFamily="34" charset="0"/>
                <a:cs typeface="+mn-cs"/>
              </a:rPr>
              <a:t>Installation du </a:t>
            </a:r>
            <a:r>
              <a:rPr lang="fr-FR" sz="1600" b="1" dirty="0" smtClean="0">
                <a:ln>
                  <a:prstDash val="solid"/>
                </a:ln>
                <a:solidFill>
                  <a:schemeClr val="accent1"/>
                </a:solidFill>
                <a:effectLst>
                  <a:outerShdw blurRad="88000" dist="50800" dir="5040000" algn="tl">
                    <a:schemeClr val="accent4">
                      <a:tint val="80000"/>
                      <a:satMod val="250000"/>
                      <a:alpha val="45000"/>
                    </a:schemeClr>
                  </a:outerShdw>
                </a:effectLst>
                <a:latin typeface="Segoe" pitchFamily="34" charset="0"/>
              </a:rPr>
              <a:t>serveur </a:t>
            </a:r>
            <a:r>
              <a:rPr lang="fr-FR" sz="1600" b="1" dirty="0" smtClean="0">
                <a:ln>
                  <a:prstDash val="solid"/>
                </a:ln>
                <a:solidFill>
                  <a:schemeClr val="accent1"/>
                </a:solidFill>
                <a:effectLst>
                  <a:outerShdw blurRad="88000" dist="50800" dir="5040000" algn="tl">
                    <a:schemeClr val="accent4">
                      <a:tint val="80000"/>
                      <a:satMod val="250000"/>
                      <a:alpha val="45000"/>
                    </a:schemeClr>
                  </a:outerShdw>
                </a:effectLst>
                <a:latin typeface="Segoe" pitchFamily="34" charset="0"/>
                <a:cs typeface="+mn-cs"/>
              </a:rPr>
              <a:t>AGPM</a:t>
            </a:r>
            <a:endParaRPr lang="fr-FR" sz="1600" b="1" dirty="0">
              <a:ln>
                <a:prstDash val="solid"/>
              </a:ln>
              <a:solidFill>
                <a:schemeClr val="accent1"/>
              </a:solidFill>
              <a:effectLst>
                <a:outerShdw blurRad="88000" dist="50800" dir="5040000" algn="tl">
                  <a:schemeClr val="accent4">
                    <a:tint val="80000"/>
                    <a:satMod val="250000"/>
                    <a:alpha val="45000"/>
                  </a:schemeClr>
                </a:outerShdw>
              </a:effectLst>
              <a:latin typeface="Segoe" pitchFamily="34" charset="0"/>
              <a:cs typeface="+mn-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714348" y="923907"/>
            <a:ext cx="7448550" cy="52292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714348" y="928670"/>
            <a:ext cx="7448550" cy="5229225"/>
          </a:xfrm>
          <a:prstGeom prst="rect">
            <a:avLst/>
          </a:prstGeom>
          <a:noFill/>
          <a:ln w="9525">
            <a:noFill/>
            <a:miter lim="800000"/>
            <a:headEnd/>
            <a:tailEnd/>
          </a:ln>
          <a:effectLst/>
        </p:spPr>
      </p:pic>
      <p:sp>
        <p:nvSpPr>
          <p:cNvPr id="8" name="Title 7"/>
          <p:cNvSpPr>
            <a:spLocks noGrp="1"/>
          </p:cNvSpPr>
          <p:nvPr>
            <p:ph type="title"/>
          </p:nvPr>
        </p:nvSpPr>
        <p:spPr>
          <a:xfrm>
            <a:off x="142844" y="142852"/>
            <a:ext cx="8786874" cy="609398"/>
          </a:xfrm>
        </p:spPr>
        <p:txBody>
          <a:bodyPr/>
          <a:lstStyle/>
          <a:p>
            <a:r>
              <a:rPr lang="fr-FR" dirty="0" smtClean="0"/>
              <a:t>Interface AGPM</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382588" y="228600"/>
            <a:ext cx="8380412" cy="747897"/>
          </a:xfrm>
        </p:spPr>
        <p:txBody>
          <a:bodyPr/>
          <a:lstStyle/>
          <a:p>
            <a:pPr>
              <a:defRPr/>
            </a:pPr>
            <a:r>
              <a:rPr lang="fr-FR" dirty="0" smtClean="0"/>
              <a:t>Stratégies contrôlées</a:t>
            </a:r>
          </a:p>
        </p:txBody>
      </p:sp>
      <p:sp>
        <p:nvSpPr>
          <p:cNvPr id="281603" name="Rectangle 3"/>
          <p:cNvSpPr>
            <a:spLocks noGrp="1" noChangeArrowheads="1"/>
          </p:cNvSpPr>
          <p:nvPr>
            <p:ph type="body" idx="1"/>
          </p:nvPr>
        </p:nvSpPr>
        <p:spPr>
          <a:xfrm>
            <a:off x="214282" y="1414463"/>
            <a:ext cx="8786874" cy="3296287"/>
          </a:xfrm>
        </p:spPr>
        <p:txBody>
          <a:bodyPr/>
          <a:lstStyle/>
          <a:p>
            <a:pPr>
              <a:defRPr/>
            </a:pPr>
            <a:r>
              <a:rPr lang="fr-FR" dirty="0" smtClean="0"/>
              <a:t>Les </a:t>
            </a:r>
            <a:r>
              <a:rPr lang="fr-FR" dirty="0" err="1" smtClean="0"/>
              <a:t>GPO’s</a:t>
            </a:r>
            <a:r>
              <a:rPr lang="fr-FR" dirty="0" smtClean="0"/>
              <a:t> non contrôlées sont en production seulement</a:t>
            </a:r>
          </a:p>
          <a:p>
            <a:pPr>
              <a:defRPr/>
            </a:pPr>
            <a:r>
              <a:rPr lang="fr-FR" dirty="0" smtClean="0"/>
              <a:t>L’onglet « </a:t>
            </a:r>
            <a:r>
              <a:rPr lang="en-US" dirty="0" err="1" smtClean="0"/>
              <a:t>Controled</a:t>
            </a:r>
            <a:r>
              <a:rPr lang="fr-FR" dirty="0" smtClean="0"/>
              <a:t> » permet de rajouter des </a:t>
            </a:r>
            <a:r>
              <a:rPr lang="fr-FR" dirty="0" err="1" smtClean="0"/>
              <a:t>GPO’s</a:t>
            </a:r>
            <a:r>
              <a:rPr lang="fr-FR" dirty="0" smtClean="0"/>
              <a:t> dans le coffre</a:t>
            </a:r>
          </a:p>
          <a:p>
            <a:pPr lvl="1">
              <a:defRPr/>
            </a:pPr>
            <a:r>
              <a:rPr lang="fr-FR" dirty="0" smtClean="0"/>
              <a:t>Copie de la GPO</a:t>
            </a:r>
          </a:p>
          <a:p>
            <a:pPr lvl="1">
              <a:defRPr/>
            </a:pPr>
            <a:r>
              <a:rPr lang="fr-FR" dirty="0" smtClean="0"/>
              <a:t>Toute modification est faite offline</a:t>
            </a:r>
          </a:p>
          <a:p>
            <a:pPr lvl="1">
              <a:buNone/>
              <a:defRPr/>
            </a:pPr>
            <a:endParaRPr lang="fr-FR"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82588" y="228600"/>
            <a:ext cx="8380412" cy="747897"/>
          </a:xfrm>
        </p:spPr>
        <p:txBody>
          <a:bodyPr/>
          <a:lstStyle/>
          <a:p>
            <a:pPr>
              <a:defRPr/>
            </a:pPr>
            <a:r>
              <a:rPr lang="fr-FR" dirty="0" smtClean="0"/>
              <a:t>Déploiement des </a:t>
            </a:r>
            <a:r>
              <a:rPr lang="fr-FR" dirty="0" err="1" smtClean="0"/>
              <a:t>GPO’s</a:t>
            </a:r>
            <a:endParaRPr lang="fr-FR" dirty="0" smtClean="0"/>
          </a:p>
        </p:txBody>
      </p:sp>
      <p:sp>
        <p:nvSpPr>
          <p:cNvPr id="283651" name="Rectangle 3"/>
          <p:cNvSpPr>
            <a:spLocks noGrp="1" noChangeArrowheads="1"/>
          </p:cNvSpPr>
          <p:nvPr>
            <p:ph type="body" idx="1"/>
          </p:nvPr>
        </p:nvSpPr>
        <p:spPr>
          <a:xfrm>
            <a:off x="382588" y="1414463"/>
            <a:ext cx="8380412" cy="4522787"/>
          </a:xfrm>
        </p:spPr>
        <p:txBody>
          <a:bodyPr/>
          <a:lstStyle/>
          <a:p>
            <a:pPr>
              <a:defRPr/>
            </a:pPr>
            <a:r>
              <a:rPr lang="fr-FR" dirty="0" smtClean="0"/>
              <a:t>L’éditeur sélectionne “Déployer”</a:t>
            </a:r>
          </a:p>
          <a:p>
            <a:pPr lvl="1">
              <a:defRPr/>
            </a:pPr>
            <a:r>
              <a:rPr lang="fr-FR" dirty="0" smtClean="0"/>
              <a:t>La GPO n’est pas déployée</a:t>
            </a:r>
          </a:p>
          <a:p>
            <a:pPr lvl="1">
              <a:defRPr/>
            </a:pPr>
            <a:r>
              <a:rPr lang="fr-FR" dirty="0" smtClean="0"/>
              <a:t>Un email est envoyé à l’administrateur</a:t>
            </a:r>
          </a:p>
          <a:p>
            <a:pPr lvl="1">
              <a:defRPr/>
            </a:pPr>
            <a:r>
              <a:rPr lang="fr-FR" dirty="0" smtClean="0"/>
              <a:t>La GPO est placée dans le container “</a:t>
            </a:r>
            <a:r>
              <a:rPr lang="fr-FR" dirty="0" err="1" smtClean="0"/>
              <a:t>Pending</a:t>
            </a:r>
            <a:r>
              <a:rPr lang="fr-FR" dirty="0" smtClean="0"/>
              <a:t>”</a:t>
            </a:r>
          </a:p>
          <a:p>
            <a:pPr>
              <a:defRPr/>
            </a:pPr>
            <a:r>
              <a:rPr lang="fr-FR" dirty="0" smtClean="0"/>
              <a:t>Pour pouvoir déployer, à partir de “</a:t>
            </a:r>
            <a:r>
              <a:rPr lang="fr-FR" dirty="0" err="1" smtClean="0"/>
              <a:t>Pending</a:t>
            </a:r>
            <a:r>
              <a:rPr lang="fr-FR" dirty="0" smtClean="0"/>
              <a:t>”</a:t>
            </a:r>
          </a:p>
          <a:p>
            <a:pPr lvl="1">
              <a:defRPr/>
            </a:pPr>
            <a:r>
              <a:rPr lang="fr-FR" dirty="0" smtClean="0"/>
              <a:t>Contrôle total</a:t>
            </a:r>
          </a:p>
          <a:p>
            <a:pPr lvl="1">
              <a:defRPr/>
            </a:pPr>
            <a:r>
              <a:rPr lang="fr-FR" dirty="0" smtClean="0"/>
              <a:t>Approbation</a:t>
            </a:r>
          </a:p>
          <a:p>
            <a:pPr>
              <a:defRPr/>
            </a:pPr>
            <a:endParaRPr lang="fr-FR"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82588" y="228600"/>
            <a:ext cx="8380412" cy="658813"/>
          </a:xfrm>
        </p:spPr>
        <p:txBody>
          <a:bodyPr/>
          <a:lstStyle/>
          <a:p>
            <a:pPr>
              <a:defRPr/>
            </a:pPr>
            <a:r>
              <a:rPr lang="fr-FR" dirty="0" smtClean="0"/>
              <a:t>Historique</a:t>
            </a:r>
            <a:r>
              <a:rPr lang="fr-FR" sz="4800" dirty="0" smtClean="0"/>
              <a:t> </a:t>
            </a:r>
            <a:r>
              <a:rPr lang="fr-FR" dirty="0" smtClean="0"/>
              <a:t>des </a:t>
            </a:r>
            <a:r>
              <a:rPr lang="fr-FR" dirty="0" err="1" smtClean="0"/>
              <a:t>GPO’s</a:t>
            </a:r>
            <a:endParaRPr lang="fr-FR" dirty="0" smtClean="0"/>
          </a:p>
        </p:txBody>
      </p:sp>
      <p:sp>
        <p:nvSpPr>
          <p:cNvPr id="288771" name="Rectangle 3"/>
          <p:cNvSpPr>
            <a:spLocks noGrp="1" noChangeArrowheads="1"/>
          </p:cNvSpPr>
          <p:nvPr>
            <p:ph type="body" idx="1"/>
          </p:nvPr>
        </p:nvSpPr>
        <p:spPr>
          <a:xfrm>
            <a:off x="382588" y="1414463"/>
            <a:ext cx="8380412" cy="3517886"/>
          </a:xfrm>
        </p:spPr>
        <p:txBody>
          <a:bodyPr/>
          <a:lstStyle/>
          <a:p>
            <a:pPr>
              <a:defRPr/>
            </a:pPr>
            <a:r>
              <a:rPr lang="fr-FR" dirty="0" smtClean="0"/>
              <a:t>Historique des mises à jour</a:t>
            </a:r>
          </a:p>
          <a:p>
            <a:pPr lvl="1">
              <a:defRPr/>
            </a:pPr>
            <a:r>
              <a:rPr lang="fr-FR" dirty="0" smtClean="0"/>
              <a:t>Date de création</a:t>
            </a:r>
          </a:p>
          <a:p>
            <a:pPr lvl="1">
              <a:defRPr/>
            </a:pPr>
            <a:r>
              <a:rPr lang="fr-FR" dirty="0" smtClean="0"/>
              <a:t>Etat de la GPO</a:t>
            </a:r>
          </a:p>
          <a:p>
            <a:pPr lvl="1">
              <a:defRPr/>
            </a:pPr>
            <a:r>
              <a:rPr lang="fr-FR" dirty="0" smtClean="0"/>
              <a:t>Propriétaire</a:t>
            </a:r>
          </a:p>
          <a:p>
            <a:pPr lvl="1">
              <a:defRPr/>
            </a:pPr>
            <a:r>
              <a:rPr lang="fr-FR" dirty="0" smtClean="0"/>
              <a:t>Rapports des paramètres et différentiel</a:t>
            </a:r>
          </a:p>
          <a:p>
            <a:pPr>
              <a:defRPr/>
            </a:pPr>
            <a:r>
              <a:rPr lang="fr-FR" dirty="0" smtClean="0"/>
              <a:t>Roll-back</a:t>
            </a:r>
          </a:p>
          <a:p>
            <a:pPr>
              <a:defRPr/>
            </a:pPr>
            <a:r>
              <a:rPr lang="fr-FR" dirty="0" smtClean="0"/>
              <a:t>Roll-</a:t>
            </a:r>
            <a:r>
              <a:rPr lang="fr-FR" dirty="0" err="1" smtClean="0"/>
              <a:t>forward</a:t>
            </a:r>
            <a:endParaRPr lang="fr-FR"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350860" y="3477578"/>
            <a:ext cx="7364412" cy="646331"/>
          </a:xfrm>
          <a:noFill/>
        </p:spPr>
        <p:txBody>
          <a:bodyPr anchor="b"/>
          <a:lstStyle/>
          <a:p>
            <a:r>
              <a:rPr lang="fr-FR" sz="4800" dirty="0" smtClean="0"/>
              <a:t>AGPM</a:t>
            </a:r>
            <a:endParaRPr lang="fr-FR" sz="4800" dirty="0"/>
          </a:p>
        </p:txBody>
      </p:sp>
      <p:sp>
        <p:nvSpPr>
          <p:cNvPr id="350211" name="Rectangle 3"/>
          <p:cNvSpPr>
            <a:spLocks noGrp="1" noChangeArrowheads="1"/>
          </p:cNvSpPr>
          <p:nvPr>
            <p:ph type="subTitle" idx="1"/>
          </p:nvPr>
        </p:nvSpPr>
        <p:spPr>
          <a:xfrm>
            <a:off x="400073" y="5214950"/>
            <a:ext cx="7386637" cy="535531"/>
          </a:xfrm>
        </p:spPr>
        <p:txBody>
          <a:bodyPr/>
          <a:lstStyle/>
          <a:p>
            <a:endParaRPr lang="en-US" dirty="0"/>
          </a:p>
        </p:txBody>
      </p:sp>
      <p:sp>
        <p:nvSpPr>
          <p:cNvPr id="6" name="TextBox 5"/>
          <p:cNvSpPr txBox="1"/>
          <p:nvPr/>
        </p:nvSpPr>
        <p:spPr>
          <a:xfrm>
            <a:off x="214282" y="1928802"/>
            <a:ext cx="3972560"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3400" y="1600200"/>
          <a:ext cx="822960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7" descr="logo"/>
          <p:cNvPicPr>
            <a:picLocks noChangeAspect="1" noChangeArrowheads="1"/>
          </p:cNvPicPr>
          <p:nvPr/>
        </p:nvPicPr>
        <p:blipFill>
          <a:blip r:embed="rId7"/>
          <a:srcRect/>
          <a:stretch>
            <a:fillRect/>
          </a:stretch>
        </p:blipFill>
        <p:spPr bwMode="auto">
          <a:xfrm>
            <a:off x="500063" y="285750"/>
            <a:ext cx="4500562" cy="842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Rectangle 443393"/>
          <p:cNvPicPr>
            <a:picLocks noChangeAspect="1" noChangeArrowheads="1"/>
          </p:cNvPicPr>
          <p:nvPr/>
        </p:nvPicPr>
        <p:blipFill>
          <a:blip r:embed="rId4"/>
          <a:srcRect/>
          <a:stretch>
            <a:fillRect/>
          </a:stretch>
        </p:blipFill>
        <p:spPr bwMode="auto">
          <a:xfrm>
            <a:off x="2133600" y="2514601"/>
            <a:ext cx="5105400" cy="2911475"/>
          </a:xfrm>
          <a:prstGeom prst="rect">
            <a:avLst/>
          </a:prstGeom>
          <a:noFill/>
          <a:ln w="9525">
            <a:noFill/>
            <a:miter lim="800000"/>
            <a:headEnd/>
            <a:tailEnd/>
          </a:ln>
        </p:spPr>
      </p:pic>
      <p:sp>
        <p:nvSpPr>
          <p:cNvPr id="18" name="Rectangle 17"/>
          <p:cNvSpPr>
            <a:spLocks noChangeArrowheads="1"/>
          </p:cNvSpPr>
          <p:nvPr/>
        </p:nvSpPr>
        <p:spPr bwMode="auto">
          <a:xfrm>
            <a:off x="2420938" y="2971800"/>
            <a:ext cx="4570412" cy="1524000"/>
          </a:xfrm>
          <a:prstGeom prst="rect">
            <a:avLst/>
          </a:prstGeom>
          <a:noFill/>
          <a:ln w="12700" algn="ctr">
            <a:noFill/>
            <a:miter lim="800000"/>
            <a:headEnd type="none" w="sm" len="sm"/>
            <a:tailEnd type="none" w="sm" len="sm"/>
          </a:ln>
        </p:spPr>
        <p:txBody>
          <a:bodyPr wrap="none" anchor="ctr"/>
          <a:lstStyle/>
          <a:p>
            <a:pPr algn="ctr">
              <a:defRPr/>
            </a:pPr>
            <a:endParaRPr lang="en-US" dirty="0">
              <a:latin typeface="Calibri" pitchFamily="34" charset="0"/>
              <a:ea typeface="ＭＳ Ｐゴシック" pitchFamily="-80" charset="-128"/>
            </a:endParaRPr>
          </a:p>
        </p:txBody>
      </p:sp>
      <p:pic>
        <p:nvPicPr>
          <p:cNvPr id="7" name="Picture 8" descr="DaRT"/>
          <p:cNvPicPr>
            <a:picLocks noChangeAspect="1" noChangeArrowheads="1"/>
          </p:cNvPicPr>
          <p:nvPr/>
        </p:nvPicPr>
        <p:blipFill>
          <a:blip r:embed="rId5"/>
          <a:srcRect/>
          <a:stretch>
            <a:fillRect/>
          </a:stretch>
        </p:blipFill>
        <p:spPr bwMode="auto">
          <a:xfrm>
            <a:off x="2428860" y="2857496"/>
            <a:ext cx="4532989" cy="1117589"/>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9001156" cy="1218795"/>
          </a:xfrm>
        </p:spPr>
        <p:txBody>
          <a:bodyPr/>
          <a:lstStyle/>
          <a:p>
            <a:r>
              <a:rPr lang="fr-FR" dirty="0" smtClean="0"/>
              <a:t>Diagnostic and </a:t>
            </a:r>
            <a:r>
              <a:rPr lang="fr-FR" dirty="0" err="1" smtClean="0"/>
              <a:t>Recovery</a:t>
            </a:r>
            <a:r>
              <a:rPr lang="fr-FR" dirty="0" smtClean="0"/>
              <a:t> </a:t>
            </a:r>
            <a:r>
              <a:rPr lang="fr-FR" dirty="0" err="1" smtClean="0"/>
              <a:t>Toolset</a:t>
            </a:r>
            <a:endParaRPr lang="fr-FR" dirty="0"/>
          </a:p>
        </p:txBody>
      </p:sp>
      <p:sp>
        <p:nvSpPr>
          <p:cNvPr id="3" name="Text Placeholder 2"/>
          <p:cNvSpPr>
            <a:spLocks noGrp="1"/>
          </p:cNvSpPr>
          <p:nvPr>
            <p:ph type="body" idx="1"/>
          </p:nvPr>
        </p:nvSpPr>
        <p:spPr>
          <a:xfrm>
            <a:off x="142844" y="1428736"/>
            <a:ext cx="8786874" cy="4105739"/>
          </a:xfrm>
        </p:spPr>
        <p:txBody>
          <a:bodyPr/>
          <a:lstStyle/>
          <a:p>
            <a:r>
              <a:rPr lang="fr-FR" sz="2800" dirty="0" smtClean="0"/>
              <a:t>Diagnostique et résolution des problèmes</a:t>
            </a:r>
          </a:p>
          <a:p>
            <a:pPr lvl="1"/>
            <a:r>
              <a:rPr lang="fr-FR" sz="2400" dirty="0" smtClean="0"/>
              <a:t>Récupérer, au lieu de réinstaller</a:t>
            </a:r>
          </a:p>
          <a:p>
            <a:pPr lvl="1"/>
            <a:r>
              <a:rPr lang="fr-FR" sz="2400" dirty="0" smtClean="0"/>
              <a:t>Diminution du temps d’arrêt et dépannage flexible</a:t>
            </a:r>
          </a:p>
          <a:p>
            <a:pPr lvl="1"/>
            <a:r>
              <a:rPr lang="fr-FR" sz="2400" dirty="0" smtClean="0"/>
              <a:t>Rendre le poste plus sécurisé</a:t>
            </a:r>
          </a:p>
          <a:p>
            <a:endParaRPr lang="fr-FR" sz="2800" dirty="0" smtClean="0"/>
          </a:p>
          <a:p>
            <a:r>
              <a:rPr lang="fr-FR" sz="2800" dirty="0" smtClean="0"/>
              <a:t>Minimiser le temps de récupération d’un poste</a:t>
            </a:r>
          </a:p>
          <a:p>
            <a:pPr lvl="1"/>
            <a:r>
              <a:rPr lang="fr-FR" sz="2400" dirty="0" smtClean="0"/>
              <a:t>Diminution importante de la durée des appels au support</a:t>
            </a:r>
          </a:p>
          <a:p>
            <a:pPr lvl="1"/>
            <a:r>
              <a:rPr lang="fr-FR" sz="2400" dirty="0" smtClean="0"/>
              <a:t>Récupération des données sensibles rapidement</a:t>
            </a:r>
          </a:p>
          <a:p>
            <a:pPr lvl="1"/>
            <a:r>
              <a:rPr lang="fr-FR" sz="2400" dirty="0" smtClean="0"/>
              <a:t>Diminution du temps d’arrêt</a:t>
            </a:r>
            <a:endParaRPr lang="fr-FR"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4" y="142852"/>
            <a:ext cx="8382000" cy="609398"/>
          </a:xfrm>
        </p:spPr>
        <p:txBody>
          <a:bodyPr/>
          <a:lstStyle/>
          <a:p>
            <a:r>
              <a:rPr lang="fr-FR" dirty="0" smtClean="0"/>
              <a:t>ERD Commander</a:t>
            </a:r>
            <a:endParaRPr lang="fr-FR" dirty="0"/>
          </a:p>
        </p:txBody>
      </p:sp>
      <p:sp>
        <p:nvSpPr>
          <p:cNvPr id="5" name="Text Placeholder 4"/>
          <p:cNvSpPr>
            <a:spLocks noGrp="1"/>
          </p:cNvSpPr>
          <p:nvPr>
            <p:ph type="body" sz="half" idx="1"/>
          </p:nvPr>
        </p:nvSpPr>
        <p:spPr>
          <a:xfrm>
            <a:off x="-32" y="1428736"/>
            <a:ext cx="3643306" cy="4431983"/>
          </a:xfrm>
        </p:spPr>
        <p:txBody>
          <a:bodyPr/>
          <a:lstStyle/>
          <a:p>
            <a:pPr marL="396875" lvl="1">
              <a:buBlip>
                <a:blip r:embed="rId3"/>
              </a:buBlip>
            </a:pPr>
            <a:r>
              <a:rPr lang="fr-FR" sz="2400" dirty="0" smtClean="0"/>
              <a:t>Utilisation de </a:t>
            </a:r>
            <a:r>
              <a:rPr lang="fr-FR" sz="2400" dirty="0" err="1" smtClean="0"/>
              <a:t>Wizards</a:t>
            </a:r>
            <a:endParaRPr lang="fr-FR" sz="2400" dirty="0" smtClean="0"/>
          </a:p>
          <a:p>
            <a:pPr marL="396875" lvl="1">
              <a:buBlip>
                <a:blip r:embed="rId3"/>
              </a:buBlip>
            </a:pPr>
            <a:endParaRPr lang="fr-FR" sz="2400" dirty="0" smtClean="0"/>
          </a:p>
          <a:p>
            <a:pPr marL="396875" lvl="1">
              <a:buBlip>
                <a:blip r:embed="rId3"/>
              </a:buBlip>
            </a:pPr>
            <a:r>
              <a:rPr lang="fr-FR" sz="2400" dirty="0" smtClean="0"/>
              <a:t>Réinitialisation de mots de passe, même de l’administrateur</a:t>
            </a:r>
          </a:p>
          <a:p>
            <a:pPr marL="396875" lvl="1">
              <a:buBlip>
                <a:blip r:embed="rId3"/>
              </a:buBlip>
            </a:pPr>
            <a:endParaRPr lang="fr-FR" sz="2400" dirty="0" smtClean="0"/>
          </a:p>
          <a:p>
            <a:pPr marL="396875" lvl="1">
              <a:buBlip>
                <a:blip r:embed="rId3"/>
              </a:buBlip>
            </a:pPr>
            <a:r>
              <a:rPr lang="fr-FR" sz="2400" dirty="0" smtClean="0"/>
              <a:t>Récupération de fichiers effacés</a:t>
            </a:r>
          </a:p>
          <a:p>
            <a:pPr marL="396875" lvl="1">
              <a:buBlip>
                <a:blip r:embed="rId3"/>
              </a:buBlip>
            </a:pPr>
            <a:endParaRPr lang="fr-FR" sz="2400" dirty="0" smtClean="0"/>
          </a:p>
          <a:p>
            <a:pPr marL="396875" lvl="1">
              <a:buBlip>
                <a:blip r:embed="rId3"/>
              </a:buBlip>
            </a:pPr>
            <a:r>
              <a:rPr lang="fr-FR" sz="2400" dirty="0" smtClean="0"/>
              <a:t>Edition de la base de registre, gestion des services ou pilotes</a:t>
            </a:r>
          </a:p>
        </p:txBody>
      </p:sp>
      <p:pic>
        <p:nvPicPr>
          <p:cNvPr id="7" name="Picture 7"/>
          <p:cNvPicPr>
            <a:picLocks noGrp="1" noChangeAspect="1" noChangeArrowheads="1"/>
          </p:cNvPicPr>
          <p:nvPr>
            <p:ph sz="half" idx="2"/>
          </p:nvPr>
        </p:nvPicPr>
        <p:blipFill>
          <a:blip r:embed="rId4"/>
          <a:srcRect/>
          <a:stretch>
            <a:fillRect/>
          </a:stretch>
        </p:blipFill>
        <p:spPr bwMode="auto">
          <a:xfrm>
            <a:off x="3714744" y="1357298"/>
            <a:ext cx="5357818" cy="4559298"/>
          </a:xfrm>
          <a:prstGeom prst="rect">
            <a:avLst/>
          </a:prstGeom>
          <a:noFill/>
          <a:ln w="9525">
            <a:solidFill>
              <a:srgbClr val="000066"/>
            </a:solidFill>
            <a:miter lim="800000"/>
            <a:headEnd/>
            <a:tailEnd/>
          </a:ln>
          <a:effectLst>
            <a:outerShdw dist="35921" dir="2700000" algn="ctr" rotWithShape="0">
              <a:srgbClr val="808080"/>
            </a:outerShdw>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 name="Group 415"/>
          <p:cNvGraphicFramePr>
            <a:graphicFrameLocks noGrp="1"/>
          </p:cNvGraphicFramePr>
          <p:nvPr/>
        </p:nvGraphicFramePr>
        <p:xfrm>
          <a:off x="500034" y="1643050"/>
          <a:ext cx="8313449" cy="4930054"/>
        </p:xfrm>
        <a:graphic>
          <a:graphicData uri="http://schemas.openxmlformats.org/drawingml/2006/table">
            <a:tbl>
              <a:tblPr>
                <a:effectLst>
                  <a:innerShdw blurRad="63500" dist="50800" dir="2700000">
                    <a:prstClr val="black">
                      <a:alpha val="50000"/>
                    </a:prstClr>
                  </a:innerShdw>
                </a:effectLst>
                <a:tableStyleId>{E269D01E-BC32-4049-B463-5C60D7B0CCD2}</a:tableStyleId>
              </a:tblPr>
              <a:tblGrid>
                <a:gridCol w="837672"/>
                <a:gridCol w="3190819"/>
                <a:gridCol w="806031"/>
                <a:gridCol w="3478927"/>
              </a:tblGrid>
              <a:tr h="561606">
                <a:tc gridSpan="4">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rPr>
                        <a:t> </a:t>
                      </a:r>
                      <a:r>
                        <a:rPr kumimoji="0" lang="fr-FR" sz="2000" u="none" strike="noStrike" cap="none" normalizeH="0" baseline="0" noProof="0" dirty="0" smtClean="0">
                          <a:ln>
                            <a:noFill/>
                          </a:ln>
                          <a:solidFill>
                            <a:schemeClr val="tx1"/>
                          </a:solidFill>
                          <a:effectLst/>
                        </a:rPr>
                        <a:t>Réparation, Récupération, Diagnostic de problèmes</a:t>
                      </a:r>
                      <a:endParaRPr kumimoji="0" lang="fr-FR" sz="2000" b="1" i="0" u="none" strike="noStrike" cap="none" normalizeH="0" baseline="0" noProof="0" dirty="0" smtClean="0">
                        <a:ln>
                          <a:noFill/>
                        </a:ln>
                        <a:solidFill>
                          <a:schemeClr val="tx1"/>
                        </a:solidFill>
                        <a:effectLst/>
                        <a:latin typeface="Arial" charset="0"/>
                        <a:ea typeface="ＭＳ Ｐゴシック" pitchFamily="1" charset="-128"/>
                      </a:endParaRPr>
                    </a:p>
                  </a:txBody>
                  <a:tcPr marL="109728" marR="109728" marT="54864" marB="54864" anchor="ctr" horzOverflow="overflow">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61606">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bg2"/>
                        </a:solidFill>
                        <a:effectLst/>
                        <a:latin typeface="Arial" charset="0"/>
                        <a:ea typeface="ＭＳ Ｐゴシック" pitchFamily="1" charset="-128"/>
                      </a:endParaRPr>
                    </a:p>
                  </a:txBody>
                  <a:tcPr marL="109728" marR="109728" marT="54864" marB="54864" horzOverflow="overflow">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Gestion de services et pilotes</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 charset="-128"/>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Partage de fichiers / Mappage de lecteur réseau</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13134">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bg2"/>
                        </a:solidFill>
                        <a:effectLst/>
                        <a:latin typeface="Arial" charset="0"/>
                        <a:ea typeface="ＭＳ Ｐゴシック" pitchFamily="1" charset="-128"/>
                      </a:endParaRPr>
                    </a:p>
                  </a:txBody>
                  <a:tcPr marL="109728" marR="109728" marT="54864" marB="54864" horzOverflow="overflow">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Regedit</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 charset="-128"/>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Restauration du système</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15724">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bg2"/>
                        </a:solidFill>
                        <a:effectLst/>
                        <a:latin typeface="Arial" charset="0"/>
                        <a:ea typeface="ＭＳ Ｐゴシック" pitchFamily="1" charset="-128"/>
                      </a:endParaRPr>
                    </a:p>
                  </a:txBody>
                  <a:tcPr marL="109728" marR="109728" marT="54864" marB="54864" horzOverflow="overflow">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Gestionnaire de disque</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 charset="-128"/>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Désinstallation de correctifs</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15724">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bg2"/>
                        </a:solidFill>
                        <a:effectLst/>
                        <a:latin typeface="Arial" charset="0"/>
                        <a:ea typeface="ＭＳ Ｐゴシック" pitchFamily="1" charset="-128"/>
                      </a:endParaRPr>
                    </a:p>
                  </a:txBody>
                  <a:tcPr marL="109728" marR="109728" marT="54864" marB="54864" horzOverflow="overflow">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Event Log</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 charset="-128"/>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Récupération de fichiers</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620336">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bg2"/>
                        </a:solidFill>
                        <a:effectLst/>
                        <a:latin typeface="Arial" charset="0"/>
                        <a:ea typeface="ＭＳ Ｐゴシック" pitchFamily="1" charset="-128"/>
                      </a:endParaRPr>
                    </a:p>
                  </a:txBody>
                  <a:tcPr marL="109728" marR="109728" marT="54864" marB="54864" horzOverflow="overflow">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Computer Management</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 charset="-128"/>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Outil d’analyse de dumps</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28570">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bg2"/>
                        </a:solidFill>
                        <a:effectLst/>
                        <a:latin typeface="Arial" charset="0"/>
                        <a:ea typeface="ＭＳ Ｐゴシック" pitchFamily="1" charset="-128"/>
                      </a:endParaRPr>
                    </a:p>
                  </a:txBody>
                  <a:tcPr marL="109728" marR="109728" marT="54864" marB="54864" horzOverflow="overflow">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Information système</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 charset="-128"/>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err="1" smtClean="0">
                          <a:ln>
                            <a:noFill/>
                          </a:ln>
                          <a:solidFill>
                            <a:schemeClr val="bg2"/>
                          </a:solidFill>
                          <a:effectLst/>
                        </a:rPr>
                        <a:t>Locksmith</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34077">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bg2"/>
                        </a:solidFill>
                        <a:effectLst/>
                        <a:latin typeface="Arial" charset="0"/>
                        <a:ea typeface="ＭＳ Ｐゴシック" pitchFamily="1" charset="-128"/>
                      </a:endParaRPr>
                    </a:p>
                  </a:txBody>
                  <a:tcPr marL="109728" marR="109728" marT="54864" marB="54864" horzOverflow="overflow">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Invite de commandes</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 charset="-128"/>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err="1" smtClean="0">
                          <a:ln>
                            <a:noFill/>
                          </a:ln>
                          <a:solidFill>
                            <a:schemeClr val="bg2"/>
                          </a:solidFill>
                          <a:effectLst/>
                        </a:rPr>
                        <a:t>Disk</a:t>
                      </a:r>
                      <a:r>
                        <a:rPr kumimoji="0" lang="fr-FR" sz="1700" b="0" u="none" strike="noStrike" cap="none" normalizeH="0" baseline="0" noProof="0" dirty="0" smtClean="0">
                          <a:ln>
                            <a:noFill/>
                          </a:ln>
                          <a:solidFill>
                            <a:schemeClr val="bg2"/>
                          </a:solidFill>
                          <a:effectLst/>
                        </a:rPr>
                        <a:t> Commander</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612995">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bg2"/>
                        </a:solidFill>
                        <a:effectLst/>
                        <a:latin typeface="Arial" charset="0"/>
                        <a:ea typeface="ＭＳ Ｐゴシック" pitchFamily="1" charset="-128"/>
                      </a:endParaRPr>
                    </a:p>
                  </a:txBody>
                  <a:tcPr marL="109728" marR="109728" marT="54864" marB="54864" horzOverflow="overflow">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smtClean="0">
                          <a:ln>
                            <a:noFill/>
                          </a:ln>
                          <a:solidFill>
                            <a:schemeClr val="bg2"/>
                          </a:solidFill>
                          <a:effectLst/>
                        </a:rPr>
                        <a:t>Recherche</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 charset="-128"/>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algn="l" eaLnBrk="0" fontAlgn="base" hangingPunct="0">
                        <a:spcBef>
                          <a:spcPct val="0"/>
                        </a:spcBef>
                        <a:spcAft>
                          <a:spcPct val="0"/>
                        </a:spcAft>
                        <a:defRPr>
                          <a:solidFill>
                            <a:schemeClr val="tx1"/>
                          </a:solidFill>
                          <a:latin typeface="Segoe"/>
                        </a:defRPr>
                      </a:lvl1pPr>
                      <a:lvl2pPr marL="457200" algn="l" eaLnBrk="0" fontAlgn="base" hangingPunct="0">
                        <a:spcBef>
                          <a:spcPct val="0"/>
                        </a:spcBef>
                        <a:spcAft>
                          <a:spcPct val="0"/>
                        </a:spcAft>
                        <a:defRPr>
                          <a:solidFill>
                            <a:schemeClr val="tx1"/>
                          </a:solidFill>
                          <a:latin typeface="Segoe"/>
                        </a:defRPr>
                      </a:lvl2pPr>
                      <a:lvl3pPr marL="914400" algn="l" eaLnBrk="0" fontAlgn="base" hangingPunct="0">
                        <a:spcBef>
                          <a:spcPct val="0"/>
                        </a:spcBef>
                        <a:spcAft>
                          <a:spcPct val="0"/>
                        </a:spcAft>
                        <a:defRPr>
                          <a:solidFill>
                            <a:schemeClr val="tx1"/>
                          </a:solidFill>
                          <a:latin typeface="Segoe"/>
                        </a:defRPr>
                      </a:lvl3pPr>
                      <a:lvl4pPr marL="1371600" algn="l" eaLnBrk="0" fontAlgn="base" hangingPunct="0">
                        <a:spcBef>
                          <a:spcPct val="0"/>
                        </a:spcBef>
                        <a:spcAft>
                          <a:spcPct val="0"/>
                        </a:spcAft>
                        <a:defRPr>
                          <a:solidFill>
                            <a:schemeClr val="tx1"/>
                          </a:solidFill>
                          <a:latin typeface="Segoe"/>
                        </a:defRPr>
                      </a:lvl4pPr>
                      <a:lvl5pPr marL="1828800" algn="l" eaLnBrk="0" fontAlgn="base" hangingPunct="0">
                        <a:spcBef>
                          <a:spcPct val="0"/>
                        </a:spcBef>
                        <a:spcAft>
                          <a:spcPct val="0"/>
                        </a:spcAft>
                        <a:defRPr>
                          <a:solidFill>
                            <a:schemeClr val="tx1"/>
                          </a:solidFill>
                          <a:latin typeface="Segoe"/>
                        </a:defRPr>
                      </a:lvl5pPr>
                      <a:lvl6pPr marL="2286000" algn="l" eaLnBrk="0" fontAlgn="base" hangingPunct="0">
                        <a:spcBef>
                          <a:spcPct val="0"/>
                        </a:spcBef>
                        <a:spcAft>
                          <a:spcPct val="0"/>
                        </a:spcAft>
                        <a:defRPr>
                          <a:solidFill>
                            <a:schemeClr val="tx1"/>
                          </a:solidFill>
                          <a:latin typeface="Segoe"/>
                        </a:defRPr>
                      </a:lvl6pPr>
                      <a:lvl7pPr marL="2743200" algn="l" eaLnBrk="0" fontAlgn="base" hangingPunct="0">
                        <a:spcBef>
                          <a:spcPct val="0"/>
                        </a:spcBef>
                        <a:spcAft>
                          <a:spcPct val="0"/>
                        </a:spcAft>
                        <a:defRPr>
                          <a:solidFill>
                            <a:schemeClr val="tx1"/>
                          </a:solidFill>
                          <a:latin typeface="Segoe"/>
                        </a:defRPr>
                      </a:lvl7pPr>
                      <a:lvl8pPr marL="3200400" algn="l" eaLnBrk="0" fontAlgn="base" hangingPunct="0">
                        <a:spcBef>
                          <a:spcPct val="0"/>
                        </a:spcBef>
                        <a:spcAft>
                          <a:spcPct val="0"/>
                        </a:spcAft>
                        <a:defRPr>
                          <a:solidFill>
                            <a:schemeClr val="tx1"/>
                          </a:solidFill>
                          <a:latin typeface="Segoe"/>
                        </a:defRPr>
                      </a:lvl8pPr>
                      <a:lvl9pPr marL="3657600" algn="l" eaLnBrk="0" fontAlgn="base" hangingPunct="0">
                        <a:spcBef>
                          <a:spcPct val="0"/>
                        </a:spcBef>
                        <a:spcAft>
                          <a:spcPct val="0"/>
                        </a:spcAft>
                        <a:defRPr>
                          <a:solidFill>
                            <a:schemeClr val="tx1"/>
                          </a:solidFill>
                          <a:latin typeface="Sego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u="none" strike="noStrike" cap="none" normalizeH="0" baseline="0" noProof="0" dirty="0" err="1" smtClean="0">
                          <a:ln>
                            <a:noFill/>
                          </a:ln>
                          <a:solidFill>
                            <a:schemeClr val="bg2"/>
                          </a:solidFill>
                          <a:effectLst/>
                        </a:rPr>
                        <a:t>Disk</a:t>
                      </a:r>
                      <a:r>
                        <a:rPr kumimoji="0" lang="fr-FR" sz="1700" b="0" u="none" strike="noStrike" cap="none" normalizeH="0" baseline="0" noProof="0" dirty="0" smtClean="0">
                          <a:ln>
                            <a:noFill/>
                          </a:ln>
                          <a:solidFill>
                            <a:schemeClr val="bg2"/>
                          </a:solidFill>
                          <a:effectLst/>
                        </a:rPr>
                        <a:t> </a:t>
                      </a:r>
                      <a:r>
                        <a:rPr kumimoji="0" lang="fr-FR" sz="1700" b="0" u="none" strike="noStrike" cap="none" normalizeH="0" baseline="0" noProof="0" dirty="0" err="1" smtClean="0">
                          <a:ln>
                            <a:noFill/>
                          </a:ln>
                          <a:solidFill>
                            <a:schemeClr val="bg2"/>
                          </a:solidFill>
                          <a:effectLst/>
                        </a:rPr>
                        <a:t>Wipe</a:t>
                      </a:r>
                      <a:endParaRPr kumimoji="0" lang="fr-FR" sz="1700" b="0" i="0" u="none" strike="noStrike" cap="none" normalizeH="0" baseline="0" noProof="0" dirty="0" smtClean="0">
                        <a:ln>
                          <a:noFill/>
                        </a:ln>
                        <a:solidFill>
                          <a:schemeClr val="bg2"/>
                        </a:solidFill>
                        <a:effectLst/>
                        <a:latin typeface="Arial" charset="0"/>
                        <a:ea typeface="ＭＳ Ｐゴシック" pitchFamily="1" charset="-128"/>
                      </a:endParaRPr>
                    </a:p>
                  </a:txBody>
                  <a:tcPr marL="109728" marR="10972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41" name="Picture 48" descr="Service and Driver Manager"/>
          <p:cNvPicPr>
            <a:picLocks noChangeAspect="1" noChangeArrowheads="1"/>
          </p:cNvPicPr>
          <p:nvPr/>
        </p:nvPicPr>
        <p:blipFill>
          <a:blip r:embed="rId3"/>
          <a:srcRect/>
          <a:stretch>
            <a:fillRect/>
          </a:stretch>
        </p:blipFill>
        <p:spPr bwMode="auto">
          <a:xfrm>
            <a:off x="685773" y="2315818"/>
            <a:ext cx="365309" cy="312863"/>
          </a:xfrm>
          <a:prstGeom prst="rect">
            <a:avLst/>
          </a:prstGeom>
          <a:noFill/>
          <a:ln w="9525">
            <a:noFill/>
            <a:miter lim="800000"/>
            <a:headEnd/>
            <a:tailEnd/>
          </a:ln>
        </p:spPr>
      </p:pic>
      <p:pic>
        <p:nvPicPr>
          <p:cNvPr id="42" name="Picture 49" descr="Regedit"/>
          <p:cNvPicPr>
            <a:picLocks noChangeAspect="1" noChangeArrowheads="1"/>
          </p:cNvPicPr>
          <p:nvPr/>
        </p:nvPicPr>
        <p:blipFill>
          <a:blip r:embed="rId4"/>
          <a:srcRect/>
          <a:stretch>
            <a:fillRect/>
          </a:stretch>
        </p:blipFill>
        <p:spPr bwMode="auto">
          <a:xfrm>
            <a:off x="676248" y="2793972"/>
            <a:ext cx="352649" cy="334566"/>
          </a:xfrm>
          <a:prstGeom prst="rect">
            <a:avLst/>
          </a:prstGeom>
          <a:noFill/>
          <a:ln w="9525">
            <a:noFill/>
            <a:miter lim="800000"/>
            <a:headEnd/>
            <a:tailEnd/>
          </a:ln>
        </p:spPr>
      </p:pic>
      <p:pic>
        <p:nvPicPr>
          <p:cNvPr id="43" name="Picture 50" descr="Locksmith"/>
          <p:cNvPicPr>
            <a:picLocks noChangeAspect="1" noChangeArrowheads="1"/>
          </p:cNvPicPr>
          <p:nvPr/>
        </p:nvPicPr>
        <p:blipFill>
          <a:blip r:embed="rId5"/>
          <a:srcRect/>
          <a:stretch>
            <a:fillRect/>
          </a:stretch>
        </p:blipFill>
        <p:spPr bwMode="auto">
          <a:xfrm>
            <a:off x="4804412" y="4909475"/>
            <a:ext cx="374350" cy="354458"/>
          </a:xfrm>
          <a:prstGeom prst="rect">
            <a:avLst/>
          </a:prstGeom>
          <a:noFill/>
          <a:ln w="9525">
            <a:noFill/>
            <a:miter lim="800000"/>
            <a:headEnd/>
            <a:tailEnd/>
          </a:ln>
        </p:spPr>
      </p:pic>
      <p:pic>
        <p:nvPicPr>
          <p:cNvPr id="44" name="Picture 51" descr="FileRestore"/>
          <p:cNvPicPr>
            <a:picLocks noChangeAspect="1" noChangeArrowheads="1"/>
          </p:cNvPicPr>
          <p:nvPr/>
        </p:nvPicPr>
        <p:blipFill>
          <a:blip r:embed="rId6"/>
          <a:srcRect/>
          <a:stretch>
            <a:fillRect/>
          </a:stretch>
        </p:blipFill>
        <p:spPr bwMode="auto">
          <a:xfrm>
            <a:off x="4817746" y="3780442"/>
            <a:ext cx="359884" cy="368925"/>
          </a:xfrm>
          <a:prstGeom prst="rect">
            <a:avLst/>
          </a:prstGeom>
          <a:noFill/>
          <a:ln w="9525">
            <a:noFill/>
            <a:miter lim="800000"/>
            <a:headEnd/>
            <a:tailEnd/>
          </a:ln>
        </p:spPr>
      </p:pic>
      <p:pic>
        <p:nvPicPr>
          <p:cNvPr id="45" name="Picture 52" descr="Console"/>
          <p:cNvPicPr>
            <a:picLocks noChangeAspect="1" noChangeArrowheads="1"/>
          </p:cNvPicPr>
          <p:nvPr/>
        </p:nvPicPr>
        <p:blipFill>
          <a:blip r:embed="rId7"/>
          <a:srcRect/>
          <a:stretch>
            <a:fillRect/>
          </a:stretch>
        </p:blipFill>
        <p:spPr bwMode="auto">
          <a:xfrm>
            <a:off x="680058" y="5552412"/>
            <a:ext cx="406902" cy="325522"/>
          </a:xfrm>
          <a:prstGeom prst="rect">
            <a:avLst/>
          </a:prstGeom>
          <a:noFill/>
          <a:ln w="9525">
            <a:noFill/>
            <a:miter lim="800000"/>
            <a:headEnd/>
            <a:tailEnd/>
          </a:ln>
        </p:spPr>
      </p:pic>
      <p:pic>
        <p:nvPicPr>
          <p:cNvPr id="46" name="Picture 53" descr="XP System Restore"/>
          <p:cNvPicPr>
            <a:picLocks noChangeAspect="1" noChangeArrowheads="1"/>
          </p:cNvPicPr>
          <p:nvPr/>
        </p:nvPicPr>
        <p:blipFill>
          <a:blip r:embed="rId8"/>
          <a:srcRect/>
          <a:stretch>
            <a:fillRect/>
          </a:stretch>
        </p:blipFill>
        <p:spPr bwMode="auto">
          <a:xfrm>
            <a:off x="4806316" y="2722535"/>
            <a:ext cx="383393" cy="347224"/>
          </a:xfrm>
          <a:prstGeom prst="rect">
            <a:avLst/>
          </a:prstGeom>
          <a:noFill/>
          <a:ln w="9525">
            <a:noFill/>
            <a:miter lim="800000"/>
            <a:headEnd/>
            <a:tailEnd/>
          </a:ln>
        </p:spPr>
      </p:pic>
      <p:pic>
        <p:nvPicPr>
          <p:cNvPr id="47" name="Picture 55" descr="Event Log"/>
          <p:cNvPicPr>
            <a:picLocks noChangeAspect="1" noChangeArrowheads="1"/>
          </p:cNvPicPr>
          <p:nvPr/>
        </p:nvPicPr>
        <p:blipFill>
          <a:blip r:embed="rId9"/>
          <a:srcRect/>
          <a:stretch>
            <a:fillRect/>
          </a:stretch>
        </p:blipFill>
        <p:spPr bwMode="auto">
          <a:xfrm>
            <a:off x="714348" y="3799812"/>
            <a:ext cx="338181" cy="347224"/>
          </a:xfrm>
          <a:prstGeom prst="rect">
            <a:avLst/>
          </a:prstGeom>
          <a:noFill/>
          <a:ln w="9525">
            <a:noFill/>
            <a:miter lim="800000"/>
            <a:headEnd/>
            <a:tailEnd/>
          </a:ln>
        </p:spPr>
      </p:pic>
      <p:pic>
        <p:nvPicPr>
          <p:cNvPr id="48" name="Picture 56" descr="System Info"/>
          <p:cNvPicPr>
            <a:picLocks noChangeAspect="1" noChangeArrowheads="1"/>
          </p:cNvPicPr>
          <p:nvPr/>
        </p:nvPicPr>
        <p:blipFill>
          <a:blip r:embed="rId10"/>
          <a:srcRect/>
          <a:stretch>
            <a:fillRect/>
          </a:stretch>
        </p:blipFill>
        <p:spPr bwMode="auto">
          <a:xfrm>
            <a:off x="680058" y="4397983"/>
            <a:ext cx="406902" cy="379776"/>
          </a:xfrm>
          <a:prstGeom prst="rect">
            <a:avLst/>
          </a:prstGeom>
          <a:noFill/>
          <a:ln w="9525">
            <a:noFill/>
            <a:miter lim="800000"/>
            <a:headEnd/>
            <a:tailEnd/>
          </a:ln>
        </p:spPr>
      </p:pic>
      <p:pic>
        <p:nvPicPr>
          <p:cNvPr id="49" name="Picture 57" descr="Disk Management"/>
          <p:cNvPicPr>
            <a:picLocks noChangeAspect="1" noChangeArrowheads="1"/>
          </p:cNvPicPr>
          <p:nvPr/>
        </p:nvPicPr>
        <p:blipFill>
          <a:blip r:embed="rId11"/>
          <a:srcRect/>
          <a:stretch>
            <a:fillRect/>
          </a:stretch>
        </p:blipFill>
        <p:spPr bwMode="auto">
          <a:xfrm>
            <a:off x="680058" y="3239743"/>
            <a:ext cx="406902" cy="358075"/>
          </a:xfrm>
          <a:prstGeom prst="rect">
            <a:avLst/>
          </a:prstGeom>
          <a:noFill/>
          <a:ln w="9525">
            <a:noFill/>
            <a:miter lim="800000"/>
            <a:headEnd/>
            <a:tailEnd/>
          </a:ln>
        </p:spPr>
      </p:pic>
      <p:pic>
        <p:nvPicPr>
          <p:cNvPr id="50" name="Picture 58" descr="Search"/>
          <p:cNvPicPr>
            <a:picLocks noChangeAspect="1" noChangeArrowheads="1"/>
          </p:cNvPicPr>
          <p:nvPr/>
        </p:nvPicPr>
        <p:blipFill>
          <a:blip r:embed="rId12"/>
          <a:srcRect/>
          <a:stretch>
            <a:fillRect/>
          </a:stretch>
        </p:blipFill>
        <p:spPr bwMode="auto">
          <a:xfrm>
            <a:off x="714348" y="6078193"/>
            <a:ext cx="338181" cy="336373"/>
          </a:xfrm>
          <a:prstGeom prst="rect">
            <a:avLst/>
          </a:prstGeom>
          <a:noFill/>
          <a:ln w="9525">
            <a:noFill/>
            <a:miter lim="800000"/>
            <a:headEnd/>
            <a:tailEnd/>
          </a:ln>
        </p:spPr>
      </p:pic>
      <p:pic>
        <p:nvPicPr>
          <p:cNvPr id="51" name="Picture 61" descr="Help"/>
          <p:cNvPicPr>
            <a:picLocks noChangeAspect="1" noChangeArrowheads="1"/>
          </p:cNvPicPr>
          <p:nvPr/>
        </p:nvPicPr>
        <p:blipFill>
          <a:blip r:embed="rId13"/>
          <a:srcRect/>
          <a:stretch>
            <a:fillRect/>
          </a:stretch>
        </p:blipFill>
        <p:spPr bwMode="auto">
          <a:xfrm>
            <a:off x="691488" y="4969483"/>
            <a:ext cx="396052" cy="358075"/>
          </a:xfrm>
          <a:prstGeom prst="rect">
            <a:avLst/>
          </a:prstGeom>
          <a:noFill/>
          <a:ln w="9525">
            <a:noFill/>
            <a:miter lim="800000"/>
            <a:headEnd/>
            <a:tailEnd/>
          </a:ln>
        </p:spPr>
      </p:pic>
      <p:pic>
        <p:nvPicPr>
          <p:cNvPr id="52" name="Picture 63" descr="File Sharing"/>
          <p:cNvPicPr>
            <a:picLocks noChangeAspect="1" noChangeArrowheads="1"/>
          </p:cNvPicPr>
          <p:nvPr/>
        </p:nvPicPr>
        <p:blipFill>
          <a:blip r:embed="rId14"/>
          <a:srcRect/>
          <a:stretch>
            <a:fillRect/>
          </a:stretch>
        </p:blipFill>
        <p:spPr bwMode="auto">
          <a:xfrm>
            <a:off x="4806316" y="2265335"/>
            <a:ext cx="383393" cy="303821"/>
          </a:xfrm>
          <a:prstGeom prst="rect">
            <a:avLst/>
          </a:prstGeom>
          <a:noFill/>
          <a:ln w="9525">
            <a:noFill/>
            <a:miter lim="800000"/>
            <a:headEnd/>
            <a:tailEnd/>
          </a:ln>
        </p:spPr>
      </p:pic>
      <p:pic>
        <p:nvPicPr>
          <p:cNvPr id="53" name="Picture 71"/>
          <p:cNvPicPr>
            <a:picLocks noChangeAspect="1" noChangeArrowheads="1"/>
          </p:cNvPicPr>
          <p:nvPr/>
        </p:nvPicPr>
        <p:blipFill>
          <a:blip r:embed="rId15"/>
          <a:srcRect/>
          <a:stretch>
            <a:fillRect/>
          </a:stretch>
        </p:blipFill>
        <p:spPr bwMode="auto">
          <a:xfrm>
            <a:off x="4714876" y="4385407"/>
            <a:ext cx="558815" cy="406902"/>
          </a:xfrm>
          <a:prstGeom prst="rect">
            <a:avLst/>
          </a:prstGeom>
          <a:noFill/>
          <a:ln w="9525">
            <a:noFill/>
            <a:miter lim="800000"/>
            <a:headEnd/>
            <a:tailEnd/>
          </a:ln>
        </p:spPr>
      </p:pic>
      <p:pic>
        <p:nvPicPr>
          <p:cNvPr id="54" name="Picture 70" descr="C:\Users\chajones\Desktop\Project1.jpg"/>
          <p:cNvPicPr>
            <a:picLocks noChangeAspect="1" noChangeArrowheads="1"/>
          </p:cNvPicPr>
          <p:nvPr/>
        </p:nvPicPr>
        <p:blipFill>
          <a:blip r:embed="rId16"/>
          <a:srcRect/>
          <a:stretch>
            <a:fillRect/>
          </a:stretch>
        </p:blipFill>
        <p:spPr bwMode="auto">
          <a:xfrm>
            <a:off x="4735699" y="3282183"/>
            <a:ext cx="479243" cy="367118"/>
          </a:xfrm>
          <a:prstGeom prst="rect">
            <a:avLst/>
          </a:prstGeom>
          <a:noFill/>
          <a:ln w="9525">
            <a:noFill/>
            <a:miter lim="800000"/>
            <a:headEnd/>
            <a:tailEnd/>
          </a:ln>
        </p:spPr>
      </p:pic>
      <p:pic>
        <p:nvPicPr>
          <p:cNvPr id="55" name="Picture 71" descr="C:\Users\chajones\Desktop\Project3.jpg"/>
          <p:cNvPicPr>
            <a:picLocks noChangeAspect="1" noChangeArrowheads="1"/>
          </p:cNvPicPr>
          <p:nvPr/>
        </p:nvPicPr>
        <p:blipFill>
          <a:blip r:embed="rId17"/>
          <a:srcRect/>
          <a:stretch>
            <a:fillRect/>
          </a:stretch>
        </p:blipFill>
        <p:spPr bwMode="auto">
          <a:xfrm>
            <a:off x="4714876" y="6006755"/>
            <a:ext cx="515412" cy="412329"/>
          </a:xfrm>
          <a:prstGeom prst="rect">
            <a:avLst/>
          </a:prstGeom>
          <a:noFill/>
          <a:ln w="9525">
            <a:noFill/>
            <a:miter lim="800000"/>
            <a:headEnd/>
            <a:tailEnd/>
          </a:ln>
        </p:spPr>
      </p:pic>
      <p:pic>
        <p:nvPicPr>
          <p:cNvPr id="56" name="Picture 72" descr="C:\Users\chajones\Desktop\Project2.jpg"/>
          <p:cNvPicPr>
            <a:picLocks noChangeAspect="1" noChangeArrowheads="1"/>
          </p:cNvPicPr>
          <p:nvPr/>
        </p:nvPicPr>
        <p:blipFill>
          <a:blip r:embed="rId18"/>
          <a:srcRect/>
          <a:stretch>
            <a:fillRect/>
          </a:stretch>
        </p:blipFill>
        <p:spPr bwMode="auto">
          <a:xfrm>
            <a:off x="4714876" y="5458116"/>
            <a:ext cx="519029" cy="408712"/>
          </a:xfrm>
          <a:prstGeom prst="rect">
            <a:avLst/>
          </a:prstGeom>
          <a:noFill/>
          <a:ln w="9525">
            <a:noFill/>
            <a:miter lim="800000"/>
            <a:headEnd/>
            <a:tailEnd/>
          </a:ln>
        </p:spPr>
      </p:pic>
      <p:sp>
        <p:nvSpPr>
          <p:cNvPr id="25" name="Title 24"/>
          <p:cNvSpPr>
            <a:spLocks noGrp="1"/>
          </p:cNvSpPr>
          <p:nvPr>
            <p:ph type="title"/>
          </p:nvPr>
        </p:nvSpPr>
        <p:spPr>
          <a:xfrm>
            <a:off x="142844" y="142852"/>
            <a:ext cx="8786874" cy="1218795"/>
          </a:xfrm>
        </p:spPr>
        <p:txBody>
          <a:bodyPr/>
          <a:lstStyle/>
          <a:p>
            <a:r>
              <a:rPr lang="fr-FR" dirty="0" smtClean="0"/>
              <a:t>Outils présents dans </a:t>
            </a:r>
            <a:br>
              <a:rPr lang="fr-FR" dirty="0" smtClean="0"/>
            </a:br>
            <a:r>
              <a:rPr lang="fr-FR" dirty="0" smtClean="0"/>
              <a:t>ERD Commander</a:t>
            </a:r>
            <a:endParaRPr lang="fr-FR"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350860" y="3477578"/>
            <a:ext cx="7364412" cy="646331"/>
          </a:xfrm>
          <a:noFill/>
        </p:spPr>
        <p:txBody>
          <a:bodyPr anchor="b"/>
          <a:lstStyle/>
          <a:p>
            <a:r>
              <a:rPr lang="fr-FR" sz="4800" dirty="0" err="1" smtClean="0"/>
              <a:t>DaRT</a:t>
            </a:r>
            <a:endParaRPr lang="fr-FR" sz="4800" dirty="0"/>
          </a:p>
        </p:txBody>
      </p:sp>
      <p:sp>
        <p:nvSpPr>
          <p:cNvPr id="350211" name="Rectangle 3"/>
          <p:cNvSpPr>
            <a:spLocks noGrp="1" noChangeArrowheads="1"/>
          </p:cNvSpPr>
          <p:nvPr>
            <p:ph type="subTitle" idx="1"/>
          </p:nvPr>
        </p:nvSpPr>
        <p:spPr>
          <a:xfrm>
            <a:off x="400073" y="5214950"/>
            <a:ext cx="7386637" cy="535531"/>
          </a:xfrm>
        </p:spPr>
        <p:txBody>
          <a:bodyPr/>
          <a:lstStyle/>
          <a:p>
            <a:endParaRPr lang="en-US" dirty="0"/>
          </a:p>
        </p:txBody>
      </p:sp>
      <p:sp>
        <p:nvSpPr>
          <p:cNvPr id="6" name="TextBox 5"/>
          <p:cNvSpPr txBox="1"/>
          <p:nvPr/>
        </p:nvSpPr>
        <p:spPr>
          <a:xfrm>
            <a:off x="214282" y="1928802"/>
            <a:ext cx="3972560"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Rectangle 443393"/>
          <p:cNvPicPr>
            <a:picLocks noChangeAspect="1" noChangeArrowheads="1"/>
          </p:cNvPicPr>
          <p:nvPr/>
        </p:nvPicPr>
        <p:blipFill>
          <a:blip r:embed="rId4"/>
          <a:srcRect/>
          <a:stretch>
            <a:fillRect/>
          </a:stretch>
        </p:blipFill>
        <p:spPr bwMode="auto">
          <a:xfrm>
            <a:off x="2133600" y="2514601"/>
            <a:ext cx="5105400" cy="2911475"/>
          </a:xfrm>
          <a:prstGeom prst="rect">
            <a:avLst/>
          </a:prstGeom>
          <a:noFill/>
          <a:ln w="9525">
            <a:noFill/>
            <a:miter lim="800000"/>
            <a:headEnd/>
            <a:tailEnd/>
          </a:ln>
        </p:spPr>
      </p:pic>
      <p:sp>
        <p:nvSpPr>
          <p:cNvPr id="18" name="Rectangle 17"/>
          <p:cNvSpPr>
            <a:spLocks noChangeArrowheads="1"/>
          </p:cNvSpPr>
          <p:nvPr/>
        </p:nvSpPr>
        <p:spPr bwMode="auto">
          <a:xfrm>
            <a:off x="2420938" y="2971800"/>
            <a:ext cx="4570412" cy="1524000"/>
          </a:xfrm>
          <a:prstGeom prst="rect">
            <a:avLst/>
          </a:prstGeom>
          <a:noFill/>
          <a:ln w="12700" algn="ctr">
            <a:noFill/>
            <a:miter lim="800000"/>
            <a:headEnd type="none" w="sm" len="sm"/>
            <a:tailEnd type="none" w="sm" len="sm"/>
          </a:ln>
        </p:spPr>
        <p:txBody>
          <a:bodyPr wrap="none" anchor="ctr"/>
          <a:lstStyle/>
          <a:p>
            <a:pPr algn="ctr">
              <a:defRPr/>
            </a:pPr>
            <a:endParaRPr lang="en-US" dirty="0">
              <a:latin typeface="Calibri" pitchFamily="34" charset="0"/>
              <a:ea typeface="ＭＳ Ｐゴシック" pitchFamily="-80" charset="-128"/>
            </a:endParaRPr>
          </a:p>
        </p:txBody>
      </p:sp>
      <p:pic>
        <p:nvPicPr>
          <p:cNvPr id="7" name="Picture 9" descr="SCDEM"/>
          <p:cNvPicPr>
            <a:picLocks noChangeAspect="1" noChangeArrowheads="1"/>
          </p:cNvPicPr>
          <p:nvPr/>
        </p:nvPicPr>
        <p:blipFill>
          <a:blip r:embed="rId5"/>
          <a:srcRect/>
          <a:stretch>
            <a:fillRect/>
          </a:stretch>
        </p:blipFill>
        <p:spPr bwMode="auto">
          <a:xfrm>
            <a:off x="2357422" y="2857496"/>
            <a:ext cx="4535541" cy="928694"/>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Rectangle 50"/>
          <p:cNvSpPr>
            <a:spLocks noChangeArrowheads="1"/>
          </p:cNvSpPr>
          <p:nvPr/>
        </p:nvSpPr>
        <p:spPr bwMode="auto">
          <a:xfrm>
            <a:off x="6103938" y="2019300"/>
            <a:ext cx="2916237" cy="3208338"/>
          </a:xfrm>
          <a:prstGeom prst="rect">
            <a:avLst/>
          </a:prstGeom>
          <a:noFill/>
          <a:ln w="9525">
            <a:noFill/>
            <a:miter lim="800000"/>
            <a:headEnd/>
            <a:tailEnd/>
          </a:ln>
        </p:spPr>
        <p:txBody>
          <a:bodyPr lIns="92075" tIns="46038" rIns="92075" bIns="46038"/>
          <a:lstStyle/>
          <a:p>
            <a:pPr marL="228600" indent="-228600" eaLnBrk="1" hangingPunct="1">
              <a:spcBef>
                <a:spcPct val="20000"/>
              </a:spcBef>
            </a:pPr>
            <a:r>
              <a:rPr lang="fr-FR" sz="1400" b="0" dirty="0" smtClean="0"/>
              <a:t>Perte de productivité</a:t>
            </a:r>
          </a:p>
          <a:p>
            <a:pPr marL="228600" indent="-228600" eaLnBrk="1" hangingPunct="1">
              <a:spcBef>
                <a:spcPct val="20000"/>
              </a:spcBef>
            </a:pPr>
            <a:r>
              <a:rPr lang="fr-FR" sz="1400" b="0" dirty="0" smtClean="0"/>
              <a:t>Potentielle perte de données</a:t>
            </a:r>
          </a:p>
          <a:p>
            <a:pPr marL="228600" indent="-228600" eaLnBrk="1" hangingPunct="1">
              <a:spcBef>
                <a:spcPct val="20000"/>
              </a:spcBef>
            </a:pPr>
            <a:r>
              <a:rPr lang="fr-FR" sz="1400" dirty="0" smtClean="0"/>
              <a:t>Origine du problème non trouvé</a:t>
            </a:r>
            <a:endParaRPr lang="fr-FR" sz="1400" b="0" dirty="0" smtClean="0"/>
          </a:p>
          <a:p>
            <a:pPr marL="228600" indent="-228600" eaLnBrk="1" hangingPunct="1">
              <a:spcBef>
                <a:spcPct val="20000"/>
              </a:spcBef>
            </a:pPr>
            <a:r>
              <a:rPr lang="fr-FR" sz="1400" b="0" dirty="0" smtClean="0"/>
              <a:t>Pas de connaissance au niveau IT</a:t>
            </a:r>
          </a:p>
          <a:p>
            <a:pPr marL="228600" indent="-228600" eaLnBrk="1" hangingPunct="1">
              <a:spcBef>
                <a:spcPct val="20000"/>
              </a:spcBef>
            </a:pPr>
            <a:endParaRPr lang="fr-FR" sz="1400" b="0" dirty="0" smtClean="0"/>
          </a:p>
          <a:p>
            <a:pPr marL="228600" indent="-228600" eaLnBrk="1" hangingPunct="1">
              <a:spcBef>
                <a:spcPct val="20000"/>
              </a:spcBef>
            </a:pPr>
            <a:r>
              <a:rPr lang="fr-FR" sz="1400" b="0" dirty="0" smtClean="0"/>
              <a:t>Tous les coûts précédents plus…</a:t>
            </a:r>
          </a:p>
          <a:p>
            <a:pPr marL="228600" indent="-228600" eaLnBrk="1" hangingPunct="1">
              <a:spcBef>
                <a:spcPct val="20000"/>
              </a:spcBef>
            </a:pPr>
            <a:r>
              <a:rPr lang="fr-FR" sz="1400" dirty="0" smtClean="0"/>
              <a:t>Coût du personnel du support</a:t>
            </a:r>
            <a:endParaRPr lang="fr-FR" sz="1400" b="0" dirty="0" smtClean="0"/>
          </a:p>
          <a:p>
            <a:pPr marL="228600" indent="-228600" eaLnBrk="1" hangingPunct="1">
              <a:spcBef>
                <a:spcPct val="20000"/>
              </a:spcBef>
            </a:pPr>
            <a:r>
              <a:rPr lang="fr-FR" sz="1400" b="0" dirty="0" smtClean="0"/>
              <a:t>Perte de productivité pendant la résolution du problème</a:t>
            </a:r>
          </a:p>
          <a:p>
            <a:pPr marL="228600" indent="-228600" eaLnBrk="1" hangingPunct="1">
              <a:spcBef>
                <a:spcPct val="20000"/>
              </a:spcBef>
            </a:pPr>
            <a:endParaRPr lang="fr-FR" sz="1400" b="0" dirty="0" smtClean="0"/>
          </a:p>
          <a:p>
            <a:pPr marL="228600" indent="-228600" eaLnBrk="1" hangingPunct="1">
              <a:spcBef>
                <a:spcPct val="20000"/>
              </a:spcBef>
            </a:pPr>
            <a:r>
              <a:rPr lang="fr-FR" sz="1400" dirty="0" smtClean="0"/>
              <a:t>Tous les coûts précédents plus…</a:t>
            </a:r>
          </a:p>
          <a:p>
            <a:pPr marL="228600" indent="-228600" eaLnBrk="1" hangingPunct="1">
              <a:spcBef>
                <a:spcPct val="20000"/>
              </a:spcBef>
            </a:pPr>
            <a:r>
              <a:rPr lang="fr-FR" sz="1400" dirty="0" smtClean="0"/>
              <a:t>Le dossier peut avoir une priorité peu élevée</a:t>
            </a:r>
            <a:endParaRPr lang="fr-FR" sz="1400" b="0" dirty="0" smtClean="0"/>
          </a:p>
          <a:p>
            <a:pPr marL="228600" indent="-228600" eaLnBrk="1" hangingPunct="1">
              <a:spcBef>
                <a:spcPct val="20000"/>
              </a:spcBef>
            </a:pPr>
            <a:r>
              <a:rPr lang="fr-FR" sz="1400" b="0" dirty="0" smtClean="0"/>
              <a:t>Peu de possibilité de lier le problème à un changement système (déploiement correctif)</a:t>
            </a:r>
            <a:endParaRPr lang="fr-FR" sz="1400" b="0" dirty="0"/>
          </a:p>
        </p:txBody>
      </p:sp>
      <p:sp>
        <p:nvSpPr>
          <p:cNvPr id="9219" name="Rectangle 2"/>
          <p:cNvSpPr>
            <a:spLocks noGrp="1" noChangeArrowheads="1"/>
          </p:cNvSpPr>
          <p:nvPr>
            <p:ph type="title"/>
          </p:nvPr>
        </p:nvSpPr>
        <p:spPr>
          <a:xfrm>
            <a:off x="304800" y="161925"/>
            <a:ext cx="8686800" cy="1354138"/>
          </a:xfrm>
        </p:spPr>
        <p:txBody>
          <a:bodyPr>
            <a:normAutofit/>
          </a:bodyPr>
          <a:lstStyle/>
          <a:p>
            <a:pPr algn="l" eaLnBrk="1" hangingPunct="1"/>
            <a:r>
              <a:rPr lang="fr-FR" sz="3800" dirty="0" smtClean="0">
                <a:sym typeface="Wingdings" pitchFamily="2" charset="2"/>
              </a:rPr>
              <a:t>Crash PC : Manque de visibilité</a:t>
            </a:r>
            <a:r>
              <a:rPr lang="fr-FR" sz="2000" dirty="0" smtClean="0"/>
              <a:t/>
            </a:r>
            <a:br>
              <a:rPr lang="fr-FR" sz="2000" dirty="0" smtClean="0"/>
            </a:br>
            <a:endParaRPr lang="fr-FR" sz="4000" dirty="0" smtClean="0">
              <a:solidFill>
                <a:schemeClr val="tx1"/>
              </a:solidFill>
            </a:endParaRPr>
          </a:p>
        </p:txBody>
      </p:sp>
      <p:sp>
        <p:nvSpPr>
          <p:cNvPr id="130054" name="Rectangle 6"/>
          <p:cNvSpPr>
            <a:spLocks noChangeArrowheads="1"/>
          </p:cNvSpPr>
          <p:nvPr/>
        </p:nvSpPr>
        <p:spPr bwMode="auto">
          <a:xfrm>
            <a:off x="214282" y="2071678"/>
            <a:ext cx="1228725" cy="450850"/>
          </a:xfrm>
          <a:prstGeom prst="rect">
            <a:avLst/>
          </a:prstGeom>
          <a:noFill/>
          <a:ln w="12700">
            <a:noFill/>
            <a:miter lim="800000"/>
            <a:headEnd type="none" w="sm" len="sm"/>
            <a:tailEnd type="none" w="sm" len="sm"/>
          </a:ln>
          <a:effectLst/>
        </p:spPr>
        <p:txBody>
          <a:bodyPr anchor="ctr"/>
          <a:lstStyle/>
          <a:p>
            <a:pPr algn="ctr">
              <a:defRPr/>
            </a:pPr>
            <a:r>
              <a:rPr lang="fr-FR" sz="1800" dirty="0" smtClean="0">
                <a:effectLst>
                  <a:outerShdw blurRad="38100" dist="38100" dir="2700000" algn="tl">
                    <a:srgbClr val="C0C0C0"/>
                  </a:outerShdw>
                </a:effectLst>
                <a:latin typeface="Arial" pitchFamily="34" charset="0"/>
              </a:rPr>
              <a:t>Problème sur un PC</a:t>
            </a:r>
            <a:endParaRPr lang="fr-FR" sz="1800" dirty="0">
              <a:effectLst>
                <a:outerShdw blurRad="38100" dist="38100" dir="2700000" algn="tl">
                  <a:srgbClr val="C0C0C0"/>
                </a:outerShdw>
              </a:effectLst>
              <a:latin typeface="Arial" pitchFamily="34" charset="0"/>
            </a:endParaRPr>
          </a:p>
        </p:txBody>
      </p:sp>
      <p:sp>
        <p:nvSpPr>
          <p:cNvPr id="130056" name="Rectangle 8"/>
          <p:cNvSpPr>
            <a:spLocks noChangeArrowheads="1"/>
          </p:cNvSpPr>
          <p:nvPr/>
        </p:nvSpPr>
        <p:spPr bwMode="auto">
          <a:xfrm>
            <a:off x="4343400" y="3419475"/>
            <a:ext cx="1609725" cy="657225"/>
          </a:xfrm>
          <a:prstGeom prst="rect">
            <a:avLst/>
          </a:prstGeom>
          <a:ln>
            <a:solidFill>
              <a:schemeClr val="accent1"/>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anchor="ctr" anchorCtr="1"/>
          <a:lstStyle/>
          <a:p>
            <a:pPr algn="ctr">
              <a:defRPr/>
            </a:pPr>
            <a:r>
              <a:rPr lang="fr-FR" sz="1400" dirty="0" smtClean="0">
                <a:latin typeface="Arial" pitchFamily="34" charset="0"/>
              </a:rPr>
              <a:t>Résolution /</a:t>
            </a:r>
          </a:p>
          <a:p>
            <a:pPr algn="ctr">
              <a:defRPr/>
            </a:pPr>
            <a:r>
              <a:rPr lang="fr-FR" sz="1400" dirty="0" smtClean="0">
                <a:latin typeface="Arial" pitchFamily="34" charset="0"/>
              </a:rPr>
              <a:t>Problème connu</a:t>
            </a:r>
            <a:endParaRPr lang="fr-FR" sz="1400" dirty="0">
              <a:latin typeface="Arial" pitchFamily="34" charset="0"/>
            </a:endParaRPr>
          </a:p>
        </p:txBody>
      </p:sp>
      <p:sp>
        <p:nvSpPr>
          <p:cNvPr id="130064" name="Rectangle 16"/>
          <p:cNvSpPr>
            <a:spLocks noChangeArrowheads="1"/>
          </p:cNvSpPr>
          <p:nvPr/>
        </p:nvSpPr>
        <p:spPr bwMode="auto">
          <a:xfrm>
            <a:off x="2257425" y="2190750"/>
            <a:ext cx="3708400" cy="542925"/>
          </a:xfrm>
          <a:prstGeom prst="rect">
            <a:avLst/>
          </a:prstGeom>
          <a:ln>
            <a:solidFill>
              <a:schemeClr val="accent1"/>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anchor="ctr" anchorCtr="1"/>
          <a:lstStyle/>
          <a:p>
            <a:pPr algn="ctr">
              <a:defRPr/>
            </a:pPr>
            <a:r>
              <a:rPr lang="fr-FR" sz="1400" dirty="0" smtClean="0">
                <a:latin typeface="Arial" pitchFamily="34" charset="0"/>
              </a:rPr>
              <a:t>Redémarrage.</a:t>
            </a:r>
          </a:p>
          <a:p>
            <a:pPr algn="ctr">
              <a:defRPr/>
            </a:pPr>
            <a:r>
              <a:rPr lang="fr-FR" sz="1400" dirty="0" smtClean="0">
                <a:latin typeface="Arial" pitchFamily="34" charset="0"/>
              </a:rPr>
              <a:t>Réaction la plus fréquente</a:t>
            </a:r>
            <a:endParaRPr lang="fr-FR" sz="1400" dirty="0">
              <a:latin typeface="Arial" pitchFamily="34" charset="0"/>
            </a:endParaRPr>
          </a:p>
        </p:txBody>
      </p:sp>
      <p:sp>
        <p:nvSpPr>
          <p:cNvPr id="130066" name="Rectangle 18"/>
          <p:cNvSpPr>
            <a:spLocks noChangeArrowheads="1"/>
          </p:cNvSpPr>
          <p:nvPr/>
        </p:nvSpPr>
        <p:spPr bwMode="auto">
          <a:xfrm>
            <a:off x="2214546" y="3929066"/>
            <a:ext cx="1504950" cy="747720"/>
          </a:xfrm>
          <a:prstGeom prst="rect">
            <a:avLst/>
          </a:prstGeom>
          <a:ln>
            <a:solidFill>
              <a:schemeClr val="accent1"/>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anchor="ctr" anchorCtr="1"/>
          <a:lstStyle/>
          <a:p>
            <a:pPr algn="ctr">
              <a:defRPr/>
            </a:pPr>
            <a:r>
              <a:rPr lang="fr-FR" sz="1400" dirty="0" smtClean="0">
                <a:latin typeface="Arial" pitchFamily="34" charset="0"/>
              </a:rPr>
              <a:t>Appel au premier niveau du support</a:t>
            </a:r>
          </a:p>
        </p:txBody>
      </p:sp>
      <p:sp>
        <p:nvSpPr>
          <p:cNvPr id="130068" name="Rectangle 20"/>
          <p:cNvSpPr>
            <a:spLocks noChangeArrowheads="1"/>
          </p:cNvSpPr>
          <p:nvPr/>
        </p:nvSpPr>
        <p:spPr bwMode="auto">
          <a:xfrm>
            <a:off x="4333875" y="4572000"/>
            <a:ext cx="1609725" cy="1219200"/>
          </a:xfrm>
          <a:prstGeom prst="rect">
            <a:avLst/>
          </a:prstGeom>
          <a:ln>
            <a:solidFill>
              <a:schemeClr val="accent1"/>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anchor="ctr" anchorCtr="1"/>
          <a:lstStyle/>
          <a:p>
            <a:pPr algn="ctr">
              <a:defRPr/>
            </a:pPr>
            <a:r>
              <a:rPr lang="fr-FR" sz="1400" dirty="0" smtClean="0">
                <a:effectLst>
                  <a:outerShdw blurRad="38100" dist="38100" dir="2700000" algn="tl">
                    <a:srgbClr val="FFFFFF"/>
                  </a:outerShdw>
                </a:effectLst>
                <a:latin typeface="Arial" pitchFamily="34" charset="0"/>
              </a:rPr>
              <a:t>Escalade</a:t>
            </a:r>
          </a:p>
          <a:p>
            <a:pPr algn="ctr">
              <a:defRPr/>
            </a:pPr>
            <a:r>
              <a:rPr lang="fr-FR" sz="1400" dirty="0" smtClean="0">
                <a:effectLst>
                  <a:outerShdw blurRad="38100" dist="38100" dir="2700000" algn="tl">
                    <a:srgbClr val="FFFFFF"/>
                  </a:outerShdw>
                </a:effectLst>
                <a:latin typeface="Arial" pitchFamily="34" charset="0"/>
              </a:rPr>
              <a:t>Peut-être moins de 5% des problèmes</a:t>
            </a:r>
            <a:endParaRPr lang="fr-FR" sz="1400" dirty="0">
              <a:effectLst>
                <a:outerShdw blurRad="38100" dist="38100" dir="2700000" algn="tl">
                  <a:srgbClr val="FFFFFF"/>
                </a:outerShdw>
              </a:effectLst>
              <a:latin typeface="Arial" pitchFamily="34" charset="0"/>
            </a:endParaRPr>
          </a:p>
        </p:txBody>
      </p:sp>
      <p:cxnSp>
        <p:nvCxnSpPr>
          <p:cNvPr id="9230" name="AutoShape 34"/>
          <p:cNvCxnSpPr>
            <a:cxnSpLocks noChangeShapeType="1"/>
            <a:stCxn id="130066" idx="3"/>
            <a:endCxn id="130056" idx="1"/>
          </p:cNvCxnSpPr>
          <p:nvPr/>
        </p:nvCxnSpPr>
        <p:spPr bwMode="auto">
          <a:xfrm flipV="1">
            <a:off x="3719496" y="3748088"/>
            <a:ext cx="623904" cy="554838"/>
          </a:xfrm>
          <a:prstGeom prst="straightConnector1">
            <a:avLst/>
          </a:prstGeom>
          <a:noFill/>
          <a:ln w="76200">
            <a:solidFill>
              <a:schemeClr val="tx1"/>
            </a:solidFill>
            <a:round/>
            <a:headEnd type="oval" w="sm" len="sm"/>
            <a:tailEnd type="triangle" w="sm" len="sm"/>
          </a:ln>
        </p:spPr>
      </p:cxnSp>
      <p:cxnSp>
        <p:nvCxnSpPr>
          <p:cNvPr id="9231" name="AutoShape 35"/>
          <p:cNvCxnSpPr>
            <a:cxnSpLocks noChangeShapeType="1"/>
            <a:stCxn id="130066" idx="3"/>
            <a:endCxn id="130068" idx="1"/>
          </p:cNvCxnSpPr>
          <p:nvPr/>
        </p:nvCxnSpPr>
        <p:spPr bwMode="auto">
          <a:xfrm>
            <a:off x="3719496" y="4302926"/>
            <a:ext cx="614379" cy="878674"/>
          </a:xfrm>
          <a:prstGeom prst="straightConnector1">
            <a:avLst/>
          </a:prstGeom>
          <a:noFill/>
          <a:ln w="76200">
            <a:solidFill>
              <a:schemeClr val="tx1"/>
            </a:solidFill>
            <a:round/>
            <a:headEnd type="oval" w="sm" len="sm"/>
            <a:tailEnd type="triangle" w="sm" len="sm"/>
          </a:ln>
        </p:spPr>
      </p:cxnSp>
      <p:cxnSp>
        <p:nvCxnSpPr>
          <p:cNvPr id="9232" name="AutoShape 36"/>
          <p:cNvCxnSpPr>
            <a:cxnSpLocks noChangeShapeType="1"/>
            <a:stCxn id="130066" idx="3"/>
            <a:endCxn id="130064" idx="2"/>
          </p:cNvCxnSpPr>
          <p:nvPr/>
        </p:nvCxnSpPr>
        <p:spPr bwMode="auto">
          <a:xfrm flipV="1">
            <a:off x="3719496" y="2733675"/>
            <a:ext cx="392129" cy="1569251"/>
          </a:xfrm>
          <a:prstGeom prst="straightConnector1">
            <a:avLst/>
          </a:prstGeom>
          <a:noFill/>
          <a:ln w="76200">
            <a:solidFill>
              <a:schemeClr val="tx1"/>
            </a:solidFill>
            <a:round/>
            <a:headEnd type="oval" w="sm" len="sm"/>
            <a:tailEnd type="triangle" w="sm" len="sm"/>
          </a:ln>
        </p:spPr>
      </p:cxnSp>
      <p:sp>
        <p:nvSpPr>
          <p:cNvPr id="9233" name="Rectangle 42"/>
          <p:cNvSpPr>
            <a:spLocks noChangeArrowheads="1"/>
          </p:cNvSpPr>
          <p:nvPr/>
        </p:nvSpPr>
        <p:spPr bwMode="auto">
          <a:xfrm>
            <a:off x="6103938" y="1714500"/>
            <a:ext cx="2916237" cy="293688"/>
          </a:xfrm>
          <a:prstGeom prst="rect">
            <a:avLst/>
          </a:prstGeom>
          <a:noFill/>
          <a:ln w="9525">
            <a:noFill/>
            <a:miter lim="800000"/>
            <a:headEnd/>
            <a:tailEnd/>
          </a:ln>
        </p:spPr>
        <p:txBody>
          <a:bodyPr lIns="92075" tIns="46038" rIns="92075" bIns="46038"/>
          <a:lstStyle/>
          <a:p>
            <a:pPr marL="228600" indent="-228600" algn="ctr" eaLnBrk="1" hangingPunct="1">
              <a:spcBef>
                <a:spcPct val="20000"/>
              </a:spcBef>
            </a:pPr>
            <a:r>
              <a:rPr lang="fr-FR" sz="1400" b="1" dirty="0" smtClean="0">
                <a:latin typeface="+mj-lt"/>
              </a:rPr>
              <a:t>Coûts / Opérations</a:t>
            </a:r>
            <a:endParaRPr lang="fr-FR" sz="1400" b="1" dirty="0">
              <a:latin typeface="+mj-lt"/>
            </a:endParaRPr>
          </a:p>
        </p:txBody>
      </p:sp>
      <p:sp>
        <p:nvSpPr>
          <p:cNvPr id="130092" name="Rectangle 44"/>
          <p:cNvSpPr>
            <a:spLocks noChangeArrowheads="1"/>
          </p:cNvSpPr>
          <p:nvPr/>
        </p:nvSpPr>
        <p:spPr bwMode="auto">
          <a:xfrm>
            <a:off x="1428728" y="4286256"/>
            <a:ext cx="647934" cy="307777"/>
          </a:xfrm>
          <a:prstGeom prst="rect">
            <a:avLst/>
          </a:prstGeom>
          <a:noFill/>
          <a:ln w="12700">
            <a:noFill/>
            <a:miter lim="800000"/>
            <a:headEnd type="none" w="sm" len="sm"/>
            <a:tailEnd type="none" w="sm" len="sm"/>
          </a:ln>
          <a:effectLst/>
        </p:spPr>
        <p:txBody>
          <a:bodyPr wrap="none">
            <a:spAutoFit/>
          </a:bodyPr>
          <a:lstStyle/>
          <a:p>
            <a:pPr>
              <a:defRPr/>
            </a:pPr>
            <a:r>
              <a:rPr lang="fr-FR" sz="1400" dirty="0" smtClean="0">
                <a:effectLst>
                  <a:outerShdw blurRad="38100" dist="38100" dir="2700000" algn="tl">
                    <a:srgbClr val="C0C0C0"/>
                  </a:outerShdw>
                </a:effectLst>
                <a:latin typeface="Arial" pitchFamily="34" charset="0"/>
              </a:rPr>
              <a:t>&lt;10%</a:t>
            </a:r>
            <a:endParaRPr lang="fr-FR" sz="1400" baseline="30000" dirty="0">
              <a:effectLst>
                <a:outerShdw blurRad="38100" dist="38100" dir="2700000" algn="tl">
                  <a:srgbClr val="C0C0C0"/>
                </a:outerShdw>
              </a:effectLst>
              <a:latin typeface="Arial" pitchFamily="34" charset="0"/>
            </a:endParaRPr>
          </a:p>
        </p:txBody>
      </p:sp>
      <p:sp>
        <p:nvSpPr>
          <p:cNvPr id="130093" name="Rectangle 45"/>
          <p:cNvSpPr>
            <a:spLocks noChangeArrowheads="1"/>
          </p:cNvSpPr>
          <p:nvPr/>
        </p:nvSpPr>
        <p:spPr bwMode="auto">
          <a:xfrm>
            <a:off x="1485900" y="2282825"/>
            <a:ext cx="647934" cy="307777"/>
          </a:xfrm>
          <a:prstGeom prst="rect">
            <a:avLst/>
          </a:prstGeom>
          <a:noFill/>
          <a:ln w="12700">
            <a:noFill/>
            <a:miter lim="800000"/>
            <a:headEnd type="none" w="sm" len="sm"/>
            <a:tailEnd type="none" w="sm" len="sm"/>
          </a:ln>
          <a:effectLst/>
        </p:spPr>
        <p:txBody>
          <a:bodyPr wrap="none">
            <a:spAutoFit/>
          </a:bodyPr>
          <a:lstStyle/>
          <a:p>
            <a:pPr>
              <a:defRPr/>
            </a:pPr>
            <a:r>
              <a:rPr lang="fr-FR" sz="1400" dirty="0" smtClean="0">
                <a:effectLst>
                  <a:outerShdw blurRad="38100" dist="38100" dir="2700000" algn="tl">
                    <a:srgbClr val="C0C0C0"/>
                  </a:outerShdw>
                </a:effectLst>
                <a:latin typeface="Arial" pitchFamily="34" charset="0"/>
              </a:rPr>
              <a:t>&gt;90%</a:t>
            </a:r>
            <a:endParaRPr lang="fr-FR" sz="1400" baseline="30000" dirty="0">
              <a:effectLst>
                <a:outerShdw blurRad="38100" dist="38100" dir="2700000" algn="tl">
                  <a:srgbClr val="C0C0C0"/>
                </a:outerShdw>
              </a:effectLst>
              <a:latin typeface="Arial" pitchFamily="34" charset="0"/>
            </a:endParaRPr>
          </a:p>
        </p:txBody>
      </p:sp>
      <p:sp>
        <p:nvSpPr>
          <p:cNvPr id="130095" name="AutoShape 47"/>
          <p:cNvSpPr>
            <a:spLocks noChangeArrowheads="1"/>
          </p:cNvSpPr>
          <p:nvPr/>
        </p:nvSpPr>
        <p:spPr bwMode="auto">
          <a:xfrm>
            <a:off x="7086600" y="4267200"/>
            <a:ext cx="641350" cy="331787"/>
          </a:xfrm>
          <a:prstGeom prst="downArrow">
            <a:avLst>
              <a:gd name="adj1" fmla="val 50000"/>
              <a:gd name="adj2" fmla="val 25000"/>
            </a:avLst>
          </a:prstGeom>
          <a:solidFill>
            <a:schemeClr val="accent1"/>
          </a:solidFill>
          <a:ln w="25400">
            <a:solidFill>
              <a:schemeClr val="tx2">
                <a:alpha val="83000"/>
              </a:schemeClr>
            </a:solid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fr-FR" sz="1800" smtClean="0">
                <a:latin typeface="Arial" pitchFamily="34" charset="0"/>
              </a:rPr>
              <a:t>+</a:t>
            </a:r>
            <a:endParaRPr lang="fr-FR" sz="1800">
              <a:latin typeface="Arial" pitchFamily="34" charset="0"/>
            </a:endParaRPr>
          </a:p>
        </p:txBody>
      </p:sp>
      <p:sp>
        <p:nvSpPr>
          <p:cNvPr id="130096" name="AutoShape 48"/>
          <p:cNvSpPr>
            <a:spLocks noChangeArrowheads="1"/>
          </p:cNvSpPr>
          <p:nvPr/>
        </p:nvSpPr>
        <p:spPr bwMode="auto">
          <a:xfrm>
            <a:off x="7086600" y="3048000"/>
            <a:ext cx="641350" cy="255587"/>
          </a:xfrm>
          <a:prstGeom prst="downArrow">
            <a:avLst>
              <a:gd name="adj1" fmla="val 50000"/>
              <a:gd name="adj2" fmla="val 25000"/>
            </a:avLst>
          </a:prstGeom>
          <a:solidFill>
            <a:schemeClr val="accent1"/>
          </a:solidFill>
          <a:ln w="25400">
            <a:solidFill>
              <a:schemeClr val="tx2">
                <a:alpha val="83000"/>
              </a:schemeClr>
            </a:solid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fr-FR" sz="1800" smtClean="0">
                <a:latin typeface="Arial" pitchFamily="34" charset="0"/>
              </a:rPr>
              <a:t>+</a:t>
            </a:r>
            <a:endParaRPr lang="fr-FR" sz="1800">
              <a:latin typeface="Arial" pitchFamily="34" charset="0"/>
            </a:endParaRPr>
          </a:p>
        </p:txBody>
      </p:sp>
      <p:sp>
        <p:nvSpPr>
          <p:cNvPr id="9239" name="Line 53"/>
          <p:cNvSpPr>
            <a:spLocks noChangeShapeType="1"/>
          </p:cNvSpPr>
          <p:nvPr/>
        </p:nvSpPr>
        <p:spPr bwMode="auto">
          <a:xfrm flipV="1">
            <a:off x="5953125" y="4800600"/>
            <a:ext cx="200025" cy="381000"/>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0" name="Line 55"/>
          <p:cNvSpPr>
            <a:spLocks noChangeShapeType="1"/>
          </p:cNvSpPr>
          <p:nvPr/>
        </p:nvSpPr>
        <p:spPr bwMode="auto">
          <a:xfrm flipV="1">
            <a:off x="5953125" y="5019675"/>
            <a:ext cx="200025" cy="161925"/>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1" name="Line 56"/>
          <p:cNvSpPr>
            <a:spLocks noChangeShapeType="1"/>
          </p:cNvSpPr>
          <p:nvPr/>
        </p:nvSpPr>
        <p:spPr bwMode="auto">
          <a:xfrm>
            <a:off x="5953125" y="5181600"/>
            <a:ext cx="209550" cy="200025"/>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2" name="Line 57"/>
          <p:cNvSpPr>
            <a:spLocks noChangeShapeType="1"/>
          </p:cNvSpPr>
          <p:nvPr/>
        </p:nvSpPr>
        <p:spPr bwMode="auto">
          <a:xfrm>
            <a:off x="5953125" y="2447925"/>
            <a:ext cx="238125" cy="352425"/>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3" name="Line 58"/>
          <p:cNvSpPr>
            <a:spLocks noChangeShapeType="1"/>
          </p:cNvSpPr>
          <p:nvPr/>
        </p:nvSpPr>
        <p:spPr bwMode="auto">
          <a:xfrm flipV="1">
            <a:off x="5953125" y="2181225"/>
            <a:ext cx="209550" cy="266700"/>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4" name="Line 59"/>
          <p:cNvSpPr>
            <a:spLocks noChangeShapeType="1"/>
          </p:cNvSpPr>
          <p:nvPr/>
        </p:nvSpPr>
        <p:spPr bwMode="auto">
          <a:xfrm flipV="1">
            <a:off x="5953125" y="2371725"/>
            <a:ext cx="209550" cy="76200"/>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5" name="Line 60"/>
          <p:cNvSpPr>
            <a:spLocks noChangeShapeType="1"/>
          </p:cNvSpPr>
          <p:nvPr/>
        </p:nvSpPr>
        <p:spPr bwMode="auto">
          <a:xfrm>
            <a:off x="5953125" y="2447925"/>
            <a:ext cx="209550" cy="114300"/>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6" name="Line 61"/>
          <p:cNvSpPr>
            <a:spLocks noChangeShapeType="1"/>
          </p:cNvSpPr>
          <p:nvPr/>
        </p:nvSpPr>
        <p:spPr bwMode="auto">
          <a:xfrm flipV="1">
            <a:off x="5953125" y="3562350"/>
            <a:ext cx="209550" cy="266700"/>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7" name="Line 62"/>
          <p:cNvSpPr>
            <a:spLocks noChangeShapeType="1"/>
          </p:cNvSpPr>
          <p:nvPr/>
        </p:nvSpPr>
        <p:spPr bwMode="auto">
          <a:xfrm flipV="1">
            <a:off x="5953125" y="3752850"/>
            <a:ext cx="209550" cy="76200"/>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8" name="Line 63"/>
          <p:cNvSpPr>
            <a:spLocks noChangeShapeType="1"/>
          </p:cNvSpPr>
          <p:nvPr/>
        </p:nvSpPr>
        <p:spPr bwMode="auto">
          <a:xfrm>
            <a:off x="5953125" y="3829050"/>
            <a:ext cx="209550" cy="114300"/>
          </a:xfrm>
          <a:prstGeom prst="line">
            <a:avLst/>
          </a:prstGeom>
          <a:noFill/>
          <a:ln w="12700">
            <a:solidFill>
              <a:schemeClr val="tx1"/>
            </a:solidFill>
            <a:round/>
            <a:headEnd type="none" w="sm" len="sm"/>
            <a:tailEnd type="triangle" w="sm" len="sm"/>
          </a:ln>
        </p:spPr>
        <p:txBody>
          <a:bodyPr>
            <a:spAutoFit/>
          </a:bodyPr>
          <a:lstStyle/>
          <a:p>
            <a:endParaRPr lang="fr-FR"/>
          </a:p>
        </p:txBody>
      </p:sp>
      <p:sp>
        <p:nvSpPr>
          <p:cNvPr id="9249" name="Line 64"/>
          <p:cNvSpPr>
            <a:spLocks noChangeShapeType="1"/>
          </p:cNvSpPr>
          <p:nvPr/>
        </p:nvSpPr>
        <p:spPr bwMode="auto">
          <a:xfrm>
            <a:off x="6057900" y="1981200"/>
            <a:ext cx="2943225" cy="0"/>
          </a:xfrm>
          <a:prstGeom prst="line">
            <a:avLst/>
          </a:prstGeom>
          <a:noFill/>
          <a:ln w="19050">
            <a:solidFill>
              <a:schemeClr val="tx1"/>
            </a:solidFill>
            <a:round/>
            <a:headEnd type="none" w="sm" len="sm"/>
            <a:tailEnd type="none" w="sm" len="sm"/>
          </a:ln>
        </p:spPr>
        <p:txBody>
          <a:bodyPr>
            <a:spAutoFit/>
          </a:bodyPr>
          <a:lstStyle/>
          <a:p>
            <a:endParaRPr lang="fr-FR"/>
          </a:p>
        </p:txBody>
      </p:sp>
      <p:cxnSp>
        <p:nvCxnSpPr>
          <p:cNvPr id="35" name="AutoShape 34"/>
          <p:cNvCxnSpPr>
            <a:cxnSpLocks noChangeShapeType="1"/>
            <a:endCxn id="130064" idx="1"/>
          </p:cNvCxnSpPr>
          <p:nvPr/>
        </p:nvCxnSpPr>
        <p:spPr bwMode="auto">
          <a:xfrm flipV="1">
            <a:off x="1643042" y="2462213"/>
            <a:ext cx="614383" cy="576257"/>
          </a:xfrm>
          <a:prstGeom prst="straightConnector1">
            <a:avLst/>
          </a:prstGeom>
          <a:noFill/>
          <a:ln w="76200">
            <a:solidFill>
              <a:schemeClr val="tx1"/>
            </a:solidFill>
            <a:round/>
            <a:headEnd type="oval" w="sm" len="sm"/>
            <a:tailEnd type="triangle" w="sm" len="sm"/>
          </a:ln>
        </p:spPr>
      </p:cxnSp>
      <p:cxnSp>
        <p:nvCxnSpPr>
          <p:cNvPr id="36" name="AutoShape 34"/>
          <p:cNvCxnSpPr>
            <a:cxnSpLocks noChangeShapeType="1"/>
            <a:endCxn id="130066" idx="1"/>
          </p:cNvCxnSpPr>
          <p:nvPr/>
        </p:nvCxnSpPr>
        <p:spPr bwMode="auto">
          <a:xfrm rot="16200000" flipH="1">
            <a:off x="1475161" y="3563541"/>
            <a:ext cx="907266" cy="571504"/>
          </a:xfrm>
          <a:prstGeom prst="straightConnector1">
            <a:avLst/>
          </a:prstGeom>
          <a:noFill/>
          <a:ln w="76200">
            <a:solidFill>
              <a:schemeClr val="tx1"/>
            </a:solidFill>
            <a:round/>
            <a:headEnd type="oval" w="sm" len="sm"/>
            <a:tailEnd type="triangle" w="sm" len="sm"/>
          </a:ln>
        </p:spPr>
      </p:cxnSp>
      <p:pic>
        <p:nvPicPr>
          <p:cNvPr id="1032" name="Picture 8" descr="C:\Users\jameelk\AppData\Local\Microsoft\Windows\Temporary Internet Files\Content.IE5\PCCUKNYZ\MCj04315760000[1].png"/>
          <p:cNvPicPr>
            <a:picLocks noChangeAspect="1" noChangeArrowheads="1"/>
          </p:cNvPicPr>
          <p:nvPr/>
        </p:nvPicPr>
        <p:blipFill>
          <a:blip r:embed="rId3"/>
          <a:srcRect/>
          <a:stretch>
            <a:fillRect/>
          </a:stretch>
        </p:blipFill>
        <p:spPr bwMode="auto">
          <a:xfrm>
            <a:off x="0" y="2357430"/>
            <a:ext cx="1904762" cy="1917460"/>
          </a:xfrm>
          <a:prstGeom prst="rect">
            <a:avLst/>
          </a:prstGeom>
          <a:noFill/>
        </p:spPr>
      </p:pic>
      <p:sp>
        <p:nvSpPr>
          <p:cNvPr id="38" name="AutoShape 13"/>
          <p:cNvSpPr>
            <a:spLocks noChangeArrowheads="1"/>
          </p:cNvSpPr>
          <p:nvPr/>
        </p:nvSpPr>
        <p:spPr bwMode="auto">
          <a:xfrm>
            <a:off x="323850" y="2733675"/>
            <a:ext cx="1304925" cy="1333500"/>
          </a:xfrm>
          <a:custGeom>
            <a:avLst/>
            <a:gdLst>
              <a:gd name="T0" fmla="*/ 39417375 w 21600"/>
              <a:gd name="T1" fmla="*/ 0 h 21600"/>
              <a:gd name="T2" fmla="*/ 11544176 w 21600"/>
              <a:gd name="T3" fmla="*/ 12055272 h 21600"/>
              <a:gd name="T4" fmla="*/ 0 w 21600"/>
              <a:gd name="T5" fmla="*/ 41162553 h 21600"/>
              <a:gd name="T6" fmla="*/ 11544176 w 21600"/>
              <a:gd name="T7" fmla="*/ 70269837 h 21600"/>
              <a:gd name="T8" fmla="*/ 39417375 w 21600"/>
              <a:gd name="T9" fmla="*/ 82325105 h 21600"/>
              <a:gd name="T10" fmla="*/ 67290518 w 21600"/>
              <a:gd name="T11" fmla="*/ 70269837 h 21600"/>
              <a:gd name="T12" fmla="*/ 78834689 w 21600"/>
              <a:gd name="T13" fmla="*/ 41162553 h 21600"/>
              <a:gd name="T14" fmla="*/ 67290518 w 21600"/>
              <a:gd name="T15" fmla="*/ 1205527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82000"/>
            </a:srgbClr>
          </a:solidFill>
          <a:ln w="12700">
            <a:noFill/>
            <a:miter lim="800000"/>
            <a:headEnd type="none" w="sm" len="sm"/>
            <a:tailEnd type="none" w="sm" len="sm"/>
          </a:ln>
        </p:spPr>
        <p:txBody>
          <a:bodyPr wrap="none" anchor="ctr">
            <a:spAutoFit/>
          </a:bodyPr>
          <a:lstStyle/>
          <a:p>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nvGraphicFramePr>
        <p:xfrm>
          <a:off x="152401" y="1066800"/>
          <a:ext cx="8855074"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1414"/>
            <a:ext cx="8218488" cy="1143000"/>
          </a:xfrm>
        </p:spPr>
        <p:txBody>
          <a:bodyPr>
            <a:normAutofit/>
          </a:bodyPr>
          <a:lstStyle/>
          <a:p>
            <a:pPr>
              <a:defRPr/>
            </a:pPr>
            <a:r>
              <a:rPr lang="fr-FR" dirty="0" smtClean="0"/>
              <a:t>Utilisation</a:t>
            </a:r>
            <a:endParaRPr lang="fr-FR" dirty="0"/>
          </a:p>
        </p:txBody>
      </p:sp>
      <p:pic>
        <p:nvPicPr>
          <p:cNvPr id="4" name="Picture 3" descr="Top Applications - crop.TIF"/>
          <p:cNvPicPr>
            <a:picLocks noChangeAspect="1"/>
          </p:cNvPicPr>
          <p:nvPr/>
        </p:nvPicPr>
        <p:blipFill>
          <a:blip r:embed="rId7" cstate="print"/>
          <a:stretch>
            <a:fillRect/>
          </a:stretch>
        </p:blipFill>
        <p:spPr>
          <a:xfrm>
            <a:off x="5872837" y="5132840"/>
            <a:ext cx="2004338" cy="1557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p:spPr>
      </p:pic>
      <p:pic>
        <p:nvPicPr>
          <p:cNvPr id="6" name="Picture 2"/>
          <p:cNvPicPr>
            <a:picLocks noChangeAspect="1" noChangeArrowheads="1"/>
          </p:cNvPicPr>
          <p:nvPr/>
        </p:nvPicPr>
        <p:blipFill>
          <a:blip r:embed="rId8" cstate="print"/>
          <a:srcRect b="6250"/>
          <a:stretch>
            <a:fillRect/>
          </a:stretch>
        </p:blipFill>
        <p:spPr bwMode="auto">
          <a:xfrm>
            <a:off x="7045604" y="1933575"/>
            <a:ext cx="1995453" cy="1403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p:spPr>
      </p:pic>
      <p:pic>
        <p:nvPicPr>
          <p:cNvPr id="1026" name="Picture 2"/>
          <p:cNvPicPr>
            <a:picLocks noChangeAspect="1" noChangeArrowheads="1"/>
          </p:cNvPicPr>
          <p:nvPr/>
        </p:nvPicPr>
        <p:blipFill>
          <a:blip r:embed="rId9"/>
          <a:srcRect/>
          <a:stretch>
            <a:fillRect/>
          </a:stretch>
        </p:blipFill>
        <p:spPr bwMode="auto">
          <a:xfrm>
            <a:off x="5467350" y="518613"/>
            <a:ext cx="1905000" cy="115302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a:scene3d>
            <a:camera prst="perspectiveHeroicExtremeLeftFacing"/>
            <a:lightRig rig="threePt" dir="t"/>
          </a:scene3d>
        </p:spPr>
      </p:pic>
      <p:pic>
        <p:nvPicPr>
          <p:cNvPr id="1027" name="Picture 3"/>
          <p:cNvPicPr>
            <a:picLocks noChangeAspect="1" noChangeArrowheads="1"/>
          </p:cNvPicPr>
          <p:nvPr/>
        </p:nvPicPr>
        <p:blipFill>
          <a:blip r:embed="rId10"/>
          <a:srcRect/>
          <a:stretch>
            <a:fillRect/>
          </a:stretch>
        </p:blipFill>
        <p:spPr bwMode="auto">
          <a:xfrm>
            <a:off x="166688" y="1657350"/>
            <a:ext cx="2564724" cy="1909763"/>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a:scene3d>
            <a:camera prst="perspectiveContrastingRightFacing"/>
            <a:lightRig rig="threePt" dir="t"/>
          </a:scene3d>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44" y="142852"/>
            <a:ext cx="8382000" cy="609398"/>
          </a:xfrm>
        </p:spPr>
        <p:txBody>
          <a:bodyPr/>
          <a:lstStyle/>
          <a:p>
            <a:r>
              <a:rPr lang="fr-FR" dirty="0" smtClean="0"/>
              <a:t>Ressources</a:t>
            </a:r>
            <a:endParaRPr lang="fr-FR" dirty="0"/>
          </a:p>
        </p:txBody>
      </p:sp>
      <p:sp>
        <p:nvSpPr>
          <p:cNvPr id="6" name="Text Placeholder 5"/>
          <p:cNvSpPr>
            <a:spLocks noGrp="1"/>
          </p:cNvSpPr>
          <p:nvPr>
            <p:ph type="body" idx="1"/>
          </p:nvPr>
        </p:nvSpPr>
        <p:spPr>
          <a:xfrm>
            <a:off x="214282" y="1142984"/>
            <a:ext cx="8382000" cy="4530471"/>
          </a:xfrm>
        </p:spPr>
        <p:txBody>
          <a:bodyPr/>
          <a:lstStyle/>
          <a:p>
            <a:r>
              <a:rPr lang="en-US" sz="2400" dirty="0" smtClean="0"/>
              <a:t>Microsoft Application Virtualization 4.5 Beta : </a:t>
            </a:r>
          </a:p>
          <a:p>
            <a:pPr>
              <a:buNone/>
            </a:pPr>
            <a:r>
              <a:rPr lang="en-US" sz="2000" dirty="0" smtClean="0"/>
              <a:t>	</a:t>
            </a:r>
            <a:r>
              <a:rPr lang="en-US" sz="2000" dirty="0" smtClean="0">
                <a:hlinkClick r:id="rId3"/>
              </a:rPr>
              <a:t>http://connect.microsoft.com</a:t>
            </a:r>
            <a:r>
              <a:rPr lang="en-US" sz="2000" dirty="0" smtClean="0"/>
              <a:t> </a:t>
            </a:r>
          </a:p>
          <a:p>
            <a:r>
              <a:rPr lang="en-US" sz="2400" dirty="0" smtClean="0"/>
              <a:t>Microsoft Virtualization 360 : </a:t>
            </a:r>
          </a:p>
          <a:p>
            <a:pPr>
              <a:buNone/>
            </a:pPr>
            <a:r>
              <a:rPr lang="en-US" sz="2000" dirty="0" smtClean="0"/>
              <a:t>	</a:t>
            </a:r>
            <a:r>
              <a:rPr lang="en-US" sz="2000" dirty="0" smtClean="0">
                <a:hlinkClick r:id="rId4"/>
              </a:rPr>
              <a:t>http://www.microsoft.com/virtualization</a:t>
            </a:r>
            <a:r>
              <a:rPr lang="en-US" sz="2000" dirty="0" smtClean="0"/>
              <a:t> </a:t>
            </a:r>
          </a:p>
          <a:p>
            <a:r>
              <a:rPr lang="fr-FR" sz="2400" dirty="0" smtClean="0"/>
              <a:t>Desktop </a:t>
            </a:r>
            <a:r>
              <a:rPr lang="fr-FR" sz="2400" dirty="0" err="1" smtClean="0"/>
              <a:t>Optimization</a:t>
            </a:r>
            <a:r>
              <a:rPr lang="fr-FR" sz="2400" dirty="0" smtClean="0"/>
              <a:t> Pack : </a:t>
            </a:r>
          </a:p>
          <a:p>
            <a:pPr>
              <a:buNone/>
            </a:pPr>
            <a:r>
              <a:rPr lang="fr-FR" sz="2000" dirty="0" smtClean="0"/>
              <a:t>	</a:t>
            </a:r>
            <a:r>
              <a:rPr lang="en-US" sz="2000" dirty="0" smtClean="0">
                <a:hlinkClick r:id="rId5" tooltip="http://www.windowsvista.com/optimizeddesktop"/>
              </a:rPr>
              <a:t>http://www.windowsvista.com/optimizeddesktop</a:t>
            </a:r>
            <a:r>
              <a:rPr lang="en-US" sz="2000" dirty="0" smtClean="0">
                <a:hlinkClick r:id="rId3"/>
              </a:rPr>
              <a:t> </a:t>
            </a:r>
            <a:endParaRPr lang="fr-FR" sz="2000" dirty="0" smtClean="0">
              <a:hlinkClick r:id="rId3"/>
            </a:endParaRPr>
          </a:p>
          <a:p>
            <a:r>
              <a:rPr lang="fr-FR" sz="2400" dirty="0" smtClean="0"/>
              <a:t>SoftGrid : </a:t>
            </a:r>
          </a:p>
          <a:p>
            <a:pPr>
              <a:buNone/>
            </a:pPr>
            <a:r>
              <a:rPr lang="fr-FR" sz="2000" dirty="0" smtClean="0"/>
              <a:t>	</a:t>
            </a:r>
            <a:r>
              <a:rPr lang="fr-FR" sz="2000" dirty="0" smtClean="0">
                <a:hlinkClick r:id="rId6"/>
              </a:rPr>
              <a:t>http://www.microsoft.com/systemcenter/softgrid/default.mspx</a:t>
            </a:r>
            <a:r>
              <a:rPr lang="fr-FR" sz="2000" dirty="0" smtClean="0"/>
              <a:t> </a:t>
            </a:r>
            <a:endParaRPr lang="fr-FR" sz="2000" dirty="0" smtClean="0">
              <a:hlinkClick r:id="rId3"/>
            </a:endParaRPr>
          </a:p>
          <a:p>
            <a:r>
              <a:rPr lang="fr-FR" sz="2400" dirty="0" smtClean="0"/>
              <a:t>Case </a:t>
            </a:r>
            <a:r>
              <a:rPr lang="fr-FR" sz="2400" dirty="0" err="1" smtClean="0"/>
              <a:t>Studies</a:t>
            </a:r>
            <a:r>
              <a:rPr lang="fr-FR" sz="2400" dirty="0" smtClean="0"/>
              <a:t> : </a:t>
            </a:r>
          </a:p>
          <a:p>
            <a:pPr>
              <a:buNone/>
            </a:pPr>
            <a:r>
              <a:rPr lang="fr-FR" sz="2000" dirty="0" smtClean="0"/>
              <a:t>	</a:t>
            </a:r>
            <a:r>
              <a:rPr lang="fr-FR" sz="2000" dirty="0" smtClean="0">
                <a:hlinkClick r:id="rId7"/>
              </a:rPr>
              <a:t>http://www.microsoft.com/casestudies/search.aspx?ProTaxID=3123</a:t>
            </a:r>
            <a:r>
              <a:rPr lang="fr-FR" sz="2000" dirty="0" smtClean="0"/>
              <a:t> </a:t>
            </a:r>
            <a:endParaRPr lang="fr-FR" sz="2000" dirty="0" smtClean="0">
              <a:hlinkClick r:id="rId3"/>
            </a:endParaRPr>
          </a:p>
          <a:p>
            <a:r>
              <a:rPr lang="fr-FR" sz="2400" dirty="0" smtClean="0"/>
              <a:t>Communauté :</a:t>
            </a:r>
          </a:p>
          <a:p>
            <a:pPr>
              <a:buNone/>
            </a:pPr>
            <a:r>
              <a:rPr lang="fr-FR" sz="2000" dirty="0" smtClean="0"/>
              <a:t>	</a:t>
            </a:r>
            <a:r>
              <a:rPr lang="fr-FR" sz="2000" dirty="0" smtClean="0">
                <a:hlinkClick r:id="rId8"/>
              </a:rPr>
              <a:t>http://www.softgridguru.com/</a:t>
            </a:r>
            <a:endParaRPr lang="fr-FR" sz="2000" dirty="0" smtClean="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r="21826" b="38762"/>
          <a:stretch>
            <a:fillRect/>
          </a:stretch>
        </p:blipFill>
        <p:spPr bwMode="black">
          <a:xfrm>
            <a:off x="2053458" y="3223369"/>
            <a:ext cx="4643470" cy="785818"/>
          </a:xfrm>
          <a:prstGeom prst="rect">
            <a:avLst/>
          </a:prstGeom>
          <a:noFill/>
        </p:spPr>
      </p:pic>
      <p:sp>
        <p:nvSpPr>
          <p:cNvPr id="5" name="Text Box 3"/>
          <p:cNvSpPr txBox="1">
            <a:spLocks noChangeArrowheads="1"/>
          </p:cNvSpPr>
          <p:nvPr/>
        </p:nvSpPr>
        <p:spPr bwMode="blackWhite">
          <a:xfrm>
            <a:off x="381000" y="5715016"/>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
        <p:nvSpPr>
          <p:cNvPr id="8" name="TextBox 4"/>
          <p:cNvSpPr txBox="1"/>
          <p:nvPr/>
        </p:nvSpPr>
        <p:spPr>
          <a:xfrm>
            <a:off x="3571868" y="2857496"/>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96" name="Picture 64" descr="App Ball"/>
          <p:cNvPicPr>
            <a:picLocks noChangeAspect="1" noChangeArrowheads="1"/>
          </p:cNvPicPr>
          <p:nvPr/>
        </p:nvPicPr>
        <p:blipFill>
          <a:blip r:embed="rId3"/>
          <a:srcRect/>
          <a:stretch>
            <a:fillRect/>
          </a:stretch>
        </p:blipFill>
        <p:spPr bwMode="auto">
          <a:xfrm>
            <a:off x="7240588" y="2466975"/>
            <a:ext cx="65087" cy="65088"/>
          </a:xfrm>
          <a:prstGeom prst="rect">
            <a:avLst/>
          </a:prstGeom>
          <a:noFill/>
          <a:ln w="9525">
            <a:noFill/>
            <a:miter lim="800000"/>
            <a:headEnd/>
            <a:tailEnd/>
          </a:ln>
        </p:spPr>
      </p:pic>
      <p:pic>
        <p:nvPicPr>
          <p:cNvPr id="18500" name="Picture 68" descr="App Ball"/>
          <p:cNvPicPr>
            <a:picLocks noChangeAspect="1" noChangeArrowheads="1"/>
          </p:cNvPicPr>
          <p:nvPr/>
        </p:nvPicPr>
        <p:blipFill>
          <a:blip r:embed="rId3"/>
          <a:srcRect/>
          <a:stretch>
            <a:fillRect/>
          </a:stretch>
        </p:blipFill>
        <p:spPr bwMode="auto">
          <a:xfrm>
            <a:off x="7240588" y="2466975"/>
            <a:ext cx="65087" cy="65088"/>
          </a:xfrm>
          <a:prstGeom prst="rect">
            <a:avLst/>
          </a:prstGeom>
          <a:noFill/>
          <a:ln w="9525">
            <a:noFill/>
            <a:miter lim="800000"/>
            <a:headEnd/>
            <a:tailEnd/>
          </a:ln>
        </p:spPr>
      </p:pic>
      <p:pic>
        <p:nvPicPr>
          <p:cNvPr id="18501" name="Picture 69" descr="App Ball"/>
          <p:cNvPicPr>
            <a:picLocks noChangeAspect="1" noChangeArrowheads="1"/>
          </p:cNvPicPr>
          <p:nvPr/>
        </p:nvPicPr>
        <p:blipFill>
          <a:blip r:embed="rId3"/>
          <a:srcRect/>
          <a:stretch>
            <a:fillRect/>
          </a:stretch>
        </p:blipFill>
        <p:spPr bwMode="auto">
          <a:xfrm>
            <a:off x="7240588" y="2466975"/>
            <a:ext cx="65087" cy="65088"/>
          </a:xfrm>
          <a:prstGeom prst="rect">
            <a:avLst/>
          </a:prstGeom>
          <a:noFill/>
          <a:ln w="9525">
            <a:noFill/>
            <a:miter lim="800000"/>
            <a:headEnd/>
            <a:tailEnd/>
          </a:ln>
        </p:spPr>
      </p:pic>
      <p:pic>
        <p:nvPicPr>
          <p:cNvPr id="49" name="Picture 64" descr="App Ball"/>
          <p:cNvPicPr>
            <a:picLocks noChangeAspect="1" noChangeArrowheads="1"/>
          </p:cNvPicPr>
          <p:nvPr/>
        </p:nvPicPr>
        <p:blipFill>
          <a:blip r:embed="rId3"/>
          <a:srcRect/>
          <a:stretch>
            <a:fillRect/>
          </a:stretch>
        </p:blipFill>
        <p:spPr bwMode="auto">
          <a:xfrm>
            <a:off x="7240588" y="2466975"/>
            <a:ext cx="65087" cy="65088"/>
          </a:xfrm>
          <a:prstGeom prst="rect">
            <a:avLst/>
          </a:prstGeom>
          <a:noFill/>
          <a:ln w="9525">
            <a:noFill/>
            <a:miter lim="800000"/>
            <a:headEnd/>
            <a:tailEnd/>
          </a:ln>
        </p:spPr>
      </p:pic>
      <p:grpSp>
        <p:nvGrpSpPr>
          <p:cNvPr id="2" name="Group 45"/>
          <p:cNvGrpSpPr>
            <a:grpSpLocks/>
          </p:cNvGrpSpPr>
          <p:nvPr/>
        </p:nvGrpSpPr>
        <p:grpSpPr bwMode="auto">
          <a:xfrm>
            <a:off x="7069138" y="2371725"/>
            <a:ext cx="1979612" cy="1590675"/>
            <a:chOff x="6986588" y="2447925"/>
            <a:chExt cx="1979611" cy="1590675"/>
          </a:xfrm>
        </p:grpSpPr>
        <p:pic>
          <p:nvPicPr>
            <p:cNvPr id="20543" name="Picture 24" descr="Server-Right"/>
            <p:cNvPicPr>
              <a:picLocks noChangeAspect="1" noChangeArrowheads="1"/>
            </p:cNvPicPr>
            <p:nvPr/>
          </p:nvPicPr>
          <p:blipFill>
            <a:blip r:embed="rId4"/>
            <a:srcRect/>
            <a:stretch>
              <a:fillRect/>
            </a:stretch>
          </p:blipFill>
          <p:spPr bwMode="auto">
            <a:xfrm>
              <a:off x="6986588" y="2447925"/>
              <a:ext cx="938212" cy="1590675"/>
            </a:xfrm>
            <a:prstGeom prst="rect">
              <a:avLst/>
            </a:prstGeom>
            <a:noFill/>
            <a:ln w="9525">
              <a:noFill/>
              <a:miter lim="800000"/>
              <a:headEnd/>
              <a:tailEnd/>
            </a:ln>
          </p:spPr>
        </p:pic>
        <p:sp>
          <p:nvSpPr>
            <p:cNvPr id="20544" name="Rectangle 54"/>
            <p:cNvSpPr>
              <a:spLocks noChangeArrowheads="1"/>
            </p:cNvSpPr>
            <p:nvPr/>
          </p:nvSpPr>
          <p:spPr bwMode="auto">
            <a:xfrm>
              <a:off x="7850188" y="3306763"/>
              <a:ext cx="1116011" cy="600164"/>
            </a:xfrm>
            <a:prstGeom prst="rect">
              <a:avLst/>
            </a:prstGeom>
            <a:noFill/>
            <a:ln w="9525">
              <a:noFill/>
              <a:miter lim="800000"/>
              <a:headEnd/>
              <a:tailEnd/>
            </a:ln>
          </p:spPr>
          <p:txBody>
            <a:bodyPr wrap="none">
              <a:spAutoFit/>
            </a:bodyPr>
            <a:lstStyle/>
            <a:p>
              <a:pPr algn="ctr"/>
              <a:r>
                <a:rPr lang="fr-FR" sz="1100"/>
                <a:t>System Center</a:t>
              </a:r>
            </a:p>
            <a:p>
              <a:pPr algn="ctr"/>
              <a:r>
                <a:rPr lang="fr-FR" sz="1100"/>
                <a:t>Virtual App</a:t>
              </a:r>
            </a:p>
            <a:p>
              <a:pPr algn="ctr"/>
              <a:r>
                <a:rPr lang="fr-FR" sz="1100"/>
                <a:t>Server</a:t>
              </a:r>
            </a:p>
          </p:txBody>
        </p:sp>
      </p:grpSp>
      <p:pic>
        <p:nvPicPr>
          <p:cNvPr id="18463" name="Picture 31" descr="Icon-Glow-DaRT"/>
          <p:cNvPicPr>
            <a:picLocks noChangeAspect="1" noChangeArrowheads="1"/>
          </p:cNvPicPr>
          <p:nvPr/>
        </p:nvPicPr>
        <p:blipFill>
          <a:blip r:embed="rId5"/>
          <a:srcRect/>
          <a:stretch>
            <a:fillRect/>
          </a:stretch>
        </p:blipFill>
        <p:spPr bwMode="auto">
          <a:xfrm>
            <a:off x="6324600" y="-66675"/>
            <a:ext cx="2511425" cy="2395538"/>
          </a:xfrm>
          <a:prstGeom prst="rect">
            <a:avLst/>
          </a:prstGeom>
          <a:noFill/>
          <a:ln w="9525">
            <a:noFill/>
            <a:miter lim="800000"/>
            <a:headEnd/>
            <a:tailEnd/>
          </a:ln>
        </p:spPr>
      </p:pic>
      <p:pic>
        <p:nvPicPr>
          <p:cNvPr id="18464" name="Picture 32" descr="Icon-Glow-SCDEM"/>
          <p:cNvPicPr>
            <a:picLocks noChangeAspect="1" noChangeArrowheads="1"/>
          </p:cNvPicPr>
          <p:nvPr/>
        </p:nvPicPr>
        <p:blipFill>
          <a:blip r:embed="rId6"/>
          <a:srcRect/>
          <a:stretch>
            <a:fillRect/>
          </a:stretch>
        </p:blipFill>
        <p:spPr bwMode="auto">
          <a:xfrm>
            <a:off x="6242050" y="-152400"/>
            <a:ext cx="2692400" cy="2692400"/>
          </a:xfrm>
          <a:prstGeom prst="rect">
            <a:avLst/>
          </a:prstGeom>
          <a:noFill/>
          <a:ln w="9525">
            <a:noFill/>
            <a:miter lim="800000"/>
            <a:headEnd/>
            <a:tailEnd/>
          </a:ln>
        </p:spPr>
      </p:pic>
      <p:pic>
        <p:nvPicPr>
          <p:cNvPr id="18465" name="Picture 33" descr="Icon-Glow-SGAV"/>
          <p:cNvPicPr>
            <a:picLocks noChangeAspect="1" noChangeArrowheads="1"/>
          </p:cNvPicPr>
          <p:nvPr/>
        </p:nvPicPr>
        <p:blipFill>
          <a:blip r:embed="rId7"/>
          <a:srcRect/>
          <a:stretch>
            <a:fillRect/>
          </a:stretch>
        </p:blipFill>
        <p:spPr bwMode="auto">
          <a:xfrm>
            <a:off x="6380163" y="73025"/>
            <a:ext cx="2397125" cy="2398713"/>
          </a:xfrm>
          <a:prstGeom prst="rect">
            <a:avLst/>
          </a:prstGeom>
          <a:noFill/>
          <a:ln w="9525">
            <a:noFill/>
            <a:miter lim="800000"/>
            <a:headEnd/>
            <a:tailEnd/>
          </a:ln>
        </p:spPr>
      </p:pic>
      <p:pic>
        <p:nvPicPr>
          <p:cNvPr id="18466" name="Picture 34" descr="Icon-Glow-AGPM"/>
          <p:cNvPicPr>
            <a:picLocks noChangeAspect="1" noChangeArrowheads="1"/>
          </p:cNvPicPr>
          <p:nvPr/>
        </p:nvPicPr>
        <p:blipFill>
          <a:blip r:embed="rId8"/>
          <a:srcRect/>
          <a:stretch>
            <a:fillRect/>
          </a:stretch>
        </p:blipFill>
        <p:spPr bwMode="auto">
          <a:xfrm>
            <a:off x="6219825" y="-133350"/>
            <a:ext cx="2667000" cy="2667000"/>
          </a:xfrm>
          <a:prstGeom prst="rect">
            <a:avLst/>
          </a:prstGeom>
          <a:noFill/>
          <a:ln w="9525">
            <a:noFill/>
            <a:miter lim="800000"/>
            <a:headEnd/>
            <a:tailEnd/>
          </a:ln>
        </p:spPr>
      </p:pic>
      <p:pic>
        <p:nvPicPr>
          <p:cNvPr id="18467" name="Picture 35" descr="Icon-Glow-AIS"/>
          <p:cNvPicPr>
            <a:picLocks noChangeAspect="1" noChangeArrowheads="1"/>
          </p:cNvPicPr>
          <p:nvPr/>
        </p:nvPicPr>
        <p:blipFill>
          <a:blip r:embed="rId9"/>
          <a:srcRect/>
          <a:stretch>
            <a:fillRect/>
          </a:stretch>
        </p:blipFill>
        <p:spPr bwMode="auto">
          <a:xfrm>
            <a:off x="6456363" y="-87313"/>
            <a:ext cx="2208212" cy="2662238"/>
          </a:xfrm>
          <a:prstGeom prst="rect">
            <a:avLst/>
          </a:prstGeom>
          <a:noFill/>
          <a:ln w="9525">
            <a:noFill/>
            <a:miter lim="800000"/>
            <a:headEnd/>
            <a:tailEnd/>
          </a:ln>
        </p:spPr>
      </p:pic>
      <p:sp>
        <p:nvSpPr>
          <p:cNvPr id="53" name="Rounded Rectangle 52"/>
          <p:cNvSpPr/>
          <p:nvPr/>
        </p:nvSpPr>
        <p:spPr>
          <a:xfrm>
            <a:off x="6076950" y="4295775"/>
            <a:ext cx="2914650" cy="1190625"/>
          </a:xfrm>
          <a:prstGeom prst="roundRect">
            <a:avLst>
              <a:gd name="adj" fmla="val 14167"/>
            </a:avLst>
          </a:prstGeom>
          <a:solidFill>
            <a:srgbClr val="6DC7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18503" name="Picture 71" descr="\\.PSF\Parallels Share\MDOP Product Suite\Lightning Bolt.png"/>
          <p:cNvPicPr>
            <a:picLocks noChangeAspect="1" noChangeArrowheads="1"/>
          </p:cNvPicPr>
          <p:nvPr/>
        </p:nvPicPr>
        <p:blipFill>
          <a:blip r:embed="rId10"/>
          <a:srcRect/>
          <a:stretch>
            <a:fillRect/>
          </a:stretch>
        </p:blipFill>
        <p:spPr bwMode="auto">
          <a:xfrm rot="-9892687">
            <a:off x="5848350" y="1309688"/>
            <a:ext cx="785813" cy="681037"/>
          </a:xfrm>
          <a:prstGeom prst="rect">
            <a:avLst/>
          </a:prstGeom>
          <a:noFill/>
          <a:ln w="9525">
            <a:noFill/>
            <a:miter lim="800000"/>
            <a:headEnd/>
            <a:tailEnd/>
          </a:ln>
        </p:spPr>
      </p:pic>
      <p:grpSp>
        <p:nvGrpSpPr>
          <p:cNvPr id="3" name="Group 46"/>
          <p:cNvGrpSpPr>
            <a:grpSpLocks/>
          </p:cNvGrpSpPr>
          <p:nvPr/>
        </p:nvGrpSpPr>
        <p:grpSpPr bwMode="auto">
          <a:xfrm>
            <a:off x="15875" y="2371725"/>
            <a:ext cx="2100263" cy="1590675"/>
            <a:chOff x="-44404" y="2447925"/>
            <a:chExt cx="2101804" cy="1590675"/>
          </a:xfrm>
        </p:grpSpPr>
        <p:pic>
          <p:nvPicPr>
            <p:cNvPr id="20541" name="Picture 25" descr="Server-Left"/>
            <p:cNvPicPr>
              <a:picLocks noChangeAspect="1" noChangeArrowheads="1"/>
            </p:cNvPicPr>
            <p:nvPr/>
          </p:nvPicPr>
          <p:blipFill>
            <a:blip r:embed="rId11"/>
            <a:srcRect/>
            <a:stretch>
              <a:fillRect/>
            </a:stretch>
          </p:blipFill>
          <p:spPr bwMode="auto">
            <a:xfrm>
              <a:off x="1119188" y="2447925"/>
              <a:ext cx="938212" cy="1590675"/>
            </a:xfrm>
            <a:prstGeom prst="rect">
              <a:avLst/>
            </a:prstGeom>
            <a:noFill/>
            <a:ln w="9525">
              <a:noFill/>
              <a:miter lim="800000"/>
              <a:headEnd/>
              <a:tailEnd/>
            </a:ln>
          </p:spPr>
        </p:pic>
        <p:sp>
          <p:nvSpPr>
            <p:cNvPr id="20542" name="Rectangle 53"/>
            <p:cNvSpPr>
              <a:spLocks noChangeArrowheads="1"/>
            </p:cNvSpPr>
            <p:nvPr/>
          </p:nvSpPr>
          <p:spPr bwMode="auto">
            <a:xfrm>
              <a:off x="-44404" y="3305175"/>
              <a:ext cx="1227113" cy="600164"/>
            </a:xfrm>
            <a:prstGeom prst="rect">
              <a:avLst/>
            </a:prstGeom>
            <a:noFill/>
            <a:ln w="9525">
              <a:noFill/>
              <a:miter lim="800000"/>
              <a:headEnd/>
              <a:tailEnd/>
            </a:ln>
          </p:spPr>
          <p:txBody>
            <a:bodyPr wrap="none">
              <a:spAutoFit/>
            </a:bodyPr>
            <a:lstStyle/>
            <a:p>
              <a:pPr algn="r"/>
              <a:r>
                <a:rPr lang="fr-FR" sz="1100"/>
                <a:t>System Center </a:t>
              </a:r>
            </a:p>
            <a:p>
              <a:pPr algn="r"/>
              <a:r>
                <a:rPr lang="fr-FR" sz="1100"/>
                <a:t>DEM Operations</a:t>
              </a:r>
              <a:br>
                <a:rPr lang="fr-FR" sz="1100"/>
              </a:br>
              <a:r>
                <a:rPr lang="fr-FR" sz="1100"/>
                <a:t>Manager 2007</a:t>
              </a:r>
            </a:p>
          </p:txBody>
        </p:sp>
      </p:grpSp>
      <p:pic>
        <p:nvPicPr>
          <p:cNvPr id="20495" name="Picture 19" descr="Screens-Back"/>
          <p:cNvPicPr>
            <a:picLocks noChangeAspect="1" noChangeArrowheads="1"/>
          </p:cNvPicPr>
          <p:nvPr/>
        </p:nvPicPr>
        <p:blipFill>
          <a:blip r:embed="rId12"/>
          <a:srcRect/>
          <a:stretch>
            <a:fillRect/>
          </a:stretch>
        </p:blipFill>
        <p:spPr bwMode="auto">
          <a:xfrm>
            <a:off x="1787525" y="2938463"/>
            <a:ext cx="5537200" cy="1023937"/>
          </a:xfrm>
          <a:prstGeom prst="rect">
            <a:avLst/>
          </a:prstGeom>
          <a:noFill/>
          <a:ln w="9525">
            <a:noFill/>
            <a:miter lim="800000"/>
            <a:headEnd/>
            <a:tailEnd/>
          </a:ln>
        </p:spPr>
      </p:pic>
      <p:pic>
        <p:nvPicPr>
          <p:cNvPr id="8208" name="Picture 5" descr="MDOP_white"/>
          <p:cNvPicPr>
            <a:picLocks noChangeAspect="1" noChangeArrowheads="1"/>
          </p:cNvPicPr>
          <p:nvPr/>
        </p:nvPicPr>
        <p:blipFill>
          <a:blip r:embed="rId13">
            <a:duotone>
              <a:prstClr val="black"/>
              <a:schemeClr val="tx1">
                <a:tint val="45000"/>
                <a:satMod val="400000"/>
              </a:schemeClr>
            </a:duotone>
          </a:blip>
          <a:srcRect/>
          <a:stretch>
            <a:fillRect/>
          </a:stretch>
        </p:blipFill>
        <p:spPr bwMode="auto">
          <a:xfrm>
            <a:off x="142844" y="214290"/>
            <a:ext cx="3886200" cy="650875"/>
          </a:xfrm>
          <a:prstGeom prst="rect">
            <a:avLst/>
          </a:prstGeom>
          <a:noFill/>
          <a:ln w="9525">
            <a:noFill/>
            <a:miter lim="800000"/>
            <a:headEnd/>
            <a:tailEnd/>
          </a:ln>
        </p:spPr>
      </p:pic>
      <p:pic>
        <p:nvPicPr>
          <p:cNvPr id="18491" name="Screens - rear - default" descr="Screens-PhysApp-Rear"/>
          <p:cNvPicPr>
            <a:picLocks noChangeAspect="1" noChangeArrowheads="1"/>
          </p:cNvPicPr>
          <p:nvPr/>
        </p:nvPicPr>
        <p:blipFill>
          <a:blip r:embed="rId14"/>
          <a:srcRect/>
          <a:stretch>
            <a:fillRect/>
          </a:stretch>
        </p:blipFill>
        <p:spPr bwMode="auto">
          <a:xfrm>
            <a:off x="1911350" y="3055938"/>
            <a:ext cx="5273675" cy="533400"/>
          </a:xfrm>
          <a:prstGeom prst="rect">
            <a:avLst/>
          </a:prstGeom>
          <a:noFill/>
          <a:ln w="9525">
            <a:noFill/>
            <a:miter lim="800000"/>
            <a:headEnd/>
            <a:tailEnd/>
          </a:ln>
        </p:spPr>
      </p:pic>
      <p:pic>
        <p:nvPicPr>
          <p:cNvPr id="18458" name="Screens - rear - virtualized" descr="Screens-VirtApp-Rear"/>
          <p:cNvPicPr>
            <a:picLocks noChangeAspect="1" noChangeArrowheads="1"/>
          </p:cNvPicPr>
          <p:nvPr/>
        </p:nvPicPr>
        <p:blipFill>
          <a:blip r:embed="rId15"/>
          <a:srcRect/>
          <a:stretch>
            <a:fillRect/>
          </a:stretch>
        </p:blipFill>
        <p:spPr bwMode="auto">
          <a:xfrm>
            <a:off x="1924050" y="3071813"/>
            <a:ext cx="5256213" cy="511175"/>
          </a:xfrm>
          <a:prstGeom prst="rect">
            <a:avLst/>
          </a:prstGeom>
          <a:noFill/>
          <a:ln w="9525">
            <a:noFill/>
            <a:miter lim="800000"/>
            <a:headEnd/>
            <a:tailEnd/>
          </a:ln>
        </p:spPr>
      </p:pic>
      <p:pic>
        <p:nvPicPr>
          <p:cNvPr id="18438" name="Picture 6" descr="AGPM"/>
          <p:cNvPicPr>
            <a:picLocks noChangeAspect="1" noChangeArrowheads="1"/>
          </p:cNvPicPr>
          <p:nvPr/>
        </p:nvPicPr>
        <p:blipFill>
          <a:blip r:embed="rId16"/>
          <a:srcRect/>
          <a:stretch>
            <a:fillRect/>
          </a:stretch>
        </p:blipFill>
        <p:spPr bwMode="auto">
          <a:xfrm>
            <a:off x="3087688" y="4433888"/>
            <a:ext cx="2398712" cy="517525"/>
          </a:xfrm>
          <a:prstGeom prst="rect">
            <a:avLst/>
          </a:prstGeom>
          <a:noFill/>
          <a:ln w="9525">
            <a:noFill/>
            <a:miter lim="800000"/>
            <a:headEnd/>
            <a:tailEnd/>
          </a:ln>
        </p:spPr>
      </p:pic>
      <p:pic>
        <p:nvPicPr>
          <p:cNvPr id="18439" name="Picture 7" descr="AIS"/>
          <p:cNvPicPr>
            <a:picLocks noChangeAspect="1" noChangeArrowheads="1"/>
          </p:cNvPicPr>
          <p:nvPr/>
        </p:nvPicPr>
        <p:blipFill>
          <a:blip r:embed="rId17"/>
          <a:srcRect/>
          <a:stretch>
            <a:fillRect/>
          </a:stretch>
        </p:blipFill>
        <p:spPr bwMode="auto">
          <a:xfrm>
            <a:off x="396875" y="4425950"/>
            <a:ext cx="2017713" cy="504825"/>
          </a:xfrm>
          <a:prstGeom prst="rect">
            <a:avLst/>
          </a:prstGeom>
          <a:noFill/>
          <a:ln w="9525">
            <a:noFill/>
            <a:miter lim="800000"/>
            <a:headEnd/>
            <a:tailEnd/>
          </a:ln>
        </p:spPr>
      </p:pic>
      <p:pic>
        <p:nvPicPr>
          <p:cNvPr id="18440" name="Picture 8" descr="DaRT"/>
          <p:cNvPicPr>
            <a:picLocks noChangeAspect="1" noChangeArrowheads="1"/>
          </p:cNvPicPr>
          <p:nvPr/>
        </p:nvPicPr>
        <p:blipFill>
          <a:blip r:embed="rId18"/>
          <a:srcRect/>
          <a:stretch>
            <a:fillRect/>
          </a:stretch>
        </p:blipFill>
        <p:spPr bwMode="auto">
          <a:xfrm>
            <a:off x="5132388" y="5651500"/>
            <a:ext cx="2182812" cy="538163"/>
          </a:xfrm>
          <a:prstGeom prst="rect">
            <a:avLst/>
          </a:prstGeom>
          <a:noFill/>
          <a:ln w="9525">
            <a:noFill/>
            <a:miter lim="800000"/>
            <a:headEnd/>
            <a:tailEnd/>
          </a:ln>
        </p:spPr>
      </p:pic>
      <p:pic>
        <p:nvPicPr>
          <p:cNvPr id="18441" name="Picture 9" descr="SCDEM"/>
          <p:cNvPicPr>
            <a:picLocks noChangeAspect="1" noChangeArrowheads="1"/>
          </p:cNvPicPr>
          <p:nvPr/>
        </p:nvPicPr>
        <p:blipFill>
          <a:blip r:embed="rId19"/>
          <a:srcRect/>
          <a:stretch>
            <a:fillRect/>
          </a:stretch>
        </p:blipFill>
        <p:spPr bwMode="auto">
          <a:xfrm>
            <a:off x="1447800" y="5603875"/>
            <a:ext cx="2868613" cy="587375"/>
          </a:xfrm>
          <a:prstGeom prst="rect">
            <a:avLst/>
          </a:prstGeom>
          <a:noFill/>
          <a:ln w="9525">
            <a:noFill/>
            <a:miter lim="800000"/>
            <a:headEnd/>
            <a:tailEnd/>
          </a:ln>
        </p:spPr>
      </p:pic>
      <p:pic>
        <p:nvPicPr>
          <p:cNvPr id="18442" name="Picture 10" descr="SGAV"/>
          <p:cNvPicPr>
            <a:picLocks noChangeAspect="1" noChangeArrowheads="1"/>
          </p:cNvPicPr>
          <p:nvPr/>
        </p:nvPicPr>
        <p:blipFill>
          <a:blip r:embed="rId20"/>
          <a:srcRect/>
          <a:stretch>
            <a:fillRect/>
          </a:stretch>
        </p:blipFill>
        <p:spPr bwMode="auto">
          <a:xfrm>
            <a:off x="6251575" y="4433888"/>
            <a:ext cx="2511425" cy="477837"/>
          </a:xfrm>
          <a:prstGeom prst="rect">
            <a:avLst/>
          </a:prstGeom>
          <a:noFill/>
          <a:ln w="9525">
            <a:noFill/>
            <a:miter lim="800000"/>
            <a:headEnd/>
            <a:tailEnd/>
          </a:ln>
        </p:spPr>
      </p:pic>
      <p:sp>
        <p:nvSpPr>
          <p:cNvPr id="18443" name="Rectangle 11"/>
          <p:cNvSpPr>
            <a:spLocks noChangeArrowheads="1"/>
          </p:cNvSpPr>
          <p:nvPr/>
        </p:nvSpPr>
        <p:spPr bwMode="auto">
          <a:xfrm>
            <a:off x="827088" y="4945063"/>
            <a:ext cx="1710725" cy="430887"/>
          </a:xfrm>
          <a:prstGeom prst="rect">
            <a:avLst/>
          </a:prstGeom>
          <a:noFill/>
          <a:ln w="9525">
            <a:noFill/>
            <a:miter lim="800000"/>
            <a:headEnd/>
            <a:tailEnd/>
          </a:ln>
        </p:spPr>
        <p:txBody>
          <a:bodyPr wrap="none">
            <a:spAutoFit/>
          </a:bodyPr>
          <a:lstStyle/>
          <a:p>
            <a:r>
              <a:rPr lang="fr-FR" sz="1100" i="1" dirty="0"/>
              <a:t>Inventaire avancé sans </a:t>
            </a:r>
            <a:endParaRPr lang="fr-FR" sz="1100" i="1" dirty="0" smtClean="0"/>
          </a:p>
          <a:p>
            <a:r>
              <a:rPr lang="fr-FR" sz="1100" i="1" dirty="0" smtClean="0"/>
              <a:t>infrastructure</a:t>
            </a:r>
            <a:endParaRPr lang="fr-FR" sz="1100" i="1" dirty="0"/>
          </a:p>
        </p:txBody>
      </p:sp>
      <p:sp>
        <p:nvSpPr>
          <p:cNvPr id="18444" name="Rectangle 12"/>
          <p:cNvSpPr>
            <a:spLocks noChangeArrowheads="1"/>
          </p:cNvSpPr>
          <p:nvPr/>
        </p:nvSpPr>
        <p:spPr bwMode="auto">
          <a:xfrm>
            <a:off x="3581400" y="4945063"/>
            <a:ext cx="1859805" cy="430887"/>
          </a:xfrm>
          <a:prstGeom prst="rect">
            <a:avLst/>
          </a:prstGeom>
          <a:noFill/>
          <a:ln w="9525">
            <a:noFill/>
            <a:miter lim="800000"/>
            <a:headEnd/>
            <a:tailEnd/>
          </a:ln>
        </p:spPr>
        <p:txBody>
          <a:bodyPr wrap="none">
            <a:spAutoFit/>
          </a:bodyPr>
          <a:lstStyle/>
          <a:p>
            <a:r>
              <a:rPr lang="fr-FR" sz="1100" i="1" dirty="0"/>
              <a:t>Gestion des </a:t>
            </a:r>
            <a:r>
              <a:rPr lang="fr-FR" sz="1100" i="1" dirty="0" smtClean="0"/>
              <a:t>changements </a:t>
            </a:r>
            <a:endParaRPr lang="fr-FR" sz="1100" i="1" dirty="0"/>
          </a:p>
          <a:p>
            <a:r>
              <a:rPr lang="fr-FR" sz="1100" i="1" dirty="0"/>
              <a:t>sur les </a:t>
            </a:r>
            <a:r>
              <a:rPr lang="fr-FR" sz="1100" i="1" dirty="0" err="1"/>
              <a:t>GPOs</a:t>
            </a:r>
            <a:endParaRPr lang="fr-FR" sz="1100" i="1" dirty="0"/>
          </a:p>
        </p:txBody>
      </p:sp>
      <p:sp>
        <p:nvSpPr>
          <p:cNvPr id="18445" name="Rectangle 13"/>
          <p:cNvSpPr>
            <a:spLocks noChangeArrowheads="1"/>
          </p:cNvSpPr>
          <p:nvPr/>
        </p:nvSpPr>
        <p:spPr bwMode="auto">
          <a:xfrm>
            <a:off x="6705600" y="4945063"/>
            <a:ext cx="2133600" cy="430212"/>
          </a:xfrm>
          <a:prstGeom prst="rect">
            <a:avLst/>
          </a:prstGeom>
          <a:noFill/>
          <a:ln w="9525">
            <a:noFill/>
            <a:miter lim="800000"/>
            <a:headEnd/>
            <a:tailEnd/>
          </a:ln>
        </p:spPr>
        <p:txBody>
          <a:bodyPr>
            <a:spAutoFit/>
          </a:bodyPr>
          <a:lstStyle/>
          <a:p>
            <a:r>
              <a:rPr lang="fr-FR" sz="1100" i="1" dirty="0"/>
              <a:t>Publication </a:t>
            </a:r>
            <a:r>
              <a:rPr lang="fr-FR" sz="1100" i="1" dirty="0" smtClean="0"/>
              <a:t>dynamique </a:t>
            </a:r>
            <a:r>
              <a:rPr lang="fr-FR" sz="1100" i="1" dirty="0"/>
              <a:t>des applications virtuelles</a:t>
            </a:r>
          </a:p>
        </p:txBody>
      </p:sp>
      <p:sp>
        <p:nvSpPr>
          <p:cNvPr id="18446" name="Rectangle 14"/>
          <p:cNvSpPr>
            <a:spLocks noChangeArrowheads="1"/>
          </p:cNvSpPr>
          <p:nvPr/>
        </p:nvSpPr>
        <p:spPr bwMode="auto">
          <a:xfrm>
            <a:off x="1989138" y="6200775"/>
            <a:ext cx="2735262" cy="430213"/>
          </a:xfrm>
          <a:prstGeom prst="rect">
            <a:avLst/>
          </a:prstGeom>
          <a:noFill/>
          <a:ln w="9525">
            <a:noFill/>
            <a:miter lim="800000"/>
            <a:headEnd/>
            <a:tailEnd/>
          </a:ln>
        </p:spPr>
        <p:txBody>
          <a:bodyPr>
            <a:spAutoFit/>
          </a:bodyPr>
          <a:lstStyle/>
          <a:p>
            <a:r>
              <a:rPr lang="fr-FR" sz="1100" i="1" dirty="0"/>
              <a:t>Gestion Proactive des erreurs </a:t>
            </a:r>
            <a:endParaRPr lang="fr-FR" sz="1100" i="1" dirty="0" smtClean="0"/>
          </a:p>
          <a:p>
            <a:r>
              <a:rPr lang="fr-FR" sz="1100" i="1" dirty="0" smtClean="0"/>
              <a:t>sur </a:t>
            </a:r>
            <a:r>
              <a:rPr lang="fr-FR" sz="1100" i="1" dirty="0"/>
              <a:t>les postes </a:t>
            </a:r>
            <a:r>
              <a:rPr lang="fr-FR" sz="1100" i="1" dirty="0" smtClean="0"/>
              <a:t> de travail</a:t>
            </a:r>
            <a:endParaRPr lang="fr-FR" sz="1100" i="1" dirty="0"/>
          </a:p>
        </p:txBody>
      </p:sp>
      <p:sp>
        <p:nvSpPr>
          <p:cNvPr id="18447" name="Rectangle 15"/>
          <p:cNvSpPr>
            <a:spLocks noChangeArrowheads="1"/>
          </p:cNvSpPr>
          <p:nvPr/>
        </p:nvSpPr>
        <p:spPr bwMode="auto">
          <a:xfrm>
            <a:off x="5622924" y="6200775"/>
            <a:ext cx="2306661" cy="430887"/>
          </a:xfrm>
          <a:prstGeom prst="rect">
            <a:avLst/>
          </a:prstGeom>
          <a:noFill/>
          <a:ln w="9525">
            <a:noFill/>
            <a:miter lim="800000"/>
            <a:headEnd/>
            <a:tailEnd/>
          </a:ln>
        </p:spPr>
        <p:txBody>
          <a:bodyPr wrap="square">
            <a:spAutoFit/>
          </a:bodyPr>
          <a:lstStyle/>
          <a:p>
            <a:r>
              <a:rPr lang="fr-FR" sz="1100" i="1" dirty="0" smtClean="0"/>
              <a:t>Boîte </a:t>
            </a:r>
            <a:r>
              <a:rPr lang="fr-FR" sz="1100" i="1" dirty="0"/>
              <a:t>à </a:t>
            </a:r>
            <a:r>
              <a:rPr lang="fr-FR" sz="1100" i="1" dirty="0" smtClean="0"/>
              <a:t>outils pour la récupération et le dépannage des postes</a:t>
            </a:r>
            <a:endParaRPr lang="fr-FR" sz="1100" i="1" dirty="0"/>
          </a:p>
        </p:txBody>
      </p:sp>
      <p:grpSp>
        <p:nvGrpSpPr>
          <p:cNvPr id="4" name="Group 52"/>
          <p:cNvGrpSpPr>
            <a:grpSpLocks/>
          </p:cNvGrpSpPr>
          <p:nvPr/>
        </p:nvGrpSpPr>
        <p:grpSpPr bwMode="auto">
          <a:xfrm>
            <a:off x="643671" y="1214438"/>
            <a:ext cx="2572402" cy="1535112"/>
            <a:chOff x="366" y="765"/>
            <a:chExt cx="1579" cy="967"/>
          </a:xfrm>
        </p:grpSpPr>
        <p:pic>
          <p:nvPicPr>
            <p:cNvPr id="20539" name="Picture 51" descr="Warning Bubble"/>
            <p:cNvPicPr>
              <a:picLocks noChangeAspect="1" noChangeArrowheads="1"/>
            </p:cNvPicPr>
            <p:nvPr/>
          </p:nvPicPr>
          <p:blipFill>
            <a:blip r:embed="rId21"/>
            <a:srcRect/>
            <a:stretch>
              <a:fillRect/>
            </a:stretch>
          </p:blipFill>
          <p:spPr bwMode="auto">
            <a:xfrm>
              <a:off x="366" y="765"/>
              <a:ext cx="1579" cy="967"/>
            </a:xfrm>
            <a:prstGeom prst="rect">
              <a:avLst/>
            </a:prstGeom>
            <a:noFill/>
            <a:ln w="9525">
              <a:noFill/>
              <a:miter lim="800000"/>
              <a:headEnd/>
              <a:tailEnd/>
            </a:ln>
          </p:spPr>
        </p:pic>
        <p:sp>
          <p:nvSpPr>
            <p:cNvPr id="20540" name="Rectangle 50"/>
            <p:cNvSpPr>
              <a:spLocks noChangeArrowheads="1"/>
            </p:cNvSpPr>
            <p:nvPr/>
          </p:nvSpPr>
          <p:spPr bwMode="auto">
            <a:xfrm>
              <a:off x="892" y="855"/>
              <a:ext cx="1000" cy="465"/>
            </a:xfrm>
            <a:prstGeom prst="rect">
              <a:avLst/>
            </a:prstGeom>
            <a:noFill/>
            <a:ln w="9525">
              <a:noFill/>
              <a:miter lim="800000"/>
              <a:headEnd/>
              <a:tailEnd/>
            </a:ln>
          </p:spPr>
          <p:txBody>
            <a:bodyPr wrap="square">
              <a:spAutoFit/>
            </a:bodyPr>
            <a:lstStyle/>
            <a:p>
              <a:r>
                <a:rPr lang="fr-FR" sz="1400" b="1" dirty="0">
                  <a:solidFill>
                    <a:srgbClr val="000000"/>
                  </a:solidFill>
                </a:rPr>
                <a:t>ALERTE :</a:t>
              </a:r>
              <a:r>
                <a:rPr lang="fr-FR" sz="1400" dirty="0">
                  <a:solidFill>
                    <a:srgbClr val="000000"/>
                  </a:solidFill>
                </a:rPr>
                <a:t> </a:t>
              </a:r>
              <a:br>
                <a:rPr lang="fr-FR" sz="1400" dirty="0">
                  <a:solidFill>
                    <a:srgbClr val="000000"/>
                  </a:solidFill>
                </a:rPr>
              </a:br>
              <a:r>
                <a:rPr lang="fr-FR" sz="1400" dirty="0">
                  <a:solidFill>
                    <a:srgbClr val="000000"/>
                  </a:solidFill>
                </a:rPr>
                <a:t>L’application  X </a:t>
              </a:r>
            </a:p>
            <a:p>
              <a:r>
                <a:rPr lang="fr-FR" sz="1400" dirty="0">
                  <a:solidFill>
                    <a:srgbClr val="000000"/>
                  </a:solidFill>
                </a:rPr>
                <a:t>a </a:t>
              </a:r>
              <a:r>
                <a:rPr lang="fr-FR" sz="1400" dirty="0" smtClean="0">
                  <a:solidFill>
                    <a:srgbClr val="000000"/>
                  </a:solidFill>
                </a:rPr>
                <a:t>eu un problème</a:t>
              </a:r>
              <a:endParaRPr lang="fr-FR" sz="1400" dirty="0">
                <a:solidFill>
                  <a:srgbClr val="000000"/>
                </a:solidFill>
              </a:endParaRPr>
            </a:p>
          </p:txBody>
        </p:sp>
      </p:grpSp>
      <p:pic>
        <p:nvPicPr>
          <p:cNvPr id="18468" name="Picture 36" descr="Icon-Glow-AGPM"/>
          <p:cNvPicPr>
            <a:picLocks noChangeAspect="1" noChangeArrowheads="1"/>
          </p:cNvPicPr>
          <p:nvPr/>
        </p:nvPicPr>
        <p:blipFill>
          <a:blip r:embed="rId22"/>
          <a:srcRect/>
          <a:stretch>
            <a:fillRect/>
          </a:stretch>
        </p:blipFill>
        <p:spPr bwMode="auto">
          <a:xfrm>
            <a:off x="1906588" y="3443288"/>
            <a:ext cx="182562" cy="182562"/>
          </a:xfrm>
          <a:prstGeom prst="rect">
            <a:avLst/>
          </a:prstGeom>
          <a:noFill/>
          <a:ln w="9525">
            <a:noFill/>
            <a:miter lim="800000"/>
            <a:headEnd/>
            <a:tailEnd/>
          </a:ln>
        </p:spPr>
      </p:pic>
      <p:pic>
        <p:nvPicPr>
          <p:cNvPr id="20511" name="Picture 22" descr="Screens-Mid"/>
          <p:cNvPicPr>
            <a:picLocks noChangeAspect="1" noChangeArrowheads="1"/>
          </p:cNvPicPr>
          <p:nvPr/>
        </p:nvPicPr>
        <p:blipFill>
          <a:blip r:embed="rId23"/>
          <a:srcRect/>
          <a:stretch>
            <a:fillRect/>
          </a:stretch>
        </p:blipFill>
        <p:spPr bwMode="auto">
          <a:xfrm>
            <a:off x="2417763" y="2430463"/>
            <a:ext cx="4278312" cy="1531937"/>
          </a:xfrm>
          <a:prstGeom prst="rect">
            <a:avLst/>
          </a:prstGeom>
          <a:noFill/>
          <a:ln w="9525">
            <a:noFill/>
            <a:miter lim="800000"/>
            <a:headEnd/>
            <a:tailEnd/>
          </a:ln>
        </p:spPr>
      </p:pic>
      <p:pic>
        <p:nvPicPr>
          <p:cNvPr id="18469" name="Picture 37" descr="Icon-Glow-AGPM"/>
          <p:cNvPicPr>
            <a:picLocks noChangeAspect="1" noChangeArrowheads="1"/>
          </p:cNvPicPr>
          <p:nvPr/>
        </p:nvPicPr>
        <p:blipFill>
          <a:blip r:embed="rId22"/>
          <a:srcRect/>
          <a:stretch>
            <a:fillRect/>
          </a:stretch>
        </p:blipFill>
        <p:spPr bwMode="auto">
          <a:xfrm>
            <a:off x="7024688" y="3433763"/>
            <a:ext cx="182562" cy="182562"/>
          </a:xfrm>
          <a:prstGeom prst="rect">
            <a:avLst/>
          </a:prstGeom>
          <a:noFill/>
          <a:ln w="9525">
            <a:noFill/>
            <a:miter lim="800000"/>
            <a:headEnd/>
            <a:tailEnd/>
          </a:ln>
        </p:spPr>
      </p:pic>
      <p:pic>
        <p:nvPicPr>
          <p:cNvPr id="18493" name="Screens - mid - default" descr="Screens-PhysApp-Mid"/>
          <p:cNvPicPr>
            <a:picLocks noChangeAspect="1" noChangeArrowheads="1"/>
          </p:cNvPicPr>
          <p:nvPr/>
        </p:nvPicPr>
        <p:blipFill>
          <a:blip r:embed="rId24"/>
          <a:srcRect/>
          <a:stretch>
            <a:fillRect/>
          </a:stretch>
        </p:blipFill>
        <p:spPr bwMode="auto">
          <a:xfrm>
            <a:off x="2609850" y="2597150"/>
            <a:ext cx="3911600" cy="801688"/>
          </a:xfrm>
          <a:prstGeom prst="rect">
            <a:avLst/>
          </a:prstGeom>
          <a:noFill/>
          <a:ln w="9525">
            <a:noFill/>
            <a:miter lim="800000"/>
            <a:headEnd/>
            <a:tailEnd/>
          </a:ln>
        </p:spPr>
      </p:pic>
      <p:pic>
        <p:nvPicPr>
          <p:cNvPr id="18459" name="Screens - mid - virtualized" descr="Screens-VirtApp-Mid"/>
          <p:cNvPicPr>
            <a:picLocks noChangeAspect="1" noChangeArrowheads="1"/>
          </p:cNvPicPr>
          <p:nvPr/>
        </p:nvPicPr>
        <p:blipFill>
          <a:blip r:embed="rId25"/>
          <a:srcRect/>
          <a:stretch>
            <a:fillRect/>
          </a:stretch>
        </p:blipFill>
        <p:spPr bwMode="auto">
          <a:xfrm>
            <a:off x="2617788" y="2643188"/>
            <a:ext cx="3894137" cy="738187"/>
          </a:xfrm>
          <a:prstGeom prst="rect">
            <a:avLst/>
          </a:prstGeom>
          <a:noFill/>
          <a:ln w="9525">
            <a:noFill/>
            <a:miter lim="800000"/>
            <a:headEnd/>
            <a:tailEnd/>
          </a:ln>
        </p:spPr>
      </p:pic>
      <p:pic>
        <p:nvPicPr>
          <p:cNvPr id="18470" name="Picture 38" descr="Icon-Glow-AGPM"/>
          <p:cNvPicPr>
            <a:picLocks noChangeAspect="1" noChangeArrowheads="1"/>
          </p:cNvPicPr>
          <p:nvPr/>
        </p:nvPicPr>
        <p:blipFill>
          <a:blip r:embed="rId26"/>
          <a:srcRect/>
          <a:stretch>
            <a:fillRect/>
          </a:stretch>
        </p:blipFill>
        <p:spPr bwMode="auto">
          <a:xfrm>
            <a:off x="6292850" y="3200400"/>
            <a:ext cx="274638" cy="274638"/>
          </a:xfrm>
          <a:prstGeom prst="rect">
            <a:avLst/>
          </a:prstGeom>
          <a:noFill/>
          <a:ln w="9525">
            <a:noFill/>
            <a:miter lim="800000"/>
            <a:headEnd/>
            <a:tailEnd/>
          </a:ln>
        </p:spPr>
      </p:pic>
      <p:pic>
        <p:nvPicPr>
          <p:cNvPr id="18471" name="Picture 39" descr="Icon-Glow-AGPM"/>
          <p:cNvPicPr>
            <a:picLocks noChangeAspect="1" noChangeArrowheads="1"/>
          </p:cNvPicPr>
          <p:nvPr/>
        </p:nvPicPr>
        <p:blipFill>
          <a:blip r:embed="rId27"/>
          <a:srcRect/>
          <a:stretch>
            <a:fillRect/>
          </a:stretch>
        </p:blipFill>
        <p:spPr bwMode="auto">
          <a:xfrm>
            <a:off x="2573338" y="3187700"/>
            <a:ext cx="273050" cy="273050"/>
          </a:xfrm>
          <a:prstGeom prst="rect">
            <a:avLst/>
          </a:prstGeom>
          <a:noFill/>
          <a:ln w="9525">
            <a:noFill/>
            <a:miter lim="800000"/>
            <a:headEnd/>
            <a:tailEnd/>
          </a:ln>
        </p:spPr>
      </p:pic>
      <p:pic>
        <p:nvPicPr>
          <p:cNvPr id="20517" name="Picture 21" descr="Screen-Front"/>
          <p:cNvPicPr>
            <a:picLocks noChangeAspect="1" noChangeArrowheads="1"/>
          </p:cNvPicPr>
          <p:nvPr/>
        </p:nvPicPr>
        <p:blipFill>
          <a:blip r:embed="rId28"/>
          <a:srcRect/>
          <a:stretch>
            <a:fillRect/>
          </a:stretch>
        </p:blipFill>
        <p:spPr bwMode="auto">
          <a:xfrm>
            <a:off x="3281363" y="1352550"/>
            <a:ext cx="2551112" cy="2609850"/>
          </a:xfrm>
          <a:prstGeom prst="rect">
            <a:avLst/>
          </a:prstGeom>
          <a:noFill/>
          <a:ln w="9525">
            <a:noFill/>
            <a:miter lim="800000"/>
            <a:headEnd/>
            <a:tailEnd/>
          </a:ln>
        </p:spPr>
      </p:pic>
      <p:pic>
        <p:nvPicPr>
          <p:cNvPr id="18489" name="Screen - front - default" descr="Screens-PhysApp-Front"/>
          <p:cNvPicPr>
            <a:picLocks noChangeAspect="1" noChangeArrowheads="1"/>
          </p:cNvPicPr>
          <p:nvPr/>
        </p:nvPicPr>
        <p:blipFill>
          <a:blip r:embed="rId29"/>
          <a:srcRect/>
          <a:stretch>
            <a:fillRect/>
          </a:stretch>
        </p:blipFill>
        <p:spPr bwMode="auto">
          <a:xfrm>
            <a:off x="3560763" y="1665288"/>
            <a:ext cx="1984375" cy="1343025"/>
          </a:xfrm>
          <a:prstGeom prst="rect">
            <a:avLst/>
          </a:prstGeom>
          <a:noFill/>
          <a:ln w="9525">
            <a:noFill/>
            <a:miter lim="800000"/>
            <a:headEnd/>
            <a:tailEnd/>
          </a:ln>
        </p:spPr>
      </p:pic>
      <p:pic>
        <p:nvPicPr>
          <p:cNvPr id="18460" name="Screen - front - virtualized" descr="Screen-VirtApp-Front"/>
          <p:cNvPicPr>
            <a:picLocks noChangeAspect="1" noChangeArrowheads="1"/>
          </p:cNvPicPr>
          <p:nvPr/>
        </p:nvPicPr>
        <p:blipFill>
          <a:blip r:embed="rId30"/>
          <a:srcRect/>
          <a:stretch>
            <a:fillRect/>
          </a:stretch>
        </p:blipFill>
        <p:spPr bwMode="auto">
          <a:xfrm>
            <a:off x="3571875" y="1700213"/>
            <a:ext cx="1965325" cy="1300162"/>
          </a:xfrm>
          <a:prstGeom prst="rect">
            <a:avLst/>
          </a:prstGeom>
          <a:noFill/>
          <a:ln w="9525">
            <a:noFill/>
            <a:miter lim="800000"/>
            <a:headEnd/>
            <a:tailEnd/>
          </a:ln>
        </p:spPr>
      </p:pic>
      <p:pic>
        <p:nvPicPr>
          <p:cNvPr id="18502" name="Screen - front- dead" descr="\\.PSF\Parallels Share\MDOP Product Suite\Screen-BrokenOS-Front.png"/>
          <p:cNvPicPr>
            <a:picLocks noChangeAspect="1" noChangeArrowheads="1"/>
          </p:cNvPicPr>
          <p:nvPr/>
        </p:nvPicPr>
        <p:blipFill>
          <a:blip r:embed="rId31"/>
          <a:srcRect/>
          <a:stretch>
            <a:fillRect/>
          </a:stretch>
        </p:blipFill>
        <p:spPr bwMode="auto">
          <a:xfrm>
            <a:off x="3571875" y="1700213"/>
            <a:ext cx="1962150" cy="1298575"/>
          </a:xfrm>
          <a:prstGeom prst="rect">
            <a:avLst/>
          </a:prstGeom>
          <a:noFill/>
          <a:ln w="9525">
            <a:noFill/>
            <a:miter lim="800000"/>
            <a:headEnd/>
            <a:tailEnd/>
          </a:ln>
        </p:spPr>
      </p:pic>
      <p:pic>
        <p:nvPicPr>
          <p:cNvPr id="18495" name="App - dead" descr="Broken-App"/>
          <p:cNvPicPr>
            <a:picLocks noChangeAspect="1" noChangeArrowheads="1"/>
          </p:cNvPicPr>
          <p:nvPr/>
        </p:nvPicPr>
        <p:blipFill>
          <a:blip r:embed="rId32"/>
          <a:srcRect/>
          <a:stretch>
            <a:fillRect/>
          </a:stretch>
        </p:blipFill>
        <p:spPr bwMode="auto">
          <a:xfrm>
            <a:off x="4922838" y="1747838"/>
            <a:ext cx="531812" cy="528637"/>
          </a:xfrm>
          <a:prstGeom prst="rect">
            <a:avLst/>
          </a:prstGeom>
          <a:noFill/>
          <a:ln w="9525">
            <a:noFill/>
            <a:miter lim="800000"/>
            <a:headEnd/>
            <a:tailEnd/>
          </a:ln>
        </p:spPr>
      </p:pic>
      <p:sp>
        <p:nvSpPr>
          <p:cNvPr id="71" name="Rounded Rectangle 70"/>
          <p:cNvSpPr/>
          <p:nvPr/>
        </p:nvSpPr>
        <p:spPr>
          <a:xfrm>
            <a:off x="1990725" y="3095625"/>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600">
                <a:solidFill>
                  <a:schemeClr val="tx1"/>
                </a:solidFill>
                <a:latin typeface="+mj-lt"/>
              </a:rPr>
              <a:t>App</a:t>
            </a:r>
          </a:p>
        </p:txBody>
      </p:sp>
      <p:sp>
        <p:nvSpPr>
          <p:cNvPr id="72" name="Rounded Rectangle 71"/>
          <p:cNvSpPr/>
          <p:nvPr/>
        </p:nvSpPr>
        <p:spPr>
          <a:xfrm>
            <a:off x="2190750" y="3162300"/>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600">
                <a:solidFill>
                  <a:schemeClr val="tx1"/>
                </a:solidFill>
                <a:latin typeface="+mj-lt"/>
              </a:rPr>
              <a:t>App</a:t>
            </a:r>
          </a:p>
        </p:txBody>
      </p:sp>
      <p:sp>
        <p:nvSpPr>
          <p:cNvPr id="73" name="Rounded Rectangle 72"/>
          <p:cNvSpPr/>
          <p:nvPr/>
        </p:nvSpPr>
        <p:spPr>
          <a:xfrm>
            <a:off x="6657975" y="3057525"/>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600">
                <a:solidFill>
                  <a:schemeClr val="tx1"/>
                </a:solidFill>
                <a:latin typeface="+mj-lt"/>
              </a:rPr>
              <a:t>App</a:t>
            </a:r>
          </a:p>
        </p:txBody>
      </p:sp>
      <p:sp>
        <p:nvSpPr>
          <p:cNvPr id="74" name="Rounded Rectangle 73"/>
          <p:cNvSpPr/>
          <p:nvPr/>
        </p:nvSpPr>
        <p:spPr>
          <a:xfrm>
            <a:off x="6886575" y="3133725"/>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600">
                <a:solidFill>
                  <a:schemeClr val="tx1"/>
                </a:solidFill>
                <a:latin typeface="+mj-lt"/>
              </a:rPr>
              <a:t>App</a:t>
            </a:r>
          </a:p>
        </p:txBody>
      </p:sp>
      <p:sp>
        <p:nvSpPr>
          <p:cNvPr id="63" name="Rounded Rectangle 62"/>
          <p:cNvSpPr/>
          <p:nvPr/>
        </p:nvSpPr>
        <p:spPr>
          <a:xfrm>
            <a:off x="5800725" y="2771775"/>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850">
                <a:solidFill>
                  <a:schemeClr val="tx1"/>
                </a:solidFill>
                <a:latin typeface="+mj-lt"/>
              </a:rPr>
              <a:t>App</a:t>
            </a:r>
          </a:p>
        </p:txBody>
      </p:sp>
      <p:sp>
        <p:nvSpPr>
          <p:cNvPr id="65" name="Rounded Rectangle 64"/>
          <p:cNvSpPr/>
          <p:nvPr/>
        </p:nvSpPr>
        <p:spPr>
          <a:xfrm>
            <a:off x="2733675" y="2724150"/>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850">
                <a:solidFill>
                  <a:schemeClr val="tx1"/>
                </a:solidFill>
                <a:latin typeface="+mj-lt"/>
              </a:rPr>
              <a:t>App</a:t>
            </a:r>
          </a:p>
        </p:txBody>
      </p:sp>
      <p:sp>
        <p:nvSpPr>
          <p:cNvPr id="67" name="Rounded Rectangle 66"/>
          <p:cNvSpPr/>
          <p:nvPr/>
        </p:nvSpPr>
        <p:spPr>
          <a:xfrm>
            <a:off x="3028950" y="2657475"/>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850">
                <a:solidFill>
                  <a:schemeClr val="tx1"/>
                </a:solidFill>
                <a:latin typeface="+mj-lt"/>
              </a:rPr>
              <a:t>App</a:t>
            </a:r>
          </a:p>
        </p:txBody>
      </p:sp>
      <p:sp>
        <p:nvSpPr>
          <p:cNvPr id="68" name="Rounded Rectangle 67"/>
          <p:cNvSpPr/>
          <p:nvPr/>
        </p:nvSpPr>
        <p:spPr>
          <a:xfrm>
            <a:off x="6096000" y="2667000"/>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850">
                <a:solidFill>
                  <a:schemeClr val="tx1"/>
                </a:solidFill>
                <a:latin typeface="+mj-lt"/>
              </a:rPr>
              <a:t>App</a:t>
            </a:r>
          </a:p>
        </p:txBody>
      </p:sp>
      <p:sp>
        <p:nvSpPr>
          <p:cNvPr id="60" name="Rounded Rectangle 59"/>
          <p:cNvSpPr/>
          <p:nvPr/>
        </p:nvSpPr>
        <p:spPr>
          <a:xfrm>
            <a:off x="4848225" y="1762125"/>
            <a:ext cx="609600" cy="609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1400">
                <a:solidFill>
                  <a:schemeClr val="tx1"/>
                </a:solidFill>
                <a:latin typeface="+mj-lt"/>
              </a:rPr>
              <a:t>App</a:t>
            </a:r>
          </a:p>
        </p:txBody>
      </p:sp>
      <p:sp>
        <p:nvSpPr>
          <p:cNvPr id="69" name="Rounded Rectangle 68"/>
          <p:cNvSpPr/>
          <p:nvPr/>
        </p:nvSpPr>
        <p:spPr>
          <a:xfrm>
            <a:off x="4210050" y="1828800"/>
            <a:ext cx="609600" cy="609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1400">
                <a:solidFill>
                  <a:schemeClr val="tx1"/>
                </a:solidFill>
                <a:latin typeface="+mj-lt"/>
              </a:rPr>
              <a:t>App</a:t>
            </a:r>
          </a:p>
        </p:txBody>
      </p:sp>
      <p:sp>
        <p:nvSpPr>
          <p:cNvPr id="70" name="Rounded Rectangle 69"/>
          <p:cNvSpPr/>
          <p:nvPr/>
        </p:nvSpPr>
        <p:spPr>
          <a:xfrm>
            <a:off x="3733800" y="1752600"/>
            <a:ext cx="609600" cy="609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1400">
                <a:solidFill>
                  <a:schemeClr val="tx1"/>
                </a:solidFill>
                <a:latin typeface="+mj-lt"/>
              </a:rPr>
              <a:t>App</a:t>
            </a:r>
          </a:p>
        </p:txBody>
      </p:sp>
      <p:pic>
        <p:nvPicPr>
          <p:cNvPr id="18472" name="Picture 40" descr="Icon-Glow-AGPM"/>
          <p:cNvPicPr>
            <a:picLocks noChangeAspect="1" noChangeArrowheads="1"/>
          </p:cNvPicPr>
          <p:nvPr/>
        </p:nvPicPr>
        <p:blipFill>
          <a:blip r:embed="rId33"/>
          <a:srcRect/>
          <a:stretch>
            <a:fillRect/>
          </a:stretch>
        </p:blipFill>
        <p:spPr bwMode="auto">
          <a:xfrm>
            <a:off x="5192713" y="2752725"/>
            <a:ext cx="420687" cy="420688"/>
          </a:xfrm>
          <a:prstGeom prst="rect">
            <a:avLst/>
          </a:prstGeom>
          <a:noFill/>
          <a:ln w="9525">
            <a:noFill/>
            <a:miter lim="800000"/>
            <a:headEnd/>
            <a:tailEnd/>
          </a:ln>
        </p:spPr>
      </p:pic>
      <p:sp>
        <p:nvSpPr>
          <p:cNvPr id="54" name="TextBox 53"/>
          <p:cNvSpPr txBox="1">
            <a:spLocks noChangeArrowheads="1"/>
          </p:cNvSpPr>
          <p:nvPr/>
        </p:nvSpPr>
        <p:spPr bwMode="auto">
          <a:xfrm>
            <a:off x="4786313" y="642938"/>
            <a:ext cx="1752600" cy="657225"/>
          </a:xfrm>
          <a:prstGeom prst="rect">
            <a:avLst/>
          </a:prstGeom>
          <a:noFill/>
          <a:ln w="9525">
            <a:noFill/>
            <a:miter lim="800000"/>
            <a:headEnd/>
            <a:tailEnd/>
          </a:ln>
        </p:spPr>
        <p:txBody>
          <a:bodyPr>
            <a:spAutoFit/>
          </a:bodyPr>
          <a:lstStyle/>
          <a:p>
            <a:pPr algn="r">
              <a:lnSpc>
                <a:spcPts val="2200"/>
              </a:lnSpc>
            </a:pPr>
            <a:r>
              <a:rPr lang="fr-FR" sz="2100">
                <a:latin typeface="Segoe Semibold" pitchFamily="34" charset="0"/>
              </a:rPr>
              <a:t>Inventaire logiciel</a:t>
            </a:r>
          </a:p>
        </p:txBody>
      </p:sp>
      <p:sp>
        <p:nvSpPr>
          <p:cNvPr id="55" name="TextBox 54"/>
          <p:cNvSpPr txBox="1">
            <a:spLocks noChangeArrowheads="1"/>
          </p:cNvSpPr>
          <p:nvPr/>
        </p:nvSpPr>
        <p:spPr bwMode="auto">
          <a:xfrm>
            <a:off x="4143375" y="642938"/>
            <a:ext cx="2286000" cy="657225"/>
          </a:xfrm>
          <a:prstGeom prst="rect">
            <a:avLst/>
          </a:prstGeom>
          <a:noFill/>
          <a:ln w="9525">
            <a:noFill/>
            <a:miter lim="800000"/>
            <a:headEnd/>
            <a:tailEnd/>
          </a:ln>
        </p:spPr>
        <p:txBody>
          <a:bodyPr>
            <a:spAutoFit/>
          </a:bodyPr>
          <a:lstStyle/>
          <a:p>
            <a:pPr algn="r">
              <a:lnSpc>
                <a:spcPts val="2200"/>
              </a:lnSpc>
            </a:pPr>
            <a:r>
              <a:rPr lang="fr-FR" sz="2100">
                <a:latin typeface="Segoe Semibold" pitchFamily="34" charset="0"/>
              </a:rPr>
              <a:t>Gestion avancée des GPO</a:t>
            </a:r>
          </a:p>
        </p:txBody>
      </p:sp>
      <p:sp>
        <p:nvSpPr>
          <p:cNvPr id="56" name="TextBox 55"/>
          <p:cNvSpPr txBox="1">
            <a:spLocks noChangeArrowheads="1"/>
          </p:cNvSpPr>
          <p:nvPr/>
        </p:nvSpPr>
        <p:spPr bwMode="auto">
          <a:xfrm>
            <a:off x="3929063" y="642938"/>
            <a:ext cx="2500312" cy="657225"/>
          </a:xfrm>
          <a:prstGeom prst="rect">
            <a:avLst/>
          </a:prstGeom>
          <a:noFill/>
          <a:ln w="9525">
            <a:noFill/>
            <a:miter lim="800000"/>
            <a:headEnd/>
            <a:tailEnd/>
          </a:ln>
        </p:spPr>
        <p:txBody>
          <a:bodyPr>
            <a:spAutoFit/>
          </a:bodyPr>
          <a:lstStyle/>
          <a:p>
            <a:pPr algn="r">
              <a:lnSpc>
                <a:spcPts val="2200"/>
              </a:lnSpc>
            </a:pPr>
            <a:r>
              <a:rPr lang="fr-FR" sz="2100">
                <a:latin typeface="Segoe Semibold" pitchFamily="34" charset="0"/>
              </a:rPr>
              <a:t>Virtualiser et publier les Apps</a:t>
            </a:r>
          </a:p>
        </p:txBody>
      </p:sp>
      <p:sp>
        <p:nvSpPr>
          <p:cNvPr id="57" name="TextBox 56"/>
          <p:cNvSpPr txBox="1">
            <a:spLocks noChangeArrowheads="1"/>
          </p:cNvSpPr>
          <p:nvPr/>
        </p:nvSpPr>
        <p:spPr bwMode="auto">
          <a:xfrm>
            <a:off x="3786188" y="571500"/>
            <a:ext cx="2643187" cy="657225"/>
          </a:xfrm>
          <a:prstGeom prst="rect">
            <a:avLst/>
          </a:prstGeom>
          <a:noFill/>
          <a:ln w="9525">
            <a:noFill/>
            <a:miter lim="800000"/>
            <a:headEnd/>
            <a:tailEnd/>
          </a:ln>
        </p:spPr>
        <p:txBody>
          <a:bodyPr>
            <a:spAutoFit/>
          </a:bodyPr>
          <a:lstStyle/>
          <a:p>
            <a:pPr algn="r">
              <a:lnSpc>
                <a:spcPts val="2200"/>
              </a:lnSpc>
            </a:pPr>
            <a:r>
              <a:rPr lang="fr-FR" sz="2100" dirty="0">
                <a:latin typeface="Segoe Semibold" pitchFamily="34" charset="0"/>
              </a:rPr>
              <a:t>Gestion/Suivi des disfonctionnements</a:t>
            </a:r>
          </a:p>
        </p:txBody>
      </p:sp>
      <p:sp>
        <p:nvSpPr>
          <p:cNvPr id="58" name="TextBox 57"/>
          <p:cNvSpPr txBox="1">
            <a:spLocks noChangeArrowheads="1"/>
          </p:cNvSpPr>
          <p:nvPr/>
        </p:nvSpPr>
        <p:spPr bwMode="auto">
          <a:xfrm>
            <a:off x="4714875" y="571500"/>
            <a:ext cx="1752600" cy="657225"/>
          </a:xfrm>
          <a:prstGeom prst="rect">
            <a:avLst/>
          </a:prstGeom>
          <a:noFill/>
          <a:ln w="9525">
            <a:noFill/>
            <a:miter lim="800000"/>
            <a:headEnd/>
            <a:tailEnd/>
          </a:ln>
        </p:spPr>
        <p:txBody>
          <a:bodyPr>
            <a:spAutoFit/>
          </a:bodyPr>
          <a:lstStyle/>
          <a:p>
            <a:pPr algn="r">
              <a:lnSpc>
                <a:spcPts val="2200"/>
              </a:lnSpc>
            </a:pPr>
            <a:r>
              <a:rPr lang="fr-FR" sz="2100">
                <a:latin typeface="Segoe Semibold" pitchFamily="34" charset="0"/>
              </a:rPr>
              <a:t>Réparation des PCs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91"/>
                                        </p:tgtEl>
                                        <p:attrNameLst>
                                          <p:attrName>style.visibility</p:attrName>
                                        </p:attrNameLst>
                                      </p:cBhvr>
                                      <p:to>
                                        <p:strVal val="visible"/>
                                      </p:to>
                                    </p:set>
                                    <p:animEffect transition="in" filter="fade">
                                      <p:cBhvr>
                                        <p:cTn id="7" dur="2000"/>
                                        <p:tgtEl>
                                          <p:spTgt spid="18491"/>
                                        </p:tgtEl>
                                      </p:cBhvr>
                                    </p:animEffect>
                                  </p:childTnLst>
                                </p:cTn>
                              </p:par>
                              <p:par>
                                <p:cTn id="8" presetID="10" presetClass="entr" presetSubtype="0" fill="hold" nodeType="withEffect">
                                  <p:stCondLst>
                                    <p:cond delay="0"/>
                                  </p:stCondLst>
                                  <p:childTnLst>
                                    <p:set>
                                      <p:cBhvr>
                                        <p:cTn id="9" dur="1" fill="hold">
                                          <p:stCondLst>
                                            <p:cond delay="0"/>
                                          </p:stCondLst>
                                        </p:cTn>
                                        <p:tgtEl>
                                          <p:spTgt spid="18493"/>
                                        </p:tgtEl>
                                        <p:attrNameLst>
                                          <p:attrName>style.visibility</p:attrName>
                                        </p:attrNameLst>
                                      </p:cBhvr>
                                      <p:to>
                                        <p:strVal val="visible"/>
                                      </p:to>
                                    </p:set>
                                    <p:animEffect transition="in" filter="fade">
                                      <p:cBhvr>
                                        <p:cTn id="10" dur="2000"/>
                                        <p:tgtEl>
                                          <p:spTgt spid="18493"/>
                                        </p:tgtEl>
                                      </p:cBhvr>
                                    </p:animEffect>
                                  </p:childTnLst>
                                </p:cTn>
                              </p:par>
                              <p:par>
                                <p:cTn id="11" presetID="10" presetClass="entr" presetSubtype="0" fill="hold" nodeType="withEffect">
                                  <p:stCondLst>
                                    <p:cond delay="0"/>
                                  </p:stCondLst>
                                  <p:childTnLst>
                                    <p:set>
                                      <p:cBhvr>
                                        <p:cTn id="12" dur="1" fill="hold">
                                          <p:stCondLst>
                                            <p:cond delay="0"/>
                                          </p:stCondLst>
                                        </p:cTn>
                                        <p:tgtEl>
                                          <p:spTgt spid="18489"/>
                                        </p:tgtEl>
                                        <p:attrNameLst>
                                          <p:attrName>style.visibility</p:attrName>
                                        </p:attrNameLst>
                                      </p:cBhvr>
                                      <p:to>
                                        <p:strVal val="visible"/>
                                      </p:to>
                                    </p:set>
                                    <p:animEffect transition="in" filter="fade">
                                      <p:cBhvr>
                                        <p:cTn id="13" dur="2000"/>
                                        <p:tgtEl>
                                          <p:spTgt spid="1848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8467"/>
                                        </p:tgtEl>
                                        <p:attrNameLst>
                                          <p:attrName>style.visibility</p:attrName>
                                        </p:attrNameLst>
                                      </p:cBhvr>
                                      <p:to>
                                        <p:strVal val="visible"/>
                                      </p:to>
                                    </p:set>
                                    <p:anim calcmode="lin" valueType="num">
                                      <p:cBhvr>
                                        <p:cTn id="18" dur="1500" fill="hold"/>
                                        <p:tgtEl>
                                          <p:spTgt spid="18467"/>
                                        </p:tgtEl>
                                        <p:attrNameLst>
                                          <p:attrName>ppt_w</p:attrName>
                                        </p:attrNameLst>
                                      </p:cBhvr>
                                      <p:tavLst>
                                        <p:tav tm="0">
                                          <p:val>
                                            <p:fltVal val="0"/>
                                          </p:val>
                                        </p:tav>
                                        <p:tav tm="100000">
                                          <p:val>
                                            <p:strVal val="#ppt_w"/>
                                          </p:val>
                                        </p:tav>
                                      </p:tavLst>
                                    </p:anim>
                                    <p:anim calcmode="lin" valueType="num">
                                      <p:cBhvr>
                                        <p:cTn id="19" dur="1500" fill="hold"/>
                                        <p:tgtEl>
                                          <p:spTgt spid="18467"/>
                                        </p:tgtEl>
                                        <p:attrNameLst>
                                          <p:attrName>ppt_h</p:attrName>
                                        </p:attrNameLst>
                                      </p:cBhvr>
                                      <p:tavLst>
                                        <p:tav tm="0">
                                          <p:val>
                                            <p:fltVal val="0"/>
                                          </p:val>
                                        </p:tav>
                                        <p:tav tm="100000">
                                          <p:val>
                                            <p:strVal val="#ppt_h"/>
                                          </p:val>
                                        </p:tav>
                                      </p:tavLst>
                                    </p:anim>
                                    <p:animEffect transition="in" filter="fade">
                                      <p:cBhvr>
                                        <p:cTn id="20" dur="1500"/>
                                        <p:tgtEl>
                                          <p:spTgt spid="18467"/>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childTnLst>
                                </p:cTn>
                              </p:par>
                            </p:childTnLst>
                          </p:cTn>
                        </p:par>
                        <p:par>
                          <p:cTn id="24" fill="hold">
                            <p:stCondLst>
                              <p:cond delay="1700"/>
                            </p:stCondLst>
                            <p:childTnLst>
                              <p:par>
                                <p:cTn id="25" presetID="1"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56" presetClass="path" presetSubtype="0" accel="50000" decel="50000" fill="hold" grpId="1" nodeType="withEffect">
                                  <p:stCondLst>
                                    <p:cond delay="0"/>
                                  </p:stCondLst>
                                  <p:childTnLst>
                                    <p:animMotion origin="layout" path="M 0.00174 0.00347 L 0.38507 -0.11875 " pathEditMode="relative" rAng="0" ptsTypes="AA">
                                      <p:cBhvr>
                                        <p:cTn id="32" dur="1000" fill="hold"/>
                                        <p:tgtEl>
                                          <p:spTgt spid="70"/>
                                        </p:tgtEl>
                                        <p:attrNameLst>
                                          <p:attrName>ppt_x</p:attrName>
                                          <p:attrName>ppt_y</p:attrName>
                                        </p:attrNameLst>
                                      </p:cBhvr>
                                      <p:rCtr x="192" y="-61"/>
                                    </p:animMotion>
                                  </p:childTnLst>
                                </p:cTn>
                              </p:par>
                              <p:par>
                                <p:cTn id="33" presetID="56" presetClass="path" presetSubtype="0" accel="50000" decel="50000" fill="hold" grpId="1" nodeType="withEffect">
                                  <p:stCondLst>
                                    <p:cond delay="0"/>
                                  </p:stCondLst>
                                  <p:childTnLst>
                                    <p:animMotion origin="layout" path="M 3.33333E-6 -2.22222E-6 L 0.33507 -0.14097 " pathEditMode="relative" rAng="0" ptsTypes="AA">
                                      <p:cBhvr>
                                        <p:cTn id="34" dur="1000" fill="hold"/>
                                        <p:tgtEl>
                                          <p:spTgt spid="69"/>
                                        </p:tgtEl>
                                        <p:attrNameLst>
                                          <p:attrName>ppt_x</p:attrName>
                                          <p:attrName>ppt_y</p:attrName>
                                        </p:attrNameLst>
                                      </p:cBhvr>
                                      <p:rCtr x="168" y="-71"/>
                                    </p:animMotion>
                                  </p:childTnLst>
                                </p:cTn>
                              </p:par>
                              <p:par>
                                <p:cTn id="35" presetID="56" presetClass="path" presetSubtype="0" accel="50000" decel="50000" fill="hold" grpId="1" nodeType="withEffect">
                                  <p:stCondLst>
                                    <p:cond delay="0"/>
                                  </p:stCondLst>
                                  <p:childTnLst>
                                    <p:animMotion origin="layout" path="M 3.33333E-6 -1.11111E-6 L 0.31093 -0.13148 " pathEditMode="relative" rAng="0" ptsTypes="AA">
                                      <p:cBhvr>
                                        <p:cTn id="36" dur="1000" fill="hold"/>
                                        <p:tgtEl>
                                          <p:spTgt spid="60"/>
                                        </p:tgtEl>
                                        <p:attrNameLst>
                                          <p:attrName>ppt_x</p:attrName>
                                          <p:attrName>ppt_y</p:attrName>
                                        </p:attrNameLst>
                                      </p:cBhvr>
                                      <p:rCtr x="155" y="-66"/>
                                    </p:animMotion>
                                  </p:childTnLst>
                                </p:cTn>
                              </p:par>
                              <p:par>
                                <p:cTn id="37" presetID="10" presetClass="exit" presetSubtype="0" fill="hold" grpId="2" nodeType="withEffect">
                                  <p:stCondLst>
                                    <p:cond delay="700"/>
                                  </p:stCondLst>
                                  <p:childTnLst>
                                    <p:animEffect transition="out" filter="fade">
                                      <p:cBhvr>
                                        <p:cTn id="38" dur="300"/>
                                        <p:tgtEl>
                                          <p:spTgt spid="70"/>
                                        </p:tgtEl>
                                      </p:cBhvr>
                                    </p:animEffect>
                                    <p:set>
                                      <p:cBhvr>
                                        <p:cTn id="39" dur="1" fill="hold">
                                          <p:stCondLst>
                                            <p:cond delay="299"/>
                                          </p:stCondLst>
                                        </p:cTn>
                                        <p:tgtEl>
                                          <p:spTgt spid="70"/>
                                        </p:tgtEl>
                                        <p:attrNameLst>
                                          <p:attrName>style.visibility</p:attrName>
                                        </p:attrNameLst>
                                      </p:cBhvr>
                                      <p:to>
                                        <p:strVal val="hidden"/>
                                      </p:to>
                                    </p:set>
                                  </p:childTnLst>
                                </p:cTn>
                              </p:par>
                              <p:par>
                                <p:cTn id="40" presetID="10" presetClass="exit" presetSubtype="0" fill="hold" grpId="2" nodeType="withEffect">
                                  <p:stCondLst>
                                    <p:cond delay="700"/>
                                  </p:stCondLst>
                                  <p:childTnLst>
                                    <p:animEffect transition="out" filter="fade">
                                      <p:cBhvr>
                                        <p:cTn id="41" dur="300"/>
                                        <p:tgtEl>
                                          <p:spTgt spid="69"/>
                                        </p:tgtEl>
                                      </p:cBhvr>
                                    </p:animEffect>
                                    <p:set>
                                      <p:cBhvr>
                                        <p:cTn id="42" dur="1" fill="hold">
                                          <p:stCondLst>
                                            <p:cond delay="299"/>
                                          </p:stCondLst>
                                        </p:cTn>
                                        <p:tgtEl>
                                          <p:spTgt spid="69"/>
                                        </p:tgtEl>
                                        <p:attrNameLst>
                                          <p:attrName>style.visibility</p:attrName>
                                        </p:attrNameLst>
                                      </p:cBhvr>
                                      <p:to>
                                        <p:strVal val="hidden"/>
                                      </p:to>
                                    </p:set>
                                  </p:childTnLst>
                                </p:cTn>
                              </p:par>
                              <p:par>
                                <p:cTn id="43" presetID="10" presetClass="exit" presetSubtype="0" fill="hold" grpId="2" nodeType="withEffect">
                                  <p:stCondLst>
                                    <p:cond delay="700"/>
                                  </p:stCondLst>
                                  <p:childTnLst>
                                    <p:animEffect transition="out" filter="fade">
                                      <p:cBhvr>
                                        <p:cTn id="44" dur="300"/>
                                        <p:tgtEl>
                                          <p:spTgt spid="60"/>
                                        </p:tgtEl>
                                      </p:cBhvr>
                                    </p:animEffect>
                                    <p:set>
                                      <p:cBhvr>
                                        <p:cTn id="45" dur="1" fill="hold">
                                          <p:stCondLst>
                                            <p:cond delay="299"/>
                                          </p:stCondLst>
                                        </p:cTn>
                                        <p:tgtEl>
                                          <p:spTgt spid="60"/>
                                        </p:tgtEl>
                                        <p:attrNameLst>
                                          <p:attrName>style.visibility</p:attrName>
                                        </p:attrNameLst>
                                      </p:cBhvr>
                                      <p:to>
                                        <p:strVal val="hidden"/>
                                      </p:to>
                                    </p:set>
                                  </p:childTnLst>
                                </p:cTn>
                              </p:par>
                              <p:par>
                                <p:cTn id="46" presetID="1" presetClass="entr" presetSubtype="0" fill="hold" grpId="0" nodeType="withEffect">
                                  <p:stCondLst>
                                    <p:cond delay="500"/>
                                  </p:stCondLst>
                                  <p:childTnLst>
                                    <p:set>
                                      <p:cBhvr>
                                        <p:cTn id="47" dur="1" fill="hold">
                                          <p:stCondLst>
                                            <p:cond delay="0"/>
                                          </p:stCondLst>
                                        </p:cTn>
                                        <p:tgtEl>
                                          <p:spTgt spid="65"/>
                                        </p:tgtEl>
                                        <p:attrNameLst>
                                          <p:attrName>style.visibility</p:attrName>
                                        </p:attrNameLst>
                                      </p:cBhvr>
                                      <p:to>
                                        <p:strVal val="visible"/>
                                      </p:to>
                                    </p:set>
                                  </p:childTnLst>
                                </p:cTn>
                              </p:par>
                              <p:par>
                                <p:cTn id="48" presetID="1" presetClass="entr" presetSubtype="0" fill="hold" grpId="0" nodeType="withEffect">
                                  <p:stCondLst>
                                    <p:cond delay="500"/>
                                  </p:stCondLst>
                                  <p:childTnLst>
                                    <p:set>
                                      <p:cBhvr>
                                        <p:cTn id="49" dur="1" fill="hold">
                                          <p:stCondLst>
                                            <p:cond delay="0"/>
                                          </p:stCondLst>
                                        </p:cTn>
                                        <p:tgtEl>
                                          <p:spTgt spid="67"/>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63"/>
                                        </p:tgtEl>
                                        <p:attrNameLst>
                                          <p:attrName>style.visibility</p:attrName>
                                        </p:attrNameLst>
                                      </p:cBhvr>
                                      <p:to>
                                        <p:strVal val="visible"/>
                                      </p:to>
                                    </p:set>
                                  </p:childTnLst>
                                </p:cTn>
                              </p:par>
                              <p:par>
                                <p:cTn id="52" presetID="1" presetClass="entr" presetSubtype="0" fill="hold" grpId="0" nodeType="withEffect">
                                  <p:stCondLst>
                                    <p:cond delay="500"/>
                                  </p:stCondLst>
                                  <p:childTnLst>
                                    <p:set>
                                      <p:cBhvr>
                                        <p:cTn id="53" dur="1" fill="hold">
                                          <p:stCondLst>
                                            <p:cond delay="0"/>
                                          </p:stCondLst>
                                        </p:cTn>
                                        <p:tgtEl>
                                          <p:spTgt spid="68"/>
                                        </p:tgtEl>
                                        <p:attrNameLst>
                                          <p:attrName>style.visibility</p:attrName>
                                        </p:attrNameLst>
                                      </p:cBhvr>
                                      <p:to>
                                        <p:strVal val="visible"/>
                                      </p:to>
                                    </p:set>
                                  </p:childTnLst>
                                </p:cTn>
                              </p:par>
                              <p:par>
                                <p:cTn id="54" presetID="56" presetClass="path" presetSubtype="0" accel="50000" decel="50000" fill="hold" grpId="1" nodeType="withEffect">
                                  <p:stCondLst>
                                    <p:cond delay="500"/>
                                  </p:stCondLst>
                                  <p:childTnLst>
                                    <p:animMotion origin="layout" path="M 0 -1.11111E-6 L 0.47674 -0.22986 " pathEditMode="relative" rAng="0" ptsTypes="AA">
                                      <p:cBhvr>
                                        <p:cTn id="55" dur="1500" fill="hold"/>
                                        <p:tgtEl>
                                          <p:spTgt spid="67"/>
                                        </p:tgtEl>
                                        <p:attrNameLst>
                                          <p:attrName>ppt_x</p:attrName>
                                          <p:attrName>ppt_y</p:attrName>
                                        </p:attrNameLst>
                                      </p:cBhvr>
                                      <p:rCtr x="238" y="-115"/>
                                    </p:animMotion>
                                  </p:childTnLst>
                                </p:cTn>
                              </p:par>
                              <p:par>
                                <p:cTn id="56" presetID="56" presetClass="path" presetSubtype="0" accel="50000" decel="50000" fill="hold" grpId="1" nodeType="withEffect">
                                  <p:stCondLst>
                                    <p:cond delay="500"/>
                                  </p:stCondLst>
                                  <p:childTnLst>
                                    <p:animMotion origin="layout" path="M 3.33333E-6 -2.22222E-6 L 0.51007 -0.24097 " pathEditMode="relative" rAng="0" ptsTypes="AA">
                                      <p:cBhvr>
                                        <p:cTn id="57" dur="1500" fill="hold"/>
                                        <p:tgtEl>
                                          <p:spTgt spid="65"/>
                                        </p:tgtEl>
                                        <p:attrNameLst>
                                          <p:attrName>ppt_x</p:attrName>
                                          <p:attrName>ppt_y</p:attrName>
                                        </p:attrNameLst>
                                      </p:cBhvr>
                                      <p:rCtr x="255" y="-121"/>
                                    </p:animMotion>
                                  </p:childTnLst>
                                </p:cTn>
                              </p:par>
                              <p:par>
                                <p:cTn id="58" presetID="56" presetClass="path" presetSubtype="0" accel="50000" decel="50000" fill="hold" grpId="1" nodeType="withEffect">
                                  <p:stCondLst>
                                    <p:cond delay="500"/>
                                  </p:stCondLst>
                                  <p:childTnLst>
                                    <p:animMotion origin="layout" path="M 1.11022E-16 -2.22222E-6 L 0.17674 -0.24097 " pathEditMode="relative" rAng="0" ptsTypes="AA">
                                      <p:cBhvr>
                                        <p:cTn id="59" dur="1000" fill="hold"/>
                                        <p:tgtEl>
                                          <p:spTgt spid="63"/>
                                        </p:tgtEl>
                                        <p:attrNameLst>
                                          <p:attrName>ppt_x</p:attrName>
                                          <p:attrName>ppt_y</p:attrName>
                                        </p:attrNameLst>
                                      </p:cBhvr>
                                      <p:rCtr x="88" y="-121"/>
                                    </p:animMotion>
                                  </p:childTnLst>
                                </p:cTn>
                              </p:par>
                              <p:par>
                                <p:cTn id="60" presetID="56" presetClass="path" presetSubtype="0" accel="50000" decel="50000" fill="hold" grpId="1" nodeType="withEffect">
                                  <p:stCondLst>
                                    <p:cond delay="500"/>
                                  </p:stCondLst>
                                  <p:childTnLst>
                                    <p:animMotion origin="layout" path="M 3.33333E-6 0 L 0.16927 -0.24352 " pathEditMode="relative" rAng="0" ptsTypes="AA">
                                      <p:cBhvr>
                                        <p:cTn id="61" dur="1000" fill="hold"/>
                                        <p:tgtEl>
                                          <p:spTgt spid="68"/>
                                        </p:tgtEl>
                                        <p:attrNameLst>
                                          <p:attrName>ppt_x</p:attrName>
                                          <p:attrName>ppt_y</p:attrName>
                                        </p:attrNameLst>
                                      </p:cBhvr>
                                      <p:rCtr x="85" y="-122"/>
                                    </p:animMotion>
                                  </p:childTnLst>
                                </p:cTn>
                              </p:par>
                              <p:par>
                                <p:cTn id="62" presetID="10" presetClass="exit" presetSubtype="0" fill="hold" grpId="2" nodeType="withEffect">
                                  <p:stCondLst>
                                    <p:cond delay="1200"/>
                                  </p:stCondLst>
                                  <p:childTnLst>
                                    <p:animEffect transition="out" filter="fade">
                                      <p:cBhvr>
                                        <p:cTn id="63" dur="300"/>
                                        <p:tgtEl>
                                          <p:spTgt spid="67"/>
                                        </p:tgtEl>
                                      </p:cBhvr>
                                    </p:animEffect>
                                    <p:set>
                                      <p:cBhvr>
                                        <p:cTn id="64" dur="1" fill="hold">
                                          <p:stCondLst>
                                            <p:cond delay="299"/>
                                          </p:stCondLst>
                                        </p:cTn>
                                        <p:tgtEl>
                                          <p:spTgt spid="67"/>
                                        </p:tgtEl>
                                        <p:attrNameLst>
                                          <p:attrName>style.visibility</p:attrName>
                                        </p:attrNameLst>
                                      </p:cBhvr>
                                      <p:to>
                                        <p:strVal val="hidden"/>
                                      </p:to>
                                    </p:set>
                                  </p:childTnLst>
                                </p:cTn>
                              </p:par>
                              <p:par>
                                <p:cTn id="65" presetID="10" presetClass="exit" presetSubtype="0" fill="hold" grpId="2" nodeType="withEffect">
                                  <p:stCondLst>
                                    <p:cond delay="1200"/>
                                  </p:stCondLst>
                                  <p:childTnLst>
                                    <p:animEffect transition="out" filter="fade">
                                      <p:cBhvr>
                                        <p:cTn id="66" dur="300"/>
                                        <p:tgtEl>
                                          <p:spTgt spid="65"/>
                                        </p:tgtEl>
                                      </p:cBhvr>
                                    </p:animEffect>
                                    <p:set>
                                      <p:cBhvr>
                                        <p:cTn id="67" dur="1" fill="hold">
                                          <p:stCondLst>
                                            <p:cond delay="299"/>
                                          </p:stCondLst>
                                        </p:cTn>
                                        <p:tgtEl>
                                          <p:spTgt spid="65"/>
                                        </p:tgtEl>
                                        <p:attrNameLst>
                                          <p:attrName>style.visibility</p:attrName>
                                        </p:attrNameLst>
                                      </p:cBhvr>
                                      <p:to>
                                        <p:strVal val="hidden"/>
                                      </p:to>
                                    </p:set>
                                  </p:childTnLst>
                                </p:cTn>
                              </p:par>
                              <p:par>
                                <p:cTn id="68" presetID="10" presetClass="exit" presetSubtype="0" fill="hold" grpId="2" nodeType="withEffect">
                                  <p:stCondLst>
                                    <p:cond delay="1200"/>
                                  </p:stCondLst>
                                  <p:childTnLst>
                                    <p:animEffect transition="out" filter="fade">
                                      <p:cBhvr>
                                        <p:cTn id="69" dur="300"/>
                                        <p:tgtEl>
                                          <p:spTgt spid="63"/>
                                        </p:tgtEl>
                                      </p:cBhvr>
                                    </p:animEffect>
                                    <p:set>
                                      <p:cBhvr>
                                        <p:cTn id="70" dur="1" fill="hold">
                                          <p:stCondLst>
                                            <p:cond delay="299"/>
                                          </p:stCondLst>
                                        </p:cTn>
                                        <p:tgtEl>
                                          <p:spTgt spid="63"/>
                                        </p:tgtEl>
                                        <p:attrNameLst>
                                          <p:attrName>style.visibility</p:attrName>
                                        </p:attrNameLst>
                                      </p:cBhvr>
                                      <p:to>
                                        <p:strVal val="hidden"/>
                                      </p:to>
                                    </p:set>
                                  </p:childTnLst>
                                </p:cTn>
                              </p:par>
                              <p:par>
                                <p:cTn id="71" presetID="10" presetClass="exit" presetSubtype="0" fill="hold" grpId="2" nodeType="withEffect">
                                  <p:stCondLst>
                                    <p:cond delay="1200"/>
                                  </p:stCondLst>
                                  <p:childTnLst>
                                    <p:animEffect transition="out" filter="fade">
                                      <p:cBhvr>
                                        <p:cTn id="72" dur="300"/>
                                        <p:tgtEl>
                                          <p:spTgt spid="68"/>
                                        </p:tgtEl>
                                      </p:cBhvr>
                                    </p:animEffect>
                                    <p:set>
                                      <p:cBhvr>
                                        <p:cTn id="73" dur="1" fill="hold">
                                          <p:stCondLst>
                                            <p:cond delay="299"/>
                                          </p:stCondLst>
                                        </p:cTn>
                                        <p:tgtEl>
                                          <p:spTgt spid="68"/>
                                        </p:tgtEl>
                                        <p:attrNameLst>
                                          <p:attrName>style.visibility</p:attrName>
                                        </p:attrNameLst>
                                      </p:cBhvr>
                                      <p:to>
                                        <p:strVal val="hidden"/>
                                      </p:to>
                                    </p:set>
                                  </p:childTnLst>
                                </p:cTn>
                              </p:par>
                              <p:par>
                                <p:cTn id="74" presetID="1" presetClass="entr" presetSubtype="0" fill="hold" grpId="0" nodeType="withEffect">
                                  <p:stCondLst>
                                    <p:cond delay="1000"/>
                                  </p:stCondLst>
                                  <p:childTnLst>
                                    <p:set>
                                      <p:cBhvr>
                                        <p:cTn id="75" dur="1" fill="hold">
                                          <p:stCondLst>
                                            <p:cond delay="0"/>
                                          </p:stCondLst>
                                        </p:cTn>
                                        <p:tgtEl>
                                          <p:spTgt spid="71"/>
                                        </p:tgtEl>
                                        <p:attrNameLst>
                                          <p:attrName>style.visibility</p:attrName>
                                        </p:attrNameLst>
                                      </p:cBhvr>
                                      <p:to>
                                        <p:strVal val="visible"/>
                                      </p:to>
                                    </p:set>
                                  </p:childTnLst>
                                </p:cTn>
                              </p:par>
                              <p:par>
                                <p:cTn id="76" presetID="1" presetClass="entr" presetSubtype="0" fill="hold" grpId="0" nodeType="withEffect">
                                  <p:stCondLst>
                                    <p:cond delay="1000"/>
                                  </p:stCondLst>
                                  <p:childTnLst>
                                    <p:set>
                                      <p:cBhvr>
                                        <p:cTn id="77" dur="1" fill="hold">
                                          <p:stCondLst>
                                            <p:cond delay="0"/>
                                          </p:stCondLst>
                                        </p:cTn>
                                        <p:tgtEl>
                                          <p:spTgt spid="72"/>
                                        </p:tgtEl>
                                        <p:attrNameLst>
                                          <p:attrName>style.visibility</p:attrName>
                                        </p:attrNameLst>
                                      </p:cBhvr>
                                      <p:to>
                                        <p:strVal val="visible"/>
                                      </p:to>
                                    </p:set>
                                  </p:childTnLst>
                                </p:cTn>
                              </p:par>
                              <p:par>
                                <p:cTn id="78" presetID="1" presetClass="entr" presetSubtype="0" fill="hold" grpId="0" nodeType="withEffect">
                                  <p:stCondLst>
                                    <p:cond delay="1000"/>
                                  </p:stCondLst>
                                  <p:childTnLst>
                                    <p:set>
                                      <p:cBhvr>
                                        <p:cTn id="79" dur="1" fill="hold">
                                          <p:stCondLst>
                                            <p:cond delay="0"/>
                                          </p:stCondLst>
                                        </p:cTn>
                                        <p:tgtEl>
                                          <p:spTgt spid="73"/>
                                        </p:tgtEl>
                                        <p:attrNameLst>
                                          <p:attrName>style.visibility</p:attrName>
                                        </p:attrNameLst>
                                      </p:cBhvr>
                                      <p:to>
                                        <p:strVal val="visible"/>
                                      </p:to>
                                    </p:set>
                                  </p:childTnLst>
                                </p:cTn>
                              </p:par>
                              <p:par>
                                <p:cTn id="80" presetID="1" presetClass="entr" presetSubtype="0" fill="hold" grpId="0" nodeType="withEffect">
                                  <p:stCondLst>
                                    <p:cond delay="1000"/>
                                  </p:stCondLst>
                                  <p:childTnLst>
                                    <p:set>
                                      <p:cBhvr>
                                        <p:cTn id="81" dur="1" fill="hold">
                                          <p:stCondLst>
                                            <p:cond delay="0"/>
                                          </p:stCondLst>
                                        </p:cTn>
                                        <p:tgtEl>
                                          <p:spTgt spid="74"/>
                                        </p:tgtEl>
                                        <p:attrNameLst>
                                          <p:attrName>style.visibility</p:attrName>
                                        </p:attrNameLst>
                                      </p:cBhvr>
                                      <p:to>
                                        <p:strVal val="visible"/>
                                      </p:to>
                                    </p:set>
                                  </p:childTnLst>
                                </p:cTn>
                              </p:par>
                              <p:par>
                                <p:cTn id="82" presetID="64" presetClass="path" presetSubtype="0" accel="50000" decel="50000" fill="hold" grpId="1" nodeType="withEffect">
                                  <p:stCondLst>
                                    <p:cond delay="1000"/>
                                  </p:stCondLst>
                                  <p:childTnLst>
                                    <p:animMotion origin="layout" path="M 1.66667E-6 1.48148E-6 L 0.09896 -0.29421 " pathEditMode="relative" rAng="0" ptsTypes="AA">
                                      <p:cBhvr>
                                        <p:cTn id="83" dur="2000" fill="hold"/>
                                        <p:tgtEl>
                                          <p:spTgt spid="74"/>
                                        </p:tgtEl>
                                        <p:attrNameLst>
                                          <p:attrName>ppt_x</p:attrName>
                                          <p:attrName>ppt_y</p:attrName>
                                        </p:attrNameLst>
                                      </p:cBhvr>
                                      <p:rCtr x="49" y="-147"/>
                                    </p:animMotion>
                                  </p:childTnLst>
                                </p:cTn>
                              </p:par>
                              <p:par>
                                <p:cTn id="84" presetID="64" presetClass="path" presetSubtype="0" accel="50000" decel="50000" fill="hold" grpId="1" nodeType="withEffect">
                                  <p:stCondLst>
                                    <p:cond delay="1000"/>
                                  </p:stCondLst>
                                  <p:childTnLst>
                                    <p:animMotion origin="layout" path="M 3.33333E-6 4.44444E-6 L 0.09375 -0.30162 " pathEditMode="relative" rAng="0" ptsTypes="AA">
                                      <p:cBhvr>
                                        <p:cTn id="85" dur="2000" fill="hold"/>
                                        <p:tgtEl>
                                          <p:spTgt spid="73"/>
                                        </p:tgtEl>
                                        <p:attrNameLst>
                                          <p:attrName>ppt_x</p:attrName>
                                          <p:attrName>ppt_y</p:attrName>
                                        </p:attrNameLst>
                                      </p:cBhvr>
                                      <p:rCtr x="47" y="-151"/>
                                    </p:animMotion>
                                  </p:childTnLst>
                                </p:cTn>
                              </p:par>
                              <p:par>
                                <p:cTn id="86" presetID="56" presetClass="path" presetSubtype="0" accel="50000" decel="50000" fill="hold" grpId="1" nodeType="withEffect">
                                  <p:stCondLst>
                                    <p:cond delay="1000"/>
                                  </p:stCondLst>
                                  <p:childTnLst>
                                    <p:animMotion origin="layout" path="M -3.33333E-6 2.22222E-6 L 0.61459 -0.28889 " pathEditMode="relative" rAng="0" ptsTypes="AA">
                                      <p:cBhvr>
                                        <p:cTn id="87" dur="1500" fill="hold"/>
                                        <p:tgtEl>
                                          <p:spTgt spid="72"/>
                                        </p:tgtEl>
                                        <p:attrNameLst>
                                          <p:attrName>ppt_x</p:attrName>
                                          <p:attrName>ppt_y</p:attrName>
                                        </p:attrNameLst>
                                      </p:cBhvr>
                                      <p:rCtr x="307" y="-144"/>
                                    </p:animMotion>
                                  </p:childTnLst>
                                </p:cTn>
                              </p:par>
                              <p:par>
                                <p:cTn id="88" presetID="56" presetClass="path" presetSubtype="0" accel="50000" decel="50000" fill="hold" grpId="1" nodeType="withEffect">
                                  <p:stCondLst>
                                    <p:cond delay="1000"/>
                                  </p:stCondLst>
                                  <p:childTnLst>
                                    <p:animMotion origin="layout" path="M 2.77556E-17 3.33333E-6 L 0.60174 -0.28542 " pathEditMode="relative" rAng="0" ptsTypes="AA">
                                      <p:cBhvr>
                                        <p:cTn id="89" dur="1500" fill="hold"/>
                                        <p:tgtEl>
                                          <p:spTgt spid="71"/>
                                        </p:tgtEl>
                                        <p:attrNameLst>
                                          <p:attrName>ppt_x</p:attrName>
                                          <p:attrName>ppt_y</p:attrName>
                                        </p:attrNameLst>
                                      </p:cBhvr>
                                      <p:rCtr x="301" y="-143"/>
                                    </p:animMotion>
                                  </p:childTnLst>
                                </p:cTn>
                              </p:par>
                              <p:par>
                                <p:cTn id="90" presetID="10" presetClass="exit" presetSubtype="0" fill="hold" grpId="2" nodeType="withEffect">
                                  <p:stCondLst>
                                    <p:cond delay="1700"/>
                                  </p:stCondLst>
                                  <p:childTnLst>
                                    <p:animEffect transition="out" filter="fade">
                                      <p:cBhvr>
                                        <p:cTn id="91" dur="300"/>
                                        <p:tgtEl>
                                          <p:spTgt spid="74"/>
                                        </p:tgtEl>
                                      </p:cBhvr>
                                    </p:animEffect>
                                    <p:set>
                                      <p:cBhvr>
                                        <p:cTn id="92" dur="1" fill="hold">
                                          <p:stCondLst>
                                            <p:cond delay="299"/>
                                          </p:stCondLst>
                                        </p:cTn>
                                        <p:tgtEl>
                                          <p:spTgt spid="74"/>
                                        </p:tgtEl>
                                        <p:attrNameLst>
                                          <p:attrName>style.visibility</p:attrName>
                                        </p:attrNameLst>
                                      </p:cBhvr>
                                      <p:to>
                                        <p:strVal val="hidden"/>
                                      </p:to>
                                    </p:set>
                                  </p:childTnLst>
                                </p:cTn>
                              </p:par>
                              <p:par>
                                <p:cTn id="93" presetID="10" presetClass="exit" presetSubtype="0" fill="hold" grpId="2" nodeType="withEffect">
                                  <p:stCondLst>
                                    <p:cond delay="1700"/>
                                  </p:stCondLst>
                                  <p:childTnLst>
                                    <p:animEffect transition="out" filter="fade">
                                      <p:cBhvr>
                                        <p:cTn id="94" dur="300"/>
                                        <p:tgtEl>
                                          <p:spTgt spid="73"/>
                                        </p:tgtEl>
                                      </p:cBhvr>
                                    </p:animEffect>
                                    <p:set>
                                      <p:cBhvr>
                                        <p:cTn id="95" dur="1" fill="hold">
                                          <p:stCondLst>
                                            <p:cond delay="299"/>
                                          </p:stCondLst>
                                        </p:cTn>
                                        <p:tgtEl>
                                          <p:spTgt spid="73"/>
                                        </p:tgtEl>
                                        <p:attrNameLst>
                                          <p:attrName>style.visibility</p:attrName>
                                        </p:attrNameLst>
                                      </p:cBhvr>
                                      <p:to>
                                        <p:strVal val="hidden"/>
                                      </p:to>
                                    </p:set>
                                  </p:childTnLst>
                                </p:cTn>
                              </p:par>
                              <p:par>
                                <p:cTn id="96" presetID="10" presetClass="exit" presetSubtype="0" fill="hold" grpId="2" nodeType="withEffect">
                                  <p:stCondLst>
                                    <p:cond delay="2300"/>
                                  </p:stCondLst>
                                  <p:childTnLst>
                                    <p:animEffect transition="out" filter="fade">
                                      <p:cBhvr>
                                        <p:cTn id="97" dur="200"/>
                                        <p:tgtEl>
                                          <p:spTgt spid="72"/>
                                        </p:tgtEl>
                                      </p:cBhvr>
                                    </p:animEffect>
                                    <p:set>
                                      <p:cBhvr>
                                        <p:cTn id="98" dur="1" fill="hold">
                                          <p:stCondLst>
                                            <p:cond delay="199"/>
                                          </p:stCondLst>
                                        </p:cTn>
                                        <p:tgtEl>
                                          <p:spTgt spid="72"/>
                                        </p:tgtEl>
                                        <p:attrNameLst>
                                          <p:attrName>style.visibility</p:attrName>
                                        </p:attrNameLst>
                                      </p:cBhvr>
                                      <p:to>
                                        <p:strVal val="hidden"/>
                                      </p:to>
                                    </p:set>
                                  </p:childTnLst>
                                </p:cTn>
                              </p:par>
                              <p:par>
                                <p:cTn id="99" presetID="10" presetClass="exit" presetSubtype="0" fill="hold" grpId="2" nodeType="withEffect">
                                  <p:stCondLst>
                                    <p:cond delay="2300"/>
                                  </p:stCondLst>
                                  <p:childTnLst>
                                    <p:animEffect transition="out" filter="fade">
                                      <p:cBhvr>
                                        <p:cTn id="100" dur="200"/>
                                        <p:tgtEl>
                                          <p:spTgt spid="71"/>
                                        </p:tgtEl>
                                      </p:cBhvr>
                                    </p:animEffect>
                                    <p:set>
                                      <p:cBhvr>
                                        <p:cTn id="101" dur="1" fill="hold">
                                          <p:stCondLst>
                                            <p:cond delay="199"/>
                                          </p:stCondLst>
                                        </p:cTn>
                                        <p:tgtEl>
                                          <p:spTgt spid="7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path" presetSubtype="0" decel="50000" fill="hold" nodeType="clickEffect">
                                  <p:stCondLst>
                                    <p:cond delay="0"/>
                                  </p:stCondLst>
                                  <p:childTnLst>
                                    <p:animMotion origin="layout" path="M -2.77778E-7 2.22222E-6 L -0.75434 0.5 " pathEditMode="relative" rAng="0" ptsTypes="AA">
                                      <p:cBhvr>
                                        <p:cTn id="105" dur="2000" fill="hold"/>
                                        <p:tgtEl>
                                          <p:spTgt spid="18467"/>
                                        </p:tgtEl>
                                        <p:attrNameLst>
                                          <p:attrName>ppt_x</p:attrName>
                                          <p:attrName>ppt_y</p:attrName>
                                        </p:attrNameLst>
                                      </p:cBhvr>
                                      <p:rCtr x="-377" y="250"/>
                                    </p:animMotion>
                                  </p:childTnLst>
                                </p:cTn>
                              </p:par>
                              <p:par>
                                <p:cTn id="106" presetID="6" presetClass="emph" presetSubtype="0" fill="hold" nodeType="withEffect">
                                  <p:stCondLst>
                                    <p:cond delay="0"/>
                                  </p:stCondLst>
                                  <p:childTnLst>
                                    <p:animScale>
                                      <p:cBhvr>
                                        <p:cTn id="107" dur="2000" fill="hold"/>
                                        <p:tgtEl>
                                          <p:spTgt spid="18467"/>
                                        </p:tgtEl>
                                      </p:cBhvr>
                                      <p:by x="25000" y="25000"/>
                                    </p:animScale>
                                  </p:childTnLst>
                                </p:cTn>
                              </p:par>
                              <p:par>
                                <p:cTn id="108" presetID="10" presetClass="exit" presetSubtype="0" fill="hold" grpId="1" nodeType="withEffect">
                                  <p:stCondLst>
                                    <p:cond delay="0"/>
                                  </p:stCondLst>
                                  <p:childTnLst>
                                    <p:animEffect transition="out" filter="fade">
                                      <p:cBhvr>
                                        <p:cTn id="109" dur="1000"/>
                                        <p:tgtEl>
                                          <p:spTgt spid="54"/>
                                        </p:tgtEl>
                                      </p:cBhvr>
                                    </p:animEffect>
                                    <p:set>
                                      <p:cBhvr>
                                        <p:cTn id="110" dur="1" fill="hold">
                                          <p:stCondLst>
                                            <p:cond delay="999"/>
                                          </p:stCondLst>
                                        </p:cTn>
                                        <p:tgtEl>
                                          <p:spTgt spid="54"/>
                                        </p:tgtEl>
                                        <p:attrNameLst>
                                          <p:attrName>style.visibility</p:attrName>
                                        </p:attrNameLst>
                                      </p:cBhvr>
                                      <p:to>
                                        <p:strVal val="hidden"/>
                                      </p:to>
                                    </p:set>
                                  </p:childTnLst>
                                </p:cTn>
                              </p:par>
                              <p:par>
                                <p:cTn id="111" presetID="10" presetClass="exit" presetSubtype="0" fill="hold" nodeType="withEffect">
                                  <p:stCondLst>
                                    <p:cond delay="1000"/>
                                  </p:stCondLst>
                                  <p:childTnLst>
                                    <p:animEffect transition="out" filter="fade">
                                      <p:cBhvr>
                                        <p:cTn id="112" dur="1000"/>
                                        <p:tgtEl>
                                          <p:spTgt spid="18467"/>
                                        </p:tgtEl>
                                      </p:cBhvr>
                                    </p:animEffect>
                                    <p:set>
                                      <p:cBhvr>
                                        <p:cTn id="113" dur="1" fill="hold">
                                          <p:stCondLst>
                                            <p:cond delay="999"/>
                                          </p:stCondLst>
                                        </p:cTn>
                                        <p:tgtEl>
                                          <p:spTgt spid="18467"/>
                                        </p:tgtEl>
                                        <p:attrNameLst>
                                          <p:attrName>style.visibility</p:attrName>
                                        </p:attrNameLst>
                                      </p:cBhvr>
                                      <p:to>
                                        <p:strVal val="hidden"/>
                                      </p:to>
                                    </p:set>
                                  </p:childTnLst>
                                </p:cTn>
                              </p:par>
                              <p:par>
                                <p:cTn id="114" presetID="10" presetClass="entr" presetSubtype="0" fill="hold" nodeType="withEffect">
                                  <p:stCondLst>
                                    <p:cond delay="1500"/>
                                  </p:stCondLst>
                                  <p:childTnLst>
                                    <p:set>
                                      <p:cBhvr>
                                        <p:cTn id="115" dur="1" fill="hold">
                                          <p:stCondLst>
                                            <p:cond delay="0"/>
                                          </p:stCondLst>
                                        </p:cTn>
                                        <p:tgtEl>
                                          <p:spTgt spid="18439"/>
                                        </p:tgtEl>
                                        <p:attrNameLst>
                                          <p:attrName>style.visibility</p:attrName>
                                        </p:attrNameLst>
                                      </p:cBhvr>
                                      <p:to>
                                        <p:strVal val="visible"/>
                                      </p:to>
                                    </p:set>
                                    <p:animEffect transition="in" filter="fade">
                                      <p:cBhvr>
                                        <p:cTn id="116" dur="1000"/>
                                        <p:tgtEl>
                                          <p:spTgt spid="18439"/>
                                        </p:tgtEl>
                                      </p:cBhvr>
                                    </p:animEffect>
                                  </p:childTnLst>
                                </p:cTn>
                              </p:par>
                              <p:par>
                                <p:cTn id="117" presetID="10" presetClass="entr" presetSubtype="0" fill="hold" grpId="0" nodeType="withEffect">
                                  <p:stCondLst>
                                    <p:cond delay="1500"/>
                                  </p:stCondLst>
                                  <p:childTnLst>
                                    <p:set>
                                      <p:cBhvr>
                                        <p:cTn id="118" dur="1" fill="hold">
                                          <p:stCondLst>
                                            <p:cond delay="0"/>
                                          </p:stCondLst>
                                        </p:cTn>
                                        <p:tgtEl>
                                          <p:spTgt spid="18443"/>
                                        </p:tgtEl>
                                        <p:attrNameLst>
                                          <p:attrName>style.visibility</p:attrName>
                                        </p:attrNameLst>
                                      </p:cBhvr>
                                      <p:to>
                                        <p:strVal val="visible"/>
                                      </p:to>
                                    </p:set>
                                    <p:animEffect transition="in" filter="fade">
                                      <p:cBhvr>
                                        <p:cTn id="119" dur="1000"/>
                                        <p:tgtEl>
                                          <p:spTgt spid="18443"/>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nodeType="clickEffect">
                                  <p:stCondLst>
                                    <p:cond delay="0"/>
                                  </p:stCondLst>
                                  <p:childTnLst>
                                    <p:set>
                                      <p:cBhvr>
                                        <p:cTn id="123" dur="1" fill="hold">
                                          <p:stCondLst>
                                            <p:cond delay="0"/>
                                          </p:stCondLst>
                                        </p:cTn>
                                        <p:tgtEl>
                                          <p:spTgt spid="18466"/>
                                        </p:tgtEl>
                                        <p:attrNameLst>
                                          <p:attrName>style.visibility</p:attrName>
                                        </p:attrNameLst>
                                      </p:cBhvr>
                                      <p:to>
                                        <p:strVal val="visible"/>
                                      </p:to>
                                    </p:set>
                                    <p:anim calcmode="lin" valueType="num">
                                      <p:cBhvr>
                                        <p:cTn id="124" dur="1500" fill="hold"/>
                                        <p:tgtEl>
                                          <p:spTgt spid="18466"/>
                                        </p:tgtEl>
                                        <p:attrNameLst>
                                          <p:attrName>ppt_w</p:attrName>
                                        </p:attrNameLst>
                                      </p:cBhvr>
                                      <p:tavLst>
                                        <p:tav tm="0">
                                          <p:val>
                                            <p:fltVal val="0"/>
                                          </p:val>
                                        </p:tav>
                                        <p:tav tm="100000">
                                          <p:val>
                                            <p:strVal val="#ppt_w"/>
                                          </p:val>
                                        </p:tav>
                                      </p:tavLst>
                                    </p:anim>
                                    <p:anim calcmode="lin" valueType="num">
                                      <p:cBhvr>
                                        <p:cTn id="125" dur="1500" fill="hold"/>
                                        <p:tgtEl>
                                          <p:spTgt spid="18466"/>
                                        </p:tgtEl>
                                        <p:attrNameLst>
                                          <p:attrName>ppt_h</p:attrName>
                                        </p:attrNameLst>
                                      </p:cBhvr>
                                      <p:tavLst>
                                        <p:tav tm="0">
                                          <p:val>
                                            <p:fltVal val="0"/>
                                          </p:val>
                                        </p:tav>
                                        <p:tav tm="100000">
                                          <p:val>
                                            <p:strVal val="#ppt_h"/>
                                          </p:val>
                                        </p:tav>
                                      </p:tavLst>
                                    </p:anim>
                                    <p:animEffect transition="in" filter="fade">
                                      <p:cBhvr>
                                        <p:cTn id="126" dur="1500"/>
                                        <p:tgtEl>
                                          <p:spTgt spid="18466"/>
                                        </p:tgtEl>
                                      </p:cBhvr>
                                    </p:animEffect>
                                  </p:childTnLst>
                                </p:cTn>
                              </p:par>
                              <p:par>
                                <p:cTn id="127" presetID="10" presetClass="entr" presetSubtype="0" fill="hold" grpId="0" nodeType="withEffect">
                                  <p:stCondLst>
                                    <p:cond delay="70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1000"/>
                                        <p:tgtEl>
                                          <p:spTgt spid="55"/>
                                        </p:tgtEl>
                                      </p:cBhvr>
                                    </p:animEffect>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nodeType="clickEffect">
                                  <p:stCondLst>
                                    <p:cond delay="0"/>
                                  </p:stCondLst>
                                  <p:childTnLst>
                                    <p:set>
                                      <p:cBhvr>
                                        <p:cTn id="133" dur="1" fill="hold">
                                          <p:stCondLst>
                                            <p:cond delay="0"/>
                                          </p:stCondLst>
                                        </p:cTn>
                                        <p:tgtEl>
                                          <p:spTgt spid="18469"/>
                                        </p:tgtEl>
                                        <p:attrNameLst>
                                          <p:attrName>style.visibility</p:attrName>
                                        </p:attrNameLst>
                                      </p:cBhvr>
                                      <p:to>
                                        <p:strVal val="visible"/>
                                      </p:to>
                                    </p:set>
                                    <p:animEffect transition="in" filter="fade">
                                      <p:cBhvr>
                                        <p:cTn id="134" dur="500"/>
                                        <p:tgtEl>
                                          <p:spTgt spid="18469"/>
                                        </p:tgtEl>
                                      </p:cBhvr>
                                    </p:animEffect>
                                    <p:anim calcmode="lin" valueType="num">
                                      <p:cBhvr>
                                        <p:cTn id="135" dur="500" fill="hold"/>
                                        <p:tgtEl>
                                          <p:spTgt spid="18469"/>
                                        </p:tgtEl>
                                        <p:attrNameLst>
                                          <p:attrName>ppt_x</p:attrName>
                                        </p:attrNameLst>
                                      </p:cBhvr>
                                      <p:tavLst>
                                        <p:tav tm="0">
                                          <p:val>
                                            <p:strVal val="#ppt_x"/>
                                          </p:val>
                                        </p:tav>
                                        <p:tav tm="100000">
                                          <p:val>
                                            <p:strVal val="#ppt_x"/>
                                          </p:val>
                                        </p:tav>
                                      </p:tavLst>
                                    </p:anim>
                                    <p:anim calcmode="lin" valueType="num">
                                      <p:cBhvr>
                                        <p:cTn id="136" dur="500" fill="hold"/>
                                        <p:tgtEl>
                                          <p:spTgt spid="18469"/>
                                        </p:tgtEl>
                                        <p:attrNameLst>
                                          <p:attrName>ppt_y</p:attrName>
                                        </p:attrNameLst>
                                      </p:cBhvr>
                                      <p:tavLst>
                                        <p:tav tm="0">
                                          <p:val>
                                            <p:strVal val="#ppt_y-.1"/>
                                          </p:val>
                                        </p:tav>
                                        <p:tav tm="100000">
                                          <p:val>
                                            <p:strVal val="#ppt_y"/>
                                          </p:val>
                                        </p:tav>
                                      </p:tavLst>
                                    </p:anim>
                                  </p:childTnLst>
                                </p:cTn>
                              </p:par>
                            </p:childTnLst>
                          </p:cTn>
                        </p:par>
                        <p:par>
                          <p:cTn id="137" fill="hold">
                            <p:stCondLst>
                              <p:cond delay="500"/>
                            </p:stCondLst>
                            <p:childTnLst>
                              <p:par>
                                <p:cTn id="138" presetID="47" presetClass="entr" presetSubtype="0" fill="hold" nodeType="afterEffect">
                                  <p:stCondLst>
                                    <p:cond delay="0"/>
                                  </p:stCondLst>
                                  <p:childTnLst>
                                    <p:set>
                                      <p:cBhvr>
                                        <p:cTn id="139" dur="1" fill="hold">
                                          <p:stCondLst>
                                            <p:cond delay="0"/>
                                          </p:stCondLst>
                                        </p:cTn>
                                        <p:tgtEl>
                                          <p:spTgt spid="18468"/>
                                        </p:tgtEl>
                                        <p:attrNameLst>
                                          <p:attrName>style.visibility</p:attrName>
                                        </p:attrNameLst>
                                      </p:cBhvr>
                                      <p:to>
                                        <p:strVal val="visible"/>
                                      </p:to>
                                    </p:set>
                                    <p:animEffect transition="in" filter="fade">
                                      <p:cBhvr>
                                        <p:cTn id="140" dur="500"/>
                                        <p:tgtEl>
                                          <p:spTgt spid="18468"/>
                                        </p:tgtEl>
                                      </p:cBhvr>
                                    </p:animEffect>
                                    <p:anim calcmode="lin" valueType="num">
                                      <p:cBhvr>
                                        <p:cTn id="141" dur="500" fill="hold"/>
                                        <p:tgtEl>
                                          <p:spTgt spid="18468"/>
                                        </p:tgtEl>
                                        <p:attrNameLst>
                                          <p:attrName>ppt_x</p:attrName>
                                        </p:attrNameLst>
                                      </p:cBhvr>
                                      <p:tavLst>
                                        <p:tav tm="0">
                                          <p:val>
                                            <p:strVal val="#ppt_x"/>
                                          </p:val>
                                        </p:tav>
                                        <p:tav tm="100000">
                                          <p:val>
                                            <p:strVal val="#ppt_x"/>
                                          </p:val>
                                        </p:tav>
                                      </p:tavLst>
                                    </p:anim>
                                    <p:anim calcmode="lin" valueType="num">
                                      <p:cBhvr>
                                        <p:cTn id="142" dur="500" fill="hold"/>
                                        <p:tgtEl>
                                          <p:spTgt spid="18468"/>
                                        </p:tgtEl>
                                        <p:attrNameLst>
                                          <p:attrName>ppt_y</p:attrName>
                                        </p:attrNameLst>
                                      </p:cBhvr>
                                      <p:tavLst>
                                        <p:tav tm="0">
                                          <p:val>
                                            <p:strVal val="#ppt_y-.1"/>
                                          </p:val>
                                        </p:tav>
                                        <p:tav tm="100000">
                                          <p:val>
                                            <p:strVal val="#ppt_y"/>
                                          </p:val>
                                        </p:tav>
                                      </p:tavLst>
                                    </p:anim>
                                  </p:childTnLst>
                                </p:cTn>
                              </p:par>
                            </p:childTnLst>
                          </p:cTn>
                        </p:par>
                        <p:par>
                          <p:cTn id="143" fill="hold">
                            <p:stCondLst>
                              <p:cond delay="1000"/>
                            </p:stCondLst>
                            <p:childTnLst>
                              <p:par>
                                <p:cTn id="144" presetID="47" presetClass="entr" presetSubtype="0" fill="hold" nodeType="afterEffect">
                                  <p:stCondLst>
                                    <p:cond delay="0"/>
                                  </p:stCondLst>
                                  <p:childTnLst>
                                    <p:set>
                                      <p:cBhvr>
                                        <p:cTn id="145" dur="1" fill="hold">
                                          <p:stCondLst>
                                            <p:cond delay="0"/>
                                          </p:stCondLst>
                                        </p:cTn>
                                        <p:tgtEl>
                                          <p:spTgt spid="18471"/>
                                        </p:tgtEl>
                                        <p:attrNameLst>
                                          <p:attrName>style.visibility</p:attrName>
                                        </p:attrNameLst>
                                      </p:cBhvr>
                                      <p:to>
                                        <p:strVal val="visible"/>
                                      </p:to>
                                    </p:set>
                                    <p:animEffect transition="in" filter="fade">
                                      <p:cBhvr>
                                        <p:cTn id="146" dur="500"/>
                                        <p:tgtEl>
                                          <p:spTgt spid="18471"/>
                                        </p:tgtEl>
                                      </p:cBhvr>
                                    </p:animEffect>
                                    <p:anim calcmode="lin" valueType="num">
                                      <p:cBhvr>
                                        <p:cTn id="147" dur="500" fill="hold"/>
                                        <p:tgtEl>
                                          <p:spTgt spid="18471"/>
                                        </p:tgtEl>
                                        <p:attrNameLst>
                                          <p:attrName>ppt_x</p:attrName>
                                        </p:attrNameLst>
                                      </p:cBhvr>
                                      <p:tavLst>
                                        <p:tav tm="0">
                                          <p:val>
                                            <p:strVal val="#ppt_x"/>
                                          </p:val>
                                        </p:tav>
                                        <p:tav tm="100000">
                                          <p:val>
                                            <p:strVal val="#ppt_x"/>
                                          </p:val>
                                        </p:tav>
                                      </p:tavLst>
                                    </p:anim>
                                    <p:anim calcmode="lin" valueType="num">
                                      <p:cBhvr>
                                        <p:cTn id="148" dur="500" fill="hold"/>
                                        <p:tgtEl>
                                          <p:spTgt spid="18471"/>
                                        </p:tgtEl>
                                        <p:attrNameLst>
                                          <p:attrName>ppt_y</p:attrName>
                                        </p:attrNameLst>
                                      </p:cBhvr>
                                      <p:tavLst>
                                        <p:tav tm="0">
                                          <p:val>
                                            <p:strVal val="#ppt_y-.1"/>
                                          </p:val>
                                        </p:tav>
                                        <p:tav tm="100000">
                                          <p:val>
                                            <p:strVal val="#ppt_y"/>
                                          </p:val>
                                        </p:tav>
                                      </p:tavLst>
                                    </p:anim>
                                  </p:childTnLst>
                                </p:cTn>
                              </p:par>
                            </p:childTnLst>
                          </p:cTn>
                        </p:par>
                        <p:par>
                          <p:cTn id="149" fill="hold">
                            <p:stCondLst>
                              <p:cond delay="1500"/>
                            </p:stCondLst>
                            <p:childTnLst>
                              <p:par>
                                <p:cTn id="150" presetID="47" presetClass="entr" presetSubtype="0" fill="hold" nodeType="afterEffect">
                                  <p:stCondLst>
                                    <p:cond delay="0"/>
                                  </p:stCondLst>
                                  <p:childTnLst>
                                    <p:set>
                                      <p:cBhvr>
                                        <p:cTn id="151" dur="1" fill="hold">
                                          <p:stCondLst>
                                            <p:cond delay="0"/>
                                          </p:stCondLst>
                                        </p:cTn>
                                        <p:tgtEl>
                                          <p:spTgt spid="18470"/>
                                        </p:tgtEl>
                                        <p:attrNameLst>
                                          <p:attrName>style.visibility</p:attrName>
                                        </p:attrNameLst>
                                      </p:cBhvr>
                                      <p:to>
                                        <p:strVal val="visible"/>
                                      </p:to>
                                    </p:set>
                                    <p:animEffect transition="in" filter="fade">
                                      <p:cBhvr>
                                        <p:cTn id="152" dur="500"/>
                                        <p:tgtEl>
                                          <p:spTgt spid="18470"/>
                                        </p:tgtEl>
                                      </p:cBhvr>
                                    </p:animEffect>
                                    <p:anim calcmode="lin" valueType="num">
                                      <p:cBhvr>
                                        <p:cTn id="153" dur="500" fill="hold"/>
                                        <p:tgtEl>
                                          <p:spTgt spid="18470"/>
                                        </p:tgtEl>
                                        <p:attrNameLst>
                                          <p:attrName>ppt_x</p:attrName>
                                        </p:attrNameLst>
                                      </p:cBhvr>
                                      <p:tavLst>
                                        <p:tav tm="0">
                                          <p:val>
                                            <p:strVal val="#ppt_x"/>
                                          </p:val>
                                        </p:tav>
                                        <p:tav tm="100000">
                                          <p:val>
                                            <p:strVal val="#ppt_x"/>
                                          </p:val>
                                        </p:tav>
                                      </p:tavLst>
                                    </p:anim>
                                    <p:anim calcmode="lin" valueType="num">
                                      <p:cBhvr>
                                        <p:cTn id="154" dur="500" fill="hold"/>
                                        <p:tgtEl>
                                          <p:spTgt spid="18470"/>
                                        </p:tgtEl>
                                        <p:attrNameLst>
                                          <p:attrName>ppt_y</p:attrName>
                                        </p:attrNameLst>
                                      </p:cBhvr>
                                      <p:tavLst>
                                        <p:tav tm="0">
                                          <p:val>
                                            <p:strVal val="#ppt_y-.1"/>
                                          </p:val>
                                        </p:tav>
                                        <p:tav tm="100000">
                                          <p:val>
                                            <p:strVal val="#ppt_y"/>
                                          </p:val>
                                        </p:tav>
                                      </p:tavLst>
                                    </p:anim>
                                  </p:childTnLst>
                                </p:cTn>
                              </p:par>
                            </p:childTnLst>
                          </p:cTn>
                        </p:par>
                        <p:par>
                          <p:cTn id="155" fill="hold">
                            <p:stCondLst>
                              <p:cond delay="2000"/>
                            </p:stCondLst>
                            <p:childTnLst>
                              <p:par>
                                <p:cTn id="156" presetID="47" presetClass="entr" presetSubtype="0" fill="hold" nodeType="afterEffect">
                                  <p:stCondLst>
                                    <p:cond delay="0"/>
                                  </p:stCondLst>
                                  <p:childTnLst>
                                    <p:set>
                                      <p:cBhvr>
                                        <p:cTn id="157" dur="1" fill="hold">
                                          <p:stCondLst>
                                            <p:cond delay="0"/>
                                          </p:stCondLst>
                                        </p:cTn>
                                        <p:tgtEl>
                                          <p:spTgt spid="18472"/>
                                        </p:tgtEl>
                                        <p:attrNameLst>
                                          <p:attrName>style.visibility</p:attrName>
                                        </p:attrNameLst>
                                      </p:cBhvr>
                                      <p:to>
                                        <p:strVal val="visible"/>
                                      </p:to>
                                    </p:set>
                                    <p:animEffect transition="in" filter="fade">
                                      <p:cBhvr>
                                        <p:cTn id="158" dur="500"/>
                                        <p:tgtEl>
                                          <p:spTgt spid="18472"/>
                                        </p:tgtEl>
                                      </p:cBhvr>
                                    </p:animEffect>
                                    <p:anim calcmode="lin" valueType="num">
                                      <p:cBhvr>
                                        <p:cTn id="159" dur="500" fill="hold"/>
                                        <p:tgtEl>
                                          <p:spTgt spid="18472"/>
                                        </p:tgtEl>
                                        <p:attrNameLst>
                                          <p:attrName>ppt_x</p:attrName>
                                        </p:attrNameLst>
                                      </p:cBhvr>
                                      <p:tavLst>
                                        <p:tav tm="0">
                                          <p:val>
                                            <p:strVal val="#ppt_x"/>
                                          </p:val>
                                        </p:tav>
                                        <p:tav tm="100000">
                                          <p:val>
                                            <p:strVal val="#ppt_x"/>
                                          </p:val>
                                        </p:tav>
                                      </p:tavLst>
                                    </p:anim>
                                    <p:anim calcmode="lin" valueType="num">
                                      <p:cBhvr>
                                        <p:cTn id="160" dur="500" fill="hold"/>
                                        <p:tgtEl>
                                          <p:spTgt spid="18472"/>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path" presetSubtype="0" decel="50000" fill="hold" nodeType="clickEffect">
                                  <p:stCondLst>
                                    <p:cond delay="0"/>
                                  </p:stCondLst>
                                  <p:childTnLst>
                                    <p:animMotion origin="layout" path="M 5.55556E-7 4.07407E-6 L -0.46215 0.50671 " pathEditMode="relative" rAng="0" ptsTypes="AA">
                                      <p:cBhvr>
                                        <p:cTn id="164" dur="2000" fill="hold"/>
                                        <p:tgtEl>
                                          <p:spTgt spid="18466"/>
                                        </p:tgtEl>
                                        <p:attrNameLst>
                                          <p:attrName>ppt_x</p:attrName>
                                          <p:attrName>ppt_y</p:attrName>
                                        </p:attrNameLst>
                                      </p:cBhvr>
                                      <p:rCtr x="-231" y="253"/>
                                    </p:animMotion>
                                  </p:childTnLst>
                                </p:cTn>
                              </p:par>
                              <p:par>
                                <p:cTn id="165" presetID="6" presetClass="emph" presetSubtype="0" fill="hold" nodeType="withEffect">
                                  <p:stCondLst>
                                    <p:cond delay="0"/>
                                  </p:stCondLst>
                                  <p:childTnLst>
                                    <p:animScale>
                                      <p:cBhvr>
                                        <p:cTn id="166" dur="2000" fill="hold"/>
                                        <p:tgtEl>
                                          <p:spTgt spid="18466"/>
                                        </p:tgtEl>
                                      </p:cBhvr>
                                      <p:by x="25000" y="25000"/>
                                    </p:animScale>
                                  </p:childTnLst>
                                </p:cTn>
                              </p:par>
                              <p:par>
                                <p:cTn id="167" presetID="10" presetClass="exit" presetSubtype="0" fill="hold" grpId="1" nodeType="withEffect">
                                  <p:stCondLst>
                                    <p:cond delay="0"/>
                                  </p:stCondLst>
                                  <p:childTnLst>
                                    <p:animEffect transition="out" filter="fade">
                                      <p:cBhvr>
                                        <p:cTn id="168" dur="1000"/>
                                        <p:tgtEl>
                                          <p:spTgt spid="55"/>
                                        </p:tgtEl>
                                      </p:cBhvr>
                                    </p:animEffect>
                                    <p:set>
                                      <p:cBhvr>
                                        <p:cTn id="169" dur="1" fill="hold">
                                          <p:stCondLst>
                                            <p:cond delay="999"/>
                                          </p:stCondLst>
                                        </p:cTn>
                                        <p:tgtEl>
                                          <p:spTgt spid="55"/>
                                        </p:tgtEl>
                                        <p:attrNameLst>
                                          <p:attrName>style.visibility</p:attrName>
                                        </p:attrNameLst>
                                      </p:cBhvr>
                                      <p:to>
                                        <p:strVal val="hidden"/>
                                      </p:to>
                                    </p:set>
                                  </p:childTnLst>
                                </p:cTn>
                              </p:par>
                              <p:par>
                                <p:cTn id="170" presetID="10" presetClass="exit" presetSubtype="0" fill="hold" nodeType="withEffect">
                                  <p:stCondLst>
                                    <p:cond delay="1000"/>
                                  </p:stCondLst>
                                  <p:childTnLst>
                                    <p:animEffect transition="out" filter="fade">
                                      <p:cBhvr>
                                        <p:cTn id="171" dur="1000"/>
                                        <p:tgtEl>
                                          <p:spTgt spid="18466"/>
                                        </p:tgtEl>
                                      </p:cBhvr>
                                    </p:animEffect>
                                    <p:set>
                                      <p:cBhvr>
                                        <p:cTn id="172" dur="1" fill="hold">
                                          <p:stCondLst>
                                            <p:cond delay="999"/>
                                          </p:stCondLst>
                                        </p:cTn>
                                        <p:tgtEl>
                                          <p:spTgt spid="18466"/>
                                        </p:tgtEl>
                                        <p:attrNameLst>
                                          <p:attrName>style.visibility</p:attrName>
                                        </p:attrNameLst>
                                      </p:cBhvr>
                                      <p:to>
                                        <p:strVal val="hidden"/>
                                      </p:to>
                                    </p:set>
                                  </p:childTnLst>
                                </p:cTn>
                              </p:par>
                              <p:par>
                                <p:cTn id="173" presetID="10" presetClass="entr" presetSubtype="0" fill="hold" nodeType="withEffect">
                                  <p:stCondLst>
                                    <p:cond delay="1500"/>
                                  </p:stCondLst>
                                  <p:childTnLst>
                                    <p:set>
                                      <p:cBhvr>
                                        <p:cTn id="174" dur="1" fill="hold">
                                          <p:stCondLst>
                                            <p:cond delay="0"/>
                                          </p:stCondLst>
                                        </p:cTn>
                                        <p:tgtEl>
                                          <p:spTgt spid="18438"/>
                                        </p:tgtEl>
                                        <p:attrNameLst>
                                          <p:attrName>style.visibility</p:attrName>
                                        </p:attrNameLst>
                                      </p:cBhvr>
                                      <p:to>
                                        <p:strVal val="visible"/>
                                      </p:to>
                                    </p:set>
                                    <p:animEffect transition="in" filter="fade">
                                      <p:cBhvr>
                                        <p:cTn id="175" dur="1000"/>
                                        <p:tgtEl>
                                          <p:spTgt spid="18438"/>
                                        </p:tgtEl>
                                      </p:cBhvr>
                                    </p:animEffect>
                                  </p:childTnLst>
                                </p:cTn>
                              </p:par>
                              <p:par>
                                <p:cTn id="176" presetID="10" presetClass="entr" presetSubtype="0" fill="hold" grpId="0" nodeType="withEffect">
                                  <p:stCondLst>
                                    <p:cond delay="1500"/>
                                  </p:stCondLst>
                                  <p:childTnLst>
                                    <p:set>
                                      <p:cBhvr>
                                        <p:cTn id="177" dur="1" fill="hold">
                                          <p:stCondLst>
                                            <p:cond delay="0"/>
                                          </p:stCondLst>
                                        </p:cTn>
                                        <p:tgtEl>
                                          <p:spTgt spid="18444"/>
                                        </p:tgtEl>
                                        <p:attrNameLst>
                                          <p:attrName>style.visibility</p:attrName>
                                        </p:attrNameLst>
                                      </p:cBhvr>
                                      <p:to>
                                        <p:strVal val="visible"/>
                                      </p:to>
                                    </p:set>
                                    <p:animEffect transition="in" filter="fade">
                                      <p:cBhvr>
                                        <p:cTn id="178" dur="1000"/>
                                        <p:tgtEl>
                                          <p:spTgt spid="18444"/>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nodeType="clickEffect">
                                  <p:stCondLst>
                                    <p:cond delay="0"/>
                                  </p:stCondLst>
                                  <p:childTnLst>
                                    <p:set>
                                      <p:cBhvr>
                                        <p:cTn id="182" dur="1" fill="hold">
                                          <p:stCondLst>
                                            <p:cond delay="0"/>
                                          </p:stCondLst>
                                        </p:cTn>
                                        <p:tgtEl>
                                          <p:spTgt spid="18465"/>
                                        </p:tgtEl>
                                        <p:attrNameLst>
                                          <p:attrName>style.visibility</p:attrName>
                                        </p:attrNameLst>
                                      </p:cBhvr>
                                      <p:to>
                                        <p:strVal val="visible"/>
                                      </p:to>
                                    </p:set>
                                    <p:anim calcmode="lin" valueType="num">
                                      <p:cBhvr>
                                        <p:cTn id="183" dur="1500" fill="hold"/>
                                        <p:tgtEl>
                                          <p:spTgt spid="18465"/>
                                        </p:tgtEl>
                                        <p:attrNameLst>
                                          <p:attrName>ppt_w</p:attrName>
                                        </p:attrNameLst>
                                      </p:cBhvr>
                                      <p:tavLst>
                                        <p:tav tm="0">
                                          <p:val>
                                            <p:fltVal val="0"/>
                                          </p:val>
                                        </p:tav>
                                        <p:tav tm="100000">
                                          <p:val>
                                            <p:strVal val="#ppt_w"/>
                                          </p:val>
                                        </p:tav>
                                      </p:tavLst>
                                    </p:anim>
                                    <p:anim calcmode="lin" valueType="num">
                                      <p:cBhvr>
                                        <p:cTn id="184" dur="1500" fill="hold"/>
                                        <p:tgtEl>
                                          <p:spTgt spid="18465"/>
                                        </p:tgtEl>
                                        <p:attrNameLst>
                                          <p:attrName>ppt_h</p:attrName>
                                        </p:attrNameLst>
                                      </p:cBhvr>
                                      <p:tavLst>
                                        <p:tav tm="0">
                                          <p:val>
                                            <p:fltVal val="0"/>
                                          </p:val>
                                        </p:tav>
                                        <p:tav tm="100000">
                                          <p:val>
                                            <p:strVal val="#ppt_h"/>
                                          </p:val>
                                        </p:tav>
                                      </p:tavLst>
                                    </p:anim>
                                    <p:animEffect transition="in" filter="fade">
                                      <p:cBhvr>
                                        <p:cTn id="185" dur="1500"/>
                                        <p:tgtEl>
                                          <p:spTgt spid="18465"/>
                                        </p:tgtEl>
                                      </p:cBhvr>
                                    </p:animEffect>
                                  </p:childTnLst>
                                </p:cTn>
                              </p:par>
                              <p:par>
                                <p:cTn id="186" presetID="10" presetClass="entr" presetSubtype="0" fill="hold" grpId="0" nodeType="withEffect">
                                  <p:stCondLst>
                                    <p:cond delay="700"/>
                                  </p:stCondLst>
                                  <p:childTnLst>
                                    <p:set>
                                      <p:cBhvr>
                                        <p:cTn id="187" dur="1" fill="hold">
                                          <p:stCondLst>
                                            <p:cond delay="0"/>
                                          </p:stCondLst>
                                        </p:cTn>
                                        <p:tgtEl>
                                          <p:spTgt spid="56"/>
                                        </p:tgtEl>
                                        <p:attrNameLst>
                                          <p:attrName>style.visibility</p:attrName>
                                        </p:attrNameLst>
                                      </p:cBhvr>
                                      <p:to>
                                        <p:strVal val="visible"/>
                                      </p:to>
                                    </p:set>
                                    <p:animEffect transition="in" filter="fade">
                                      <p:cBhvr>
                                        <p:cTn id="188" dur="1000"/>
                                        <p:tgtEl>
                                          <p:spTgt spid="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2"/>
                                        </p:tgtEl>
                                        <p:attrNameLst>
                                          <p:attrName>style.visibility</p:attrName>
                                        </p:attrNameLst>
                                      </p:cBhvr>
                                      <p:to>
                                        <p:strVal val="visible"/>
                                      </p:to>
                                    </p:set>
                                    <p:animEffect transition="in" filter="fade">
                                      <p:cBhvr>
                                        <p:cTn id="193" dur="1000"/>
                                        <p:tgtEl>
                                          <p:spTgt spid="2"/>
                                        </p:tgtEl>
                                      </p:cBhvr>
                                    </p:animEffect>
                                  </p:childTnLst>
                                </p:cTn>
                              </p:par>
                            </p:childTnLst>
                          </p:cTn>
                        </p:par>
                        <p:par>
                          <p:cTn id="194" fill="hold">
                            <p:stCondLst>
                              <p:cond delay="1000"/>
                            </p:stCondLst>
                            <p:childTnLst>
                              <p:par>
                                <p:cTn id="195" presetID="1" presetClass="entr" presetSubtype="0" fill="hold" nodeType="afterEffect">
                                  <p:stCondLst>
                                    <p:cond delay="0"/>
                                  </p:stCondLst>
                                  <p:childTnLst>
                                    <p:set>
                                      <p:cBhvr>
                                        <p:cTn id="196" dur="1" fill="hold">
                                          <p:stCondLst>
                                            <p:cond delay="0"/>
                                          </p:stCondLst>
                                        </p:cTn>
                                        <p:tgtEl>
                                          <p:spTgt spid="18496"/>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8500"/>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8501"/>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35" presetClass="path" presetSubtype="0" repeatCount="5000" accel="50000" decel="50000" fill="hold" nodeType="clickEffect">
                                  <p:stCondLst>
                                    <p:cond delay="0"/>
                                  </p:stCondLst>
                                  <p:childTnLst>
                                    <p:animMotion origin="layout" path="M 1.66667E-6 4.81481E-6 L -0.17604 -0.06644 " pathEditMode="relative" rAng="0" ptsTypes="AA">
                                      <p:cBhvr>
                                        <p:cTn id="204" dur="700" fill="hold"/>
                                        <p:tgtEl>
                                          <p:spTgt spid="18496"/>
                                        </p:tgtEl>
                                        <p:attrNameLst>
                                          <p:attrName>ppt_x</p:attrName>
                                          <p:attrName>ppt_y</p:attrName>
                                        </p:attrNameLst>
                                      </p:cBhvr>
                                      <p:rCtr x="-88" y="-33"/>
                                    </p:animMotion>
                                  </p:childTnLst>
                                </p:cTn>
                              </p:par>
                              <p:par>
                                <p:cTn id="205" presetID="35" presetClass="path" presetSubtype="0" repeatCount="5000" accel="50000" decel="50000" fill="hold" nodeType="withEffect">
                                  <p:stCondLst>
                                    <p:cond delay="0"/>
                                  </p:stCondLst>
                                  <p:childTnLst>
                                    <p:animMotion origin="layout" path="M 2.5E-6 1.11111E-6 L -0.05261 0.08542 " pathEditMode="relative" rAng="0" ptsTypes="AA">
                                      <p:cBhvr>
                                        <p:cTn id="206" dur="700" fill="hold"/>
                                        <p:tgtEl>
                                          <p:spTgt spid="18500"/>
                                        </p:tgtEl>
                                        <p:attrNameLst>
                                          <p:attrName>ppt_x</p:attrName>
                                          <p:attrName>ppt_y</p:attrName>
                                        </p:attrNameLst>
                                      </p:cBhvr>
                                      <p:rCtr x="-26" y="43"/>
                                    </p:animMotion>
                                  </p:childTnLst>
                                </p:cTn>
                              </p:par>
                              <p:par>
                                <p:cTn id="207" presetID="35" presetClass="path" presetSubtype="0" repeatCount="5000" accel="50000" decel="50000" fill="hold" nodeType="withEffect">
                                  <p:stCondLst>
                                    <p:cond delay="0"/>
                                  </p:stCondLst>
                                  <p:childTnLst>
                                    <p:animMotion origin="layout" path="M 1.66667E-6 2.96296E-6 L -0.08438 0.02546 " pathEditMode="relative" rAng="0" ptsTypes="AA">
                                      <p:cBhvr>
                                        <p:cTn id="208" dur="700" fill="hold"/>
                                        <p:tgtEl>
                                          <p:spTgt spid="18501"/>
                                        </p:tgtEl>
                                        <p:attrNameLst>
                                          <p:attrName>ppt_x</p:attrName>
                                          <p:attrName>ppt_y</p:attrName>
                                        </p:attrNameLst>
                                      </p:cBhvr>
                                      <p:rCtr x="-42" y="13"/>
                                    </p:animMotion>
                                  </p:childTnLst>
                                </p:cTn>
                              </p:par>
                              <p:par>
                                <p:cTn id="209" presetID="6" presetClass="emph" presetSubtype="0" repeatCount="5000" fill="hold" nodeType="withEffect">
                                  <p:stCondLst>
                                    <p:cond delay="0"/>
                                  </p:stCondLst>
                                  <p:childTnLst>
                                    <p:animScale>
                                      <p:cBhvr>
                                        <p:cTn id="210" dur="700" fill="hold"/>
                                        <p:tgtEl>
                                          <p:spTgt spid="18496"/>
                                        </p:tgtEl>
                                      </p:cBhvr>
                                      <p:by x="300000" y="300000"/>
                                    </p:animScale>
                                  </p:childTnLst>
                                </p:cTn>
                              </p:par>
                              <p:par>
                                <p:cTn id="211" presetID="6" presetClass="emph" presetSubtype="0" repeatCount="5000" fill="hold" nodeType="withEffect">
                                  <p:stCondLst>
                                    <p:cond delay="0"/>
                                  </p:stCondLst>
                                  <p:childTnLst>
                                    <p:animScale>
                                      <p:cBhvr>
                                        <p:cTn id="212" dur="700" fill="hold"/>
                                        <p:tgtEl>
                                          <p:spTgt spid="18500"/>
                                        </p:tgtEl>
                                      </p:cBhvr>
                                      <p:by x="300000" y="300000"/>
                                    </p:animScale>
                                  </p:childTnLst>
                                </p:cTn>
                              </p:par>
                              <p:par>
                                <p:cTn id="213" presetID="6" presetClass="emph" presetSubtype="0" repeatCount="5000" fill="hold" nodeType="withEffect">
                                  <p:stCondLst>
                                    <p:cond delay="0"/>
                                  </p:stCondLst>
                                  <p:childTnLst>
                                    <p:animScale>
                                      <p:cBhvr>
                                        <p:cTn id="214" dur="700" fill="hold"/>
                                        <p:tgtEl>
                                          <p:spTgt spid="18501"/>
                                        </p:tgtEl>
                                      </p:cBhvr>
                                      <p:by x="300000" y="300000"/>
                                    </p:animScale>
                                  </p:childTnLst>
                                </p:cTn>
                              </p:par>
                              <p:par>
                                <p:cTn id="215" presetID="9" presetClass="entr" presetSubtype="0" fill="hold" nodeType="withEffect">
                                  <p:stCondLst>
                                    <p:cond delay="4000"/>
                                  </p:stCondLst>
                                  <p:childTnLst>
                                    <p:set>
                                      <p:cBhvr>
                                        <p:cTn id="216" dur="1" fill="hold">
                                          <p:stCondLst>
                                            <p:cond delay="0"/>
                                          </p:stCondLst>
                                        </p:cTn>
                                        <p:tgtEl>
                                          <p:spTgt spid="18460"/>
                                        </p:tgtEl>
                                        <p:attrNameLst>
                                          <p:attrName>style.visibility</p:attrName>
                                        </p:attrNameLst>
                                      </p:cBhvr>
                                      <p:to>
                                        <p:strVal val="visible"/>
                                      </p:to>
                                    </p:set>
                                    <p:animEffect transition="in" filter="dissolve">
                                      <p:cBhvr>
                                        <p:cTn id="217" dur="1200"/>
                                        <p:tgtEl>
                                          <p:spTgt spid="18460"/>
                                        </p:tgtEl>
                                      </p:cBhvr>
                                    </p:animEffect>
                                  </p:childTnLst>
                                </p:cTn>
                              </p:par>
                              <p:par>
                                <p:cTn id="218" presetID="9" presetClass="entr" presetSubtype="0" fill="hold" nodeType="withEffect">
                                  <p:stCondLst>
                                    <p:cond delay="4000"/>
                                  </p:stCondLst>
                                  <p:childTnLst>
                                    <p:set>
                                      <p:cBhvr>
                                        <p:cTn id="219" dur="1" fill="hold">
                                          <p:stCondLst>
                                            <p:cond delay="0"/>
                                          </p:stCondLst>
                                        </p:cTn>
                                        <p:tgtEl>
                                          <p:spTgt spid="18459"/>
                                        </p:tgtEl>
                                        <p:attrNameLst>
                                          <p:attrName>style.visibility</p:attrName>
                                        </p:attrNameLst>
                                      </p:cBhvr>
                                      <p:to>
                                        <p:strVal val="visible"/>
                                      </p:to>
                                    </p:set>
                                    <p:animEffect transition="in" filter="dissolve">
                                      <p:cBhvr>
                                        <p:cTn id="220" dur="1200"/>
                                        <p:tgtEl>
                                          <p:spTgt spid="18459"/>
                                        </p:tgtEl>
                                      </p:cBhvr>
                                    </p:animEffect>
                                  </p:childTnLst>
                                </p:cTn>
                              </p:par>
                              <p:par>
                                <p:cTn id="221" presetID="9" presetClass="entr" presetSubtype="0" fill="hold" nodeType="withEffect">
                                  <p:stCondLst>
                                    <p:cond delay="4000"/>
                                  </p:stCondLst>
                                  <p:childTnLst>
                                    <p:set>
                                      <p:cBhvr>
                                        <p:cTn id="222" dur="1" fill="hold">
                                          <p:stCondLst>
                                            <p:cond delay="0"/>
                                          </p:stCondLst>
                                        </p:cTn>
                                        <p:tgtEl>
                                          <p:spTgt spid="18458"/>
                                        </p:tgtEl>
                                        <p:attrNameLst>
                                          <p:attrName>style.visibility</p:attrName>
                                        </p:attrNameLst>
                                      </p:cBhvr>
                                      <p:to>
                                        <p:strVal val="visible"/>
                                      </p:to>
                                    </p:set>
                                    <p:animEffect transition="in" filter="dissolve">
                                      <p:cBhvr>
                                        <p:cTn id="223" dur="1200"/>
                                        <p:tgtEl>
                                          <p:spTgt spid="18458"/>
                                        </p:tgtEl>
                                      </p:cBhvr>
                                    </p:animEffect>
                                  </p:childTnLst>
                                </p:cTn>
                              </p:par>
                              <p:par>
                                <p:cTn id="224" presetID="10" presetClass="exit" presetSubtype="0" fill="hold" nodeType="withEffect">
                                  <p:stCondLst>
                                    <p:cond delay="4700"/>
                                  </p:stCondLst>
                                  <p:childTnLst>
                                    <p:animEffect transition="out" filter="fade">
                                      <p:cBhvr>
                                        <p:cTn id="225" dur="1000"/>
                                        <p:tgtEl>
                                          <p:spTgt spid="18491"/>
                                        </p:tgtEl>
                                      </p:cBhvr>
                                    </p:animEffect>
                                    <p:set>
                                      <p:cBhvr>
                                        <p:cTn id="226" dur="1" fill="hold">
                                          <p:stCondLst>
                                            <p:cond delay="999"/>
                                          </p:stCondLst>
                                        </p:cTn>
                                        <p:tgtEl>
                                          <p:spTgt spid="18491"/>
                                        </p:tgtEl>
                                        <p:attrNameLst>
                                          <p:attrName>style.visibility</p:attrName>
                                        </p:attrNameLst>
                                      </p:cBhvr>
                                      <p:to>
                                        <p:strVal val="hidden"/>
                                      </p:to>
                                    </p:set>
                                  </p:childTnLst>
                                </p:cTn>
                              </p:par>
                              <p:par>
                                <p:cTn id="227" presetID="10" presetClass="exit" presetSubtype="0" fill="hold" nodeType="withEffect">
                                  <p:stCondLst>
                                    <p:cond delay="4700"/>
                                  </p:stCondLst>
                                  <p:childTnLst>
                                    <p:animEffect transition="out" filter="fade">
                                      <p:cBhvr>
                                        <p:cTn id="228" dur="1000"/>
                                        <p:tgtEl>
                                          <p:spTgt spid="18493"/>
                                        </p:tgtEl>
                                      </p:cBhvr>
                                    </p:animEffect>
                                    <p:set>
                                      <p:cBhvr>
                                        <p:cTn id="229" dur="1" fill="hold">
                                          <p:stCondLst>
                                            <p:cond delay="999"/>
                                          </p:stCondLst>
                                        </p:cTn>
                                        <p:tgtEl>
                                          <p:spTgt spid="18493"/>
                                        </p:tgtEl>
                                        <p:attrNameLst>
                                          <p:attrName>style.visibility</p:attrName>
                                        </p:attrNameLst>
                                      </p:cBhvr>
                                      <p:to>
                                        <p:strVal val="hidden"/>
                                      </p:to>
                                    </p:set>
                                  </p:childTnLst>
                                </p:cTn>
                              </p:par>
                              <p:par>
                                <p:cTn id="230" presetID="10" presetClass="exit" presetSubtype="0" fill="hold" nodeType="withEffect">
                                  <p:stCondLst>
                                    <p:cond delay="4700"/>
                                  </p:stCondLst>
                                  <p:childTnLst>
                                    <p:animEffect transition="out" filter="fade">
                                      <p:cBhvr>
                                        <p:cTn id="231" dur="1000"/>
                                        <p:tgtEl>
                                          <p:spTgt spid="18489"/>
                                        </p:tgtEl>
                                      </p:cBhvr>
                                    </p:animEffect>
                                    <p:set>
                                      <p:cBhvr>
                                        <p:cTn id="232" dur="1" fill="hold">
                                          <p:stCondLst>
                                            <p:cond delay="999"/>
                                          </p:stCondLst>
                                        </p:cTn>
                                        <p:tgtEl>
                                          <p:spTgt spid="18489"/>
                                        </p:tgtEl>
                                        <p:attrNameLst>
                                          <p:attrName>style.visibility</p:attrName>
                                        </p:attrNameLst>
                                      </p:cBhvr>
                                      <p:to>
                                        <p:strVal val="hidden"/>
                                      </p:to>
                                    </p:set>
                                  </p:childTnLst>
                                </p:cTn>
                              </p:par>
                            </p:childTnLst>
                          </p:cTn>
                        </p:par>
                        <p:par>
                          <p:cTn id="233" fill="hold">
                            <p:stCondLst>
                              <p:cond delay="5700"/>
                            </p:stCondLst>
                            <p:childTnLst>
                              <p:par>
                                <p:cTn id="234" presetID="1" presetClass="exit" presetSubtype="0" fill="hold" nodeType="afterEffect">
                                  <p:stCondLst>
                                    <p:cond delay="0"/>
                                  </p:stCondLst>
                                  <p:childTnLst>
                                    <p:set>
                                      <p:cBhvr>
                                        <p:cTn id="235" dur="1" fill="hold">
                                          <p:stCondLst>
                                            <p:cond delay="0"/>
                                          </p:stCondLst>
                                        </p:cTn>
                                        <p:tgtEl>
                                          <p:spTgt spid="18496"/>
                                        </p:tgtEl>
                                        <p:attrNameLst>
                                          <p:attrName>style.visibility</p:attrName>
                                        </p:attrNameLst>
                                      </p:cBhvr>
                                      <p:to>
                                        <p:strVal val="hidden"/>
                                      </p:to>
                                    </p:set>
                                  </p:childTnLst>
                                </p:cTn>
                              </p:par>
                              <p:par>
                                <p:cTn id="236" presetID="1" presetClass="exit" presetSubtype="0" fill="hold" nodeType="withEffect">
                                  <p:stCondLst>
                                    <p:cond delay="0"/>
                                  </p:stCondLst>
                                  <p:childTnLst>
                                    <p:set>
                                      <p:cBhvr>
                                        <p:cTn id="237" dur="1" fill="hold">
                                          <p:stCondLst>
                                            <p:cond delay="0"/>
                                          </p:stCondLst>
                                        </p:cTn>
                                        <p:tgtEl>
                                          <p:spTgt spid="18500"/>
                                        </p:tgtEl>
                                        <p:attrNameLst>
                                          <p:attrName>style.visibility</p:attrName>
                                        </p:attrNameLst>
                                      </p:cBhvr>
                                      <p:to>
                                        <p:strVal val="hidden"/>
                                      </p:to>
                                    </p:set>
                                  </p:childTnLst>
                                </p:cTn>
                              </p:par>
                              <p:par>
                                <p:cTn id="238" presetID="1" presetClass="exit" presetSubtype="0" fill="hold" nodeType="withEffect">
                                  <p:stCondLst>
                                    <p:cond delay="0"/>
                                  </p:stCondLst>
                                  <p:childTnLst>
                                    <p:set>
                                      <p:cBhvr>
                                        <p:cTn id="239" dur="1" fill="hold">
                                          <p:stCondLst>
                                            <p:cond delay="0"/>
                                          </p:stCondLst>
                                        </p:cTn>
                                        <p:tgtEl>
                                          <p:spTgt spid="18501"/>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42" presetClass="path" presetSubtype="0" decel="50000" fill="hold" nodeType="clickEffect">
                                  <p:stCondLst>
                                    <p:cond delay="0"/>
                                  </p:stCondLst>
                                  <p:childTnLst>
                                    <p:animMotion origin="layout" path="M 5.55556E-7 3.33333E-6 L -0.12049 0.49236 " pathEditMode="relative" rAng="0" ptsTypes="AA">
                                      <p:cBhvr>
                                        <p:cTn id="243" dur="2000" fill="hold"/>
                                        <p:tgtEl>
                                          <p:spTgt spid="18465"/>
                                        </p:tgtEl>
                                        <p:attrNameLst>
                                          <p:attrName>ppt_x</p:attrName>
                                          <p:attrName>ppt_y</p:attrName>
                                        </p:attrNameLst>
                                      </p:cBhvr>
                                      <p:rCtr x="-60" y="246"/>
                                    </p:animMotion>
                                  </p:childTnLst>
                                </p:cTn>
                              </p:par>
                              <p:par>
                                <p:cTn id="244" presetID="6" presetClass="emph" presetSubtype="0" fill="hold" nodeType="withEffect">
                                  <p:stCondLst>
                                    <p:cond delay="0"/>
                                  </p:stCondLst>
                                  <p:childTnLst>
                                    <p:animScale>
                                      <p:cBhvr>
                                        <p:cTn id="245" dur="2000" fill="hold"/>
                                        <p:tgtEl>
                                          <p:spTgt spid="18465"/>
                                        </p:tgtEl>
                                      </p:cBhvr>
                                      <p:by x="25000" y="25000"/>
                                    </p:animScale>
                                  </p:childTnLst>
                                </p:cTn>
                              </p:par>
                              <p:par>
                                <p:cTn id="246" presetID="10" presetClass="exit" presetSubtype="0" fill="hold" grpId="1" nodeType="withEffect">
                                  <p:stCondLst>
                                    <p:cond delay="0"/>
                                  </p:stCondLst>
                                  <p:childTnLst>
                                    <p:animEffect transition="out" filter="fade">
                                      <p:cBhvr>
                                        <p:cTn id="247" dur="1000"/>
                                        <p:tgtEl>
                                          <p:spTgt spid="56"/>
                                        </p:tgtEl>
                                      </p:cBhvr>
                                    </p:animEffect>
                                    <p:set>
                                      <p:cBhvr>
                                        <p:cTn id="248" dur="1" fill="hold">
                                          <p:stCondLst>
                                            <p:cond delay="999"/>
                                          </p:stCondLst>
                                        </p:cTn>
                                        <p:tgtEl>
                                          <p:spTgt spid="56"/>
                                        </p:tgtEl>
                                        <p:attrNameLst>
                                          <p:attrName>style.visibility</p:attrName>
                                        </p:attrNameLst>
                                      </p:cBhvr>
                                      <p:to>
                                        <p:strVal val="hidden"/>
                                      </p:to>
                                    </p:set>
                                  </p:childTnLst>
                                </p:cTn>
                              </p:par>
                              <p:par>
                                <p:cTn id="249" presetID="10" presetClass="exit" presetSubtype="0" fill="hold" nodeType="withEffect">
                                  <p:stCondLst>
                                    <p:cond delay="1000"/>
                                  </p:stCondLst>
                                  <p:childTnLst>
                                    <p:animEffect transition="out" filter="fade">
                                      <p:cBhvr>
                                        <p:cTn id="250" dur="1000"/>
                                        <p:tgtEl>
                                          <p:spTgt spid="18465"/>
                                        </p:tgtEl>
                                      </p:cBhvr>
                                    </p:animEffect>
                                    <p:set>
                                      <p:cBhvr>
                                        <p:cTn id="251" dur="1" fill="hold">
                                          <p:stCondLst>
                                            <p:cond delay="999"/>
                                          </p:stCondLst>
                                        </p:cTn>
                                        <p:tgtEl>
                                          <p:spTgt spid="18465"/>
                                        </p:tgtEl>
                                        <p:attrNameLst>
                                          <p:attrName>style.visibility</p:attrName>
                                        </p:attrNameLst>
                                      </p:cBhvr>
                                      <p:to>
                                        <p:strVal val="hidden"/>
                                      </p:to>
                                    </p:set>
                                  </p:childTnLst>
                                </p:cTn>
                              </p:par>
                              <p:par>
                                <p:cTn id="252" presetID="10" presetClass="entr" presetSubtype="0" fill="hold" nodeType="withEffect">
                                  <p:stCondLst>
                                    <p:cond delay="1500"/>
                                  </p:stCondLst>
                                  <p:childTnLst>
                                    <p:set>
                                      <p:cBhvr>
                                        <p:cTn id="253" dur="1" fill="hold">
                                          <p:stCondLst>
                                            <p:cond delay="0"/>
                                          </p:stCondLst>
                                        </p:cTn>
                                        <p:tgtEl>
                                          <p:spTgt spid="18442"/>
                                        </p:tgtEl>
                                        <p:attrNameLst>
                                          <p:attrName>style.visibility</p:attrName>
                                        </p:attrNameLst>
                                      </p:cBhvr>
                                      <p:to>
                                        <p:strVal val="visible"/>
                                      </p:to>
                                    </p:set>
                                    <p:animEffect transition="in" filter="fade">
                                      <p:cBhvr>
                                        <p:cTn id="254" dur="1000"/>
                                        <p:tgtEl>
                                          <p:spTgt spid="18442"/>
                                        </p:tgtEl>
                                      </p:cBhvr>
                                    </p:animEffect>
                                  </p:childTnLst>
                                </p:cTn>
                              </p:par>
                              <p:par>
                                <p:cTn id="255" presetID="10" presetClass="entr" presetSubtype="0" fill="hold" grpId="0" nodeType="withEffect">
                                  <p:stCondLst>
                                    <p:cond delay="1500"/>
                                  </p:stCondLst>
                                  <p:childTnLst>
                                    <p:set>
                                      <p:cBhvr>
                                        <p:cTn id="256" dur="1" fill="hold">
                                          <p:stCondLst>
                                            <p:cond delay="0"/>
                                          </p:stCondLst>
                                        </p:cTn>
                                        <p:tgtEl>
                                          <p:spTgt spid="18445"/>
                                        </p:tgtEl>
                                        <p:attrNameLst>
                                          <p:attrName>style.visibility</p:attrName>
                                        </p:attrNameLst>
                                      </p:cBhvr>
                                      <p:to>
                                        <p:strVal val="visible"/>
                                      </p:to>
                                    </p:set>
                                    <p:animEffect transition="in" filter="fade">
                                      <p:cBhvr>
                                        <p:cTn id="257" dur="1000"/>
                                        <p:tgtEl>
                                          <p:spTgt spid="18445"/>
                                        </p:tgtEl>
                                      </p:cBhvr>
                                    </p:animEffect>
                                  </p:childTnLst>
                                </p:cTn>
                              </p:par>
                              <p:par>
                                <p:cTn id="258" presetID="1" presetClass="exit" presetSubtype="0" fill="hold" nodeType="withEffect">
                                  <p:stCondLst>
                                    <p:cond delay="1500"/>
                                  </p:stCondLst>
                                  <p:childTnLst>
                                    <p:set>
                                      <p:cBhvr>
                                        <p:cTn id="259" dur="1" fill="hold">
                                          <p:stCondLst>
                                            <p:cond delay="0"/>
                                          </p:stCondLst>
                                        </p:cTn>
                                        <p:tgtEl>
                                          <p:spTgt spid="18489"/>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53" presetClass="entr" presetSubtype="0" fill="hold" nodeType="clickEffect">
                                  <p:stCondLst>
                                    <p:cond delay="0"/>
                                  </p:stCondLst>
                                  <p:childTnLst>
                                    <p:set>
                                      <p:cBhvr>
                                        <p:cTn id="263" dur="1" fill="hold">
                                          <p:stCondLst>
                                            <p:cond delay="0"/>
                                          </p:stCondLst>
                                        </p:cTn>
                                        <p:tgtEl>
                                          <p:spTgt spid="18464"/>
                                        </p:tgtEl>
                                        <p:attrNameLst>
                                          <p:attrName>style.visibility</p:attrName>
                                        </p:attrNameLst>
                                      </p:cBhvr>
                                      <p:to>
                                        <p:strVal val="visible"/>
                                      </p:to>
                                    </p:set>
                                    <p:anim calcmode="lin" valueType="num">
                                      <p:cBhvr>
                                        <p:cTn id="264" dur="1500" fill="hold"/>
                                        <p:tgtEl>
                                          <p:spTgt spid="18464"/>
                                        </p:tgtEl>
                                        <p:attrNameLst>
                                          <p:attrName>ppt_w</p:attrName>
                                        </p:attrNameLst>
                                      </p:cBhvr>
                                      <p:tavLst>
                                        <p:tav tm="0">
                                          <p:val>
                                            <p:fltVal val="0"/>
                                          </p:val>
                                        </p:tav>
                                        <p:tav tm="100000">
                                          <p:val>
                                            <p:strVal val="#ppt_w"/>
                                          </p:val>
                                        </p:tav>
                                      </p:tavLst>
                                    </p:anim>
                                    <p:anim calcmode="lin" valueType="num">
                                      <p:cBhvr>
                                        <p:cTn id="265" dur="1500" fill="hold"/>
                                        <p:tgtEl>
                                          <p:spTgt spid="18464"/>
                                        </p:tgtEl>
                                        <p:attrNameLst>
                                          <p:attrName>ppt_h</p:attrName>
                                        </p:attrNameLst>
                                      </p:cBhvr>
                                      <p:tavLst>
                                        <p:tav tm="0">
                                          <p:val>
                                            <p:fltVal val="0"/>
                                          </p:val>
                                        </p:tav>
                                        <p:tav tm="100000">
                                          <p:val>
                                            <p:strVal val="#ppt_h"/>
                                          </p:val>
                                        </p:tav>
                                      </p:tavLst>
                                    </p:anim>
                                    <p:animEffect transition="in" filter="fade">
                                      <p:cBhvr>
                                        <p:cTn id="266" dur="1500"/>
                                        <p:tgtEl>
                                          <p:spTgt spid="18464"/>
                                        </p:tgtEl>
                                      </p:cBhvr>
                                    </p:animEffect>
                                  </p:childTnLst>
                                </p:cTn>
                              </p:par>
                              <p:par>
                                <p:cTn id="267" presetID="10" presetClass="entr" presetSubtype="0" fill="hold" grpId="0" nodeType="withEffect">
                                  <p:stCondLst>
                                    <p:cond delay="700"/>
                                  </p:stCondLst>
                                  <p:childTnLst>
                                    <p:set>
                                      <p:cBhvr>
                                        <p:cTn id="268" dur="1" fill="hold">
                                          <p:stCondLst>
                                            <p:cond delay="0"/>
                                          </p:stCondLst>
                                        </p:cTn>
                                        <p:tgtEl>
                                          <p:spTgt spid="57"/>
                                        </p:tgtEl>
                                        <p:attrNameLst>
                                          <p:attrName>style.visibility</p:attrName>
                                        </p:attrNameLst>
                                      </p:cBhvr>
                                      <p:to>
                                        <p:strVal val="visible"/>
                                      </p:to>
                                    </p:set>
                                    <p:animEffect transition="in" filter="fade">
                                      <p:cBhvr>
                                        <p:cTn id="269" dur="1000"/>
                                        <p:tgtEl>
                                          <p:spTgt spid="57"/>
                                        </p:tgtEl>
                                      </p:cBhvr>
                                    </p:animEffect>
                                  </p:childTnLst>
                                </p:cTn>
                              </p:par>
                            </p:childTnLst>
                          </p:cTn>
                        </p:par>
                      </p:childTnLst>
                    </p:cTn>
                  </p:par>
                  <p:par>
                    <p:cTn id="270" fill="hold">
                      <p:stCondLst>
                        <p:cond delay="indefinite"/>
                      </p:stCondLst>
                      <p:childTnLst>
                        <p:par>
                          <p:cTn id="271" fill="hold">
                            <p:stCondLst>
                              <p:cond delay="0"/>
                            </p:stCondLst>
                            <p:childTnLst>
                              <p:par>
                                <p:cTn id="272" presetID="9" presetClass="entr" presetSubtype="0" fill="hold" nodeType="clickEffect">
                                  <p:stCondLst>
                                    <p:cond delay="0"/>
                                  </p:stCondLst>
                                  <p:childTnLst>
                                    <p:set>
                                      <p:cBhvr>
                                        <p:cTn id="273" dur="1" fill="hold">
                                          <p:stCondLst>
                                            <p:cond delay="0"/>
                                          </p:stCondLst>
                                        </p:cTn>
                                        <p:tgtEl>
                                          <p:spTgt spid="18495"/>
                                        </p:tgtEl>
                                        <p:attrNameLst>
                                          <p:attrName>style.visibility</p:attrName>
                                        </p:attrNameLst>
                                      </p:cBhvr>
                                      <p:to>
                                        <p:strVal val="visible"/>
                                      </p:to>
                                    </p:set>
                                    <p:animEffect transition="in" filter="dissolve">
                                      <p:cBhvr>
                                        <p:cTn id="274" dur="500"/>
                                        <p:tgtEl>
                                          <p:spTgt spid="18495"/>
                                        </p:tgtEl>
                                      </p:cBhvr>
                                    </p:animEffect>
                                  </p:childTnLst>
                                </p:cTn>
                              </p:par>
                            </p:childTnLst>
                          </p:cTn>
                        </p:par>
                        <p:par>
                          <p:cTn id="275" fill="hold">
                            <p:stCondLst>
                              <p:cond delay="500"/>
                            </p:stCondLst>
                            <p:childTnLst>
                              <p:par>
                                <p:cTn id="276" presetID="26" presetClass="emph" presetSubtype="0" fill="hold" nodeType="afterEffect">
                                  <p:stCondLst>
                                    <p:cond delay="0"/>
                                  </p:stCondLst>
                                  <p:childTnLst>
                                    <p:animEffect transition="out" filter="fade">
                                      <p:cBhvr>
                                        <p:cTn id="277" dur="500" tmFilter="0, 0; .2, .5; .8, .5; 1, 0"/>
                                        <p:tgtEl>
                                          <p:spTgt spid="18495"/>
                                        </p:tgtEl>
                                      </p:cBhvr>
                                    </p:animEffect>
                                    <p:animScale>
                                      <p:cBhvr>
                                        <p:cTn id="278" dur="250" autoRev="1" fill="hold"/>
                                        <p:tgtEl>
                                          <p:spTgt spid="18495"/>
                                        </p:tgtEl>
                                      </p:cBhvr>
                                      <p:by x="105000" y="105000"/>
                                    </p:animScale>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nodeType="clickEffect">
                                  <p:stCondLst>
                                    <p:cond delay="0"/>
                                  </p:stCondLst>
                                  <p:childTnLst>
                                    <p:set>
                                      <p:cBhvr>
                                        <p:cTn id="282" dur="1" fill="hold">
                                          <p:stCondLst>
                                            <p:cond delay="0"/>
                                          </p:stCondLst>
                                        </p:cTn>
                                        <p:tgtEl>
                                          <p:spTgt spid="3"/>
                                        </p:tgtEl>
                                        <p:attrNameLst>
                                          <p:attrName>style.visibility</p:attrName>
                                        </p:attrNameLst>
                                      </p:cBhvr>
                                      <p:to>
                                        <p:strVal val="visible"/>
                                      </p:to>
                                    </p:set>
                                    <p:animEffect transition="in" filter="fade">
                                      <p:cBhvr>
                                        <p:cTn id="283" dur="1000"/>
                                        <p:tgtEl>
                                          <p:spTgt spid="3"/>
                                        </p:tgtEl>
                                      </p:cBhvr>
                                    </p:animEffect>
                                  </p:childTnLst>
                                </p:cTn>
                              </p:par>
                            </p:childTnLst>
                          </p:cTn>
                        </p:par>
                        <p:par>
                          <p:cTn id="284" fill="hold">
                            <p:stCondLst>
                              <p:cond delay="1000"/>
                            </p:stCondLst>
                            <p:childTnLst>
                              <p:par>
                                <p:cTn id="285" presetID="42" presetClass="entr" presetSubtype="0" fill="hold" nodeType="afterEffect">
                                  <p:stCondLst>
                                    <p:cond delay="0"/>
                                  </p:stCondLst>
                                  <p:childTnLst>
                                    <p:set>
                                      <p:cBhvr>
                                        <p:cTn id="286" dur="1" fill="hold">
                                          <p:stCondLst>
                                            <p:cond delay="0"/>
                                          </p:stCondLst>
                                        </p:cTn>
                                        <p:tgtEl>
                                          <p:spTgt spid="4"/>
                                        </p:tgtEl>
                                        <p:attrNameLst>
                                          <p:attrName>style.visibility</p:attrName>
                                        </p:attrNameLst>
                                      </p:cBhvr>
                                      <p:to>
                                        <p:strVal val="visible"/>
                                      </p:to>
                                    </p:set>
                                    <p:animEffect transition="in" filter="fade">
                                      <p:cBhvr>
                                        <p:cTn id="287" dur="1000"/>
                                        <p:tgtEl>
                                          <p:spTgt spid="4"/>
                                        </p:tgtEl>
                                      </p:cBhvr>
                                    </p:animEffect>
                                    <p:anim calcmode="lin" valueType="num">
                                      <p:cBhvr>
                                        <p:cTn id="288" dur="1000" fill="hold"/>
                                        <p:tgtEl>
                                          <p:spTgt spid="4"/>
                                        </p:tgtEl>
                                        <p:attrNameLst>
                                          <p:attrName>ppt_x</p:attrName>
                                        </p:attrNameLst>
                                      </p:cBhvr>
                                      <p:tavLst>
                                        <p:tav tm="0">
                                          <p:val>
                                            <p:strVal val="#ppt_x"/>
                                          </p:val>
                                        </p:tav>
                                        <p:tav tm="100000">
                                          <p:val>
                                            <p:strVal val="#ppt_x"/>
                                          </p:val>
                                        </p:tav>
                                      </p:tavLst>
                                    </p:anim>
                                    <p:anim calcmode="lin" valueType="num">
                                      <p:cBhvr>
                                        <p:cTn id="289" dur="1000" fill="hold"/>
                                        <p:tgtEl>
                                          <p:spTgt spid="4"/>
                                        </p:tgtEl>
                                        <p:attrNameLst>
                                          <p:attrName>ppt_y</p:attrName>
                                        </p:attrNameLst>
                                      </p:cBhvr>
                                      <p:tavLst>
                                        <p:tav tm="0">
                                          <p:val>
                                            <p:strVal val="#ppt_y+.1"/>
                                          </p:val>
                                        </p:tav>
                                        <p:tav tm="100000">
                                          <p:val>
                                            <p:strVal val="#ppt_y"/>
                                          </p:val>
                                        </p:tav>
                                      </p:tavLst>
                                    </p:anim>
                                  </p:childTnLst>
                                </p:cTn>
                              </p:par>
                              <p:par>
                                <p:cTn id="290" presetID="1" presetClass="entr" presetSubtype="0" fill="hold" nodeType="withEffect">
                                  <p:stCondLst>
                                    <p:cond delay="0"/>
                                  </p:stCondLst>
                                  <p:childTnLst>
                                    <p:set>
                                      <p:cBhvr>
                                        <p:cTn id="291" dur="1" fill="hold">
                                          <p:stCondLst>
                                            <p:cond delay="0"/>
                                          </p:stCondLst>
                                        </p:cTn>
                                        <p:tgtEl>
                                          <p:spTgt spid="49"/>
                                        </p:tgtEl>
                                        <p:attrNameLst>
                                          <p:attrName>style.visibility</p:attrName>
                                        </p:attrNameLst>
                                      </p:cBhvr>
                                      <p:to>
                                        <p:strVal val="visible"/>
                                      </p:to>
                                    </p:set>
                                  </p:childTnLst>
                                </p:cTn>
                              </p:par>
                            </p:childTnLst>
                          </p:cTn>
                        </p:par>
                      </p:childTnLst>
                    </p:cTn>
                  </p:par>
                  <p:par>
                    <p:cTn id="292" fill="hold">
                      <p:stCondLst>
                        <p:cond delay="indefinite"/>
                      </p:stCondLst>
                      <p:childTnLst>
                        <p:par>
                          <p:cTn id="293" fill="hold">
                            <p:stCondLst>
                              <p:cond delay="0"/>
                            </p:stCondLst>
                            <p:childTnLst>
                              <p:par>
                                <p:cTn id="294" presetID="42" presetClass="path" presetSubtype="0" decel="50000" fill="hold" nodeType="clickEffect">
                                  <p:stCondLst>
                                    <p:cond delay="0"/>
                                  </p:stCondLst>
                                  <p:childTnLst>
                                    <p:animMotion origin="layout" path="M -1.11111E-6 4.07407E-6 L -0.63819 0.67338 " pathEditMode="relative" rAng="0" ptsTypes="AA">
                                      <p:cBhvr>
                                        <p:cTn id="295" dur="2000" fill="hold"/>
                                        <p:tgtEl>
                                          <p:spTgt spid="18464"/>
                                        </p:tgtEl>
                                        <p:attrNameLst>
                                          <p:attrName>ppt_x</p:attrName>
                                          <p:attrName>ppt_y</p:attrName>
                                        </p:attrNameLst>
                                      </p:cBhvr>
                                      <p:rCtr x="-319" y="337"/>
                                    </p:animMotion>
                                  </p:childTnLst>
                                </p:cTn>
                              </p:par>
                              <p:par>
                                <p:cTn id="296" presetID="6" presetClass="emph" presetSubtype="0" fill="hold" nodeType="withEffect">
                                  <p:stCondLst>
                                    <p:cond delay="0"/>
                                  </p:stCondLst>
                                  <p:childTnLst>
                                    <p:animScale>
                                      <p:cBhvr>
                                        <p:cTn id="297" dur="2000" fill="hold"/>
                                        <p:tgtEl>
                                          <p:spTgt spid="18464"/>
                                        </p:tgtEl>
                                      </p:cBhvr>
                                      <p:by x="25000" y="25000"/>
                                    </p:animScale>
                                  </p:childTnLst>
                                </p:cTn>
                              </p:par>
                              <p:par>
                                <p:cTn id="298" presetID="10" presetClass="exit" presetSubtype="0" fill="hold" grpId="1" nodeType="withEffect">
                                  <p:stCondLst>
                                    <p:cond delay="0"/>
                                  </p:stCondLst>
                                  <p:childTnLst>
                                    <p:animEffect transition="out" filter="fade">
                                      <p:cBhvr>
                                        <p:cTn id="299" dur="1000"/>
                                        <p:tgtEl>
                                          <p:spTgt spid="57"/>
                                        </p:tgtEl>
                                      </p:cBhvr>
                                    </p:animEffect>
                                    <p:set>
                                      <p:cBhvr>
                                        <p:cTn id="300" dur="1" fill="hold">
                                          <p:stCondLst>
                                            <p:cond delay="999"/>
                                          </p:stCondLst>
                                        </p:cTn>
                                        <p:tgtEl>
                                          <p:spTgt spid="57"/>
                                        </p:tgtEl>
                                        <p:attrNameLst>
                                          <p:attrName>style.visibility</p:attrName>
                                        </p:attrNameLst>
                                      </p:cBhvr>
                                      <p:to>
                                        <p:strVal val="hidden"/>
                                      </p:to>
                                    </p:set>
                                  </p:childTnLst>
                                </p:cTn>
                              </p:par>
                              <p:par>
                                <p:cTn id="301" presetID="10" presetClass="exit" presetSubtype="0" fill="hold" nodeType="withEffect">
                                  <p:stCondLst>
                                    <p:cond delay="1000"/>
                                  </p:stCondLst>
                                  <p:childTnLst>
                                    <p:animEffect transition="out" filter="fade">
                                      <p:cBhvr>
                                        <p:cTn id="302" dur="1000"/>
                                        <p:tgtEl>
                                          <p:spTgt spid="18464"/>
                                        </p:tgtEl>
                                      </p:cBhvr>
                                    </p:animEffect>
                                    <p:set>
                                      <p:cBhvr>
                                        <p:cTn id="303" dur="1" fill="hold">
                                          <p:stCondLst>
                                            <p:cond delay="999"/>
                                          </p:stCondLst>
                                        </p:cTn>
                                        <p:tgtEl>
                                          <p:spTgt spid="18464"/>
                                        </p:tgtEl>
                                        <p:attrNameLst>
                                          <p:attrName>style.visibility</p:attrName>
                                        </p:attrNameLst>
                                      </p:cBhvr>
                                      <p:to>
                                        <p:strVal val="hidden"/>
                                      </p:to>
                                    </p:set>
                                  </p:childTnLst>
                                </p:cTn>
                              </p:par>
                              <p:par>
                                <p:cTn id="304" presetID="10" presetClass="entr" presetSubtype="0" fill="hold" nodeType="withEffect">
                                  <p:stCondLst>
                                    <p:cond delay="1000"/>
                                  </p:stCondLst>
                                  <p:childTnLst>
                                    <p:set>
                                      <p:cBhvr>
                                        <p:cTn id="305" dur="1" fill="hold">
                                          <p:stCondLst>
                                            <p:cond delay="0"/>
                                          </p:stCondLst>
                                        </p:cTn>
                                        <p:tgtEl>
                                          <p:spTgt spid="18441"/>
                                        </p:tgtEl>
                                        <p:attrNameLst>
                                          <p:attrName>style.visibility</p:attrName>
                                        </p:attrNameLst>
                                      </p:cBhvr>
                                      <p:to>
                                        <p:strVal val="visible"/>
                                      </p:to>
                                    </p:set>
                                    <p:animEffect transition="in" filter="fade">
                                      <p:cBhvr>
                                        <p:cTn id="306" dur="1000"/>
                                        <p:tgtEl>
                                          <p:spTgt spid="18441"/>
                                        </p:tgtEl>
                                      </p:cBhvr>
                                    </p:animEffect>
                                  </p:childTnLst>
                                </p:cTn>
                              </p:par>
                              <p:par>
                                <p:cTn id="307" presetID="10" presetClass="entr" presetSubtype="0" fill="hold" grpId="0" nodeType="withEffect">
                                  <p:stCondLst>
                                    <p:cond delay="1000"/>
                                  </p:stCondLst>
                                  <p:childTnLst>
                                    <p:set>
                                      <p:cBhvr>
                                        <p:cTn id="308" dur="1" fill="hold">
                                          <p:stCondLst>
                                            <p:cond delay="0"/>
                                          </p:stCondLst>
                                        </p:cTn>
                                        <p:tgtEl>
                                          <p:spTgt spid="18446"/>
                                        </p:tgtEl>
                                        <p:attrNameLst>
                                          <p:attrName>style.visibility</p:attrName>
                                        </p:attrNameLst>
                                      </p:cBhvr>
                                      <p:to>
                                        <p:strVal val="visible"/>
                                      </p:to>
                                    </p:set>
                                    <p:animEffect transition="in" filter="fade">
                                      <p:cBhvr>
                                        <p:cTn id="309" dur="1000"/>
                                        <p:tgtEl>
                                          <p:spTgt spid="18446"/>
                                        </p:tgtEl>
                                      </p:cBhvr>
                                    </p:animEffect>
                                  </p:childTnLst>
                                </p:cTn>
                              </p:par>
                            </p:childTnLst>
                          </p:cTn>
                        </p:par>
                      </p:childTnLst>
                    </p:cTn>
                  </p:par>
                  <p:par>
                    <p:cTn id="310" fill="hold">
                      <p:stCondLst>
                        <p:cond delay="indefinite"/>
                      </p:stCondLst>
                      <p:childTnLst>
                        <p:par>
                          <p:cTn id="311" fill="hold">
                            <p:stCondLst>
                              <p:cond delay="0"/>
                            </p:stCondLst>
                            <p:childTnLst>
                              <p:par>
                                <p:cTn id="312" presetID="10" presetClass="entr" presetSubtype="0" fill="hold" nodeType="clickEffect">
                                  <p:stCondLst>
                                    <p:cond delay="0"/>
                                  </p:stCondLst>
                                  <p:childTnLst>
                                    <p:set>
                                      <p:cBhvr>
                                        <p:cTn id="313" dur="1" fill="hold">
                                          <p:stCondLst>
                                            <p:cond delay="0"/>
                                          </p:stCondLst>
                                        </p:cTn>
                                        <p:tgtEl>
                                          <p:spTgt spid="53"/>
                                        </p:tgtEl>
                                        <p:attrNameLst>
                                          <p:attrName>style.visibility</p:attrName>
                                        </p:attrNameLst>
                                      </p:cBhvr>
                                      <p:to>
                                        <p:strVal val="visible"/>
                                      </p:to>
                                    </p:set>
                                    <p:animEffect transition="in" filter="fade">
                                      <p:cBhvr>
                                        <p:cTn id="314" dur="1000"/>
                                        <p:tgtEl>
                                          <p:spTgt spid="53"/>
                                        </p:tgtEl>
                                      </p:cBhvr>
                                    </p:animEffect>
                                  </p:childTnLst>
                                </p:cTn>
                              </p:par>
                            </p:childTnLst>
                          </p:cTn>
                        </p:par>
                        <p:par>
                          <p:cTn id="315" fill="hold">
                            <p:stCondLst>
                              <p:cond delay="1000"/>
                            </p:stCondLst>
                            <p:childTnLst>
                              <p:par>
                                <p:cTn id="316" presetID="35" presetClass="path" presetSubtype="0" repeatCount="3000" accel="50000" decel="50000" fill="hold" nodeType="afterEffect">
                                  <p:stCondLst>
                                    <p:cond delay="0"/>
                                  </p:stCondLst>
                                  <p:childTnLst>
                                    <p:animMotion origin="layout" path="M 3.33333E-6 -2.22222E-6 L -0.2125 -0.07222 " pathEditMode="relative" rAng="0" ptsTypes="AA">
                                      <p:cBhvr>
                                        <p:cTn id="317" dur="800" fill="hold"/>
                                        <p:tgtEl>
                                          <p:spTgt spid="49"/>
                                        </p:tgtEl>
                                        <p:attrNameLst>
                                          <p:attrName>ppt_x</p:attrName>
                                          <p:attrName>ppt_y</p:attrName>
                                        </p:attrNameLst>
                                      </p:cBhvr>
                                      <p:rCtr x="-106" y="-36"/>
                                    </p:animMotion>
                                  </p:childTnLst>
                                </p:cTn>
                              </p:par>
                              <p:par>
                                <p:cTn id="318" presetID="6" presetClass="emph" presetSubtype="0" repeatCount="3000" fill="hold" nodeType="withEffect">
                                  <p:stCondLst>
                                    <p:cond delay="0"/>
                                  </p:stCondLst>
                                  <p:childTnLst>
                                    <p:animScale>
                                      <p:cBhvr>
                                        <p:cTn id="319" dur="800" fill="hold"/>
                                        <p:tgtEl>
                                          <p:spTgt spid="49"/>
                                        </p:tgtEl>
                                      </p:cBhvr>
                                      <p:by x="300000" y="300000"/>
                                    </p:animScale>
                                  </p:childTnLst>
                                </p:cTn>
                              </p:par>
                              <p:par>
                                <p:cTn id="320" presetID="9" presetClass="exit" presetSubtype="0" fill="hold" nodeType="withEffect">
                                  <p:stCondLst>
                                    <p:cond delay="3000"/>
                                  </p:stCondLst>
                                  <p:childTnLst>
                                    <p:animEffect transition="out" filter="dissolve">
                                      <p:cBhvr>
                                        <p:cTn id="321" dur="1500"/>
                                        <p:tgtEl>
                                          <p:spTgt spid="18495"/>
                                        </p:tgtEl>
                                      </p:cBhvr>
                                    </p:animEffect>
                                    <p:set>
                                      <p:cBhvr>
                                        <p:cTn id="322" dur="1" fill="hold">
                                          <p:stCondLst>
                                            <p:cond delay="1499"/>
                                          </p:stCondLst>
                                        </p:cTn>
                                        <p:tgtEl>
                                          <p:spTgt spid="18495"/>
                                        </p:tgtEl>
                                        <p:attrNameLst>
                                          <p:attrName>style.visibility</p:attrName>
                                        </p:attrNameLst>
                                      </p:cBhvr>
                                      <p:to>
                                        <p:strVal val="hidden"/>
                                      </p:to>
                                    </p:set>
                                  </p:childTnLst>
                                </p:cTn>
                              </p:par>
                              <p:par>
                                <p:cTn id="323" presetID="10" presetClass="exit" presetSubtype="0" fill="hold" nodeType="withEffect">
                                  <p:stCondLst>
                                    <p:cond delay="3500"/>
                                  </p:stCondLst>
                                  <p:childTnLst>
                                    <p:animEffect transition="out" filter="fade">
                                      <p:cBhvr>
                                        <p:cTn id="324" dur="1000"/>
                                        <p:tgtEl>
                                          <p:spTgt spid="4"/>
                                        </p:tgtEl>
                                      </p:cBhvr>
                                    </p:animEffect>
                                    <p:set>
                                      <p:cBhvr>
                                        <p:cTn id="325" dur="1" fill="hold">
                                          <p:stCondLst>
                                            <p:cond delay="999"/>
                                          </p:stCondLst>
                                        </p:cTn>
                                        <p:tgtEl>
                                          <p:spTgt spid="4"/>
                                        </p:tgtEl>
                                        <p:attrNameLst>
                                          <p:attrName>style.visibility</p:attrName>
                                        </p:attrNameLst>
                                      </p:cBhvr>
                                      <p:to>
                                        <p:strVal val="hidden"/>
                                      </p:to>
                                    </p:set>
                                  </p:childTnLst>
                                </p:cTn>
                              </p:par>
                              <p:par>
                                <p:cTn id="326" presetID="10" presetClass="exit" presetSubtype="0" fill="hold" nodeType="withEffect">
                                  <p:stCondLst>
                                    <p:cond delay="3500"/>
                                  </p:stCondLst>
                                  <p:childTnLst>
                                    <p:animEffect transition="out" filter="fade">
                                      <p:cBhvr>
                                        <p:cTn id="327" dur="500"/>
                                        <p:tgtEl>
                                          <p:spTgt spid="53"/>
                                        </p:tgtEl>
                                      </p:cBhvr>
                                    </p:animEffect>
                                    <p:set>
                                      <p:cBhvr>
                                        <p:cTn id="328" dur="1" fill="hold">
                                          <p:stCondLst>
                                            <p:cond delay="499"/>
                                          </p:stCondLst>
                                        </p:cTn>
                                        <p:tgtEl>
                                          <p:spTgt spid="53"/>
                                        </p:tgtEl>
                                        <p:attrNameLst>
                                          <p:attrName>style.visibility</p:attrName>
                                        </p:attrNameLst>
                                      </p:cBhvr>
                                      <p:to>
                                        <p:strVal val="hidden"/>
                                      </p:to>
                                    </p:set>
                                  </p:childTnLst>
                                </p:cTn>
                              </p:par>
                            </p:childTnLst>
                          </p:cTn>
                        </p:par>
                      </p:childTnLst>
                    </p:cTn>
                  </p:par>
                  <p:par>
                    <p:cTn id="329" fill="hold">
                      <p:stCondLst>
                        <p:cond delay="indefinite"/>
                      </p:stCondLst>
                      <p:childTnLst>
                        <p:par>
                          <p:cTn id="330" fill="hold">
                            <p:stCondLst>
                              <p:cond delay="0"/>
                            </p:stCondLst>
                            <p:childTnLst>
                              <p:par>
                                <p:cTn id="331" presetID="53" presetClass="entr" presetSubtype="0" fill="hold" nodeType="clickEffect">
                                  <p:stCondLst>
                                    <p:cond delay="0"/>
                                  </p:stCondLst>
                                  <p:childTnLst>
                                    <p:set>
                                      <p:cBhvr>
                                        <p:cTn id="332" dur="1" fill="hold">
                                          <p:stCondLst>
                                            <p:cond delay="0"/>
                                          </p:stCondLst>
                                        </p:cTn>
                                        <p:tgtEl>
                                          <p:spTgt spid="18463"/>
                                        </p:tgtEl>
                                        <p:attrNameLst>
                                          <p:attrName>style.visibility</p:attrName>
                                        </p:attrNameLst>
                                      </p:cBhvr>
                                      <p:to>
                                        <p:strVal val="visible"/>
                                      </p:to>
                                    </p:set>
                                    <p:anim calcmode="lin" valueType="num">
                                      <p:cBhvr>
                                        <p:cTn id="333" dur="1500" fill="hold"/>
                                        <p:tgtEl>
                                          <p:spTgt spid="18463"/>
                                        </p:tgtEl>
                                        <p:attrNameLst>
                                          <p:attrName>ppt_w</p:attrName>
                                        </p:attrNameLst>
                                      </p:cBhvr>
                                      <p:tavLst>
                                        <p:tav tm="0">
                                          <p:val>
                                            <p:fltVal val="0"/>
                                          </p:val>
                                        </p:tav>
                                        <p:tav tm="100000">
                                          <p:val>
                                            <p:strVal val="#ppt_w"/>
                                          </p:val>
                                        </p:tav>
                                      </p:tavLst>
                                    </p:anim>
                                    <p:anim calcmode="lin" valueType="num">
                                      <p:cBhvr>
                                        <p:cTn id="334" dur="1500" fill="hold"/>
                                        <p:tgtEl>
                                          <p:spTgt spid="18463"/>
                                        </p:tgtEl>
                                        <p:attrNameLst>
                                          <p:attrName>ppt_h</p:attrName>
                                        </p:attrNameLst>
                                      </p:cBhvr>
                                      <p:tavLst>
                                        <p:tav tm="0">
                                          <p:val>
                                            <p:fltVal val="0"/>
                                          </p:val>
                                        </p:tav>
                                        <p:tav tm="100000">
                                          <p:val>
                                            <p:strVal val="#ppt_h"/>
                                          </p:val>
                                        </p:tav>
                                      </p:tavLst>
                                    </p:anim>
                                    <p:animEffect transition="in" filter="fade">
                                      <p:cBhvr>
                                        <p:cTn id="335" dur="1500"/>
                                        <p:tgtEl>
                                          <p:spTgt spid="18463"/>
                                        </p:tgtEl>
                                      </p:cBhvr>
                                    </p:animEffect>
                                  </p:childTnLst>
                                </p:cTn>
                              </p:par>
                              <p:par>
                                <p:cTn id="336" presetID="10" presetClass="entr" presetSubtype="0" fill="hold" grpId="0" nodeType="withEffect">
                                  <p:stCondLst>
                                    <p:cond delay="700"/>
                                  </p:stCondLst>
                                  <p:childTnLst>
                                    <p:set>
                                      <p:cBhvr>
                                        <p:cTn id="337" dur="1" fill="hold">
                                          <p:stCondLst>
                                            <p:cond delay="0"/>
                                          </p:stCondLst>
                                        </p:cTn>
                                        <p:tgtEl>
                                          <p:spTgt spid="58"/>
                                        </p:tgtEl>
                                        <p:attrNameLst>
                                          <p:attrName>style.visibility</p:attrName>
                                        </p:attrNameLst>
                                      </p:cBhvr>
                                      <p:to>
                                        <p:strVal val="visible"/>
                                      </p:to>
                                    </p:set>
                                    <p:animEffect transition="in" filter="fade">
                                      <p:cBhvr>
                                        <p:cTn id="338" dur="1000"/>
                                        <p:tgtEl>
                                          <p:spTgt spid="58"/>
                                        </p:tgtEl>
                                      </p:cBhvr>
                                    </p:animEffect>
                                  </p:childTnLst>
                                </p:cTn>
                              </p:par>
                            </p:childTnLst>
                          </p:cTn>
                        </p:par>
                      </p:childTnLst>
                    </p:cTn>
                  </p:par>
                  <p:par>
                    <p:cTn id="339" fill="hold">
                      <p:stCondLst>
                        <p:cond delay="indefinite"/>
                      </p:stCondLst>
                      <p:childTnLst>
                        <p:par>
                          <p:cTn id="340" fill="hold">
                            <p:stCondLst>
                              <p:cond delay="0"/>
                            </p:stCondLst>
                            <p:childTnLst>
                              <p:par>
                                <p:cTn id="341" presetID="9" presetClass="entr" presetSubtype="0" fill="hold" nodeType="clickEffect">
                                  <p:stCondLst>
                                    <p:cond delay="0"/>
                                  </p:stCondLst>
                                  <p:childTnLst>
                                    <p:set>
                                      <p:cBhvr>
                                        <p:cTn id="342" dur="1" fill="hold">
                                          <p:stCondLst>
                                            <p:cond delay="0"/>
                                          </p:stCondLst>
                                        </p:cTn>
                                        <p:tgtEl>
                                          <p:spTgt spid="18502"/>
                                        </p:tgtEl>
                                        <p:attrNameLst>
                                          <p:attrName>style.visibility</p:attrName>
                                        </p:attrNameLst>
                                      </p:cBhvr>
                                      <p:to>
                                        <p:strVal val="visible"/>
                                      </p:to>
                                    </p:set>
                                    <p:animEffect transition="in" filter="dissolve">
                                      <p:cBhvr>
                                        <p:cTn id="343" dur="2000"/>
                                        <p:tgtEl>
                                          <p:spTgt spid="18502"/>
                                        </p:tgtEl>
                                      </p:cBhvr>
                                    </p:animEffect>
                                  </p:childTnLst>
                                </p:cTn>
                              </p:par>
                              <p:par>
                                <p:cTn id="344" presetID="10" presetClass="exit" presetSubtype="0" fill="hold" nodeType="withEffect">
                                  <p:stCondLst>
                                    <p:cond delay="1400"/>
                                  </p:stCondLst>
                                  <p:childTnLst>
                                    <p:animEffect transition="out" filter="fade">
                                      <p:cBhvr>
                                        <p:cTn id="345" dur="500"/>
                                        <p:tgtEl>
                                          <p:spTgt spid="18460"/>
                                        </p:tgtEl>
                                      </p:cBhvr>
                                    </p:animEffect>
                                    <p:set>
                                      <p:cBhvr>
                                        <p:cTn id="346" dur="1" fill="hold">
                                          <p:stCondLst>
                                            <p:cond delay="499"/>
                                          </p:stCondLst>
                                        </p:cTn>
                                        <p:tgtEl>
                                          <p:spTgt spid="18460"/>
                                        </p:tgtEl>
                                        <p:attrNameLst>
                                          <p:attrName>style.visibility</p:attrName>
                                        </p:attrNameLst>
                                      </p:cBhvr>
                                      <p:to>
                                        <p:strVal val="hidden"/>
                                      </p:to>
                                    </p:set>
                                  </p:childTnLst>
                                </p:cTn>
                              </p:par>
                            </p:childTnLst>
                          </p:cTn>
                        </p:par>
                        <p:par>
                          <p:cTn id="347" fill="hold">
                            <p:stCondLst>
                              <p:cond delay="2000"/>
                            </p:stCondLst>
                            <p:childTnLst>
                              <p:par>
                                <p:cTn id="348" presetID="22" presetClass="entr" presetSubtype="2" fill="hold" nodeType="afterEffect">
                                  <p:stCondLst>
                                    <p:cond delay="0"/>
                                  </p:stCondLst>
                                  <p:childTnLst>
                                    <p:set>
                                      <p:cBhvr>
                                        <p:cTn id="349" dur="1" fill="hold">
                                          <p:stCondLst>
                                            <p:cond delay="0"/>
                                          </p:stCondLst>
                                        </p:cTn>
                                        <p:tgtEl>
                                          <p:spTgt spid="18503"/>
                                        </p:tgtEl>
                                        <p:attrNameLst>
                                          <p:attrName>style.visibility</p:attrName>
                                        </p:attrNameLst>
                                      </p:cBhvr>
                                      <p:to>
                                        <p:strVal val="visible"/>
                                      </p:to>
                                    </p:set>
                                    <p:animEffect transition="in" filter="wipe(right)">
                                      <p:cBhvr>
                                        <p:cTn id="350" dur="700"/>
                                        <p:tgtEl>
                                          <p:spTgt spid="18503"/>
                                        </p:tgtEl>
                                      </p:cBhvr>
                                    </p:animEffect>
                                  </p:childTnLst>
                                </p:cTn>
                              </p:par>
                            </p:childTnLst>
                          </p:cTn>
                        </p:par>
                        <p:par>
                          <p:cTn id="351" fill="hold">
                            <p:stCondLst>
                              <p:cond delay="2700"/>
                            </p:stCondLst>
                            <p:childTnLst>
                              <p:par>
                                <p:cTn id="352" presetID="22" presetClass="exit" presetSubtype="2" fill="hold" nodeType="afterEffect">
                                  <p:stCondLst>
                                    <p:cond delay="0"/>
                                  </p:stCondLst>
                                  <p:childTnLst>
                                    <p:animEffect transition="out" filter="wipe(right)">
                                      <p:cBhvr>
                                        <p:cTn id="353" dur="700"/>
                                        <p:tgtEl>
                                          <p:spTgt spid="18503"/>
                                        </p:tgtEl>
                                      </p:cBhvr>
                                    </p:animEffect>
                                    <p:set>
                                      <p:cBhvr>
                                        <p:cTn id="354" dur="1" fill="hold">
                                          <p:stCondLst>
                                            <p:cond delay="699"/>
                                          </p:stCondLst>
                                        </p:cTn>
                                        <p:tgtEl>
                                          <p:spTgt spid="18503"/>
                                        </p:tgtEl>
                                        <p:attrNameLst>
                                          <p:attrName>style.visibility</p:attrName>
                                        </p:attrNameLst>
                                      </p:cBhvr>
                                      <p:to>
                                        <p:strVal val="hidden"/>
                                      </p:to>
                                    </p:set>
                                  </p:childTnLst>
                                </p:cTn>
                              </p:par>
                            </p:childTnLst>
                          </p:cTn>
                        </p:par>
                        <p:par>
                          <p:cTn id="355" fill="hold">
                            <p:stCondLst>
                              <p:cond delay="3400"/>
                            </p:stCondLst>
                            <p:childTnLst>
                              <p:par>
                                <p:cTn id="356" presetID="22" presetClass="entr" presetSubtype="2" fill="hold" nodeType="afterEffect">
                                  <p:stCondLst>
                                    <p:cond delay="0"/>
                                  </p:stCondLst>
                                  <p:childTnLst>
                                    <p:set>
                                      <p:cBhvr>
                                        <p:cTn id="357" dur="1" fill="hold">
                                          <p:stCondLst>
                                            <p:cond delay="0"/>
                                          </p:stCondLst>
                                        </p:cTn>
                                        <p:tgtEl>
                                          <p:spTgt spid="18503"/>
                                        </p:tgtEl>
                                        <p:attrNameLst>
                                          <p:attrName>style.visibility</p:attrName>
                                        </p:attrNameLst>
                                      </p:cBhvr>
                                      <p:to>
                                        <p:strVal val="visible"/>
                                      </p:to>
                                    </p:set>
                                    <p:animEffect transition="in" filter="wipe(right)">
                                      <p:cBhvr>
                                        <p:cTn id="358" dur="700"/>
                                        <p:tgtEl>
                                          <p:spTgt spid="18503"/>
                                        </p:tgtEl>
                                      </p:cBhvr>
                                    </p:animEffect>
                                  </p:childTnLst>
                                </p:cTn>
                              </p:par>
                            </p:childTnLst>
                          </p:cTn>
                        </p:par>
                        <p:par>
                          <p:cTn id="359" fill="hold">
                            <p:stCondLst>
                              <p:cond delay="4100"/>
                            </p:stCondLst>
                            <p:childTnLst>
                              <p:par>
                                <p:cTn id="360" presetID="22" presetClass="exit" presetSubtype="2" fill="hold" nodeType="afterEffect">
                                  <p:stCondLst>
                                    <p:cond delay="0"/>
                                  </p:stCondLst>
                                  <p:childTnLst>
                                    <p:animEffect transition="out" filter="wipe(right)">
                                      <p:cBhvr>
                                        <p:cTn id="361" dur="700"/>
                                        <p:tgtEl>
                                          <p:spTgt spid="18503"/>
                                        </p:tgtEl>
                                      </p:cBhvr>
                                    </p:animEffect>
                                    <p:set>
                                      <p:cBhvr>
                                        <p:cTn id="362" dur="1" fill="hold">
                                          <p:stCondLst>
                                            <p:cond delay="699"/>
                                          </p:stCondLst>
                                        </p:cTn>
                                        <p:tgtEl>
                                          <p:spTgt spid="18503"/>
                                        </p:tgtEl>
                                        <p:attrNameLst>
                                          <p:attrName>style.visibility</p:attrName>
                                        </p:attrNameLst>
                                      </p:cBhvr>
                                      <p:to>
                                        <p:strVal val="hidden"/>
                                      </p:to>
                                    </p:set>
                                  </p:childTnLst>
                                </p:cTn>
                              </p:par>
                            </p:childTnLst>
                          </p:cTn>
                        </p:par>
                        <p:par>
                          <p:cTn id="363" fill="hold">
                            <p:stCondLst>
                              <p:cond delay="4800"/>
                            </p:stCondLst>
                            <p:childTnLst>
                              <p:par>
                                <p:cTn id="364" presetID="9" presetClass="exit" presetSubtype="0" fill="hold" nodeType="afterEffect">
                                  <p:stCondLst>
                                    <p:cond delay="0"/>
                                  </p:stCondLst>
                                  <p:childTnLst>
                                    <p:animEffect transition="out" filter="dissolve">
                                      <p:cBhvr>
                                        <p:cTn id="365" dur="1400"/>
                                        <p:tgtEl>
                                          <p:spTgt spid="18502"/>
                                        </p:tgtEl>
                                      </p:cBhvr>
                                    </p:animEffect>
                                    <p:set>
                                      <p:cBhvr>
                                        <p:cTn id="366" dur="1" fill="hold">
                                          <p:stCondLst>
                                            <p:cond delay="1399"/>
                                          </p:stCondLst>
                                        </p:cTn>
                                        <p:tgtEl>
                                          <p:spTgt spid="18502"/>
                                        </p:tgtEl>
                                        <p:attrNameLst>
                                          <p:attrName>style.visibility</p:attrName>
                                        </p:attrNameLst>
                                      </p:cBhvr>
                                      <p:to>
                                        <p:strVal val="hidden"/>
                                      </p:to>
                                    </p:set>
                                  </p:childTnLst>
                                </p:cTn>
                              </p:par>
                              <p:par>
                                <p:cTn id="367" presetID="10" presetClass="entr" presetSubtype="0" fill="hold" nodeType="withEffect">
                                  <p:stCondLst>
                                    <p:cond delay="0"/>
                                  </p:stCondLst>
                                  <p:childTnLst>
                                    <p:set>
                                      <p:cBhvr>
                                        <p:cTn id="368" dur="1" fill="hold">
                                          <p:stCondLst>
                                            <p:cond delay="0"/>
                                          </p:stCondLst>
                                        </p:cTn>
                                        <p:tgtEl>
                                          <p:spTgt spid="18460"/>
                                        </p:tgtEl>
                                        <p:attrNameLst>
                                          <p:attrName>style.visibility</p:attrName>
                                        </p:attrNameLst>
                                      </p:cBhvr>
                                      <p:to>
                                        <p:strVal val="visible"/>
                                      </p:to>
                                    </p:set>
                                    <p:animEffect transition="in" filter="fade">
                                      <p:cBhvr>
                                        <p:cTn id="369" dur="500"/>
                                        <p:tgtEl>
                                          <p:spTgt spid="18460"/>
                                        </p:tgtEl>
                                      </p:cBhvr>
                                    </p:animEffect>
                                  </p:childTnLst>
                                </p:cTn>
                              </p:par>
                            </p:childTnLst>
                          </p:cTn>
                        </p:par>
                      </p:childTnLst>
                    </p:cTn>
                  </p:par>
                  <p:par>
                    <p:cTn id="370" fill="hold">
                      <p:stCondLst>
                        <p:cond delay="indefinite"/>
                      </p:stCondLst>
                      <p:childTnLst>
                        <p:par>
                          <p:cTn id="371" fill="hold">
                            <p:stCondLst>
                              <p:cond delay="0"/>
                            </p:stCondLst>
                            <p:childTnLst>
                              <p:par>
                                <p:cTn id="372" presetID="42" presetClass="path" presetSubtype="0" decel="50000" fill="hold" nodeType="clickEffect">
                                  <p:stCondLst>
                                    <p:cond delay="0"/>
                                  </p:stCondLst>
                                  <p:childTnLst>
                                    <p:animMotion origin="layout" path="M -3.05556E-6 -4.81481E-6 L -0.23732 0.69075 " pathEditMode="relative" rAng="0" ptsTypes="AA">
                                      <p:cBhvr>
                                        <p:cTn id="373" dur="2000" fill="hold"/>
                                        <p:tgtEl>
                                          <p:spTgt spid="18463"/>
                                        </p:tgtEl>
                                        <p:attrNameLst>
                                          <p:attrName>ppt_x</p:attrName>
                                          <p:attrName>ppt_y</p:attrName>
                                        </p:attrNameLst>
                                      </p:cBhvr>
                                      <p:rCtr x="-119" y="345"/>
                                    </p:animMotion>
                                  </p:childTnLst>
                                </p:cTn>
                              </p:par>
                              <p:par>
                                <p:cTn id="374" presetID="6" presetClass="emph" presetSubtype="0" fill="hold" nodeType="withEffect">
                                  <p:stCondLst>
                                    <p:cond delay="0"/>
                                  </p:stCondLst>
                                  <p:childTnLst>
                                    <p:animScale>
                                      <p:cBhvr>
                                        <p:cTn id="375" dur="2000" fill="hold"/>
                                        <p:tgtEl>
                                          <p:spTgt spid="18463"/>
                                        </p:tgtEl>
                                      </p:cBhvr>
                                      <p:by x="25000" y="25000"/>
                                    </p:animScale>
                                  </p:childTnLst>
                                </p:cTn>
                              </p:par>
                              <p:par>
                                <p:cTn id="376" presetID="10" presetClass="exit" presetSubtype="0" fill="hold" grpId="1" nodeType="withEffect">
                                  <p:stCondLst>
                                    <p:cond delay="0"/>
                                  </p:stCondLst>
                                  <p:childTnLst>
                                    <p:animEffect transition="out" filter="fade">
                                      <p:cBhvr>
                                        <p:cTn id="377" dur="1000"/>
                                        <p:tgtEl>
                                          <p:spTgt spid="58"/>
                                        </p:tgtEl>
                                      </p:cBhvr>
                                    </p:animEffect>
                                    <p:set>
                                      <p:cBhvr>
                                        <p:cTn id="378" dur="1" fill="hold">
                                          <p:stCondLst>
                                            <p:cond delay="999"/>
                                          </p:stCondLst>
                                        </p:cTn>
                                        <p:tgtEl>
                                          <p:spTgt spid="58"/>
                                        </p:tgtEl>
                                        <p:attrNameLst>
                                          <p:attrName>style.visibility</p:attrName>
                                        </p:attrNameLst>
                                      </p:cBhvr>
                                      <p:to>
                                        <p:strVal val="hidden"/>
                                      </p:to>
                                    </p:set>
                                  </p:childTnLst>
                                </p:cTn>
                              </p:par>
                              <p:par>
                                <p:cTn id="379" presetID="10" presetClass="exit" presetSubtype="0" fill="hold" nodeType="withEffect">
                                  <p:stCondLst>
                                    <p:cond delay="1000"/>
                                  </p:stCondLst>
                                  <p:childTnLst>
                                    <p:animEffect transition="out" filter="fade">
                                      <p:cBhvr>
                                        <p:cTn id="380" dur="1000"/>
                                        <p:tgtEl>
                                          <p:spTgt spid="18463"/>
                                        </p:tgtEl>
                                      </p:cBhvr>
                                    </p:animEffect>
                                    <p:set>
                                      <p:cBhvr>
                                        <p:cTn id="381" dur="1" fill="hold">
                                          <p:stCondLst>
                                            <p:cond delay="999"/>
                                          </p:stCondLst>
                                        </p:cTn>
                                        <p:tgtEl>
                                          <p:spTgt spid="18463"/>
                                        </p:tgtEl>
                                        <p:attrNameLst>
                                          <p:attrName>style.visibility</p:attrName>
                                        </p:attrNameLst>
                                      </p:cBhvr>
                                      <p:to>
                                        <p:strVal val="hidden"/>
                                      </p:to>
                                    </p:set>
                                  </p:childTnLst>
                                </p:cTn>
                              </p:par>
                              <p:par>
                                <p:cTn id="382" presetID="10" presetClass="entr" presetSubtype="0" fill="hold" grpId="0" nodeType="withEffect">
                                  <p:stCondLst>
                                    <p:cond delay="1500"/>
                                  </p:stCondLst>
                                  <p:childTnLst>
                                    <p:set>
                                      <p:cBhvr>
                                        <p:cTn id="383" dur="1" fill="hold">
                                          <p:stCondLst>
                                            <p:cond delay="0"/>
                                          </p:stCondLst>
                                        </p:cTn>
                                        <p:tgtEl>
                                          <p:spTgt spid="18447"/>
                                        </p:tgtEl>
                                        <p:attrNameLst>
                                          <p:attrName>style.visibility</p:attrName>
                                        </p:attrNameLst>
                                      </p:cBhvr>
                                      <p:to>
                                        <p:strVal val="visible"/>
                                      </p:to>
                                    </p:set>
                                    <p:animEffect transition="in" filter="fade">
                                      <p:cBhvr>
                                        <p:cTn id="384" dur="1000"/>
                                        <p:tgtEl>
                                          <p:spTgt spid="18447"/>
                                        </p:tgtEl>
                                      </p:cBhvr>
                                    </p:animEffect>
                                  </p:childTnLst>
                                </p:cTn>
                              </p:par>
                              <p:par>
                                <p:cTn id="385" presetID="10" presetClass="entr" presetSubtype="0" fill="hold" nodeType="withEffect">
                                  <p:stCondLst>
                                    <p:cond delay="1500"/>
                                  </p:stCondLst>
                                  <p:childTnLst>
                                    <p:set>
                                      <p:cBhvr>
                                        <p:cTn id="386" dur="1" fill="hold">
                                          <p:stCondLst>
                                            <p:cond delay="0"/>
                                          </p:stCondLst>
                                        </p:cTn>
                                        <p:tgtEl>
                                          <p:spTgt spid="18440"/>
                                        </p:tgtEl>
                                        <p:attrNameLst>
                                          <p:attrName>style.visibility</p:attrName>
                                        </p:attrNameLst>
                                      </p:cBhvr>
                                      <p:to>
                                        <p:strVal val="visible"/>
                                      </p:to>
                                    </p:set>
                                    <p:animEffect transition="in" filter="fade">
                                      <p:cBhvr>
                                        <p:cTn id="387" dur="1000"/>
                                        <p:tgtEl>
                                          <p:spTgt spid="18440"/>
                                        </p:tgtEl>
                                      </p:cBhvr>
                                    </p:animEffect>
                                  </p:childTnLst>
                                </p:cTn>
                              </p:par>
                            </p:childTnLst>
                          </p:cTn>
                        </p:par>
                        <p:par>
                          <p:cTn id="388" fill="hold">
                            <p:stCondLst>
                              <p:cond delay="2500"/>
                            </p:stCondLst>
                            <p:childTnLst>
                              <p:par>
                                <p:cTn id="389" presetID="1" presetClass="entr" presetSubtype="0" fill="hold" nodeType="afterEffect">
                                  <p:stCondLst>
                                    <p:cond delay="0"/>
                                  </p:stCondLst>
                                  <p:childTnLst>
                                    <p:set>
                                      <p:cBhvr>
                                        <p:cTn id="39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P spid="18444" grpId="0"/>
      <p:bldP spid="18445" grpId="0"/>
      <p:bldP spid="18446" grpId="0"/>
      <p:bldP spid="18447" grpId="0"/>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63" grpId="0" animBg="1"/>
      <p:bldP spid="63" grpId="1" animBg="1"/>
      <p:bldP spid="63" grpId="2" animBg="1"/>
      <p:bldP spid="65" grpId="0" animBg="1"/>
      <p:bldP spid="65" grpId="1" animBg="1"/>
      <p:bldP spid="65" grpId="2" animBg="1"/>
      <p:bldP spid="67" grpId="0" animBg="1"/>
      <p:bldP spid="67" grpId="1" animBg="1"/>
      <p:bldP spid="67" grpId="2" animBg="1"/>
      <p:bldP spid="68" grpId="0" animBg="1"/>
      <p:bldP spid="68" grpId="1" animBg="1"/>
      <p:bldP spid="68" grpId="2" animBg="1"/>
      <p:bldP spid="60" grpId="0" animBg="1"/>
      <p:bldP spid="60" grpId="1" animBg="1"/>
      <p:bldP spid="60" grpId="2" animBg="1"/>
      <p:bldP spid="69" grpId="0" animBg="1"/>
      <p:bldP spid="69" grpId="1" animBg="1"/>
      <p:bldP spid="69" grpId="2" animBg="1"/>
      <p:bldP spid="70" grpId="0" animBg="1"/>
      <p:bldP spid="70" grpId="1" animBg="1"/>
      <p:bldP spid="70" grpId="2" animBg="1"/>
      <p:bldP spid="54" grpId="0"/>
      <p:bldP spid="54" grpId="1"/>
      <p:bldP spid="55" grpId="0"/>
      <p:bldP spid="55" grpId="1"/>
      <p:bldP spid="56" grpId="0"/>
      <p:bldP spid="56" grpId="1"/>
      <p:bldP spid="57" grpId="0"/>
      <p:bldP spid="57" grpId="1"/>
      <p:bldP spid="58" grpId="0"/>
      <p:bldP spid="5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Rectangle 443393"/>
          <p:cNvPicPr>
            <a:picLocks noChangeAspect="1" noChangeArrowheads="1"/>
          </p:cNvPicPr>
          <p:nvPr/>
        </p:nvPicPr>
        <p:blipFill>
          <a:blip r:embed="rId4"/>
          <a:srcRect/>
          <a:stretch>
            <a:fillRect/>
          </a:stretch>
        </p:blipFill>
        <p:spPr bwMode="auto">
          <a:xfrm>
            <a:off x="2133600" y="2514601"/>
            <a:ext cx="5105400" cy="2911475"/>
          </a:xfrm>
          <a:prstGeom prst="rect">
            <a:avLst/>
          </a:prstGeom>
          <a:noFill/>
          <a:ln w="9525">
            <a:noFill/>
            <a:miter lim="800000"/>
            <a:headEnd/>
            <a:tailEnd/>
          </a:ln>
        </p:spPr>
      </p:pic>
      <p:sp>
        <p:nvSpPr>
          <p:cNvPr id="18" name="Rectangle 17"/>
          <p:cNvSpPr>
            <a:spLocks noChangeArrowheads="1"/>
          </p:cNvSpPr>
          <p:nvPr/>
        </p:nvSpPr>
        <p:spPr bwMode="auto">
          <a:xfrm>
            <a:off x="2420938" y="2971800"/>
            <a:ext cx="4570412" cy="1524000"/>
          </a:xfrm>
          <a:prstGeom prst="rect">
            <a:avLst/>
          </a:prstGeom>
          <a:noFill/>
          <a:ln w="12700" algn="ctr">
            <a:noFill/>
            <a:miter lim="800000"/>
            <a:headEnd type="none" w="sm" len="sm"/>
            <a:tailEnd type="none" w="sm" len="sm"/>
          </a:ln>
        </p:spPr>
        <p:txBody>
          <a:bodyPr wrap="none" anchor="ctr"/>
          <a:lstStyle/>
          <a:p>
            <a:pPr algn="ctr">
              <a:defRPr/>
            </a:pPr>
            <a:endParaRPr lang="en-US" dirty="0">
              <a:latin typeface="Calibri" pitchFamily="34" charset="0"/>
              <a:ea typeface="ＭＳ Ｐゴシック" pitchFamily="-80" charset="-128"/>
            </a:endParaRPr>
          </a:p>
        </p:txBody>
      </p:sp>
      <p:pic>
        <p:nvPicPr>
          <p:cNvPr id="7" name="Picture 10" descr="SGAV"/>
          <p:cNvPicPr>
            <a:picLocks noChangeAspect="1" noChangeArrowheads="1"/>
          </p:cNvPicPr>
          <p:nvPr/>
        </p:nvPicPr>
        <p:blipFill>
          <a:blip r:embed="rId5"/>
          <a:srcRect/>
          <a:stretch>
            <a:fillRect/>
          </a:stretch>
        </p:blipFill>
        <p:spPr bwMode="auto">
          <a:xfrm>
            <a:off x="2428860" y="3000372"/>
            <a:ext cx="4505583" cy="857256"/>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3" descr="Circular-Field"/>
          <p:cNvPicPr>
            <a:picLocks noChangeAspect="1" noChangeArrowheads="1"/>
          </p:cNvPicPr>
          <p:nvPr/>
        </p:nvPicPr>
        <p:blipFill>
          <a:blip r:embed="rId3"/>
          <a:srcRect/>
          <a:stretch>
            <a:fillRect/>
          </a:stretch>
        </p:blipFill>
        <p:spPr bwMode="auto">
          <a:xfrm>
            <a:off x="657225" y="1411287"/>
            <a:ext cx="8226425" cy="5057775"/>
          </a:xfrm>
          <a:prstGeom prst="rect">
            <a:avLst/>
          </a:prstGeom>
          <a:noFill/>
          <a:ln w="9525">
            <a:noFill/>
            <a:miter lim="800000"/>
            <a:headEnd/>
            <a:tailEnd/>
          </a:ln>
        </p:spPr>
      </p:pic>
      <p:pic>
        <p:nvPicPr>
          <p:cNvPr id="9219" name="Picture 23" descr="Circular-Field"/>
          <p:cNvPicPr>
            <a:picLocks noChangeAspect="1" noChangeArrowheads="1"/>
          </p:cNvPicPr>
          <p:nvPr/>
        </p:nvPicPr>
        <p:blipFill>
          <a:blip r:embed="rId3"/>
          <a:srcRect/>
          <a:stretch>
            <a:fillRect/>
          </a:stretch>
        </p:blipFill>
        <p:spPr bwMode="auto">
          <a:xfrm>
            <a:off x="658813" y="1495425"/>
            <a:ext cx="8226425" cy="5057775"/>
          </a:xfrm>
          <a:prstGeom prst="rect">
            <a:avLst/>
          </a:prstGeom>
          <a:noFill/>
          <a:ln w="9525">
            <a:noFill/>
            <a:miter lim="800000"/>
            <a:headEnd/>
            <a:tailEnd/>
          </a:ln>
        </p:spPr>
      </p:pic>
      <p:sp>
        <p:nvSpPr>
          <p:cNvPr id="9220" name="Rectangle 2"/>
          <p:cNvSpPr>
            <a:spLocks noGrp="1" noChangeArrowheads="1"/>
          </p:cNvSpPr>
          <p:nvPr>
            <p:ph type="title" idx="4294967295"/>
          </p:nvPr>
        </p:nvSpPr>
        <p:spPr>
          <a:xfrm>
            <a:off x="76200" y="76200"/>
            <a:ext cx="8626475" cy="609398"/>
          </a:xfrm>
          <a:noFill/>
        </p:spPr>
        <p:txBody>
          <a:bodyPr/>
          <a:lstStyle/>
          <a:p>
            <a:pPr eaLnBrk="1" hangingPunct="1"/>
            <a:r>
              <a:rPr lang="fr-FR" dirty="0" smtClean="0"/>
              <a:t>Microsoft et la virtualisation</a:t>
            </a:r>
            <a:endParaRPr lang="fr-FR" dirty="0" smtClean="0">
              <a:effectLst/>
            </a:endParaRPr>
          </a:p>
        </p:txBody>
      </p:sp>
      <p:pic>
        <p:nvPicPr>
          <p:cNvPr id="124933" name="Picture 5" descr="Desktop-SoftGrid"/>
          <p:cNvPicPr>
            <a:picLocks noChangeAspect="1" noChangeArrowheads="1"/>
          </p:cNvPicPr>
          <p:nvPr/>
        </p:nvPicPr>
        <p:blipFill>
          <a:blip r:embed="rId4"/>
          <a:srcRect/>
          <a:stretch>
            <a:fillRect/>
          </a:stretch>
        </p:blipFill>
        <p:spPr bwMode="auto">
          <a:xfrm>
            <a:off x="5695950" y="4594225"/>
            <a:ext cx="1590675" cy="1722437"/>
          </a:xfrm>
          <a:prstGeom prst="rect">
            <a:avLst/>
          </a:prstGeom>
          <a:noFill/>
          <a:ln w="9525">
            <a:noFill/>
            <a:miter lim="800000"/>
            <a:headEnd/>
            <a:tailEnd/>
          </a:ln>
        </p:spPr>
      </p:pic>
      <p:pic>
        <p:nvPicPr>
          <p:cNvPr id="124934" name="Picture 6" descr="Desktop-TS-Client"/>
          <p:cNvPicPr>
            <a:picLocks noChangeAspect="1" noChangeArrowheads="1"/>
          </p:cNvPicPr>
          <p:nvPr/>
        </p:nvPicPr>
        <p:blipFill>
          <a:blip r:embed="rId5"/>
          <a:srcRect/>
          <a:stretch>
            <a:fillRect/>
          </a:stretch>
        </p:blipFill>
        <p:spPr bwMode="auto">
          <a:xfrm>
            <a:off x="1609725" y="2066925"/>
            <a:ext cx="1590675" cy="1722437"/>
          </a:xfrm>
          <a:prstGeom prst="rect">
            <a:avLst/>
          </a:prstGeom>
          <a:noFill/>
          <a:ln w="9525">
            <a:noFill/>
            <a:miter lim="800000"/>
            <a:headEnd/>
            <a:tailEnd/>
          </a:ln>
        </p:spPr>
      </p:pic>
      <p:pic>
        <p:nvPicPr>
          <p:cNvPr id="124935" name="Picture 7" descr="Desktop-Virtual"/>
          <p:cNvPicPr>
            <a:picLocks noChangeAspect="1" noChangeArrowheads="1"/>
          </p:cNvPicPr>
          <p:nvPr/>
        </p:nvPicPr>
        <p:blipFill>
          <a:blip r:embed="rId6"/>
          <a:srcRect/>
          <a:stretch>
            <a:fillRect/>
          </a:stretch>
        </p:blipFill>
        <p:spPr bwMode="auto">
          <a:xfrm>
            <a:off x="1825625" y="4411662"/>
            <a:ext cx="1406525" cy="1557338"/>
          </a:xfrm>
          <a:prstGeom prst="rect">
            <a:avLst/>
          </a:prstGeom>
          <a:noFill/>
          <a:ln w="9525">
            <a:noFill/>
            <a:miter lim="800000"/>
            <a:headEnd/>
            <a:tailEnd/>
          </a:ln>
        </p:spPr>
      </p:pic>
      <p:pic>
        <p:nvPicPr>
          <p:cNvPr id="124938" name="Picture 10" descr="Logo-Systems-Center"/>
          <p:cNvPicPr>
            <a:picLocks noChangeAspect="1" noChangeArrowheads="1"/>
          </p:cNvPicPr>
          <p:nvPr/>
        </p:nvPicPr>
        <p:blipFill>
          <a:blip r:embed="rId7"/>
          <a:srcRect/>
          <a:stretch>
            <a:fillRect/>
          </a:stretch>
        </p:blipFill>
        <p:spPr bwMode="auto">
          <a:xfrm>
            <a:off x="3881438" y="3470275"/>
            <a:ext cx="2652712" cy="717550"/>
          </a:xfrm>
          <a:prstGeom prst="rect">
            <a:avLst/>
          </a:prstGeom>
          <a:noFill/>
          <a:ln w="9525">
            <a:noFill/>
            <a:miter lim="800000"/>
            <a:headEnd/>
            <a:tailEnd/>
          </a:ln>
        </p:spPr>
      </p:pic>
      <p:pic>
        <p:nvPicPr>
          <p:cNvPr id="124939" name="Picture 11" descr="Logo-Terminal-Services"/>
          <p:cNvPicPr>
            <a:picLocks noChangeAspect="1" noChangeArrowheads="1"/>
          </p:cNvPicPr>
          <p:nvPr/>
        </p:nvPicPr>
        <p:blipFill>
          <a:blip r:embed="rId8"/>
          <a:srcRect/>
          <a:stretch>
            <a:fillRect/>
          </a:stretch>
        </p:blipFill>
        <p:spPr bwMode="auto">
          <a:xfrm>
            <a:off x="214282" y="3500438"/>
            <a:ext cx="1520825" cy="339725"/>
          </a:xfrm>
          <a:prstGeom prst="rect">
            <a:avLst/>
          </a:prstGeom>
          <a:noFill/>
          <a:ln w="9525">
            <a:noFill/>
            <a:miter lim="800000"/>
            <a:headEnd/>
            <a:tailEnd/>
          </a:ln>
        </p:spPr>
      </p:pic>
      <p:pic>
        <p:nvPicPr>
          <p:cNvPr id="124940" name="Picture 12" descr="Logo-Virtual-PC"/>
          <p:cNvPicPr>
            <a:picLocks noChangeAspect="1" noChangeArrowheads="1"/>
          </p:cNvPicPr>
          <p:nvPr/>
        </p:nvPicPr>
        <p:blipFill>
          <a:blip r:embed="rId9"/>
          <a:srcRect/>
          <a:stretch>
            <a:fillRect/>
          </a:stretch>
        </p:blipFill>
        <p:spPr bwMode="auto">
          <a:xfrm>
            <a:off x="285720" y="5492767"/>
            <a:ext cx="936625" cy="365125"/>
          </a:xfrm>
          <a:prstGeom prst="rect">
            <a:avLst/>
          </a:prstGeom>
          <a:noFill/>
          <a:ln w="9525">
            <a:noFill/>
            <a:miter lim="800000"/>
            <a:headEnd/>
            <a:tailEnd/>
          </a:ln>
        </p:spPr>
      </p:pic>
      <p:pic>
        <p:nvPicPr>
          <p:cNvPr id="124941" name="Picture 13" descr="Logo-Virtual-Server-2005-R2"/>
          <p:cNvPicPr>
            <a:picLocks noChangeAspect="1" noChangeArrowheads="1"/>
          </p:cNvPicPr>
          <p:nvPr/>
        </p:nvPicPr>
        <p:blipFill>
          <a:blip r:embed="rId10"/>
          <a:srcRect/>
          <a:stretch>
            <a:fillRect/>
          </a:stretch>
        </p:blipFill>
        <p:spPr bwMode="auto">
          <a:xfrm>
            <a:off x="7377131" y="3321052"/>
            <a:ext cx="1663700" cy="322262"/>
          </a:xfrm>
          <a:prstGeom prst="rect">
            <a:avLst/>
          </a:prstGeom>
          <a:noFill/>
          <a:ln w="9525">
            <a:noFill/>
            <a:miter lim="800000"/>
            <a:headEnd/>
            <a:tailEnd/>
          </a:ln>
        </p:spPr>
      </p:pic>
      <p:pic>
        <p:nvPicPr>
          <p:cNvPr id="124943" name="Picture 15" descr="Server-Physical-Single"/>
          <p:cNvPicPr>
            <a:picLocks noChangeAspect="1" noChangeArrowheads="1"/>
          </p:cNvPicPr>
          <p:nvPr/>
        </p:nvPicPr>
        <p:blipFill>
          <a:blip r:embed="rId11"/>
          <a:srcRect/>
          <a:stretch>
            <a:fillRect/>
          </a:stretch>
        </p:blipFill>
        <p:spPr bwMode="auto">
          <a:xfrm>
            <a:off x="5911850" y="2160587"/>
            <a:ext cx="1365250" cy="1082675"/>
          </a:xfrm>
          <a:prstGeom prst="rect">
            <a:avLst/>
          </a:prstGeom>
          <a:noFill/>
          <a:ln w="9525">
            <a:noFill/>
            <a:miter lim="800000"/>
            <a:headEnd/>
            <a:tailEnd/>
          </a:ln>
        </p:spPr>
      </p:pic>
      <p:pic>
        <p:nvPicPr>
          <p:cNvPr id="124944" name="Picture 16" descr="Servers-Virtual-Two"/>
          <p:cNvPicPr>
            <a:picLocks noChangeAspect="1" noChangeArrowheads="1"/>
          </p:cNvPicPr>
          <p:nvPr/>
        </p:nvPicPr>
        <p:blipFill>
          <a:blip r:embed="rId12"/>
          <a:srcRect/>
          <a:stretch>
            <a:fillRect/>
          </a:stretch>
        </p:blipFill>
        <p:spPr bwMode="auto">
          <a:xfrm>
            <a:off x="5911850" y="1474787"/>
            <a:ext cx="1365250" cy="1265238"/>
          </a:xfrm>
          <a:prstGeom prst="rect">
            <a:avLst/>
          </a:prstGeom>
          <a:noFill/>
          <a:ln w="9525">
            <a:noFill/>
            <a:miter lim="800000"/>
            <a:headEnd/>
            <a:tailEnd/>
          </a:ln>
        </p:spPr>
      </p:pic>
      <p:sp>
        <p:nvSpPr>
          <p:cNvPr id="124946" name="Rectangle 18"/>
          <p:cNvSpPr>
            <a:spLocks noChangeArrowheads="1"/>
          </p:cNvSpPr>
          <p:nvPr/>
        </p:nvSpPr>
        <p:spPr bwMode="auto">
          <a:xfrm>
            <a:off x="0" y="714356"/>
            <a:ext cx="9144000" cy="646331"/>
          </a:xfrm>
          <a:prstGeom prst="rect">
            <a:avLst/>
          </a:prstGeom>
          <a:noFill/>
          <a:ln w="9525">
            <a:noFill/>
            <a:miter lim="800000"/>
            <a:headEnd/>
            <a:tailEnd/>
          </a:ln>
        </p:spPr>
        <p:txBody>
          <a:bodyPr>
            <a:spAutoFit/>
          </a:bodyPr>
          <a:lstStyle/>
          <a:p>
            <a:pPr algn="ctr" eaLnBrk="0" hangingPunct="0">
              <a:lnSpc>
                <a:spcPct val="90000"/>
              </a:lnSpc>
            </a:pPr>
            <a:r>
              <a:rPr lang="fr-FR" sz="2000" dirty="0" smtClean="0"/>
              <a:t>Un ensemble complet des produits de virtualisation, depuis les serveurs jusqu’aux postes, gérés par une plateforme unique</a:t>
            </a:r>
            <a:endParaRPr lang="fr-FR" sz="2000" dirty="0"/>
          </a:p>
        </p:txBody>
      </p:sp>
      <p:sp>
        <p:nvSpPr>
          <p:cNvPr id="124947" name="Rectangle 19"/>
          <p:cNvSpPr>
            <a:spLocks noChangeArrowheads="1"/>
          </p:cNvSpPr>
          <p:nvPr/>
        </p:nvSpPr>
        <p:spPr bwMode="auto">
          <a:xfrm>
            <a:off x="7358082" y="2214554"/>
            <a:ext cx="1785918" cy="590931"/>
          </a:xfrm>
          <a:prstGeom prst="rect">
            <a:avLst/>
          </a:prstGeom>
          <a:noFill/>
          <a:ln w="9525">
            <a:noFill/>
            <a:miter lim="800000"/>
            <a:headEnd/>
            <a:tailEnd/>
          </a:ln>
        </p:spPr>
        <p:txBody>
          <a:bodyPr wrap="square">
            <a:spAutoFit/>
          </a:bodyPr>
          <a:lstStyle/>
          <a:p>
            <a:pPr algn="ctr" eaLnBrk="0" hangingPunct="0">
              <a:lnSpc>
                <a:spcPct val="90000"/>
              </a:lnSpc>
              <a:defRPr/>
            </a:pPr>
            <a:r>
              <a:rPr lang="fr-FR" b="1" dirty="0" smtClean="0">
                <a:solidFill>
                  <a:srgbClr val="FEB454"/>
                </a:solidFill>
                <a:effectLst>
                  <a:outerShdw blurRad="38100" dist="38100" dir="2700000" algn="tl">
                    <a:srgbClr val="000000">
                      <a:alpha val="43137"/>
                    </a:srgbClr>
                  </a:outerShdw>
                </a:effectLst>
                <a:latin typeface="Segoe Semibold"/>
                <a:cs typeface="Arial" pitchFamily="34" charset="0"/>
              </a:rPr>
              <a:t>Virtualisation des serveurs</a:t>
            </a:r>
            <a:endParaRPr lang="fr-FR" b="1" dirty="0">
              <a:solidFill>
                <a:srgbClr val="FEB454"/>
              </a:solidFill>
              <a:effectLst>
                <a:outerShdw blurRad="38100" dist="38100" dir="2700000" algn="tl">
                  <a:srgbClr val="000000">
                    <a:alpha val="43137"/>
                  </a:srgbClr>
                </a:outerShdw>
              </a:effectLst>
              <a:latin typeface="Segoe Semibold"/>
              <a:cs typeface="Arial" pitchFamily="34" charset="0"/>
            </a:endParaRPr>
          </a:p>
        </p:txBody>
      </p:sp>
      <p:sp>
        <p:nvSpPr>
          <p:cNvPr id="124948" name="Rectangle 20"/>
          <p:cNvSpPr>
            <a:spLocks noChangeArrowheads="1"/>
          </p:cNvSpPr>
          <p:nvPr/>
        </p:nvSpPr>
        <p:spPr bwMode="auto">
          <a:xfrm>
            <a:off x="6943725" y="4738687"/>
            <a:ext cx="1985993" cy="590931"/>
          </a:xfrm>
          <a:prstGeom prst="rect">
            <a:avLst/>
          </a:prstGeom>
          <a:noFill/>
          <a:ln w="9525">
            <a:noFill/>
            <a:miter lim="800000"/>
            <a:headEnd/>
            <a:tailEnd/>
          </a:ln>
        </p:spPr>
        <p:txBody>
          <a:bodyPr wrap="square">
            <a:spAutoFit/>
          </a:bodyPr>
          <a:lstStyle/>
          <a:p>
            <a:pPr algn="ctr" eaLnBrk="0" hangingPunct="0">
              <a:lnSpc>
                <a:spcPct val="90000"/>
              </a:lnSpc>
              <a:defRPr/>
            </a:pPr>
            <a:r>
              <a:rPr lang="fr-FR" b="1" dirty="0" smtClean="0">
                <a:solidFill>
                  <a:srgbClr val="FEB454"/>
                </a:solidFill>
                <a:effectLst>
                  <a:outerShdw blurRad="38100" dist="38100" dir="2700000" algn="tl">
                    <a:srgbClr val="000000">
                      <a:alpha val="43137"/>
                    </a:srgbClr>
                  </a:outerShdw>
                </a:effectLst>
                <a:latin typeface="Segoe Semibold"/>
                <a:cs typeface="Arial" pitchFamily="34" charset="0"/>
              </a:rPr>
              <a:t>Virtualisation des applications</a:t>
            </a:r>
            <a:endParaRPr lang="fr-FR" b="1" dirty="0">
              <a:solidFill>
                <a:srgbClr val="FEB454"/>
              </a:solidFill>
              <a:effectLst>
                <a:outerShdw blurRad="38100" dist="38100" dir="2700000" algn="tl">
                  <a:srgbClr val="000000">
                    <a:alpha val="43137"/>
                  </a:srgbClr>
                </a:outerShdw>
              </a:effectLst>
              <a:latin typeface="Segoe Semibold"/>
              <a:cs typeface="Arial" pitchFamily="34" charset="0"/>
            </a:endParaRPr>
          </a:p>
        </p:txBody>
      </p:sp>
      <p:sp>
        <p:nvSpPr>
          <p:cNvPr id="124949" name="Rectangle 21"/>
          <p:cNvSpPr>
            <a:spLocks noChangeArrowheads="1"/>
          </p:cNvSpPr>
          <p:nvPr/>
        </p:nvSpPr>
        <p:spPr bwMode="auto">
          <a:xfrm>
            <a:off x="-71470" y="4714884"/>
            <a:ext cx="1985946" cy="590931"/>
          </a:xfrm>
          <a:prstGeom prst="rect">
            <a:avLst/>
          </a:prstGeom>
          <a:noFill/>
          <a:ln w="9525">
            <a:noFill/>
            <a:miter lim="800000"/>
            <a:headEnd/>
            <a:tailEnd/>
          </a:ln>
        </p:spPr>
        <p:txBody>
          <a:bodyPr wrap="square">
            <a:spAutoFit/>
          </a:bodyPr>
          <a:lstStyle/>
          <a:p>
            <a:pPr algn="ctr" eaLnBrk="0" hangingPunct="0">
              <a:lnSpc>
                <a:spcPct val="90000"/>
              </a:lnSpc>
              <a:defRPr/>
            </a:pPr>
            <a:r>
              <a:rPr lang="fr-FR" b="1" dirty="0" smtClean="0">
                <a:solidFill>
                  <a:srgbClr val="FEB454"/>
                </a:solidFill>
                <a:effectLst>
                  <a:outerShdw blurRad="38100" dist="38100" dir="2700000" algn="tl">
                    <a:srgbClr val="000000">
                      <a:alpha val="43137"/>
                    </a:srgbClr>
                  </a:outerShdw>
                </a:effectLst>
                <a:latin typeface="Segoe Semibold"/>
                <a:cs typeface="Arial" pitchFamily="34" charset="0"/>
              </a:rPr>
              <a:t>Virtualisation des postes de travail</a:t>
            </a:r>
            <a:endParaRPr lang="fr-FR" b="1" dirty="0">
              <a:solidFill>
                <a:srgbClr val="FEB454"/>
              </a:solidFill>
              <a:effectLst>
                <a:outerShdw blurRad="38100" dist="38100" dir="2700000" algn="tl">
                  <a:srgbClr val="000000">
                    <a:alpha val="43137"/>
                  </a:srgbClr>
                </a:outerShdw>
              </a:effectLst>
              <a:latin typeface="Segoe Semibold"/>
              <a:cs typeface="Arial" pitchFamily="34" charset="0"/>
            </a:endParaRPr>
          </a:p>
        </p:txBody>
      </p:sp>
      <p:sp>
        <p:nvSpPr>
          <p:cNvPr id="124950" name="Rectangle 22"/>
          <p:cNvSpPr>
            <a:spLocks noChangeArrowheads="1"/>
          </p:cNvSpPr>
          <p:nvPr/>
        </p:nvSpPr>
        <p:spPr bwMode="auto">
          <a:xfrm>
            <a:off x="-142908" y="2266565"/>
            <a:ext cx="1928794" cy="590931"/>
          </a:xfrm>
          <a:prstGeom prst="rect">
            <a:avLst/>
          </a:prstGeom>
          <a:noFill/>
          <a:ln w="9525">
            <a:noFill/>
            <a:miter lim="800000"/>
            <a:headEnd/>
            <a:tailEnd/>
          </a:ln>
        </p:spPr>
        <p:txBody>
          <a:bodyPr wrap="square">
            <a:spAutoFit/>
          </a:bodyPr>
          <a:lstStyle/>
          <a:p>
            <a:pPr algn="ctr" eaLnBrk="0" hangingPunct="0">
              <a:lnSpc>
                <a:spcPct val="90000"/>
              </a:lnSpc>
              <a:defRPr/>
            </a:pPr>
            <a:r>
              <a:rPr lang="fr-FR" b="1" dirty="0" smtClean="0">
                <a:solidFill>
                  <a:srgbClr val="FEB454"/>
                </a:solidFill>
                <a:effectLst>
                  <a:outerShdw blurRad="38100" dist="38100" dir="2700000" algn="tl">
                    <a:srgbClr val="000000">
                      <a:alpha val="43137"/>
                    </a:srgbClr>
                  </a:outerShdw>
                </a:effectLst>
                <a:latin typeface="Segoe Semibold"/>
                <a:cs typeface="Arial" pitchFamily="34" charset="0"/>
              </a:rPr>
              <a:t>Virtualisation de la présentation</a:t>
            </a:r>
            <a:endParaRPr lang="fr-FR" b="1" dirty="0">
              <a:solidFill>
                <a:srgbClr val="FEB454"/>
              </a:solidFill>
              <a:effectLst>
                <a:outerShdw blurRad="38100" dist="38100" dir="2700000" algn="tl">
                  <a:srgbClr val="000000">
                    <a:alpha val="43137"/>
                  </a:srgbClr>
                </a:outerShdw>
              </a:effectLst>
              <a:latin typeface="Segoe Semibold"/>
              <a:cs typeface="Arial" pitchFamily="34" charset="0"/>
            </a:endParaRPr>
          </a:p>
        </p:txBody>
      </p:sp>
      <p:pic>
        <p:nvPicPr>
          <p:cNvPr id="27689" name="Picture 41" descr="Arrows-Deployent"/>
          <p:cNvPicPr>
            <a:picLocks noChangeAspect="1" noChangeArrowheads="1"/>
          </p:cNvPicPr>
          <p:nvPr/>
        </p:nvPicPr>
        <p:blipFill>
          <a:blip r:embed="rId13"/>
          <a:srcRect/>
          <a:stretch>
            <a:fillRect/>
          </a:stretch>
        </p:blipFill>
        <p:spPr bwMode="auto">
          <a:xfrm>
            <a:off x="2952750" y="2778125"/>
            <a:ext cx="3190875" cy="2143125"/>
          </a:xfrm>
          <a:prstGeom prst="rect">
            <a:avLst/>
          </a:prstGeom>
          <a:noFill/>
          <a:ln w="9525">
            <a:noFill/>
            <a:miter lim="800000"/>
            <a:headEnd/>
            <a:tailEnd/>
          </a:ln>
        </p:spPr>
      </p:pic>
      <p:pic>
        <p:nvPicPr>
          <p:cNvPr id="27690" name="Picture 42" descr="Arrows-Monitoring"/>
          <p:cNvPicPr>
            <a:picLocks noChangeAspect="1" noChangeArrowheads="1"/>
          </p:cNvPicPr>
          <p:nvPr/>
        </p:nvPicPr>
        <p:blipFill>
          <a:blip r:embed="rId14"/>
          <a:srcRect/>
          <a:stretch>
            <a:fillRect/>
          </a:stretch>
        </p:blipFill>
        <p:spPr bwMode="auto">
          <a:xfrm>
            <a:off x="2908300" y="2801937"/>
            <a:ext cx="3190875" cy="2143125"/>
          </a:xfrm>
          <a:prstGeom prst="rect">
            <a:avLst/>
          </a:prstGeom>
          <a:noFill/>
          <a:ln w="9525">
            <a:noFill/>
            <a:miter lim="800000"/>
            <a:headEnd/>
            <a:tailEnd/>
          </a:ln>
        </p:spPr>
      </p:pic>
      <p:pic>
        <p:nvPicPr>
          <p:cNvPr id="24" name="Picture 23" descr="Server 2008.png"/>
          <p:cNvPicPr>
            <a:picLocks noChangeAspect="1"/>
          </p:cNvPicPr>
          <p:nvPr/>
        </p:nvPicPr>
        <p:blipFill>
          <a:blip r:embed="rId15" cstate="print"/>
          <a:stretch>
            <a:fillRect/>
          </a:stretch>
        </p:blipFill>
        <p:spPr>
          <a:xfrm>
            <a:off x="7072330" y="2963862"/>
            <a:ext cx="1968501" cy="299012"/>
          </a:xfrm>
          <a:prstGeom prst="rect">
            <a:avLst/>
          </a:prstGeom>
        </p:spPr>
      </p:pic>
      <p:pic>
        <p:nvPicPr>
          <p:cNvPr id="25" name="Picture 78" descr="SGAV-White"/>
          <p:cNvPicPr>
            <a:picLocks noChangeAspect="1" noChangeArrowheads="1"/>
          </p:cNvPicPr>
          <p:nvPr/>
        </p:nvPicPr>
        <p:blipFill>
          <a:blip r:embed="rId16" cstate="print"/>
          <a:srcRect/>
          <a:stretch>
            <a:fillRect/>
          </a:stretch>
        </p:blipFill>
        <p:spPr bwMode="auto">
          <a:xfrm>
            <a:off x="7329518" y="5394341"/>
            <a:ext cx="1600200" cy="392113"/>
          </a:xfrm>
          <a:prstGeom prst="rect">
            <a:avLst/>
          </a:prstGeom>
          <a:noFill/>
        </p:spPr>
      </p:pic>
      <p:pic>
        <p:nvPicPr>
          <p:cNvPr id="26" name="Picture 25" descr="Server 2008.png"/>
          <p:cNvPicPr>
            <a:picLocks noChangeAspect="1"/>
          </p:cNvPicPr>
          <p:nvPr/>
        </p:nvPicPr>
        <p:blipFill>
          <a:blip r:embed="rId15" cstate="print"/>
          <a:stretch>
            <a:fillRect/>
          </a:stretch>
        </p:blipFill>
        <p:spPr>
          <a:xfrm>
            <a:off x="0" y="3143248"/>
            <a:ext cx="1968501" cy="299012"/>
          </a:xfrm>
          <a:prstGeom prst="rect">
            <a:avLst/>
          </a:prstGeom>
        </p:spPr>
      </p:pic>
      <p:pic>
        <p:nvPicPr>
          <p:cNvPr id="33" name="Picture 32" descr="Picture1.png"/>
          <p:cNvPicPr>
            <a:picLocks noChangeAspect="1"/>
          </p:cNvPicPr>
          <p:nvPr/>
        </p:nvPicPr>
        <p:blipFill>
          <a:blip r:embed="rId17"/>
          <a:srcRect/>
          <a:stretch>
            <a:fillRect/>
          </a:stretch>
        </p:blipFill>
        <p:spPr bwMode="auto">
          <a:xfrm>
            <a:off x="71406" y="5881710"/>
            <a:ext cx="2362218"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41"/>
                                        </p:tgtEl>
                                        <p:attrNameLst>
                                          <p:attrName>style.visibility</p:attrName>
                                        </p:attrNameLst>
                                      </p:cBhvr>
                                      <p:to>
                                        <p:strVal val="visible"/>
                                      </p:to>
                                    </p:set>
                                    <p:animEffect transition="in" filter="blinds(horizontal)">
                                      <p:cBhvr>
                                        <p:cTn id="7" dur="500"/>
                                        <p:tgtEl>
                                          <p:spTgt spid="124941"/>
                                        </p:tgtEl>
                                      </p:cBhvr>
                                    </p:animEffect>
                                  </p:childTnLst>
                                </p:cTn>
                              </p:par>
                              <p:par>
                                <p:cTn id="8" presetID="3" presetClass="entr" presetSubtype="10" fill="hold" nodeType="withEffect">
                                  <p:stCondLst>
                                    <p:cond delay="0"/>
                                  </p:stCondLst>
                                  <p:childTnLst>
                                    <p:set>
                                      <p:cBhvr>
                                        <p:cTn id="9" dur="1" fill="hold">
                                          <p:stCondLst>
                                            <p:cond delay="0"/>
                                          </p:stCondLst>
                                        </p:cTn>
                                        <p:tgtEl>
                                          <p:spTgt spid="124943"/>
                                        </p:tgtEl>
                                        <p:attrNameLst>
                                          <p:attrName>style.visibility</p:attrName>
                                        </p:attrNameLst>
                                      </p:cBhvr>
                                      <p:to>
                                        <p:strVal val="visible"/>
                                      </p:to>
                                    </p:set>
                                    <p:animEffect transition="in" filter="blinds(horizontal)">
                                      <p:cBhvr>
                                        <p:cTn id="10" dur="500"/>
                                        <p:tgtEl>
                                          <p:spTgt spid="124943"/>
                                        </p:tgtEl>
                                      </p:cBhvr>
                                    </p:animEffect>
                                  </p:childTnLst>
                                </p:cTn>
                              </p:par>
                              <p:par>
                                <p:cTn id="11" presetID="3" presetClass="entr" presetSubtype="10" fill="hold" nodeType="withEffect">
                                  <p:stCondLst>
                                    <p:cond delay="0"/>
                                  </p:stCondLst>
                                  <p:childTnLst>
                                    <p:set>
                                      <p:cBhvr>
                                        <p:cTn id="12" dur="1" fill="hold">
                                          <p:stCondLst>
                                            <p:cond delay="0"/>
                                          </p:stCondLst>
                                        </p:cTn>
                                        <p:tgtEl>
                                          <p:spTgt spid="124944"/>
                                        </p:tgtEl>
                                        <p:attrNameLst>
                                          <p:attrName>style.visibility</p:attrName>
                                        </p:attrNameLst>
                                      </p:cBhvr>
                                      <p:to>
                                        <p:strVal val="visible"/>
                                      </p:to>
                                    </p:set>
                                    <p:animEffect transition="in" filter="blinds(horizontal)">
                                      <p:cBhvr>
                                        <p:cTn id="13" dur="500"/>
                                        <p:tgtEl>
                                          <p:spTgt spid="12494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4947"/>
                                        </p:tgtEl>
                                        <p:attrNameLst>
                                          <p:attrName>style.visibility</p:attrName>
                                        </p:attrNameLst>
                                      </p:cBhvr>
                                      <p:to>
                                        <p:strVal val="visible"/>
                                      </p:to>
                                    </p:set>
                                    <p:animEffect transition="in" filter="blinds(horizontal)">
                                      <p:cBhvr>
                                        <p:cTn id="16" dur="500"/>
                                        <p:tgtEl>
                                          <p:spTgt spid="124947"/>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4935"/>
                                        </p:tgtEl>
                                        <p:attrNameLst>
                                          <p:attrName>style.visibility</p:attrName>
                                        </p:attrNameLst>
                                      </p:cBhvr>
                                      <p:to>
                                        <p:strVal val="visible"/>
                                      </p:to>
                                    </p:set>
                                    <p:animEffect transition="in" filter="blinds(horizontal)">
                                      <p:cBhvr>
                                        <p:cTn id="24" dur="500"/>
                                        <p:tgtEl>
                                          <p:spTgt spid="124935"/>
                                        </p:tgtEl>
                                      </p:cBhvr>
                                    </p:animEffect>
                                  </p:childTnLst>
                                </p:cTn>
                              </p:par>
                              <p:par>
                                <p:cTn id="25" presetID="3" presetClass="entr" presetSubtype="10" fill="hold" nodeType="withEffect">
                                  <p:stCondLst>
                                    <p:cond delay="0"/>
                                  </p:stCondLst>
                                  <p:childTnLst>
                                    <p:set>
                                      <p:cBhvr>
                                        <p:cTn id="26" dur="1" fill="hold">
                                          <p:stCondLst>
                                            <p:cond delay="0"/>
                                          </p:stCondLst>
                                        </p:cTn>
                                        <p:tgtEl>
                                          <p:spTgt spid="124940"/>
                                        </p:tgtEl>
                                        <p:attrNameLst>
                                          <p:attrName>style.visibility</p:attrName>
                                        </p:attrNameLst>
                                      </p:cBhvr>
                                      <p:to>
                                        <p:strVal val="visible"/>
                                      </p:to>
                                    </p:set>
                                    <p:animEffect transition="in" filter="blinds(horizontal)">
                                      <p:cBhvr>
                                        <p:cTn id="27" dur="500"/>
                                        <p:tgtEl>
                                          <p:spTgt spid="124940"/>
                                        </p:tgtEl>
                                      </p:cBhvr>
                                    </p:animEffect>
                                  </p:childTnLst>
                                </p:cTn>
                              </p:par>
                              <p:par>
                                <p:cTn id="28" presetID="3" presetClass="entr" presetSubtype="1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4949"/>
                                        </p:tgtEl>
                                        <p:attrNameLst>
                                          <p:attrName>style.visibility</p:attrName>
                                        </p:attrNameLst>
                                      </p:cBhvr>
                                      <p:to>
                                        <p:strVal val="visible"/>
                                      </p:to>
                                    </p:set>
                                    <p:animEffect transition="in" filter="blinds(horizontal)">
                                      <p:cBhvr>
                                        <p:cTn id="33" dur="500"/>
                                        <p:tgtEl>
                                          <p:spTgt spid="12494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4934"/>
                                        </p:tgtEl>
                                        <p:attrNameLst>
                                          <p:attrName>style.visibility</p:attrName>
                                        </p:attrNameLst>
                                      </p:cBhvr>
                                      <p:to>
                                        <p:strVal val="visible"/>
                                      </p:to>
                                    </p:set>
                                    <p:animEffect transition="in" filter="blinds(horizontal)">
                                      <p:cBhvr>
                                        <p:cTn id="38" dur="500"/>
                                        <p:tgtEl>
                                          <p:spTgt spid="124934"/>
                                        </p:tgtEl>
                                      </p:cBhvr>
                                    </p:animEffect>
                                  </p:childTnLst>
                                </p:cTn>
                              </p:par>
                              <p:par>
                                <p:cTn id="39" presetID="3" presetClass="entr" presetSubtype="10" fill="hold" nodeType="withEffect">
                                  <p:stCondLst>
                                    <p:cond delay="0"/>
                                  </p:stCondLst>
                                  <p:childTnLst>
                                    <p:set>
                                      <p:cBhvr>
                                        <p:cTn id="40" dur="1" fill="hold">
                                          <p:stCondLst>
                                            <p:cond delay="0"/>
                                          </p:stCondLst>
                                        </p:cTn>
                                        <p:tgtEl>
                                          <p:spTgt spid="124939"/>
                                        </p:tgtEl>
                                        <p:attrNameLst>
                                          <p:attrName>style.visibility</p:attrName>
                                        </p:attrNameLst>
                                      </p:cBhvr>
                                      <p:to>
                                        <p:strVal val="visible"/>
                                      </p:to>
                                    </p:set>
                                    <p:animEffect transition="in" filter="blinds(horizontal)">
                                      <p:cBhvr>
                                        <p:cTn id="41" dur="500"/>
                                        <p:tgtEl>
                                          <p:spTgt spid="12493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4950"/>
                                        </p:tgtEl>
                                        <p:attrNameLst>
                                          <p:attrName>style.visibility</p:attrName>
                                        </p:attrNameLst>
                                      </p:cBhvr>
                                      <p:to>
                                        <p:strVal val="visible"/>
                                      </p:to>
                                    </p:set>
                                    <p:animEffect transition="in" filter="blinds(horizontal)">
                                      <p:cBhvr>
                                        <p:cTn id="44" dur="500"/>
                                        <p:tgtEl>
                                          <p:spTgt spid="124950"/>
                                        </p:tgtEl>
                                      </p:cBhvr>
                                    </p:animEffect>
                                  </p:childTnLst>
                                </p:cTn>
                              </p:par>
                              <p:par>
                                <p:cTn id="45" presetID="3" presetClass="entr" presetSubtype="1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4933"/>
                                        </p:tgtEl>
                                        <p:attrNameLst>
                                          <p:attrName>style.visibility</p:attrName>
                                        </p:attrNameLst>
                                      </p:cBhvr>
                                      <p:to>
                                        <p:strVal val="visible"/>
                                      </p:to>
                                    </p:set>
                                    <p:animEffect transition="in" filter="blinds(horizontal)">
                                      <p:cBhvr>
                                        <p:cTn id="52" dur="500"/>
                                        <p:tgtEl>
                                          <p:spTgt spid="12493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24948"/>
                                        </p:tgtEl>
                                        <p:attrNameLst>
                                          <p:attrName>style.visibility</p:attrName>
                                        </p:attrNameLst>
                                      </p:cBhvr>
                                      <p:to>
                                        <p:strVal val="visible"/>
                                      </p:to>
                                    </p:set>
                                    <p:animEffect transition="in" filter="blinds(horizontal)">
                                      <p:cBhvr>
                                        <p:cTn id="55" dur="500"/>
                                        <p:tgtEl>
                                          <p:spTgt spid="124948"/>
                                        </p:tgtEl>
                                      </p:cBhvr>
                                    </p:animEffect>
                                  </p:childTnLst>
                                </p:cTn>
                              </p:par>
                              <p:par>
                                <p:cTn id="56" presetID="3" presetClass="entr" presetSubtype="1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24938"/>
                                        </p:tgtEl>
                                        <p:attrNameLst>
                                          <p:attrName>style.visibility</p:attrName>
                                        </p:attrNameLst>
                                      </p:cBhvr>
                                      <p:to>
                                        <p:strVal val="visible"/>
                                      </p:to>
                                    </p:set>
                                    <p:animEffect transition="in" filter="blinds(horizontal)">
                                      <p:cBhvr>
                                        <p:cTn id="63" dur="500"/>
                                        <p:tgtEl>
                                          <p:spTgt spid="124938"/>
                                        </p:tgtEl>
                                      </p:cBhvr>
                                    </p:animEffect>
                                  </p:childTnLst>
                                </p:cTn>
                              </p:par>
                              <p:par>
                                <p:cTn id="64" presetID="3" presetClass="entr" presetSubtype="10" fill="hold" nodeType="withEffect">
                                  <p:stCondLst>
                                    <p:cond delay="0"/>
                                  </p:stCondLst>
                                  <p:childTnLst>
                                    <p:set>
                                      <p:cBhvr>
                                        <p:cTn id="65" dur="1" fill="hold">
                                          <p:stCondLst>
                                            <p:cond delay="0"/>
                                          </p:stCondLst>
                                        </p:cTn>
                                        <p:tgtEl>
                                          <p:spTgt spid="27689"/>
                                        </p:tgtEl>
                                        <p:attrNameLst>
                                          <p:attrName>style.visibility</p:attrName>
                                        </p:attrNameLst>
                                      </p:cBhvr>
                                      <p:to>
                                        <p:strVal val="visible"/>
                                      </p:to>
                                    </p:set>
                                    <p:animEffect transition="in" filter="blinds(horizontal)">
                                      <p:cBhvr>
                                        <p:cTn id="66" dur="500"/>
                                        <p:tgtEl>
                                          <p:spTgt spid="27689"/>
                                        </p:tgtEl>
                                      </p:cBhvr>
                                    </p:animEffect>
                                  </p:childTnLst>
                                </p:cTn>
                              </p:par>
                              <p:par>
                                <p:cTn id="67" presetID="3" presetClass="entr" presetSubtype="10" fill="hold" nodeType="withEffect">
                                  <p:stCondLst>
                                    <p:cond delay="0"/>
                                  </p:stCondLst>
                                  <p:childTnLst>
                                    <p:set>
                                      <p:cBhvr>
                                        <p:cTn id="68" dur="1" fill="hold">
                                          <p:stCondLst>
                                            <p:cond delay="0"/>
                                          </p:stCondLst>
                                        </p:cTn>
                                        <p:tgtEl>
                                          <p:spTgt spid="27690"/>
                                        </p:tgtEl>
                                        <p:attrNameLst>
                                          <p:attrName>style.visibility</p:attrName>
                                        </p:attrNameLst>
                                      </p:cBhvr>
                                      <p:to>
                                        <p:strVal val="visible"/>
                                      </p:to>
                                    </p:set>
                                    <p:animEffect transition="in" filter="blinds(horizontal)">
                                      <p:cBhvr>
                                        <p:cTn id="69" dur="500"/>
                                        <p:tgtEl>
                                          <p:spTgt spid="27690"/>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24946"/>
                                        </p:tgtEl>
                                        <p:attrNameLst>
                                          <p:attrName>style.visibility</p:attrName>
                                        </p:attrNameLst>
                                      </p:cBhvr>
                                      <p:to>
                                        <p:strVal val="visible"/>
                                      </p:to>
                                    </p:set>
                                    <p:animEffect transition="in" filter="blinds(horizontal)">
                                      <p:cBhvr>
                                        <p:cTn id="72" dur="500"/>
                                        <p:tgtEl>
                                          <p:spTgt spid="124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6" grpId="0"/>
      <p:bldP spid="124947" grpId="0"/>
      <p:bldP spid="124948" grpId="0"/>
      <p:bldP spid="124949" grpId="0"/>
      <p:bldP spid="1249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r-FR" dirty="0" smtClean="0"/>
              <a:t>Microsoft SoftGrid</a:t>
            </a:r>
          </a:p>
        </p:txBody>
      </p:sp>
      <p:sp>
        <p:nvSpPr>
          <p:cNvPr id="5" name="Content Placeholder 4"/>
          <p:cNvSpPr>
            <a:spLocks noGrp="1"/>
          </p:cNvSpPr>
          <p:nvPr>
            <p:ph idx="1"/>
          </p:nvPr>
        </p:nvSpPr>
        <p:spPr>
          <a:xfrm>
            <a:off x="142844" y="1484313"/>
            <a:ext cx="8786874" cy="3828740"/>
          </a:xfrm>
        </p:spPr>
        <p:txBody>
          <a:bodyPr/>
          <a:lstStyle/>
          <a:p>
            <a:r>
              <a:rPr lang="fr-FR" dirty="0" smtClean="0"/>
              <a:t>SoftGrid</a:t>
            </a:r>
          </a:p>
          <a:p>
            <a:pPr lvl="1"/>
            <a:r>
              <a:rPr lang="fr-FR" dirty="0" smtClean="0"/>
              <a:t>Virtualisation applicative</a:t>
            </a:r>
          </a:p>
          <a:p>
            <a:pPr lvl="2"/>
            <a:r>
              <a:rPr lang="fr-FR" dirty="0" smtClean="0"/>
              <a:t>Sur client Windows et Terminal Server</a:t>
            </a:r>
          </a:p>
          <a:p>
            <a:pPr lvl="1"/>
            <a:r>
              <a:rPr lang="fr-FR" dirty="0" smtClean="0"/>
              <a:t>Streaming d’applications</a:t>
            </a:r>
          </a:p>
          <a:p>
            <a:pPr lvl="1"/>
            <a:r>
              <a:rPr lang="fr-FR" dirty="0" smtClean="0"/>
              <a:t>Mises à jour dynamiques et centralisées</a:t>
            </a:r>
          </a:p>
          <a:p>
            <a:pPr lvl="1"/>
            <a:r>
              <a:rPr lang="fr-FR" dirty="0" smtClean="0"/>
              <a:t>Gestion centralisée d’autorisations et licences</a:t>
            </a:r>
          </a:p>
          <a:p>
            <a:r>
              <a:rPr lang="fr-FR" dirty="0" smtClean="0"/>
              <a:t>Logiciels en tant que services</a:t>
            </a:r>
          </a:p>
          <a:p>
            <a:endParaRPr lang="fr-FR"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bwMode="auto">
          <a:xfrm>
            <a:off x="0" y="2714620"/>
            <a:ext cx="9144000" cy="3286148"/>
          </a:xfrm>
          <a:prstGeom prst="round2DiagRect">
            <a:avLst>
              <a:gd name="adj1" fmla="val 3913"/>
              <a:gd name="adj2" fmla="val 4348"/>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142844" y="142853"/>
            <a:ext cx="8786874" cy="609398"/>
          </a:xfrm>
        </p:spPr>
        <p:txBody>
          <a:bodyPr/>
          <a:lstStyle/>
          <a:p>
            <a:r>
              <a:rPr lang="fr-FR" dirty="0"/>
              <a:t>Exemples </a:t>
            </a:r>
            <a:r>
              <a:rPr lang="fr-FR" dirty="0" smtClean="0"/>
              <a:t>d’utilisation</a:t>
            </a:r>
            <a:endParaRPr lang="fr-FR" dirty="0"/>
          </a:p>
        </p:txBody>
      </p:sp>
      <p:pic>
        <p:nvPicPr>
          <p:cNvPr id="4" name="Picture 10"/>
          <p:cNvPicPr>
            <a:picLocks noChangeAspect="1" noChangeArrowheads="1"/>
          </p:cNvPicPr>
          <p:nvPr/>
        </p:nvPicPr>
        <p:blipFill>
          <a:blip r:embed="rId3"/>
          <a:srcRect/>
          <a:stretch>
            <a:fillRect/>
          </a:stretch>
        </p:blipFill>
        <p:spPr bwMode="auto">
          <a:xfrm>
            <a:off x="142844" y="921866"/>
            <a:ext cx="1714512" cy="15784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ontent Placeholder 2"/>
          <p:cNvSpPr txBox="1">
            <a:spLocks/>
          </p:cNvSpPr>
          <p:nvPr/>
        </p:nvSpPr>
        <p:spPr>
          <a:xfrm>
            <a:off x="2285984" y="1000108"/>
            <a:ext cx="6715172" cy="1403461"/>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fr-FR"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Simplification de la gestion de cycle de vie des applications. Réduction du temps nécessaire pour intégrer une application</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fr-FR"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7" name="Picture 6" descr="Application Deployment with ESD.png"/>
          <p:cNvPicPr>
            <a:picLocks noChangeAspect="1"/>
          </p:cNvPicPr>
          <p:nvPr/>
        </p:nvPicPr>
        <p:blipFill>
          <a:blip r:embed="rId5"/>
          <a:stretch>
            <a:fillRect/>
          </a:stretch>
        </p:blipFill>
        <p:spPr>
          <a:xfrm>
            <a:off x="115648" y="2961843"/>
            <a:ext cx="8885508" cy="1324413"/>
          </a:xfrm>
          <a:prstGeom prst="rect">
            <a:avLst/>
          </a:prstGeom>
        </p:spPr>
      </p:pic>
      <p:pic>
        <p:nvPicPr>
          <p:cNvPr id="8" name="Picture 7" descr="Application Deployment with SoftGrid.png"/>
          <p:cNvPicPr>
            <a:picLocks noChangeAspect="1"/>
          </p:cNvPicPr>
          <p:nvPr/>
        </p:nvPicPr>
        <p:blipFill>
          <a:blip r:embed="rId6"/>
          <a:stretch>
            <a:fillRect/>
          </a:stretch>
        </p:blipFill>
        <p:spPr>
          <a:xfrm>
            <a:off x="1857356" y="4446377"/>
            <a:ext cx="5214942" cy="1054325"/>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ags/tag2.xml><?xml version="1.0" encoding="utf-8"?>
<p:tagLst xmlns:a="http://schemas.openxmlformats.org/drawingml/2006/main" xmlns:r="http://schemas.openxmlformats.org/officeDocument/2006/relationships" xmlns:p="http://schemas.openxmlformats.org/presentationml/2006/main">
  <p:tag name="TIMING" val="|.5|.5"/>
</p:tagLst>
</file>

<file path=ppt/tags/tag3.xml><?xml version="1.0" encoding="utf-8"?>
<p:tagLst xmlns:a="http://schemas.openxmlformats.org/drawingml/2006/main" xmlns:r="http://schemas.openxmlformats.org/officeDocument/2006/relationships" xmlns:p="http://schemas.openxmlformats.org/presentationml/2006/main">
  <p:tag name="TIMING" val="|.5|.5"/>
</p:tagLst>
</file>

<file path=ppt/tags/tag4.xml><?xml version="1.0" encoding="utf-8"?>
<p:tagLst xmlns:a="http://schemas.openxmlformats.org/drawingml/2006/main" xmlns:r="http://schemas.openxmlformats.org/officeDocument/2006/relationships" xmlns:p="http://schemas.openxmlformats.org/presentationml/2006/main">
  <p:tag name="TIMING" val="|.5|.5"/>
</p:tagLst>
</file>

<file path=ppt/tags/tag5.xml><?xml version="1.0" encoding="utf-8"?>
<p:tagLst xmlns:a="http://schemas.openxmlformats.org/drawingml/2006/main" xmlns:r="http://schemas.openxmlformats.org/officeDocument/2006/relationships" xmlns:p="http://schemas.openxmlformats.org/presentationml/2006/main">
  <p:tag name="TIMING" val="|.5|.5"/>
</p:tagLst>
</file>

<file path=ppt/tags/tag6.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Template TechDays 2008">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99D455EF5FB44BA1B16EE484FCA7E8" ma:contentTypeVersion="0" ma:contentTypeDescription="Create a new document." ma:contentTypeScope="" ma:versionID="84b3dd5b7ca6fb7fca2a79de86beaa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93168C2-5E70-4D37-844F-3E5986E7442E}">
  <ds:schemaRefs>
    <ds:schemaRef ds:uri="http://schemas.microsoft.com/sharepoint/v3/contenttype/forms"/>
  </ds:schemaRefs>
</ds:datastoreItem>
</file>

<file path=customXml/itemProps2.xml><?xml version="1.0" encoding="utf-8"?>
<ds:datastoreItem xmlns:ds="http://schemas.openxmlformats.org/officeDocument/2006/customXml" ds:itemID="{DAA80A47-B8DE-4BCC-830E-3B3B5FD8E5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395C0D0A-2764-4756-91D4-B89BCEDE9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1_Dk Blue swoosh template Segoe</Template>
  <TotalTime>0</TotalTime>
  <Words>2035</Words>
  <Application>Microsoft Office PowerPoint</Application>
  <PresentationFormat>Affichage à l'écran (4:3)</PresentationFormat>
  <Paragraphs>524</Paragraphs>
  <Slides>49</Slides>
  <Notes>49</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Template TechDays 2008</vt:lpstr>
      <vt:lpstr>Optimisation du poste de travail : MDOP</vt:lpstr>
      <vt:lpstr>Agenda</vt:lpstr>
      <vt:lpstr>Diapositive 3</vt:lpstr>
      <vt:lpstr>Diapositive 4</vt:lpstr>
      <vt:lpstr>Diapositive 5</vt:lpstr>
      <vt:lpstr>Diapositive 6</vt:lpstr>
      <vt:lpstr>Microsoft et la virtualisation</vt:lpstr>
      <vt:lpstr>Microsoft SoftGrid</vt:lpstr>
      <vt:lpstr>Exemples d’utilisation</vt:lpstr>
      <vt:lpstr>Exemples d’utilisation</vt:lpstr>
      <vt:lpstr>Postes de travail banalisés</vt:lpstr>
      <vt:lpstr>Migration du système</vt:lpstr>
      <vt:lpstr>PRA pour les applications</vt:lpstr>
      <vt:lpstr>Consolider les images</vt:lpstr>
      <vt:lpstr>Exemples d’utilisation</vt:lpstr>
      <vt:lpstr>Trois composants clés</vt:lpstr>
      <vt:lpstr>Le séquenceur  </vt:lpstr>
      <vt:lpstr>Le Serveur SoftGrid</vt:lpstr>
      <vt:lpstr>Le client SoftGrid</vt:lpstr>
      <vt:lpstr>MSI Utility</vt:lpstr>
      <vt:lpstr>Architecture</vt:lpstr>
      <vt:lpstr>Roadmap et disponibilité</vt:lpstr>
      <vt:lpstr>Diapositive 23</vt:lpstr>
      <vt:lpstr>Dynamic Suite Composition</vt:lpstr>
      <vt:lpstr>Montée en charge de la plateforme</vt:lpstr>
      <vt:lpstr>Microsoft Application Virtualization</vt:lpstr>
      <vt:lpstr>SoftGrid</vt:lpstr>
      <vt:lpstr>Diapositive 28</vt:lpstr>
      <vt:lpstr>Microsoft Asset Inventory Service</vt:lpstr>
      <vt:lpstr>Microsoft Asset Inventory Service</vt:lpstr>
      <vt:lpstr>Comparaison entre AIS et SMS</vt:lpstr>
      <vt:lpstr>Diapositive 32</vt:lpstr>
      <vt:lpstr>AGPM (ancien GPOVault)</vt:lpstr>
      <vt:lpstr>Architecture AGPM </vt:lpstr>
      <vt:lpstr>Interface AGPM</vt:lpstr>
      <vt:lpstr>Stratégies contrôlées</vt:lpstr>
      <vt:lpstr>Déploiement des GPO’s</vt:lpstr>
      <vt:lpstr>Historique des GPO’s</vt:lpstr>
      <vt:lpstr>AGPM</vt:lpstr>
      <vt:lpstr>Diapositive 40</vt:lpstr>
      <vt:lpstr>Diagnostic and Recovery Toolset</vt:lpstr>
      <vt:lpstr>ERD Commander</vt:lpstr>
      <vt:lpstr>Outils présents dans  ERD Commander</vt:lpstr>
      <vt:lpstr>DaRT</vt:lpstr>
      <vt:lpstr>Diapositive 45</vt:lpstr>
      <vt:lpstr>Crash PC : Manque de visibilité </vt:lpstr>
      <vt:lpstr>Utilisation</vt:lpstr>
      <vt:lpstr>Ressources</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2008-02-07T21:12:36Z</dcterms:created>
  <dcterms:modified xsi:type="dcterms:W3CDTF">2008-04-28T15:37:01Z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0x010100AE99D455EF5FB44BA1B16EE484FCA7E8</vt:lpwstr>
  </property>
</Properties>
</file>