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C74B6B-D1F5-4A9D-B184-8E7AC6B20566}" type="datetimeFigureOut">
              <a:rPr lang="zh-TW" altLang="en-US" smtClean="0"/>
              <a:pPr/>
              <a:t>2008/10/27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F79BFB-03B6-4D50-A23F-895C70039F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zh-TW" dirty="0" smtClean="0">
                <a:latin typeface="Arial Black" pitchFamily="34" charset="0"/>
              </a:rPr>
              <a:t>DEMO 1</a:t>
            </a:r>
            <a:endParaRPr lang="zh-TW" alt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zh-TW" dirty="0" smtClean="0">
                <a:latin typeface="Arial Black" pitchFamily="34" charset="0"/>
              </a:rPr>
              <a:t>DEMO </a:t>
            </a:r>
            <a:r>
              <a:rPr altLang="zh-TW" dirty="0" smtClean="0">
                <a:latin typeface="Arial Black" pitchFamily="34" charset="0"/>
              </a:rPr>
              <a:t>3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zh-TW" dirty="0" smtClean="0">
                <a:latin typeface="Arial Black" pitchFamily="34" charset="0"/>
              </a:rPr>
              <a:t>DEMO </a:t>
            </a:r>
            <a:r>
              <a:rPr altLang="zh-TW" dirty="0" smtClean="0">
                <a:latin typeface="Arial Black" pitchFamily="34" charset="0"/>
              </a:rPr>
              <a:t>4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zh-TW" dirty="0" smtClean="0">
                <a:latin typeface="Arial Black" pitchFamily="34" charset="0"/>
              </a:rPr>
              <a:t>DEMO </a:t>
            </a:r>
            <a:r>
              <a:rPr altLang="zh-TW" dirty="0" smtClean="0">
                <a:latin typeface="Arial Black" pitchFamily="34" charset="0"/>
              </a:rPr>
              <a:t>2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8</Words>
  <Application>Microsoft Office PowerPoint</Application>
  <PresentationFormat>如螢幕大小 (4:3)</PresentationFormat>
  <Paragraphs>4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宣紙</vt:lpstr>
      <vt:lpstr>DEMO 1</vt:lpstr>
      <vt:lpstr>投影片 2</vt:lpstr>
      <vt:lpstr>投影片 3</vt:lpstr>
      <vt:lpstr>投影片 4</vt:lpstr>
      <vt:lpstr>投影片 5</vt:lpstr>
      <vt:lpstr>投影片 6</vt:lpstr>
      <vt:lpstr>DEMO 2</vt:lpstr>
      <vt:lpstr>投影片 8</vt:lpstr>
      <vt:lpstr>投影片 9</vt:lpstr>
      <vt:lpstr>投影片 10</vt:lpstr>
      <vt:lpstr>投影片 11</vt:lpstr>
      <vt:lpstr>DEMO 3</vt:lpstr>
      <vt:lpstr>投影片 13</vt:lpstr>
      <vt:lpstr>投影片 14</vt:lpstr>
      <vt:lpstr>投影片 15</vt:lpstr>
      <vt:lpstr>投影片 16</vt:lpstr>
      <vt:lpstr>投影片 17</vt:lpstr>
      <vt:lpstr>投影片 18</vt:lpstr>
      <vt:lpstr>DEMO 4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Golden</dc:creator>
  <cp:lastModifiedBy>Golden</cp:lastModifiedBy>
  <cp:revision>3</cp:revision>
  <dcterms:created xsi:type="dcterms:W3CDTF">2008-10-27T04:34:47Z</dcterms:created>
  <dcterms:modified xsi:type="dcterms:W3CDTF">2008-10-27T05:36:07Z</dcterms:modified>
</cp:coreProperties>
</file>