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29"/>
  </p:notesMasterIdLst>
  <p:handoutMasterIdLst>
    <p:handoutMasterId r:id="rId30"/>
  </p:handoutMasterIdLst>
  <p:sldIdLst>
    <p:sldId id="522" r:id="rId2"/>
    <p:sldId id="1202" r:id="rId3"/>
    <p:sldId id="1166" r:id="rId4"/>
    <p:sldId id="1183" r:id="rId5"/>
    <p:sldId id="1168" r:id="rId6"/>
    <p:sldId id="1184" r:id="rId7"/>
    <p:sldId id="1203" r:id="rId8"/>
    <p:sldId id="1185" r:id="rId9"/>
    <p:sldId id="1186" r:id="rId10"/>
    <p:sldId id="1188" r:id="rId11"/>
    <p:sldId id="1204" r:id="rId12"/>
    <p:sldId id="1189" r:id="rId13"/>
    <p:sldId id="1187" r:id="rId14"/>
    <p:sldId id="1190" r:id="rId15"/>
    <p:sldId id="1191" r:id="rId16"/>
    <p:sldId id="1205" r:id="rId17"/>
    <p:sldId id="1170" r:id="rId18"/>
    <p:sldId id="1195" r:id="rId19"/>
    <p:sldId id="1196" r:id="rId20"/>
    <p:sldId id="1197" r:id="rId21"/>
    <p:sldId id="1206" r:id="rId22"/>
    <p:sldId id="1199" r:id="rId23"/>
    <p:sldId id="1200" r:id="rId24"/>
    <p:sldId id="1201" r:id="rId25"/>
    <p:sldId id="760" r:id="rId26"/>
    <p:sldId id="1165" r:id="rId27"/>
    <p:sldId id="475" r:id="rId28"/>
  </p:sldIdLst>
  <p:sldSz cx="9144000" cy="6858000" type="screen4x3"/>
  <p:notesSz cx="6858000" cy="9296400"/>
  <p:defaultTextStyle>
    <a:defPPr>
      <a:defRPr lang="en-US"/>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0066"/>
    <a:srgbClr val="000000"/>
    <a:srgbClr val="FFFF00"/>
    <a:srgbClr val="F8F8F8"/>
    <a:srgbClr val="00FFFF"/>
    <a:srgbClr val="000066"/>
    <a:srgbClr val="0000CC"/>
    <a:srgbClr val="660066"/>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9883" autoAdjust="0"/>
    <p:restoredTop sz="97778" autoAdjust="0"/>
  </p:normalViewPr>
  <p:slideViewPr>
    <p:cSldViewPr snapToGrid="0" snapToObjects="1">
      <p:cViewPr>
        <p:scale>
          <a:sx n="50" d="100"/>
          <a:sy n="50" d="100"/>
        </p:scale>
        <p:origin x="-558" y="-432"/>
      </p:cViewPr>
      <p:guideLst>
        <p:guide orient="horz" pos="144"/>
        <p:guide orient="horz" pos="892"/>
        <p:guide orient="horz" pos="1196"/>
        <p:guide orient="horz" pos="2159"/>
        <p:guide pos="2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6366"/>
    </p:cViewPr>
  </p:sorterViewPr>
  <p:notesViewPr>
    <p:cSldViewPr snapToGrid="0" snapToObjects="1">
      <p:cViewPr>
        <p:scale>
          <a:sx n="100" d="100"/>
          <a:sy n="100" d="100"/>
        </p:scale>
        <p:origin x="-1848" y="-72"/>
      </p:cViewPr>
      <p:guideLst>
        <p:guide orient="horz" pos="2927"/>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51" name="Text Box 7"/>
          <p:cNvSpPr txBox="1">
            <a:spLocks noChangeArrowheads="1"/>
          </p:cNvSpPr>
          <p:nvPr/>
        </p:nvSpPr>
        <p:spPr bwMode="auto">
          <a:xfrm>
            <a:off x="0" y="376238"/>
            <a:ext cx="6985000" cy="307975"/>
          </a:xfrm>
          <a:prstGeom prst="rect">
            <a:avLst/>
          </a:prstGeom>
          <a:noFill/>
          <a:ln w="12700">
            <a:noFill/>
            <a:miter lim="800000"/>
            <a:headEnd type="none" w="sm" len="sm"/>
            <a:tailEnd type="none" w="sm" len="sm"/>
          </a:ln>
          <a:effectLst/>
        </p:spPr>
        <p:txBody>
          <a:bodyPr lIns="92684" tIns="46342" rIns="92684" bIns="46342" anchor="ctr">
            <a:spAutoFit/>
          </a:bodyPr>
          <a:lstStyle/>
          <a:p>
            <a:pPr algn="ctr" defTabSz="927100" eaLnBrk="0" hangingPunct="0">
              <a:spcBef>
                <a:spcPct val="50000"/>
              </a:spcBef>
              <a:defRPr/>
            </a:pPr>
            <a:r>
              <a:rPr kumimoji="0" lang="en-US" altLang="zh-TW" sz="1400" b="1">
                <a:solidFill>
                  <a:schemeClr val="tx2"/>
                </a:solidFill>
                <a:latin typeface="Arial" charset="0"/>
                <a:ea typeface="+mn-ea"/>
              </a:rPr>
              <a:t>http://www.microsoft.com/taiwan/technet/</a:t>
            </a:r>
            <a:endParaRPr kumimoji="0" lang="en-US" altLang="zh-TW" sz="4500" b="1">
              <a:latin typeface="Arial" charset="0"/>
              <a:ea typeface="+mn-ea"/>
            </a:endParaRPr>
          </a:p>
        </p:txBody>
      </p:sp>
      <p:pic>
        <p:nvPicPr>
          <p:cNvPr id="304131" name="Picture 13" descr="g_ms"/>
          <p:cNvPicPr>
            <a:picLocks noChangeAspect="1" noChangeArrowheads="1"/>
          </p:cNvPicPr>
          <p:nvPr/>
        </p:nvPicPr>
        <p:blipFill>
          <a:blip r:embed="rId2"/>
          <a:srcRect/>
          <a:stretch>
            <a:fillRect/>
          </a:stretch>
        </p:blipFill>
        <p:spPr bwMode="auto">
          <a:xfrm>
            <a:off x="177800" y="8831263"/>
            <a:ext cx="1727200" cy="285750"/>
          </a:xfrm>
          <a:prstGeom prst="rect">
            <a:avLst/>
          </a:prstGeom>
          <a:noFill/>
          <a:ln w="9525">
            <a:noFill/>
            <a:miter lim="800000"/>
            <a:headEnd/>
            <a:tailEnd/>
          </a:ln>
        </p:spPr>
      </p:pic>
      <p:pic>
        <p:nvPicPr>
          <p:cNvPr id="304132" name="Picture 15" descr="TechNet_rgb"/>
          <p:cNvPicPr>
            <a:picLocks noChangeAspect="1" noChangeArrowheads="1"/>
          </p:cNvPicPr>
          <p:nvPr/>
        </p:nvPicPr>
        <p:blipFill>
          <a:blip r:embed="rId3"/>
          <a:srcRect/>
          <a:stretch>
            <a:fillRect/>
          </a:stretch>
        </p:blipFill>
        <p:spPr bwMode="auto">
          <a:xfrm>
            <a:off x="0" y="6350"/>
            <a:ext cx="1905000" cy="392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18" name="Rectangle 4"/>
          <p:cNvSpPr>
            <a:spLocks noGrp="1" noRot="1" noChangeAspect="1" noChangeArrowheads="1" noTextEdit="1"/>
          </p:cNvSpPr>
          <p:nvPr>
            <p:ph type="sldImg" idx="2"/>
          </p:nvPr>
        </p:nvSpPr>
        <p:spPr bwMode="auto">
          <a:xfrm>
            <a:off x="4168775" y="463550"/>
            <a:ext cx="2584450" cy="193833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177800" y="2570163"/>
            <a:ext cx="6424613" cy="6084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0"/>
            <a:r>
              <a:rPr lang="en-US" altLang="zh-TW" noProof="0" smtClean="0"/>
              <a:t>Second level</a:t>
            </a:r>
          </a:p>
          <a:p>
            <a:pPr lvl="0"/>
            <a:r>
              <a:rPr lang="en-US" altLang="zh-TW" noProof="0" smtClean="0"/>
              <a:t>Third level</a:t>
            </a:r>
          </a:p>
          <a:p>
            <a:pPr lvl="0"/>
            <a:r>
              <a:rPr lang="en-US" altLang="zh-TW" noProof="0" smtClean="0"/>
              <a:t>Fourth level</a:t>
            </a:r>
          </a:p>
          <a:p>
            <a:pPr lvl="0"/>
            <a:r>
              <a:rPr lang="en-US" altLang="zh-TW" noProof="0" smtClean="0"/>
              <a:t>Fifth level</a:t>
            </a:r>
          </a:p>
        </p:txBody>
      </p:sp>
      <p:sp>
        <p:nvSpPr>
          <p:cNvPr id="6151" name="Rectangle 7"/>
          <p:cNvSpPr>
            <a:spLocks noGrp="1" noChangeArrowheads="1"/>
          </p:cNvSpPr>
          <p:nvPr>
            <p:ph type="sldNum" sz="quarter" idx="5"/>
          </p:nvPr>
        </p:nvSpPr>
        <p:spPr bwMode="auto">
          <a:xfrm>
            <a:off x="2971800" y="8831263"/>
            <a:ext cx="5207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pitchFamily="18" charset="0"/>
                <a:ea typeface="+mn-ea"/>
              </a:defRPr>
            </a:lvl1pPr>
          </a:lstStyle>
          <a:p>
            <a:pPr>
              <a:defRPr/>
            </a:pPr>
            <a:fld id="{6F3DA7D3-3180-4514-AFB1-41E4A14FF268}" type="slidenum">
              <a:rPr lang="zh-TW" altLang="en-US"/>
              <a:pPr>
                <a:defRPr/>
              </a:pPr>
              <a:t>‹#›</a:t>
            </a:fld>
            <a:endParaRPr lang="en-US" altLang="zh-TW"/>
          </a:p>
        </p:txBody>
      </p:sp>
      <p:sp>
        <p:nvSpPr>
          <p:cNvPr id="6154" name="Text Box 10"/>
          <p:cNvSpPr txBox="1">
            <a:spLocks noChangeArrowheads="1"/>
          </p:cNvSpPr>
          <p:nvPr/>
        </p:nvSpPr>
        <p:spPr bwMode="auto">
          <a:xfrm>
            <a:off x="0" y="157163"/>
            <a:ext cx="6858000" cy="306387"/>
          </a:xfrm>
          <a:prstGeom prst="rect">
            <a:avLst/>
          </a:prstGeom>
          <a:noFill/>
          <a:ln w="12700">
            <a:noFill/>
            <a:miter lim="800000"/>
            <a:headEnd type="none" w="sm" len="sm"/>
            <a:tailEnd type="none" w="sm" len="sm"/>
          </a:ln>
          <a:effectLst/>
        </p:spPr>
        <p:txBody>
          <a:bodyPr lIns="91377" tIns="45689" rIns="91377" bIns="45689" anchor="ctr">
            <a:spAutoFit/>
          </a:bodyPr>
          <a:lstStyle/>
          <a:p>
            <a:pPr algn="ctr" eaLnBrk="0" hangingPunct="0">
              <a:spcBef>
                <a:spcPct val="50000"/>
              </a:spcBef>
              <a:defRPr/>
            </a:pPr>
            <a:r>
              <a:rPr kumimoji="0" lang="en-US" altLang="zh-TW" sz="1400" b="1">
                <a:solidFill>
                  <a:schemeClr val="tx2"/>
                </a:solidFill>
                <a:latin typeface="Arial" charset="0"/>
                <a:ea typeface="+mn-ea"/>
              </a:rPr>
              <a:t>http://www.microsoft.com/technet</a:t>
            </a:r>
            <a:endParaRPr kumimoji="0" lang="en-US" altLang="zh-TW" sz="4400" b="1">
              <a:latin typeface="Arial" charset="0"/>
              <a:ea typeface="+mn-ea"/>
            </a:endParaRPr>
          </a:p>
        </p:txBody>
      </p:sp>
      <p:sp>
        <p:nvSpPr>
          <p:cNvPr id="6155" name="Text Box 11"/>
          <p:cNvSpPr txBox="1">
            <a:spLocks noChangeArrowheads="1"/>
          </p:cNvSpPr>
          <p:nvPr/>
        </p:nvSpPr>
        <p:spPr bwMode="auto">
          <a:xfrm>
            <a:off x="5461000" y="138113"/>
            <a:ext cx="1397000" cy="338137"/>
          </a:xfrm>
          <a:prstGeom prst="rect">
            <a:avLst/>
          </a:prstGeom>
          <a:noFill/>
          <a:ln w="9525">
            <a:noFill/>
            <a:miter lim="800000"/>
            <a:headEnd/>
            <a:tailEnd/>
          </a:ln>
          <a:effectLst/>
        </p:spPr>
        <p:txBody>
          <a:bodyPr lIns="90151" tIns="45075" rIns="90151" bIns="45075">
            <a:spAutoFit/>
          </a:bodyPr>
          <a:lstStyle/>
          <a:p>
            <a:pPr defTabSz="901700" eaLnBrk="0" hangingPunct="0">
              <a:spcBef>
                <a:spcPct val="50000"/>
              </a:spcBef>
              <a:defRPr/>
            </a:pPr>
            <a:r>
              <a:rPr kumimoji="0" lang="en-US" altLang="zh-TW" sz="1600" b="1">
                <a:latin typeface="Arial" charset="0"/>
                <a:ea typeface="+mn-ea"/>
              </a:rPr>
              <a:t>TNTx-xx</a:t>
            </a:r>
            <a:endParaRPr kumimoji="0" lang="en-US" altLang="zh-TW" sz="3200" b="1">
              <a:latin typeface="Times New Roman" pitchFamily="18" charset="0"/>
              <a:ea typeface="+mn-ea"/>
            </a:endParaRPr>
          </a:p>
        </p:txBody>
      </p:sp>
      <p:pic>
        <p:nvPicPr>
          <p:cNvPr id="239623" name="Picture 1030" descr="g_ms"/>
          <p:cNvPicPr>
            <a:picLocks noChangeAspect="1" noChangeArrowheads="1"/>
          </p:cNvPicPr>
          <p:nvPr/>
        </p:nvPicPr>
        <p:blipFill>
          <a:blip r:embed="rId2"/>
          <a:srcRect/>
          <a:stretch>
            <a:fillRect/>
          </a:stretch>
        </p:blipFill>
        <p:spPr bwMode="auto">
          <a:xfrm>
            <a:off x="177800" y="8831263"/>
            <a:ext cx="1727200" cy="285750"/>
          </a:xfrm>
          <a:prstGeom prst="rect">
            <a:avLst/>
          </a:prstGeom>
          <a:noFill/>
          <a:ln w="9525">
            <a:noFill/>
            <a:miter lim="800000"/>
            <a:headEnd/>
            <a:tailEnd/>
          </a:ln>
        </p:spPr>
      </p:pic>
      <p:pic>
        <p:nvPicPr>
          <p:cNvPr id="239624" name="Picture 1032" descr="TechNet_rgb"/>
          <p:cNvPicPr>
            <a:picLocks noChangeAspect="1" noChangeArrowheads="1"/>
          </p:cNvPicPr>
          <p:nvPr/>
        </p:nvPicPr>
        <p:blipFill>
          <a:blip r:embed="rId3"/>
          <a:srcRect/>
          <a:stretch>
            <a:fillRect/>
          </a:stretch>
        </p:blipFill>
        <p:spPr bwMode="auto">
          <a:xfrm>
            <a:off x="0" y="6350"/>
            <a:ext cx="1905000" cy="392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Verdana"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p:txBody>
          <a:bodyPr/>
          <a:lstStyle/>
          <a:p>
            <a:pPr>
              <a:defRPr/>
            </a:pPr>
            <a:fld id="{DE163EAC-BE32-4C5A-AF70-21F178C555CC}" type="slidenum">
              <a:rPr lang="zh-TW" altLang="en-US" smtClean="0"/>
              <a:pPr>
                <a:defRPr/>
              </a:pPr>
              <a:t>1</a:t>
            </a:fld>
            <a:endParaRPr lang="en-US" altLang="zh-TW" smtClean="0"/>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endParaRPr lang="en-US" altLang="zh-TW" smtClean="0"/>
          </a:p>
          <a:p>
            <a:endParaRPr lang="en-US" altLang="zh-TW" smtClean="0"/>
          </a:p>
          <a:p>
            <a:endParaRPr lang="en-GB" altLang="zh-TW"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dt" sz="quarter" idx="1"/>
          </p:nvPr>
        </p:nvSpPr>
        <p:spPr bwMode="auto">
          <a:xfrm>
            <a:off x="3884613" y="0"/>
            <a:ext cx="2971800" cy="464820"/>
          </a:xfrm>
          <a:prstGeom prst="rect">
            <a:avLst/>
          </a:prstGeom>
          <a:noFill/>
          <a:ln>
            <a:miter lim="800000"/>
            <a:headEnd/>
            <a:tailEnd/>
          </a:ln>
        </p:spPr>
        <p:txBody>
          <a:bodyPr wrap="square" numCol="1" anchor="t" anchorCtr="0" compatLnSpc="1">
            <a:prstTxWarp prst="textNoShape">
              <a:avLst/>
            </a:prstTxWarp>
          </a:bodyPr>
          <a:lstStyle/>
          <a:p>
            <a:pPr algn="r" defTabSz="912813" rtl="0" fontAlgn="base">
              <a:spcBef>
                <a:spcPct val="0"/>
              </a:spcBef>
              <a:spcAft>
                <a:spcPct val="0"/>
              </a:spcAft>
            </a:pPr>
            <a:fld id="{908056A2-95E8-459C-AA68-27F2E68A37DE}" type="datetime8">
              <a:rPr lang="en-US" altLang="zh-TW" sz="1200" kern="1200">
                <a:solidFill>
                  <a:prstClr val="black"/>
                </a:solidFill>
                <a:latin typeface="Calibri"/>
                <a:ea typeface="新細明體"/>
                <a:cs typeface="+mn-cs"/>
              </a:rPr>
              <a:pPr algn="r" defTabSz="912813" rtl="0" fontAlgn="base">
                <a:spcBef>
                  <a:spcPct val="0"/>
                </a:spcBef>
                <a:spcAft>
                  <a:spcPct val="0"/>
                </a:spcAft>
              </a:pPr>
              <a:t>10/19/2008 8:55 PM</a:t>
            </a:fld>
            <a:endParaRPr lang="en-US" altLang="zh-TW" sz="1200" kern="1200">
              <a:solidFill>
                <a:prstClr val="black"/>
              </a:solidFill>
              <a:latin typeface="Calibri"/>
              <a:ea typeface="新細明體"/>
              <a:cs typeface="+mn-cs"/>
            </a:endParaRPr>
          </a:p>
        </p:txBody>
      </p:sp>
      <p:sp>
        <p:nvSpPr>
          <p:cNvPr id="24578" name="Rectangle 6"/>
          <p:cNvSpPr>
            <a:spLocks noGrp="1" noChangeArrowheads="1"/>
          </p:cNvSpPr>
          <p:nvPr>
            <p:ph type="ftr" sz="quarter" idx="4"/>
          </p:nvPr>
        </p:nvSpPr>
        <p:spPr bwMode="auto">
          <a:xfrm>
            <a:off x="0" y="8829967"/>
            <a:ext cx="2971800" cy="464820"/>
          </a:xfrm>
          <a:prstGeom prst="rect">
            <a:avLst/>
          </a:prstGeom>
          <a:noFill/>
          <a:ln>
            <a:miter lim="800000"/>
            <a:headEnd/>
            <a:tailEnd/>
          </a:ln>
        </p:spPr>
        <p:txBody>
          <a:bodyPr wrap="square" numCol="1" anchorCtr="0" compatLnSpc="1">
            <a:prstTxWarp prst="textNoShape">
              <a:avLst/>
            </a:prstTxWarp>
          </a:bodyPr>
          <a:lstStyle/>
          <a:p>
            <a:pPr algn="l" defTabSz="912813" rtl="0" fontAlgn="base">
              <a:spcBef>
                <a:spcPct val="0"/>
              </a:spcBef>
              <a:spcAft>
                <a:spcPct val="0"/>
              </a:spcAft>
            </a:pPr>
            <a:r>
              <a:rPr lang="en-US" altLang="zh-TW" sz="1200" kern="1200">
                <a:solidFill>
                  <a:prstClr val="black"/>
                </a:solidFill>
                <a:latin typeface="Segoe"/>
                <a:ea typeface="新細明體"/>
                <a:cs typeface="+mn-cs"/>
              </a:rPr>
              <a:t>© 2005 Microsoft Corporation. All rights reserved.</a:t>
            </a:r>
          </a:p>
          <a:p>
            <a:pPr algn="l" defTabSz="912813" rtl="0" fontAlgn="base">
              <a:spcBef>
                <a:spcPct val="0"/>
              </a:spcBef>
              <a:spcAft>
                <a:spcPct val="0"/>
              </a:spcAft>
            </a:pPr>
            <a:r>
              <a:rPr lang="en-US" altLang="zh-TW" sz="1200" kern="1200">
                <a:solidFill>
                  <a:prstClr val="black"/>
                </a:solidFill>
                <a:latin typeface="Segoe"/>
                <a:ea typeface="新細明體"/>
                <a:cs typeface="+mn-cs"/>
              </a:rPr>
              <a:t>This presentation is for informational purposes only. Microsoft makes no warranties, express or implied, in this summary.</a:t>
            </a:r>
          </a:p>
        </p:txBody>
      </p:sp>
      <p:sp>
        <p:nvSpPr>
          <p:cNvPr id="2457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defTabSz="912813" rtl="0" fontAlgn="base">
              <a:spcBef>
                <a:spcPct val="0"/>
              </a:spcBef>
              <a:spcAft>
                <a:spcPct val="0"/>
              </a:spcAft>
            </a:pPr>
            <a:fld id="{553DEC02-6F51-4A9D-A303-B4373555D448}" type="slidenum">
              <a:rPr lang="en-US" altLang="zh-TW" sz="1200" kern="1200">
                <a:solidFill>
                  <a:prstClr val="black"/>
                </a:solidFill>
                <a:latin typeface="Calibri"/>
                <a:ea typeface="新細明體"/>
                <a:cs typeface="+mn-cs"/>
              </a:rPr>
              <a:pPr algn="r" defTabSz="912813" rtl="0" fontAlgn="base">
                <a:spcBef>
                  <a:spcPct val="0"/>
                </a:spcBef>
                <a:spcAft>
                  <a:spcPct val="0"/>
                </a:spcAft>
              </a:pPr>
              <a:t>11</a:t>
            </a:fld>
            <a:endParaRPr lang="en-US" altLang="zh-TW" sz="1200" kern="1200">
              <a:solidFill>
                <a:prstClr val="black"/>
              </a:solidFill>
              <a:latin typeface="Calibri"/>
              <a:ea typeface="新細明體"/>
              <a:cs typeface="+mn-cs"/>
            </a:endParaRPr>
          </a:p>
        </p:txBody>
      </p:sp>
      <p:sp>
        <p:nvSpPr>
          <p:cNvPr id="245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1" name="Rectangle 3"/>
          <p:cNvSpPr>
            <a:spLocks noGrp="1" noChangeArrowheads="1"/>
          </p:cNvSpPr>
          <p:nvPr>
            <p:ph type="body" idx="1"/>
          </p:nvPr>
        </p:nvSpPr>
        <p:spPr bwMode="auto">
          <a:xfrm>
            <a:off x="414339" y="3862203"/>
            <a:ext cx="6021387" cy="8257011"/>
          </a:xfrm>
          <a:noFill/>
        </p:spPr>
        <p:txBody>
          <a:bodyPr wrap="square" numCol="1" anchor="t" anchorCtr="0" compatLnSpc="1">
            <a:prstTxWarp prst="textNoShape">
              <a:avLst/>
            </a:prstTxWarp>
          </a:bodyPr>
          <a:lstStyle/>
          <a:p>
            <a:pPr>
              <a:spcBef>
                <a:spcPct val="0"/>
              </a:spcBef>
            </a:pPr>
            <a:endParaRPr lang="en-US" altLang="zh-TW" sz="2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FE1EA9C-776B-4C1A-BCD2-DE7B496F5107}" type="slidenum">
              <a:rPr lang="zh-TW" altLang="en-US"/>
              <a:pPr/>
              <a:t>12</a:t>
            </a:fld>
            <a:endParaRPr lang="en-US" altLang="zh-TW"/>
          </a:p>
        </p:txBody>
      </p:sp>
      <p:sp>
        <p:nvSpPr>
          <p:cNvPr id="159748" name="Rectangle 4"/>
          <p:cNvSpPr>
            <a:spLocks noGrp="1" noRot="1" noChangeAspect="1" noChangeArrowheads="1" noTextEdit="1"/>
          </p:cNvSpPr>
          <p:nvPr>
            <p:ph type="sldImg"/>
          </p:nvPr>
        </p:nvSpPr>
        <p:spPr>
          <a:xfrm>
            <a:off x="2058988" y="449263"/>
            <a:ext cx="2584450" cy="1938337"/>
          </a:xfrm>
          <a:ln/>
        </p:spPr>
      </p:sp>
      <p:sp>
        <p:nvSpPr>
          <p:cNvPr id="159749" name="Rectangle 5"/>
          <p:cNvSpPr>
            <a:spLocks noGrp="1" noChangeArrowheads="1"/>
          </p:cNvSpPr>
          <p:nvPr>
            <p:ph type="body" idx="1"/>
          </p:nvPr>
        </p:nvSpPr>
        <p:spPr/>
        <p:txBody>
          <a:bodyPr/>
          <a:lstStyle/>
          <a:p>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smtClean="0"/>
          </a:p>
        </p:txBody>
      </p:sp>
      <p:sp>
        <p:nvSpPr>
          <p:cNvPr id="66564" name="Header Placeholder 3"/>
          <p:cNvSpPr>
            <a:spLocks noGrp="1"/>
          </p:cNvSpPr>
          <p:nvPr>
            <p:ph type="hdr" sz="quarter"/>
          </p:nvPr>
        </p:nvSpPr>
        <p:spPr bwMode="auto">
          <a:xfrm>
            <a:off x="0" y="0"/>
            <a:ext cx="2971800" cy="46482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ltLang="zh-TW" smtClean="0">
              <a:ea typeface="MS PGothic" pitchFamily="34" charset="-128"/>
            </a:endParaRPr>
          </a:p>
        </p:txBody>
      </p:sp>
      <p:sp>
        <p:nvSpPr>
          <p:cNvPr id="66565" name="Date Placeholder 4"/>
          <p:cNvSpPr>
            <a:spLocks noGrp="1"/>
          </p:cNvSpPr>
          <p:nvPr>
            <p:ph type="dt" sz="quarter" idx="1"/>
          </p:nvPr>
        </p:nvSpPr>
        <p:spPr bwMode="auto">
          <a:xfrm>
            <a:off x="3884613" y="0"/>
            <a:ext cx="2971800" cy="46482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1D5920A2-CA8A-4194-90BE-A5CE73BE9EB9}" type="datetime8">
              <a:rPr lang="en-US" altLang="zh-TW">
                <a:ea typeface="MS PGothic" pitchFamily="34" charset="-128"/>
              </a:rPr>
              <a:pPr fontAlgn="base">
                <a:spcBef>
                  <a:spcPct val="0"/>
                </a:spcBef>
                <a:spcAft>
                  <a:spcPct val="0"/>
                </a:spcAft>
              </a:pPr>
              <a:t>10/19/2008 8:43 PM</a:t>
            </a:fld>
            <a:endParaRPr lang="en-US" altLang="zh-TW">
              <a:ea typeface="MS PGothic" pitchFamily="34" charset="-128"/>
            </a:endParaRPr>
          </a:p>
        </p:txBody>
      </p:sp>
      <p:sp>
        <p:nvSpPr>
          <p:cNvPr id="66566" name="Footer Placeholder 5"/>
          <p:cNvSpPr>
            <a:spLocks noGrp="1"/>
          </p:cNvSpPr>
          <p:nvPr>
            <p:ph type="ftr" sz="quarter" idx="4"/>
          </p:nvPr>
        </p:nvSpPr>
        <p:spPr bwMode="auto">
          <a:xfrm>
            <a:off x="0" y="8829967"/>
            <a:ext cx="2971800" cy="46482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zh-TW" sz="800" smtClean="0">
                <a:ea typeface="MS PGothic" pitchFamily="34" charset="-128"/>
              </a:rPr>
              <a:t>MICROSOFT CONFIDENTIAL</a:t>
            </a:r>
          </a:p>
          <a:p>
            <a:pPr fontAlgn="base">
              <a:spcBef>
                <a:spcPct val="0"/>
              </a:spcBef>
              <a:spcAft>
                <a:spcPct val="0"/>
              </a:spcAft>
            </a:pPr>
            <a:r>
              <a:rPr lang="en-US" altLang="zh-TW" smtClean="0">
                <a:ea typeface="MS PGothic" pitchFamily="34" charset="-128"/>
              </a:rPr>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altLang="zh-TW" smtClean="0">
                <a:ea typeface="MS PGothic" pitchFamily="34" charset="-128"/>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TW" smtClean="0">
                <a:ea typeface="MS PGothic" pitchFamily="34" charset="-128"/>
              </a:rPr>
            </a:br>
            <a:r>
              <a:rPr lang="en-US" altLang="zh-TW" smtClean="0">
                <a:ea typeface="MS PGothic" pitchFamily="34" charset="-128"/>
              </a:rPr>
              <a:t>MICROSOFT MAKES NO WARRANTIES, EXPRESS, IMPLIED OR STATUTORY, AS TO THE INFORMATION IN THIS PRESENTATION.</a:t>
            </a:r>
          </a:p>
        </p:txBody>
      </p:sp>
      <p:sp>
        <p:nvSpPr>
          <p:cNvPr id="6656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0918D5-2E73-476A-82A8-ACAEFAE115AD}" type="slidenum">
              <a:rPr lang="en-US" altLang="zh-TW">
                <a:ea typeface="MS PGothic" pitchFamily="34" charset="-128"/>
              </a:rPr>
              <a:pPr fontAlgn="base">
                <a:spcBef>
                  <a:spcPct val="0"/>
                </a:spcBef>
                <a:spcAft>
                  <a:spcPct val="0"/>
                </a:spcAft>
              </a:pPr>
              <a:t>13</a:t>
            </a:fld>
            <a:endParaRPr lang="en-US" altLang="zh-TW">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FE1EA9C-776B-4C1A-BCD2-DE7B496F5107}" type="slidenum">
              <a:rPr lang="zh-TW" altLang="en-US"/>
              <a:pPr/>
              <a:t>14</a:t>
            </a:fld>
            <a:endParaRPr lang="en-US" altLang="zh-TW"/>
          </a:p>
        </p:txBody>
      </p:sp>
      <p:sp>
        <p:nvSpPr>
          <p:cNvPr id="159748" name="Rectangle 4"/>
          <p:cNvSpPr>
            <a:spLocks noGrp="1" noRot="1" noChangeAspect="1" noChangeArrowheads="1" noTextEdit="1"/>
          </p:cNvSpPr>
          <p:nvPr>
            <p:ph type="sldImg"/>
          </p:nvPr>
        </p:nvSpPr>
        <p:spPr>
          <a:xfrm>
            <a:off x="2058988" y="449263"/>
            <a:ext cx="2584450" cy="1938337"/>
          </a:xfrm>
          <a:ln/>
        </p:spPr>
      </p:sp>
      <p:sp>
        <p:nvSpPr>
          <p:cNvPr id="159749" name="Rectangle 5"/>
          <p:cNvSpPr>
            <a:spLocks noGrp="1" noChangeArrowheads="1"/>
          </p:cNvSpPr>
          <p:nvPr>
            <p:ph type="body" idx="1"/>
          </p:nvPr>
        </p:nvSpPr>
        <p:spPr/>
        <p:txBody>
          <a:bodyPr/>
          <a:lstStyle/>
          <a:p>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FE1EA9C-776B-4C1A-BCD2-DE7B496F5107}" type="slidenum">
              <a:rPr lang="zh-TW" altLang="en-US"/>
              <a:pPr/>
              <a:t>15</a:t>
            </a:fld>
            <a:endParaRPr lang="en-US" altLang="zh-TW"/>
          </a:p>
        </p:txBody>
      </p:sp>
      <p:sp>
        <p:nvSpPr>
          <p:cNvPr id="159748" name="Rectangle 4"/>
          <p:cNvSpPr>
            <a:spLocks noGrp="1" noRot="1" noChangeAspect="1" noChangeArrowheads="1" noTextEdit="1"/>
          </p:cNvSpPr>
          <p:nvPr>
            <p:ph type="sldImg"/>
          </p:nvPr>
        </p:nvSpPr>
        <p:spPr>
          <a:xfrm>
            <a:off x="2058988" y="449263"/>
            <a:ext cx="2584450" cy="1938337"/>
          </a:xfrm>
          <a:ln/>
        </p:spPr>
      </p:sp>
      <p:sp>
        <p:nvSpPr>
          <p:cNvPr id="159749" name="Rectangle 5"/>
          <p:cNvSpPr>
            <a:spLocks noGrp="1" noChangeArrowheads="1"/>
          </p:cNvSpPr>
          <p:nvPr>
            <p:ph type="body" idx="1"/>
          </p:nvPr>
        </p:nvSpPr>
        <p:spPr/>
        <p:txBody>
          <a:bodyPr/>
          <a:lstStyle/>
          <a:p>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dt" sz="quarter" idx="1"/>
          </p:nvPr>
        </p:nvSpPr>
        <p:spPr bwMode="auto">
          <a:xfrm>
            <a:off x="3884613" y="0"/>
            <a:ext cx="2971800" cy="464820"/>
          </a:xfrm>
          <a:prstGeom prst="rect">
            <a:avLst/>
          </a:prstGeom>
          <a:noFill/>
          <a:ln>
            <a:miter lim="800000"/>
            <a:headEnd/>
            <a:tailEnd/>
          </a:ln>
        </p:spPr>
        <p:txBody>
          <a:bodyPr wrap="square" numCol="1" anchor="t" anchorCtr="0" compatLnSpc="1">
            <a:prstTxWarp prst="textNoShape">
              <a:avLst/>
            </a:prstTxWarp>
          </a:bodyPr>
          <a:lstStyle/>
          <a:p>
            <a:pPr algn="r" defTabSz="912813" rtl="0" fontAlgn="base">
              <a:spcBef>
                <a:spcPct val="0"/>
              </a:spcBef>
              <a:spcAft>
                <a:spcPct val="0"/>
              </a:spcAft>
            </a:pPr>
            <a:fld id="{908056A2-95E8-459C-AA68-27F2E68A37DE}" type="datetime8">
              <a:rPr lang="en-US" altLang="zh-TW" sz="1200" kern="1200">
                <a:solidFill>
                  <a:prstClr val="black"/>
                </a:solidFill>
                <a:latin typeface="Calibri"/>
                <a:ea typeface="新細明體"/>
                <a:cs typeface="+mn-cs"/>
              </a:rPr>
              <a:pPr algn="r" defTabSz="912813" rtl="0" fontAlgn="base">
                <a:spcBef>
                  <a:spcPct val="0"/>
                </a:spcBef>
                <a:spcAft>
                  <a:spcPct val="0"/>
                </a:spcAft>
              </a:pPr>
              <a:t>10/19/2008 8:55 PM</a:t>
            </a:fld>
            <a:endParaRPr lang="en-US" altLang="zh-TW" sz="1200" kern="1200">
              <a:solidFill>
                <a:prstClr val="black"/>
              </a:solidFill>
              <a:latin typeface="Calibri"/>
              <a:ea typeface="新細明體"/>
              <a:cs typeface="+mn-cs"/>
            </a:endParaRPr>
          </a:p>
        </p:txBody>
      </p:sp>
      <p:sp>
        <p:nvSpPr>
          <p:cNvPr id="24578" name="Rectangle 6"/>
          <p:cNvSpPr>
            <a:spLocks noGrp="1" noChangeArrowheads="1"/>
          </p:cNvSpPr>
          <p:nvPr>
            <p:ph type="ftr" sz="quarter" idx="4"/>
          </p:nvPr>
        </p:nvSpPr>
        <p:spPr bwMode="auto">
          <a:xfrm>
            <a:off x="0" y="8829967"/>
            <a:ext cx="2971800" cy="464820"/>
          </a:xfrm>
          <a:prstGeom prst="rect">
            <a:avLst/>
          </a:prstGeom>
          <a:noFill/>
          <a:ln>
            <a:miter lim="800000"/>
            <a:headEnd/>
            <a:tailEnd/>
          </a:ln>
        </p:spPr>
        <p:txBody>
          <a:bodyPr wrap="square" numCol="1" anchorCtr="0" compatLnSpc="1">
            <a:prstTxWarp prst="textNoShape">
              <a:avLst/>
            </a:prstTxWarp>
          </a:bodyPr>
          <a:lstStyle/>
          <a:p>
            <a:pPr algn="l" defTabSz="912813" rtl="0" fontAlgn="base">
              <a:spcBef>
                <a:spcPct val="0"/>
              </a:spcBef>
              <a:spcAft>
                <a:spcPct val="0"/>
              </a:spcAft>
            </a:pPr>
            <a:r>
              <a:rPr lang="en-US" altLang="zh-TW" sz="1200" kern="1200">
                <a:solidFill>
                  <a:prstClr val="black"/>
                </a:solidFill>
                <a:latin typeface="Segoe"/>
                <a:ea typeface="新細明體"/>
                <a:cs typeface="+mn-cs"/>
              </a:rPr>
              <a:t>© 2005 Microsoft Corporation. All rights reserved.</a:t>
            </a:r>
          </a:p>
          <a:p>
            <a:pPr algn="l" defTabSz="912813" rtl="0" fontAlgn="base">
              <a:spcBef>
                <a:spcPct val="0"/>
              </a:spcBef>
              <a:spcAft>
                <a:spcPct val="0"/>
              </a:spcAft>
            </a:pPr>
            <a:r>
              <a:rPr lang="en-US" altLang="zh-TW" sz="1200" kern="1200">
                <a:solidFill>
                  <a:prstClr val="black"/>
                </a:solidFill>
                <a:latin typeface="Segoe"/>
                <a:ea typeface="新細明體"/>
                <a:cs typeface="+mn-cs"/>
              </a:rPr>
              <a:t>This presentation is for informational purposes only. Microsoft makes no warranties, express or implied, in this summary.</a:t>
            </a:r>
          </a:p>
        </p:txBody>
      </p:sp>
      <p:sp>
        <p:nvSpPr>
          <p:cNvPr id="2457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defTabSz="912813" rtl="0" fontAlgn="base">
              <a:spcBef>
                <a:spcPct val="0"/>
              </a:spcBef>
              <a:spcAft>
                <a:spcPct val="0"/>
              </a:spcAft>
            </a:pPr>
            <a:fld id="{553DEC02-6F51-4A9D-A303-B4373555D448}" type="slidenum">
              <a:rPr lang="en-US" altLang="zh-TW" sz="1200" kern="1200">
                <a:solidFill>
                  <a:prstClr val="black"/>
                </a:solidFill>
                <a:latin typeface="Calibri"/>
                <a:ea typeface="新細明體"/>
                <a:cs typeface="+mn-cs"/>
              </a:rPr>
              <a:pPr algn="r" defTabSz="912813" rtl="0" fontAlgn="base">
                <a:spcBef>
                  <a:spcPct val="0"/>
                </a:spcBef>
                <a:spcAft>
                  <a:spcPct val="0"/>
                </a:spcAft>
              </a:pPr>
              <a:t>16</a:t>
            </a:fld>
            <a:endParaRPr lang="en-US" altLang="zh-TW" sz="1200" kern="1200">
              <a:solidFill>
                <a:prstClr val="black"/>
              </a:solidFill>
              <a:latin typeface="Calibri"/>
              <a:ea typeface="新細明體"/>
              <a:cs typeface="+mn-cs"/>
            </a:endParaRPr>
          </a:p>
        </p:txBody>
      </p:sp>
      <p:sp>
        <p:nvSpPr>
          <p:cNvPr id="245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1" name="Rectangle 3"/>
          <p:cNvSpPr>
            <a:spLocks noGrp="1" noChangeArrowheads="1"/>
          </p:cNvSpPr>
          <p:nvPr>
            <p:ph type="body" idx="1"/>
          </p:nvPr>
        </p:nvSpPr>
        <p:spPr bwMode="auto">
          <a:xfrm>
            <a:off x="414339" y="3862203"/>
            <a:ext cx="6021387" cy="8257011"/>
          </a:xfrm>
          <a:noFill/>
        </p:spPr>
        <p:txBody>
          <a:bodyPr wrap="square" numCol="1" anchor="t" anchorCtr="0" compatLnSpc="1">
            <a:prstTxWarp prst="textNoShape">
              <a:avLst/>
            </a:prstTxWarp>
          </a:bodyPr>
          <a:lstStyle/>
          <a:p>
            <a:pPr>
              <a:spcBef>
                <a:spcPct val="0"/>
              </a:spcBef>
            </a:pPr>
            <a:endParaRPr lang="en-US" altLang="zh-TW" sz="2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8E430AD-C370-451B-ADA5-2FCC224BFA5B}" type="slidenum">
              <a:rPr lang="zh-TW" altLang="en-US"/>
              <a:pPr/>
              <a:t>17</a:t>
            </a:fld>
            <a:endParaRPr lang="en-US" altLang="zh-TW"/>
          </a:p>
        </p:txBody>
      </p:sp>
      <p:sp>
        <p:nvSpPr>
          <p:cNvPr id="1032194" name="Rectangle 2"/>
          <p:cNvSpPr>
            <a:spLocks noGrp="1" noRot="1" noChangeAspect="1" noChangeArrowheads="1" noTextEdit="1"/>
          </p:cNvSpPr>
          <p:nvPr>
            <p:ph type="sldImg"/>
          </p:nvPr>
        </p:nvSpPr>
        <p:spPr>
          <a:xfrm>
            <a:off x="1106488" y="696913"/>
            <a:ext cx="4646612" cy="3486150"/>
          </a:xfrm>
          <a:ln/>
        </p:spPr>
      </p:sp>
      <p:sp>
        <p:nvSpPr>
          <p:cNvPr id="1032195" name="Rectangle 3"/>
          <p:cNvSpPr>
            <a:spLocks noGrp="1" noChangeArrowheads="1"/>
          </p:cNvSpPr>
          <p:nvPr>
            <p:ph type="body" idx="1"/>
          </p:nvPr>
        </p:nvSpPr>
        <p:spPr>
          <a:xfrm>
            <a:off x="685800" y="4415911"/>
            <a:ext cx="5486400" cy="4182817"/>
          </a:xfrm>
        </p:spPr>
        <p:txBody>
          <a:bodyPr/>
          <a:lstStyle/>
          <a:p>
            <a:pPr marL="228600" indent="-228600"/>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FE1EA9C-776B-4C1A-BCD2-DE7B496F5107}" type="slidenum">
              <a:rPr lang="zh-TW" altLang="en-US"/>
              <a:pPr/>
              <a:t>18</a:t>
            </a:fld>
            <a:endParaRPr lang="en-US" altLang="zh-TW"/>
          </a:p>
        </p:txBody>
      </p:sp>
      <p:sp>
        <p:nvSpPr>
          <p:cNvPr id="159748" name="Rectangle 4"/>
          <p:cNvSpPr>
            <a:spLocks noGrp="1" noRot="1" noChangeAspect="1" noChangeArrowheads="1" noTextEdit="1"/>
          </p:cNvSpPr>
          <p:nvPr>
            <p:ph type="sldImg"/>
          </p:nvPr>
        </p:nvSpPr>
        <p:spPr>
          <a:xfrm>
            <a:off x="2058988" y="449263"/>
            <a:ext cx="2584450" cy="1938337"/>
          </a:xfrm>
          <a:ln/>
        </p:spPr>
      </p:sp>
      <p:sp>
        <p:nvSpPr>
          <p:cNvPr id="159749" name="Rectangle 5"/>
          <p:cNvSpPr>
            <a:spLocks noGrp="1" noChangeArrowheads="1"/>
          </p:cNvSpPr>
          <p:nvPr>
            <p:ph type="body" idx="1"/>
          </p:nvPr>
        </p:nvSpPr>
        <p:spPr/>
        <p:txBody>
          <a:bodyPr/>
          <a:lstStyle/>
          <a:p>
            <a:endParaRPr lang="en-US"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smtClean="0"/>
          </a:p>
        </p:txBody>
      </p:sp>
      <p:sp>
        <p:nvSpPr>
          <p:cNvPr id="66564" name="Header Placeholder 3"/>
          <p:cNvSpPr>
            <a:spLocks noGrp="1"/>
          </p:cNvSpPr>
          <p:nvPr>
            <p:ph type="hdr" sz="quarter"/>
          </p:nvPr>
        </p:nvSpPr>
        <p:spPr bwMode="auto">
          <a:xfrm>
            <a:off x="0" y="0"/>
            <a:ext cx="2971800" cy="46482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ltLang="zh-TW" smtClean="0">
              <a:ea typeface="MS PGothic" pitchFamily="34" charset="-128"/>
            </a:endParaRPr>
          </a:p>
        </p:txBody>
      </p:sp>
      <p:sp>
        <p:nvSpPr>
          <p:cNvPr id="66565" name="Date Placeholder 4"/>
          <p:cNvSpPr>
            <a:spLocks noGrp="1"/>
          </p:cNvSpPr>
          <p:nvPr>
            <p:ph type="dt" sz="quarter" idx="1"/>
          </p:nvPr>
        </p:nvSpPr>
        <p:spPr bwMode="auto">
          <a:xfrm>
            <a:off x="3884613" y="0"/>
            <a:ext cx="2971800" cy="46482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1D5920A2-CA8A-4194-90BE-A5CE73BE9EB9}" type="datetime8">
              <a:rPr lang="en-US" altLang="zh-TW">
                <a:ea typeface="MS PGothic" pitchFamily="34" charset="-128"/>
              </a:rPr>
              <a:pPr fontAlgn="base">
                <a:spcBef>
                  <a:spcPct val="0"/>
                </a:spcBef>
                <a:spcAft>
                  <a:spcPct val="0"/>
                </a:spcAft>
              </a:pPr>
              <a:t>10/19/2008 8:43 PM</a:t>
            </a:fld>
            <a:endParaRPr lang="en-US" altLang="zh-TW">
              <a:ea typeface="MS PGothic" pitchFamily="34" charset="-128"/>
            </a:endParaRPr>
          </a:p>
        </p:txBody>
      </p:sp>
      <p:sp>
        <p:nvSpPr>
          <p:cNvPr id="66566" name="Footer Placeholder 5"/>
          <p:cNvSpPr>
            <a:spLocks noGrp="1"/>
          </p:cNvSpPr>
          <p:nvPr>
            <p:ph type="ftr" sz="quarter" idx="4"/>
          </p:nvPr>
        </p:nvSpPr>
        <p:spPr bwMode="auto">
          <a:xfrm>
            <a:off x="0" y="8829967"/>
            <a:ext cx="2971800" cy="46482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zh-TW" sz="800" smtClean="0">
                <a:ea typeface="MS PGothic" pitchFamily="34" charset="-128"/>
              </a:rPr>
              <a:t>MICROSOFT CONFIDENTIAL</a:t>
            </a:r>
          </a:p>
          <a:p>
            <a:pPr fontAlgn="base">
              <a:spcBef>
                <a:spcPct val="0"/>
              </a:spcBef>
              <a:spcAft>
                <a:spcPct val="0"/>
              </a:spcAft>
            </a:pPr>
            <a:r>
              <a:rPr lang="en-US" altLang="zh-TW" smtClean="0">
                <a:ea typeface="MS PGothic" pitchFamily="34" charset="-128"/>
              </a:rPr>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altLang="zh-TW" smtClean="0">
                <a:ea typeface="MS PGothic" pitchFamily="34" charset="-128"/>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TW" smtClean="0">
                <a:ea typeface="MS PGothic" pitchFamily="34" charset="-128"/>
              </a:rPr>
            </a:br>
            <a:r>
              <a:rPr lang="en-US" altLang="zh-TW" smtClean="0">
                <a:ea typeface="MS PGothic" pitchFamily="34" charset="-128"/>
              </a:rPr>
              <a:t>MICROSOFT MAKES NO WARRANTIES, EXPRESS, IMPLIED OR STATUTORY, AS TO THE INFORMATION IN THIS PRESENTATION.</a:t>
            </a:r>
          </a:p>
        </p:txBody>
      </p:sp>
      <p:sp>
        <p:nvSpPr>
          <p:cNvPr id="6656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0918D5-2E73-476A-82A8-ACAEFAE115AD}" type="slidenum">
              <a:rPr lang="en-US" altLang="zh-TW">
                <a:ea typeface="MS PGothic" pitchFamily="34" charset="-128"/>
              </a:rPr>
              <a:pPr fontAlgn="base">
                <a:spcBef>
                  <a:spcPct val="0"/>
                </a:spcBef>
                <a:spcAft>
                  <a:spcPct val="0"/>
                </a:spcAft>
              </a:pPr>
              <a:t>19</a:t>
            </a:fld>
            <a:endParaRPr lang="en-US" altLang="zh-TW">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FE1EA9C-776B-4C1A-BCD2-DE7B496F5107}" type="slidenum">
              <a:rPr lang="zh-TW" altLang="en-US"/>
              <a:pPr/>
              <a:t>20</a:t>
            </a:fld>
            <a:endParaRPr lang="en-US" altLang="zh-TW"/>
          </a:p>
        </p:txBody>
      </p:sp>
      <p:sp>
        <p:nvSpPr>
          <p:cNvPr id="159748" name="Rectangle 4"/>
          <p:cNvSpPr>
            <a:spLocks noGrp="1" noRot="1" noChangeAspect="1" noChangeArrowheads="1" noTextEdit="1"/>
          </p:cNvSpPr>
          <p:nvPr>
            <p:ph type="sldImg"/>
          </p:nvPr>
        </p:nvSpPr>
        <p:spPr>
          <a:xfrm>
            <a:off x="2058988" y="449263"/>
            <a:ext cx="2584450" cy="1938337"/>
          </a:xfrm>
          <a:ln/>
        </p:spPr>
      </p:sp>
      <p:sp>
        <p:nvSpPr>
          <p:cNvPr id="159749" name="Rectangle 5"/>
          <p:cNvSpPr>
            <a:spLocks noGrp="1" noChangeArrowheads="1"/>
          </p:cNvSpPr>
          <p:nvPr>
            <p:ph type="body" idx="1"/>
          </p:nvPr>
        </p:nvSpPr>
        <p:spPr/>
        <p:txBody>
          <a:bodyPr/>
          <a:lstStyle/>
          <a:p>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FE1EA9C-776B-4C1A-BCD2-DE7B496F5107}" type="slidenum">
              <a:rPr lang="zh-TW" altLang="en-US"/>
              <a:pPr/>
              <a:t>3</a:t>
            </a:fld>
            <a:endParaRPr lang="en-US" altLang="zh-TW"/>
          </a:p>
        </p:txBody>
      </p:sp>
      <p:sp>
        <p:nvSpPr>
          <p:cNvPr id="159748" name="Rectangle 4"/>
          <p:cNvSpPr>
            <a:spLocks noGrp="1" noRot="1" noChangeAspect="1" noChangeArrowheads="1" noTextEdit="1"/>
          </p:cNvSpPr>
          <p:nvPr>
            <p:ph type="sldImg"/>
          </p:nvPr>
        </p:nvSpPr>
        <p:spPr>
          <a:xfrm>
            <a:off x="2058988" y="449263"/>
            <a:ext cx="2584450" cy="1938337"/>
          </a:xfrm>
          <a:ln/>
        </p:spPr>
      </p:sp>
      <p:sp>
        <p:nvSpPr>
          <p:cNvPr id="159749" name="Rectangle 5"/>
          <p:cNvSpPr>
            <a:spLocks noGrp="1" noChangeArrowheads="1"/>
          </p:cNvSpPr>
          <p:nvPr>
            <p:ph type="body" idx="1"/>
          </p:nvPr>
        </p:nvSpPr>
        <p:spPr/>
        <p:txBody>
          <a:bodyPr/>
          <a:lstStyle/>
          <a:p>
            <a:endParaRPr lang="en-US"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dt" sz="quarter" idx="1"/>
          </p:nvPr>
        </p:nvSpPr>
        <p:spPr bwMode="auto">
          <a:xfrm>
            <a:off x="3884613" y="0"/>
            <a:ext cx="2971800" cy="464820"/>
          </a:xfrm>
          <a:prstGeom prst="rect">
            <a:avLst/>
          </a:prstGeom>
          <a:noFill/>
          <a:ln>
            <a:miter lim="800000"/>
            <a:headEnd/>
            <a:tailEnd/>
          </a:ln>
        </p:spPr>
        <p:txBody>
          <a:bodyPr wrap="square" numCol="1" anchor="t" anchorCtr="0" compatLnSpc="1">
            <a:prstTxWarp prst="textNoShape">
              <a:avLst/>
            </a:prstTxWarp>
          </a:bodyPr>
          <a:lstStyle/>
          <a:p>
            <a:pPr algn="r" defTabSz="912813" rtl="0" fontAlgn="base">
              <a:spcBef>
                <a:spcPct val="0"/>
              </a:spcBef>
              <a:spcAft>
                <a:spcPct val="0"/>
              </a:spcAft>
            </a:pPr>
            <a:fld id="{908056A2-95E8-459C-AA68-27F2E68A37DE}" type="datetime8">
              <a:rPr lang="en-US" altLang="zh-TW" sz="1200" kern="1200">
                <a:solidFill>
                  <a:prstClr val="black"/>
                </a:solidFill>
                <a:latin typeface="Calibri"/>
                <a:ea typeface="新細明體"/>
                <a:cs typeface="+mn-cs"/>
              </a:rPr>
              <a:pPr algn="r" defTabSz="912813" rtl="0" fontAlgn="base">
                <a:spcBef>
                  <a:spcPct val="0"/>
                </a:spcBef>
                <a:spcAft>
                  <a:spcPct val="0"/>
                </a:spcAft>
              </a:pPr>
              <a:t>10/19/2008 8:55 PM</a:t>
            </a:fld>
            <a:endParaRPr lang="en-US" altLang="zh-TW" sz="1200" kern="1200">
              <a:solidFill>
                <a:prstClr val="black"/>
              </a:solidFill>
              <a:latin typeface="Calibri"/>
              <a:ea typeface="新細明體"/>
              <a:cs typeface="+mn-cs"/>
            </a:endParaRPr>
          </a:p>
        </p:txBody>
      </p:sp>
      <p:sp>
        <p:nvSpPr>
          <p:cNvPr id="24578" name="Rectangle 6"/>
          <p:cNvSpPr>
            <a:spLocks noGrp="1" noChangeArrowheads="1"/>
          </p:cNvSpPr>
          <p:nvPr>
            <p:ph type="ftr" sz="quarter" idx="4"/>
          </p:nvPr>
        </p:nvSpPr>
        <p:spPr bwMode="auto">
          <a:xfrm>
            <a:off x="0" y="8829967"/>
            <a:ext cx="2971800" cy="464820"/>
          </a:xfrm>
          <a:prstGeom prst="rect">
            <a:avLst/>
          </a:prstGeom>
          <a:noFill/>
          <a:ln>
            <a:miter lim="800000"/>
            <a:headEnd/>
            <a:tailEnd/>
          </a:ln>
        </p:spPr>
        <p:txBody>
          <a:bodyPr wrap="square" numCol="1" anchorCtr="0" compatLnSpc="1">
            <a:prstTxWarp prst="textNoShape">
              <a:avLst/>
            </a:prstTxWarp>
          </a:bodyPr>
          <a:lstStyle/>
          <a:p>
            <a:pPr algn="l" defTabSz="912813" rtl="0" fontAlgn="base">
              <a:spcBef>
                <a:spcPct val="0"/>
              </a:spcBef>
              <a:spcAft>
                <a:spcPct val="0"/>
              </a:spcAft>
            </a:pPr>
            <a:r>
              <a:rPr lang="en-US" altLang="zh-TW" sz="1200" kern="1200">
                <a:solidFill>
                  <a:prstClr val="black"/>
                </a:solidFill>
                <a:latin typeface="Segoe"/>
                <a:ea typeface="新細明體"/>
                <a:cs typeface="+mn-cs"/>
              </a:rPr>
              <a:t>© 2005 Microsoft Corporation. All rights reserved.</a:t>
            </a:r>
          </a:p>
          <a:p>
            <a:pPr algn="l" defTabSz="912813" rtl="0" fontAlgn="base">
              <a:spcBef>
                <a:spcPct val="0"/>
              </a:spcBef>
              <a:spcAft>
                <a:spcPct val="0"/>
              </a:spcAft>
            </a:pPr>
            <a:r>
              <a:rPr lang="en-US" altLang="zh-TW" sz="1200" kern="1200">
                <a:solidFill>
                  <a:prstClr val="black"/>
                </a:solidFill>
                <a:latin typeface="Segoe"/>
                <a:ea typeface="新細明體"/>
                <a:cs typeface="+mn-cs"/>
              </a:rPr>
              <a:t>This presentation is for informational purposes only. Microsoft makes no warranties, express or implied, in this summary.</a:t>
            </a:r>
          </a:p>
        </p:txBody>
      </p:sp>
      <p:sp>
        <p:nvSpPr>
          <p:cNvPr id="2457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defTabSz="912813" rtl="0" fontAlgn="base">
              <a:spcBef>
                <a:spcPct val="0"/>
              </a:spcBef>
              <a:spcAft>
                <a:spcPct val="0"/>
              </a:spcAft>
            </a:pPr>
            <a:fld id="{553DEC02-6F51-4A9D-A303-B4373555D448}" type="slidenum">
              <a:rPr lang="en-US" altLang="zh-TW" sz="1200" kern="1200">
                <a:solidFill>
                  <a:prstClr val="black"/>
                </a:solidFill>
                <a:latin typeface="Calibri"/>
                <a:ea typeface="新細明體"/>
                <a:cs typeface="+mn-cs"/>
              </a:rPr>
              <a:pPr algn="r" defTabSz="912813" rtl="0" fontAlgn="base">
                <a:spcBef>
                  <a:spcPct val="0"/>
                </a:spcBef>
                <a:spcAft>
                  <a:spcPct val="0"/>
                </a:spcAft>
              </a:pPr>
              <a:t>21</a:t>
            </a:fld>
            <a:endParaRPr lang="en-US" altLang="zh-TW" sz="1200" kern="1200">
              <a:solidFill>
                <a:prstClr val="black"/>
              </a:solidFill>
              <a:latin typeface="Calibri"/>
              <a:ea typeface="新細明體"/>
              <a:cs typeface="+mn-cs"/>
            </a:endParaRPr>
          </a:p>
        </p:txBody>
      </p:sp>
      <p:sp>
        <p:nvSpPr>
          <p:cNvPr id="245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1" name="Rectangle 3"/>
          <p:cNvSpPr>
            <a:spLocks noGrp="1" noChangeArrowheads="1"/>
          </p:cNvSpPr>
          <p:nvPr>
            <p:ph type="body" idx="1"/>
          </p:nvPr>
        </p:nvSpPr>
        <p:spPr bwMode="auto">
          <a:xfrm>
            <a:off x="414339" y="3862203"/>
            <a:ext cx="6021387" cy="8257011"/>
          </a:xfrm>
          <a:noFill/>
        </p:spPr>
        <p:txBody>
          <a:bodyPr wrap="square" numCol="1" anchor="t" anchorCtr="0" compatLnSpc="1">
            <a:prstTxWarp prst="textNoShape">
              <a:avLst/>
            </a:prstTxWarp>
          </a:bodyPr>
          <a:lstStyle/>
          <a:p>
            <a:pPr>
              <a:spcBef>
                <a:spcPct val="0"/>
              </a:spcBef>
            </a:pPr>
            <a:endParaRPr lang="en-US" altLang="zh-TW" sz="2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FE1EA9C-776B-4C1A-BCD2-DE7B496F5107}" type="slidenum">
              <a:rPr lang="zh-TW" altLang="en-US"/>
              <a:pPr/>
              <a:t>22</a:t>
            </a:fld>
            <a:endParaRPr lang="en-US" altLang="zh-TW"/>
          </a:p>
        </p:txBody>
      </p:sp>
      <p:sp>
        <p:nvSpPr>
          <p:cNvPr id="159748" name="Rectangle 4"/>
          <p:cNvSpPr>
            <a:spLocks noGrp="1" noRot="1" noChangeAspect="1" noChangeArrowheads="1" noTextEdit="1"/>
          </p:cNvSpPr>
          <p:nvPr>
            <p:ph type="sldImg"/>
          </p:nvPr>
        </p:nvSpPr>
        <p:spPr>
          <a:xfrm>
            <a:off x="2058988" y="449263"/>
            <a:ext cx="2584450" cy="1938337"/>
          </a:xfrm>
          <a:ln/>
        </p:spPr>
      </p:sp>
      <p:sp>
        <p:nvSpPr>
          <p:cNvPr id="159749" name="Rectangle 5"/>
          <p:cNvSpPr>
            <a:spLocks noGrp="1" noChangeArrowheads="1"/>
          </p:cNvSpPr>
          <p:nvPr>
            <p:ph type="body" idx="1"/>
          </p:nvPr>
        </p:nvSpPr>
        <p:spPr/>
        <p:txBody>
          <a:bodyPr/>
          <a:lstStyle/>
          <a:p>
            <a:endParaRPr lang="en-US"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smtClean="0"/>
          </a:p>
        </p:txBody>
      </p:sp>
      <p:sp>
        <p:nvSpPr>
          <p:cNvPr id="66564" name="Header Placeholder 3"/>
          <p:cNvSpPr>
            <a:spLocks noGrp="1"/>
          </p:cNvSpPr>
          <p:nvPr>
            <p:ph type="hdr" sz="quarter"/>
          </p:nvPr>
        </p:nvSpPr>
        <p:spPr bwMode="auto">
          <a:xfrm>
            <a:off x="0" y="0"/>
            <a:ext cx="2971800" cy="46482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ltLang="zh-TW" smtClean="0">
              <a:ea typeface="MS PGothic" pitchFamily="34" charset="-128"/>
            </a:endParaRPr>
          </a:p>
        </p:txBody>
      </p:sp>
      <p:sp>
        <p:nvSpPr>
          <p:cNvPr id="66565" name="Date Placeholder 4"/>
          <p:cNvSpPr>
            <a:spLocks noGrp="1"/>
          </p:cNvSpPr>
          <p:nvPr>
            <p:ph type="dt" sz="quarter" idx="1"/>
          </p:nvPr>
        </p:nvSpPr>
        <p:spPr bwMode="auto">
          <a:xfrm>
            <a:off x="3884613" y="0"/>
            <a:ext cx="2971800" cy="46482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1D5920A2-CA8A-4194-90BE-A5CE73BE9EB9}" type="datetime8">
              <a:rPr lang="en-US" altLang="zh-TW">
                <a:ea typeface="MS PGothic" pitchFamily="34" charset="-128"/>
              </a:rPr>
              <a:pPr fontAlgn="base">
                <a:spcBef>
                  <a:spcPct val="0"/>
                </a:spcBef>
                <a:spcAft>
                  <a:spcPct val="0"/>
                </a:spcAft>
              </a:pPr>
              <a:t>10/19/2008 8:48 PM</a:t>
            </a:fld>
            <a:endParaRPr lang="en-US" altLang="zh-TW">
              <a:ea typeface="MS PGothic" pitchFamily="34" charset="-128"/>
            </a:endParaRPr>
          </a:p>
        </p:txBody>
      </p:sp>
      <p:sp>
        <p:nvSpPr>
          <p:cNvPr id="66566" name="Footer Placeholder 5"/>
          <p:cNvSpPr>
            <a:spLocks noGrp="1"/>
          </p:cNvSpPr>
          <p:nvPr>
            <p:ph type="ftr" sz="quarter" idx="4"/>
          </p:nvPr>
        </p:nvSpPr>
        <p:spPr bwMode="auto">
          <a:xfrm>
            <a:off x="0" y="8829967"/>
            <a:ext cx="2971800" cy="46482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zh-TW" sz="800" smtClean="0">
                <a:ea typeface="MS PGothic" pitchFamily="34" charset="-128"/>
              </a:rPr>
              <a:t>MICROSOFT CONFIDENTIAL</a:t>
            </a:r>
          </a:p>
          <a:p>
            <a:pPr fontAlgn="base">
              <a:spcBef>
                <a:spcPct val="0"/>
              </a:spcBef>
              <a:spcAft>
                <a:spcPct val="0"/>
              </a:spcAft>
            </a:pPr>
            <a:r>
              <a:rPr lang="en-US" altLang="zh-TW" smtClean="0">
                <a:ea typeface="MS PGothic" pitchFamily="34" charset="-128"/>
              </a:rPr>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altLang="zh-TW" smtClean="0">
                <a:ea typeface="MS PGothic" pitchFamily="34" charset="-128"/>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TW" smtClean="0">
                <a:ea typeface="MS PGothic" pitchFamily="34" charset="-128"/>
              </a:rPr>
            </a:br>
            <a:r>
              <a:rPr lang="en-US" altLang="zh-TW" smtClean="0">
                <a:ea typeface="MS PGothic" pitchFamily="34" charset="-128"/>
              </a:rPr>
              <a:t>MICROSOFT MAKES NO WARRANTIES, EXPRESS, IMPLIED OR STATUTORY, AS TO THE INFORMATION IN THIS PRESENTATION.</a:t>
            </a:r>
          </a:p>
        </p:txBody>
      </p:sp>
      <p:sp>
        <p:nvSpPr>
          <p:cNvPr id="6656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0918D5-2E73-476A-82A8-ACAEFAE115AD}" type="slidenum">
              <a:rPr lang="en-US" altLang="zh-TW">
                <a:ea typeface="MS PGothic" pitchFamily="34" charset="-128"/>
              </a:rPr>
              <a:pPr fontAlgn="base">
                <a:spcBef>
                  <a:spcPct val="0"/>
                </a:spcBef>
                <a:spcAft>
                  <a:spcPct val="0"/>
                </a:spcAft>
              </a:pPr>
              <a:t>23</a:t>
            </a:fld>
            <a:endParaRPr lang="en-US" altLang="zh-TW">
              <a:ea typeface="MS PGothic"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dt" sz="quarter" idx="1"/>
          </p:nvPr>
        </p:nvSpPr>
        <p:spPr bwMode="auto">
          <a:xfrm>
            <a:off x="3884613" y="0"/>
            <a:ext cx="2971800" cy="464820"/>
          </a:xfrm>
          <a:prstGeom prst="rect">
            <a:avLst/>
          </a:prstGeom>
          <a:noFill/>
          <a:ln>
            <a:miter lim="800000"/>
            <a:headEnd/>
            <a:tailEnd/>
          </a:ln>
        </p:spPr>
        <p:txBody>
          <a:bodyPr wrap="square" numCol="1" anchor="t" anchorCtr="0" compatLnSpc="1">
            <a:prstTxWarp prst="textNoShape">
              <a:avLst/>
            </a:prstTxWarp>
          </a:bodyPr>
          <a:lstStyle/>
          <a:p>
            <a:pPr algn="r" defTabSz="912813" rtl="0" fontAlgn="base">
              <a:spcBef>
                <a:spcPct val="0"/>
              </a:spcBef>
              <a:spcAft>
                <a:spcPct val="0"/>
              </a:spcAft>
            </a:pPr>
            <a:fld id="{908056A2-95E8-459C-AA68-27F2E68A37DE}" type="datetime8">
              <a:rPr lang="en-US" altLang="zh-TW" sz="1200" kern="1200">
                <a:solidFill>
                  <a:prstClr val="black"/>
                </a:solidFill>
                <a:latin typeface="Calibri"/>
                <a:ea typeface="新細明體"/>
                <a:cs typeface="+mn-cs"/>
              </a:rPr>
              <a:pPr algn="r" defTabSz="912813" rtl="0" fontAlgn="base">
                <a:spcBef>
                  <a:spcPct val="0"/>
                </a:spcBef>
                <a:spcAft>
                  <a:spcPct val="0"/>
                </a:spcAft>
              </a:pPr>
              <a:t>10/19/2008 8:43 PM</a:t>
            </a:fld>
            <a:endParaRPr lang="en-US" altLang="zh-TW" sz="1200" kern="1200">
              <a:solidFill>
                <a:prstClr val="black"/>
              </a:solidFill>
              <a:latin typeface="Calibri"/>
              <a:ea typeface="新細明體"/>
              <a:cs typeface="+mn-cs"/>
            </a:endParaRPr>
          </a:p>
        </p:txBody>
      </p:sp>
      <p:sp>
        <p:nvSpPr>
          <p:cNvPr id="24578" name="Rectangle 6"/>
          <p:cNvSpPr>
            <a:spLocks noGrp="1" noChangeArrowheads="1"/>
          </p:cNvSpPr>
          <p:nvPr>
            <p:ph type="ftr" sz="quarter" idx="4"/>
          </p:nvPr>
        </p:nvSpPr>
        <p:spPr bwMode="auto">
          <a:xfrm>
            <a:off x="0" y="8829967"/>
            <a:ext cx="2971800" cy="464820"/>
          </a:xfrm>
          <a:prstGeom prst="rect">
            <a:avLst/>
          </a:prstGeom>
          <a:noFill/>
          <a:ln>
            <a:miter lim="800000"/>
            <a:headEnd/>
            <a:tailEnd/>
          </a:ln>
        </p:spPr>
        <p:txBody>
          <a:bodyPr wrap="square" numCol="1" anchorCtr="0" compatLnSpc="1">
            <a:prstTxWarp prst="textNoShape">
              <a:avLst/>
            </a:prstTxWarp>
          </a:bodyPr>
          <a:lstStyle/>
          <a:p>
            <a:pPr algn="l" defTabSz="912813" rtl="0" fontAlgn="base">
              <a:spcBef>
                <a:spcPct val="0"/>
              </a:spcBef>
              <a:spcAft>
                <a:spcPct val="0"/>
              </a:spcAft>
            </a:pPr>
            <a:r>
              <a:rPr lang="en-US" altLang="zh-TW" sz="1200" kern="1200">
                <a:solidFill>
                  <a:prstClr val="black"/>
                </a:solidFill>
                <a:latin typeface="Segoe"/>
                <a:ea typeface="新細明體"/>
                <a:cs typeface="+mn-cs"/>
              </a:rPr>
              <a:t>© 2005 Microsoft Corporation. All rights reserved.</a:t>
            </a:r>
          </a:p>
          <a:p>
            <a:pPr algn="l" defTabSz="912813" rtl="0" fontAlgn="base">
              <a:spcBef>
                <a:spcPct val="0"/>
              </a:spcBef>
              <a:spcAft>
                <a:spcPct val="0"/>
              </a:spcAft>
            </a:pPr>
            <a:r>
              <a:rPr lang="en-US" altLang="zh-TW" sz="1200" kern="1200">
                <a:solidFill>
                  <a:prstClr val="black"/>
                </a:solidFill>
                <a:latin typeface="Segoe"/>
                <a:ea typeface="新細明體"/>
                <a:cs typeface="+mn-cs"/>
              </a:rPr>
              <a:t>This presentation is for informational purposes only. Microsoft makes no warranties, express or implied, in this summary.</a:t>
            </a:r>
          </a:p>
        </p:txBody>
      </p:sp>
      <p:sp>
        <p:nvSpPr>
          <p:cNvPr id="2457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defTabSz="912813" rtl="0" fontAlgn="base">
              <a:spcBef>
                <a:spcPct val="0"/>
              </a:spcBef>
              <a:spcAft>
                <a:spcPct val="0"/>
              </a:spcAft>
            </a:pPr>
            <a:fld id="{553DEC02-6F51-4A9D-A303-B4373555D448}" type="slidenum">
              <a:rPr lang="en-US" altLang="zh-TW" sz="1200" kern="1200">
                <a:solidFill>
                  <a:prstClr val="black"/>
                </a:solidFill>
                <a:latin typeface="Calibri"/>
                <a:ea typeface="新細明體"/>
                <a:cs typeface="+mn-cs"/>
              </a:rPr>
              <a:pPr algn="r" defTabSz="912813" rtl="0" fontAlgn="base">
                <a:spcBef>
                  <a:spcPct val="0"/>
                </a:spcBef>
                <a:spcAft>
                  <a:spcPct val="0"/>
                </a:spcAft>
              </a:pPr>
              <a:t>24</a:t>
            </a:fld>
            <a:endParaRPr lang="en-US" altLang="zh-TW" sz="1200" kern="1200">
              <a:solidFill>
                <a:prstClr val="black"/>
              </a:solidFill>
              <a:latin typeface="Calibri"/>
              <a:ea typeface="新細明體"/>
              <a:cs typeface="+mn-cs"/>
            </a:endParaRPr>
          </a:p>
        </p:txBody>
      </p:sp>
      <p:sp>
        <p:nvSpPr>
          <p:cNvPr id="245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1" name="Rectangle 3"/>
          <p:cNvSpPr>
            <a:spLocks noGrp="1" noChangeArrowheads="1"/>
          </p:cNvSpPr>
          <p:nvPr>
            <p:ph type="body" idx="1"/>
          </p:nvPr>
        </p:nvSpPr>
        <p:spPr bwMode="auto">
          <a:xfrm>
            <a:off x="414339" y="3862203"/>
            <a:ext cx="6021387" cy="8257011"/>
          </a:xfrm>
          <a:noFill/>
        </p:spPr>
        <p:txBody>
          <a:bodyPr wrap="square" numCol="1" anchor="t" anchorCtr="0" compatLnSpc="1">
            <a:prstTxWarp prst="textNoShape">
              <a:avLst/>
            </a:prstTxWarp>
          </a:bodyPr>
          <a:lstStyle/>
          <a:p>
            <a:pPr>
              <a:spcBef>
                <a:spcPct val="0"/>
              </a:spcBef>
            </a:pPr>
            <a:endParaRPr lang="en-US" altLang="zh-TW" sz="2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FEBAB423-EC38-44F1-804F-A06B905EE176}" type="slidenum">
              <a:rPr lang="en-US" altLang="zh-TW" smtClean="0">
                <a:latin typeface="Arial" charset="0"/>
              </a:rPr>
              <a:pPr>
                <a:defRPr/>
              </a:pPr>
              <a:t>25</a:t>
            </a:fld>
            <a:endParaRPr lang="en-US" altLang="zh-TW" smtClean="0">
              <a:latin typeface="Arial" charset="0"/>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pPr eaLnBrk="1" hangingPunct="1"/>
            <a:endParaRPr lang="zh-TW" altLang="zh-TW"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2B51FA21-D6CC-4A1C-956C-CA20A79EBCAC}" type="slidenum">
              <a:rPr lang="zh-TW" altLang="en-US"/>
              <a:pPr>
                <a:defRPr/>
              </a:pPr>
              <a:t>26</a:t>
            </a:fld>
            <a:endParaRPr lang="en-US" altLang="zh-TW"/>
          </a:p>
        </p:txBody>
      </p:sp>
      <p:sp>
        <p:nvSpPr>
          <p:cNvPr id="302083" name="Rectangle 2"/>
          <p:cNvSpPr>
            <a:spLocks noGrp="1" noRot="1" noChangeAspect="1" noChangeArrowheads="1" noTextEdit="1"/>
          </p:cNvSpPr>
          <p:nvPr>
            <p:ph type="sldImg"/>
          </p:nvPr>
        </p:nvSpPr>
        <p:spPr>
          <a:xfrm>
            <a:off x="1104900" y="696913"/>
            <a:ext cx="4648200" cy="3486150"/>
          </a:xfrm>
          <a:ln/>
        </p:spPr>
      </p:sp>
      <p:sp>
        <p:nvSpPr>
          <p:cNvPr id="302084" name="Rectangle 3"/>
          <p:cNvSpPr>
            <a:spLocks noGrp="1" noChangeArrowheads="1"/>
          </p:cNvSpPr>
          <p:nvPr>
            <p:ph type="body" idx="1"/>
          </p:nvPr>
        </p:nvSpPr>
        <p:spPr>
          <a:xfrm>
            <a:off x="685800" y="4416425"/>
            <a:ext cx="5486400" cy="4183063"/>
          </a:xfrm>
          <a:noFill/>
          <a:ln/>
        </p:spPr>
        <p:txBody>
          <a:bodyPr/>
          <a:lstStyle/>
          <a:p>
            <a:endParaRPr lang="zh-TW"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p:txBody>
          <a:bodyPr/>
          <a:lstStyle/>
          <a:p>
            <a:pPr>
              <a:defRPr/>
            </a:pPr>
            <a:fld id="{6359E2CC-FE37-4B98-8A4B-3A20453C546E}" type="slidenum">
              <a:rPr lang="zh-TW" altLang="en-US" smtClean="0"/>
              <a:pPr>
                <a:defRPr/>
              </a:pPr>
              <a:t>27</a:t>
            </a:fld>
            <a:endParaRPr lang="en-US" altLang="zh-TW" smtClean="0"/>
          </a:p>
        </p:txBody>
      </p:sp>
      <p:sp>
        <p:nvSpPr>
          <p:cNvPr id="303107" name="Rectangle 6"/>
          <p:cNvSpPr>
            <a:spLocks noGrp="1" noRot="1" noChangeAspect="1" noChangeArrowheads="1" noTextEdit="1"/>
          </p:cNvSpPr>
          <p:nvPr>
            <p:ph type="sldImg"/>
          </p:nvPr>
        </p:nvSpPr>
        <p:spPr>
          <a:ln/>
        </p:spPr>
      </p:sp>
      <p:sp>
        <p:nvSpPr>
          <p:cNvPr id="303108" name="Rectangle 7"/>
          <p:cNvSpPr>
            <a:spLocks noGrp="1" noChangeArrowheads="1"/>
          </p:cNvSpPr>
          <p:nvPr>
            <p:ph type="body" idx="1"/>
          </p:nvPr>
        </p:nvSpPr>
        <p:spPr>
          <a:noFill/>
          <a:ln/>
        </p:spPr>
        <p:txBody>
          <a:bodyPr/>
          <a:lstStyle/>
          <a:p>
            <a:endParaRPr lang="en-GB"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dt" sz="quarter" idx="1"/>
          </p:nvPr>
        </p:nvSpPr>
        <p:spPr bwMode="auto">
          <a:xfrm>
            <a:off x="3884613" y="0"/>
            <a:ext cx="2971800" cy="464820"/>
          </a:xfrm>
          <a:prstGeom prst="rect">
            <a:avLst/>
          </a:prstGeom>
          <a:noFill/>
          <a:ln>
            <a:miter lim="800000"/>
            <a:headEnd/>
            <a:tailEnd/>
          </a:ln>
        </p:spPr>
        <p:txBody>
          <a:bodyPr wrap="square" numCol="1" anchor="t" anchorCtr="0" compatLnSpc="1">
            <a:prstTxWarp prst="textNoShape">
              <a:avLst/>
            </a:prstTxWarp>
          </a:bodyPr>
          <a:lstStyle/>
          <a:p>
            <a:pPr algn="r" defTabSz="912813" rtl="0" fontAlgn="base">
              <a:spcBef>
                <a:spcPct val="0"/>
              </a:spcBef>
              <a:spcAft>
                <a:spcPct val="0"/>
              </a:spcAft>
            </a:pPr>
            <a:fld id="{908056A2-95E8-459C-AA68-27F2E68A37DE}" type="datetime8">
              <a:rPr lang="en-US" altLang="zh-TW" sz="1200" kern="1200">
                <a:solidFill>
                  <a:prstClr val="black"/>
                </a:solidFill>
                <a:latin typeface="Calibri"/>
                <a:ea typeface="新細明體"/>
                <a:cs typeface="+mn-cs"/>
              </a:rPr>
              <a:pPr algn="r" defTabSz="912813" rtl="0" fontAlgn="base">
                <a:spcBef>
                  <a:spcPct val="0"/>
                </a:spcBef>
                <a:spcAft>
                  <a:spcPct val="0"/>
                </a:spcAft>
              </a:pPr>
              <a:t>10/19/2008 8:43 PM</a:t>
            </a:fld>
            <a:endParaRPr lang="en-US" altLang="zh-TW" sz="1200" kern="1200">
              <a:solidFill>
                <a:prstClr val="black"/>
              </a:solidFill>
              <a:latin typeface="Calibri"/>
              <a:ea typeface="新細明體"/>
              <a:cs typeface="+mn-cs"/>
            </a:endParaRPr>
          </a:p>
        </p:txBody>
      </p:sp>
      <p:sp>
        <p:nvSpPr>
          <p:cNvPr id="24578" name="Rectangle 6"/>
          <p:cNvSpPr>
            <a:spLocks noGrp="1" noChangeArrowheads="1"/>
          </p:cNvSpPr>
          <p:nvPr>
            <p:ph type="ftr" sz="quarter" idx="4"/>
          </p:nvPr>
        </p:nvSpPr>
        <p:spPr bwMode="auto">
          <a:xfrm>
            <a:off x="0" y="8829967"/>
            <a:ext cx="2971800" cy="464820"/>
          </a:xfrm>
          <a:prstGeom prst="rect">
            <a:avLst/>
          </a:prstGeom>
          <a:noFill/>
          <a:ln>
            <a:miter lim="800000"/>
            <a:headEnd/>
            <a:tailEnd/>
          </a:ln>
        </p:spPr>
        <p:txBody>
          <a:bodyPr wrap="square" numCol="1" anchorCtr="0" compatLnSpc="1">
            <a:prstTxWarp prst="textNoShape">
              <a:avLst/>
            </a:prstTxWarp>
          </a:bodyPr>
          <a:lstStyle/>
          <a:p>
            <a:pPr algn="l" defTabSz="912813" rtl="0" fontAlgn="base">
              <a:spcBef>
                <a:spcPct val="0"/>
              </a:spcBef>
              <a:spcAft>
                <a:spcPct val="0"/>
              </a:spcAft>
            </a:pPr>
            <a:r>
              <a:rPr lang="en-US" altLang="zh-TW" sz="1200" kern="1200">
                <a:solidFill>
                  <a:prstClr val="black"/>
                </a:solidFill>
                <a:latin typeface="Segoe"/>
                <a:ea typeface="新細明體"/>
                <a:cs typeface="+mn-cs"/>
              </a:rPr>
              <a:t>© 2005 Microsoft Corporation. All rights reserved.</a:t>
            </a:r>
          </a:p>
          <a:p>
            <a:pPr algn="l" defTabSz="912813" rtl="0" fontAlgn="base">
              <a:spcBef>
                <a:spcPct val="0"/>
              </a:spcBef>
              <a:spcAft>
                <a:spcPct val="0"/>
              </a:spcAft>
            </a:pPr>
            <a:r>
              <a:rPr lang="en-US" altLang="zh-TW" sz="1200" kern="1200">
                <a:solidFill>
                  <a:prstClr val="black"/>
                </a:solidFill>
                <a:latin typeface="Segoe"/>
                <a:ea typeface="新細明體"/>
                <a:cs typeface="+mn-cs"/>
              </a:rPr>
              <a:t>This presentation is for informational purposes only. Microsoft makes no warranties, express or implied, in this summary.</a:t>
            </a:r>
          </a:p>
        </p:txBody>
      </p:sp>
      <p:sp>
        <p:nvSpPr>
          <p:cNvPr id="2457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defTabSz="912813" rtl="0" fontAlgn="base">
              <a:spcBef>
                <a:spcPct val="0"/>
              </a:spcBef>
              <a:spcAft>
                <a:spcPct val="0"/>
              </a:spcAft>
            </a:pPr>
            <a:fld id="{553DEC02-6F51-4A9D-A303-B4373555D448}" type="slidenum">
              <a:rPr lang="en-US" altLang="zh-TW" sz="1200" kern="1200">
                <a:solidFill>
                  <a:prstClr val="black"/>
                </a:solidFill>
                <a:latin typeface="Calibri"/>
                <a:ea typeface="新細明體"/>
                <a:cs typeface="+mn-cs"/>
              </a:rPr>
              <a:pPr algn="r" defTabSz="912813" rtl="0" fontAlgn="base">
                <a:spcBef>
                  <a:spcPct val="0"/>
                </a:spcBef>
                <a:spcAft>
                  <a:spcPct val="0"/>
                </a:spcAft>
              </a:pPr>
              <a:t>4</a:t>
            </a:fld>
            <a:endParaRPr lang="en-US" altLang="zh-TW" sz="1200" kern="1200">
              <a:solidFill>
                <a:prstClr val="black"/>
              </a:solidFill>
              <a:latin typeface="Calibri"/>
              <a:ea typeface="新細明體"/>
              <a:cs typeface="+mn-cs"/>
            </a:endParaRPr>
          </a:p>
        </p:txBody>
      </p:sp>
      <p:sp>
        <p:nvSpPr>
          <p:cNvPr id="245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1" name="Rectangle 3"/>
          <p:cNvSpPr>
            <a:spLocks noGrp="1" noChangeArrowheads="1"/>
          </p:cNvSpPr>
          <p:nvPr>
            <p:ph type="body" idx="1"/>
          </p:nvPr>
        </p:nvSpPr>
        <p:spPr bwMode="auto">
          <a:xfrm>
            <a:off x="414339" y="3862203"/>
            <a:ext cx="6021387" cy="8257011"/>
          </a:xfrm>
          <a:noFill/>
        </p:spPr>
        <p:txBody>
          <a:bodyPr wrap="square" numCol="1" anchor="t" anchorCtr="0" compatLnSpc="1">
            <a:prstTxWarp prst="textNoShape">
              <a:avLst/>
            </a:prstTxWarp>
          </a:bodyPr>
          <a:lstStyle/>
          <a:p>
            <a:pPr>
              <a:spcBef>
                <a:spcPct val="0"/>
              </a:spcBef>
            </a:pPr>
            <a:endParaRPr lang="en-US" altLang="zh-TW" sz="2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07DC270-8AA7-4FCA-B56E-A909133AE90B}" type="slidenum">
              <a:rPr lang="zh-TW" altLang="en-US"/>
              <a:pPr/>
              <a:t>5</a:t>
            </a:fld>
            <a:endParaRPr lang="en-US" altLang="zh-TW"/>
          </a:p>
        </p:txBody>
      </p:sp>
      <p:sp>
        <p:nvSpPr>
          <p:cNvPr id="1026050" name="Rectangle 2"/>
          <p:cNvSpPr>
            <a:spLocks noGrp="1" noRot="1" noChangeAspect="1" noChangeArrowheads="1" noTextEdit="1"/>
          </p:cNvSpPr>
          <p:nvPr>
            <p:ph type="sldImg"/>
          </p:nvPr>
        </p:nvSpPr>
        <p:spPr>
          <a:xfrm>
            <a:off x="1106488" y="696913"/>
            <a:ext cx="4646612" cy="3486150"/>
          </a:xfrm>
          <a:ln/>
        </p:spPr>
      </p:sp>
      <p:sp>
        <p:nvSpPr>
          <p:cNvPr id="1026051" name="Rectangle 3"/>
          <p:cNvSpPr>
            <a:spLocks noGrp="1" noChangeArrowheads="1"/>
          </p:cNvSpPr>
          <p:nvPr>
            <p:ph type="body" idx="1"/>
          </p:nvPr>
        </p:nvSpPr>
        <p:spPr>
          <a:xfrm>
            <a:off x="685800" y="4415911"/>
            <a:ext cx="5486400" cy="4182817"/>
          </a:xfrm>
        </p:spPr>
        <p:txBody>
          <a:bodyPr/>
          <a:lstStyle/>
          <a:p>
            <a:endParaRPr lang="en-US" altLang="zh-TW">
              <a:latin typeface="Arial" charset="0"/>
              <a:ea typeface="標楷體" pitchFamily="65"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07DC270-8AA7-4FCA-B56E-A909133AE90B}" type="slidenum">
              <a:rPr lang="zh-TW" altLang="en-US"/>
              <a:pPr/>
              <a:t>6</a:t>
            </a:fld>
            <a:endParaRPr lang="en-US" altLang="zh-TW"/>
          </a:p>
        </p:txBody>
      </p:sp>
      <p:sp>
        <p:nvSpPr>
          <p:cNvPr id="1026050" name="Rectangle 2"/>
          <p:cNvSpPr>
            <a:spLocks noGrp="1" noRot="1" noChangeAspect="1" noChangeArrowheads="1" noTextEdit="1"/>
          </p:cNvSpPr>
          <p:nvPr>
            <p:ph type="sldImg"/>
          </p:nvPr>
        </p:nvSpPr>
        <p:spPr>
          <a:xfrm>
            <a:off x="1106488" y="696913"/>
            <a:ext cx="4646612" cy="3486150"/>
          </a:xfrm>
          <a:ln/>
        </p:spPr>
      </p:sp>
      <p:sp>
        <p:nvSpPr>
          <p:cNvPr id="1026051" name="Rectangle 3"/>
          <p:cNvSpPr>
            <a:spLocks noGrp="1" noChangeArrowheads="1"/>
          </p:cNvSpPr>
          <p:nvPr>
            <p:ph type="body" idx="1"/>
          </p:nvPr>
        </p:nvSpPr>
        <p:spPr>
          <a:xfrm>
            <a:off x="685800" y="4415911"/>
            <a:ext cx="5486400" cy="4182817"/>
          </a:xfrm>
        </p:spPr>
        <p:txBody>
          <a:bodyPr/>
          <a:lstStyle/>
          <a:p>
            <a:endParaRPr lang="en-US" altLang="zh-TW">
              <a:latin typeface="Arial" charset="0"/>
              <a:ea typeface="標楷體" pitchFamily="65"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dt" sz="quarter" idx="1"/>
          </p:nvPr>
        </p:nvSpPr>
        <p:spPr bwMode="auto">
          <a:xfrm>
            <a:off x="3884613" y="0"/>
            <a:ext cx="2971800" cy="464820"/>
          </a:xfrm>
          <a:prstGeom prst="rect">
            <a:avLst/>
          </a:prstGeom>
          <a:noFill/>
          <a:ln>
            <a:miter lim="800000"/>
            <a:headEnd/>
            <a:tailEnd/>
          </a:ln>
        </p:spPr>
        <p:txBody>
          <a:bodyPr wrap="square" numCol="1" anchor="t" anchorCtr="0" compatLnSpc="1">
            <a:prstTxWarp prst="textNoShape">
              <a:avLst/>
            </a:prstTxWarp>
          </a:bodyPr>
          <a:lstStyle/>
          <a:p>
            <a:pPr algn="r" defTabSz="912813" rtl="0" fontAlgn="base">
              <a:spcBef>
                <a:spcPct val="0"/>
              </a:spcBef>
              <a:spcAft>
                <a:spcPct val="0"/>
              </a:spcAft>
            </a:pPr>
            <a:fld id="{908056A2-95E8-459C-AA68-27F2E68A37DE}" type="datetime8">
              <a:rPr lang="en-US" altLang="zh-TW" sz="1200" kern="1200">
                <a:solidFill>
                  <a:prstClr val="black"/>
                </a:solidFill>
                <a:latin typeface="Calibri"/>
                <a:ea typeface="新細明體"/>
                <a:cs typeface="+mn-cs"/>
              </a:rPr>
              <a:pPr algn="r" defTabSz="912813" rtl="0" fontAlgn="base">
                <a:spcBef>
                  <a:spcPct val="0"/>
                </a:spcBef>
                <a:spcAft>
                  <a:spcPct val="0"/>
                </a:spcAft>
              </a:pPr>
              <a:t>10/19/2008 8:54 PM</a:t>
            </a:fld>
            <a:endParaRPr lang="en-US" altLang="zh-TW" sz="1200" kern="1200">
              <a:solidFill>
                <a:prstClr val="black"/>
              </a:solidFill>
              <a:latin typeface="Calibri"/>
              <a:ea typeface="新細明體"/>
              <a:cs typeface="+mn-cs"/>
            </a:endParaRPr>
          </a:p>
        </p:txBody>
      </p:sp>
      <p:sp>
        <p:nvSpPr>
          <p:cNvPr id="24578" name="Rectangle 6"/>
          <p:cNvSpPr>
            <a:spLocks noGrp="1" noChangeArrowheads="1"/>
          </p:cNvSpPr>
          <p:nvPr>
            <p:ph type="ftr" sz="quarter" idx="4"/>
          </p:nvPr>
        </p:nvSpPr>
        <p:spPr bwMode="auto">
          <a:xfrm>
            <a:off x="0" y="8829967"/>
            <a:ext cx="2971800" cy="464820"/>
          </a:xfrm>
          <a:prstGeom prst="rect">
            <a:avLst/>
          </a:prstGeom>
          <a:noFill/>
          <a:ln>
            <a:miter lim="800000"/>
            <a:headEnd/>
            <a:tailEnd/>
          </a:ln>
        </p:spPr>
        <p:txBody>
          <a:bodyPr wrap="square" numCol="1" anchorCtr="0" compatLnSpc="1">
            <a:prstTxWarp prst="textNoShape">
              <a:avLst/>
            </a:prstTxWarp>
          </a:bodyPr>
          <a:lstStyle/>
          <a:p>
            <a:pPr algn="l" defTabSz="912813" rtl="0" fontAlgn="base">
              <a:spcBef>
                <a:spcPct val="0"/>
              </a:spcBef>
              <a:spcAft>
                <a:spcPct val="0"/>
              </a:spcAft>
            </a:pPr>
            <a:r>
              <a:rPr lang="en-US" altLang="zh-TW" sz="1200" kern="1200">
                <a:solidFill>
                  <a:prstClr val="black"/>
                </a:solidFill>
                <a:latin typeface="Segoe"/>
                <a:ea typeface="新細明體"/>
                <a:cs typeface="+mn-cs"/>
              </a:rPr>
              <a:t>© 2005 Microsoft Corporation. All rights reserved.</a:t>
            </a:r>
          </a:p>
          <a:p>
            <a:pPr algn="l" defTabSz="912813" rtl="0" fontAlgn="base">
              <a:spcBef>
                <a:spcPct val="0"/>
              </a:spcBef>
              <a:spcAft>
                <a:spcPct val="0"/>
              </a:spcAft>
            </a:pPr>
            <a:r>
              <a:rPr lang="en-US" altLang="zh-TW" sz="1200" kern="1200">
                <a:solidFill>
                  <a:prstClr val="black"/>
                </a:solidFill>
                <a:latin typeface="Segoe"/>
                <a:ea typeface="新細明體"/>
                <a:cs typeface="+mn-cs"/>
              </a:rPr>
              <a:t>This presentation is for informational purposes only. Microsoft makes no warranties, express or implied, in this summary.</a:t>
            </a:r>
          </a:p>
        </p:txBody>
      </p:sp>
      <p:sp>
        <p:nvSpPr>
          <p:cNvPr id="2457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defTabSz="912813" rtl="0" fontAlgn="base">
              <a:spcBef>
                <a:spcPct val="0"/>
              </a:spcBef>
              <a:spcAft>
                <a:spcPct val="0"/>
              </a:spcAft>
            </a:pPr>
            <a:fld id="{553DEC02-6F51-4A9D-A303-B4373555D448}" type="slidenum">
              <a:rPr lang="en-US" altLang="zh-TW" sz="1200" kern="1200">
                <a:solidFill>
                  <a:prstClr val="black"/>
                </a:solidFill>
                <a:latin typeface="Calibri"/>
                <a:ea typeface="新細明體"/>
                <a:cs typeface="+mn-cs"/>
              </a:rPr>
              <a:pPr algn="r" defTabSz="912813" rtl="0" fontAlgn="base">
                <a:spcBef>
                  <a:spcPct val="0"/>
                </a:spcBef>
                <a:spcAft>
                  <a:spcPct val="0"/>
                </a:spcAft>
              </a:pPr>
              <a:t>7</a:t>
            </a:fld>
            <a:endParaRPr lang="en-US" altLang="zh-TW" sz="1200" kern="1200">
              <a:solidFill>
                <a:prstClr val="black"/>
              </a:solidFill>
              <a:latin typeface="Calibri"/>
              <a:ea typeface="新細明體"/>
              <a:cs typeface="+mn-cs"/>
            </a:endParaRPr>
          </a:p>
        </p:txBody>
      </p:sp>
      <p:sp>
        <p:nvSpPr>
          <p:cNvPr id="245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1" name="Rectangle 3"/>
          <p:cNvSpPr>
            <a:spLocks noGrp="1" noChangeArrowheads="1"/>
          </p:cNvSpPr>
          <p:nvPr>
            <p:ph type="body" idx="1"/>
          </p:nvPr>
        </p:nvSpPr>
        <p:spPr bwMode="auto">
          <a:xfrm>
            <a:off x="414339" y="3862203"/>
            <a:ext cx="6021387" cy="8257011"/>
          </a:xfrm>
          <a:noFill/>
        </p:spPr>
        <p:txBody>
          <a:bodyPr wrap="square" numCol="1" anchor="t" anchorCtr="0" compatLnSpc="1">
            <a:prstTxWarp prst="textNoShape">
              <a:avLst/>
            </a:prstTxWarp>
          </a:bodyPr>
          <a:lstStyle/>
          <a:p>
            <a:pPr>
              <a:spcBef>
                <a:spcPct val="0"/>
              </a:spcBef>
            </a:pPr>
            <a:endParaRPr lang="en-US" altLang="zh-TW" sz="2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07DC270-8AA7-4FCA-B56E-A909133AE90B}" type="slidenum">
              <a:rPr lang="zh-TW" altLang="en-US"/>
              <a:pPr/>
              <a:t>8</a:t>
            </a:fld>
            <a:endParaRPr lang="en-US" altLang="zh-TW"/>
          </a:p>
        </p:txBody>
      </p:sp>
      <p:sp>
        <p:nvSpPr>
          <p:cNvPr id="1026050" name="Rectangle 2"/>
          <p:cNvSpPr>
            <a:spLocks noGrp="1" noRot="1" noChangeAspect="1" noChangeArrowheads="1" noTextEdit="1"/>
          </p:cNvSpPr>
          <p:nvPr>
            <p:ph type="sldImg"/>
          </p:nvPr>
        </p:nvSpPr>
        <p:spPr>
          <a:xfrm>
            <a:off x="1106488" y="696913"/>
            <a:ext cx="4646612" cy="3486150"/>
          </a:xfrm>
          <a:ln/>
        </p:spPr>
      </p:sp>
      <p:sp>
        <p:nvSpPr>
          <p:cNvPr id="1026051" name="Rectangle 3"/>
          <p:cNvSpPr>
            <a:spLocks noGrp="1" noChangeArrowheads="1"/>
          </p:cNvSpPr>
          <p:nvPr>
            <p:ph type="body" idx="1"/>
          </p:nvPr>
        </p:nvSpPr>
        <p:spPr>
          <a:xfrm>
            <a:off x="685800" y="4415911"/>
            <a:ext cx="5486400" cy="4182817"/>
          </a:xfrm>
        </p:spPr>
        <p:txBody>
          <a:bodyPr/>
          <a:lstStyle/>
          <a:p>
            <a:endParaRPr lang="en-US" altLang="zh-TW">
              <a:latin typeface="Arial" charset="0"/>
              <a:ea typeface="標楷體" pitchFamily="65"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07DC270-8AA7-4FCA-B56E-A909133AE90B}" type="slidenum">
              <a:rPr lang="zh-TW" altLang="en-US"/>
              <a:pPr/>
              <a:t>9</a:t>
            </a:fld>
            <a:endParaRPr lang="en-US" altLang="zh-TW"/>
          </a:p>
        </p:txBody>
      </p:sp>
      <p:sp>
        <p:nvSpPr>
          <p:cNvPr id="1026050" name="Rectangle 2"/>
          <p:cNvSpPr>
            <a:spLocks noGrp="1" noRot="1" noChangeAspect="1" noChangeArrowheads="1" noTextEdit="1"/>
          </p:cNvSpPr>
          <p:nvPr>
            <p:ph type="sldImg"/>
          </p:nvPr>
        </p:nvSpPr>
        <p:spPr>
          <a:xfrm>
            <a:off x="1106488" y="696913"/>
            <a:ext cx="4646612" cy="3486150"/>
          </a:xfrm>
          <a:ln/>
        </p:spPr>
      </p:sp>
      <p:sp>
        <p:nvSpPr>
          <p:cNvPr id="1026051" name="Rectangle 3"/>
          <p:cNvSpPr>
            <a:spLocks noGrp="1" noChangeArrowheads="1"/>
          </p:cNvSpPr>
          <p:nvPr>
            <p:ph type="body" idx="1"/>
          </p:nvPr>
        </p:nvSpPr>
        <p:spPr>
          <a:xfrm>
            <a:off x="685800" y="4415911"/>
            <a:ext cx="5486400" cy="4182817"/>
          </a:xfrm>
        </p:spPr>
        <p:txBody>
          <a:bodyPr/>
          <a:lstStyle/>
          <a:p>
            <a:endParaRPr lang="en-US" altLang="zh-TW">
              <a:latin typeface="Arial" charset="0"/>
              <a:ea typeface="標楷體" pitchFamily="65"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FE1EA9C-776B-4C1A-BCD2-DE7B496F5107}" type="slidenum">
              <a:rPr lang="zh-TW" altLang="en-US"/>
              <a:pPr/>
              <a:t>10</a:t>
            </a:fld>
            <a:endParaRPr lang="en-US" altLang="zh-TW"/>
          </a:p>
        </p:txBody>
      </p:sp>
      <p:sp>
        <p:nvSpPr>
          <p:cNvPr id="159748" name="Rectangle 4"/>
          <p:cNvSpPr>
            <a:spLocks noGrp="1" noRot="1" noChangeAspect="1" noChangeArrowheads="1" noTextEdit="1"/>
          </p:cNvSpPr>
          <p:nvPr>
            <p:ph type="sldImg"/>
          </p:nvPr>
        </p:nvSpPr>
        <p:spPr>
          <a:xfrm>
            <a:off x="2058988" y="449263"/>
            <a:ext cx="2584450" cy="1938337"/>
          </a:xfrm>
          <a:ln/>
        </p:spPr>
      </p:sp>
      <p:sp>
        <p:nvSpPr>
          <p:cNvPr id="159749" name="Rectangle 5"/>
          <p:cNvSpPr>
            <a:spLocks noGrp="1" noChangeArrowheads="1"/>
          </p:cNvSpPr>
          <p:nvPr>
            <p:ph type="body" idx="1"/>
          </p:nvPr>
        </p:nvSpPr>
        <p:spPr/>
        <p:txBody>
          <a:bodyPr/>
          <a:lstStyle/>
          <a:p>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baseline="0">
                <a:latin typeface="Arial" pitchFamily="34" charset="0"/>
                <a:ea typeface="微軟正黑體" pitchFamily="34"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baseline="0">
                <a:latin typeface="Arial" pitchFamily="34" charset="0"/>
                <a:ea typeface="微軟正黑體" pitchFamily="34" charset="-12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dirty="0" smtClean="0"/>
              <a:t>按一下以編輯母片副標題樣式</a:t>
            </a:r>
            <a:endParaRPr lang="zh-TW" alt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itchFamily="34" charset="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sz="3200" b="1" i="0" baseline="0">
                <a:latin typeface="Arial" pitchFamily="34" charset="0"/>
                <a:ea typeface="微軟正黑體" pitchFamily="34" charset="-120"/>
              </a:defRPr>
            </a:lvl1pPr>
            <a:lvl2pPr>
              <a:defRPr sz="2400" baseline="0">
                <a:latin typeface="Arial" pitchFamily="34" charset="0"/>
                <a:ea typeface="微軟正黑體" pitchFamily="34" charset="-120"/>
              </a:defRPr>
            </a:lvl2pPr>
            <a:lvl3pPr>
              <a:defRPr sz="2000" baseline="0">
                <a:latin typeface="Arial" pitchFamily="34" charset="0"/>
                <a:ea typeface="微軟正黑體" pitchFamily="34" charset="-120"/>
              </a:defRPr>
            </a:lvl3pPr>
            <a:lvl4pPr>
              <a:defRPr baseline="0">
                <a:latin typeface="Arial" pitchFamily="34" charset="0"/>
                <a:ea typeface="微軟正黑體" pitchFamily="34" charset="-120"/>
              </a:defRPr>
            </a:lvl4pPr>
            <a:lvl5pPr>
              <a:defRPr baseline="0">
                <a:latin typeface="Arial" pitchFamily="34" charset="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33338" y="0"/>
            <a:ext cx="9177338"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0" y="1143000"/>
            <a:ext cx="44958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43000"/>
            <a:ext cx="44958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179388" y="260350"/>
            <a:ext cx="8785225" cy="64087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pitchFamily="18" charset="-120"/>
              </a:defRPr>
            </a:lvl1pPr>
          </a:lstStyle>
          <a:p>
            <a:pPr>
              <a:defRPr/>
            </a:pPr>
            <a:endParaRPr lang="en-US" altLang="zh-TW"/>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新細明體" pitchFamily="18" charset="-120"/>
              </a:defRPr>
            </a:lvl1pPr>
          </a:lstStyle>
          <a:p>
            <a:pPr>
              <a:defRPr/>
            </a:pPr>
            <a:endParaRPr lang="en-US" altLang="zh-TW"/>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ea typeface="新細明體" pitchFamily="18" charset="-120"/>
              </a:defRPr>
            </a:lvl1pPr>
          </a:lstStyle>
          <a:p>
            <a:pPr>
              <a:defRPr/>
            </a:pPr>
            <a:fld id="{99D24726-6BCF-4C99-9871-5E7D82D97B37}"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66713" y="219075"/>
            <a:ext cx="8405812"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2051" name="Rectangle 3"/>
          <p:cNvSpPr>
            <a:spLocks noGrp="1" noChangeArrowheads="1"/>
          </p:cNvSpPr>
          <p:nvPr>
            <p:ph type="body" idx="1"/>
          </p:nvPr>
        </p:nvSpPr>
        <p:spPr bwMode="auto">
          <a:xfrm>
            <a:off x="366713" y="1346200"/>
            <a:ext cx="8405812"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p:txBody>
      </p:sp>
      <p:sp>
        <p:nvSpPr>
          <p:cNvPr id="788484" name="Line 4"/>
          <p:cNvSpPr>
            <a:spLocks noChangeShapeType="1"/>
          </p:cNvSpPr>
          <p:nvPr/>
        </p:nvSpPr>
        <p:spPr bwMode="auto">
          <a:xfrm>
            <a:off x="0" y="6361113"/>
            <a:ext cx="9144000" cy="0"/>
          </a:xfrm>
          <a:prstGeom prst="line">
            <a:avLst/>
          </a:prstGeom>
          <a:noFill/>
          <a:ln w="6350">
            <a:solidFill>
              <a:schemeClr val="bg1"/>
            </a:solidFill>
            <a:round/>
            <a:headEnd/>
            <a:tailEnd/>
          </a:ln>
          <a:effectLst/>
        </p:spPr>
        <p:txBody>
          <a:bodyPr/>
          <a:lstStyle/>
          <a:p>
            <a:pPr eaLnBrk="0" hangingPunct="0">
              <a:defRPr/>
            </a:pPr>
            <a:endParaRPr kumimoji="0" lang="zh-TW" altLang="en-US">
              <a:latin typeface="Arial" charset="0"/>
              <a:ea typeface="+mn-ea"/>
            </a:endParaRPr>
          </a:p>
        </p:txBody>
      </p:sp>
      <p:sp>
        <p:nvSpPr>
          <p:cNvPr id="788485" name="Line 5"/>
          <p:cNvSpPr>
            <a:spLocks noChangeShapeType="1"/>
          </p:cNvSpPr>
          <p:nvPr/>
        </p:nvSpPr>
        <p:spPr bwMode="auto">
          <a:xfrm>
            <a:off x="0" y="6781800"/>
            <a:ext cx="9144000" cy="0"/>
          </a:xfrm>
          <a:prstGeom prst="line">
            <a:avLst/>
          </a:prstGeom>
          <a:noFill/>
          <a:ln w="6350">
            <a:solidFill>
              <a:schemeClr val="bg1"/>
            </a:solidFill>
            <a:round/>
            <a:headEnd/>
            <a:tailEnd/>
          </a:ln>
          <a:effectLst/>
        </p:spPr>
        <p:txBody>
          <a:bodyPr/>
          <a:lstStyle/>
          <a:p>
            <a:pPr eaLnBrk="0" hangingPunct="0">
              <a:defRPr/>
            </a:pPr>
            <a:endParaRPr kumimoji="0" lang="zh-TW" altLang="en-US">
              <a:latin typeface="Arial" charset="0"/>
              <a:ea typeface="+mn-ea"/>
            </a:endParaRPr>
          </a:p>
        </p:txBody>
      </p:sp>
      <p:sp>
        <p:nvSpPr>
          <p:cNvPr id="788486" name="Line 6"/>
          <p:cNvSpPr>
            <a:spLocks noChangeShapeType="1"/>
          </p:cNvSpPr>
          <p:nvPr/>
        </p:nvSpPr>
        <p:spPr bwMode="auto">
          <a:xfrm>
            <a:off x="0" y="6022975"/>
            <a:ext cx="9144000" cy="0"/>
          </a:xfrm>
          <a:prstGeom prst="line">
            <a:avLst/>
          </a:prstGeom>
          <a:noFill/>
          <a:ln w="12700">
            <a:solidFill>
              <a:srgbClr val="FFCC00"/>
            </a:solidFill>
            <a:round/>
            <a:headEnd/>
            <a:tailEnd/>
          </a:ln>
          <a:effectLst/>
        </p:spPr>
        <p:txBody>
          <a:bodyPr/>
          <a:lstStyle/>
          <a:p>
            <a:pPr eaLnBrk="0" hangingPunct="0">
              <a:defRPr/>
            </a:pPr>
            <a:endParaRPr kumimoji="0" lang="zh-TW" altLang="en-US">
              <a:latin typeface="Arial" charset="0"/>
              <a:ea typeface="+mn-ea"/>
            </a:endParaRPr>
          </a:p>
        </p:txBody>
      </p:sp>
      <p:pic>
        <p:nvPicPr>
          <p:cNvPr id="2055" name="Picture 7" descr="TechNet_rgb"/>
          <p:cNvPicPr>
            <a:picLocks noChangeAspect="1" noChangeArrowheads="1"/>
          </p:cNvPicPr>
          <p:nvPr/>
        </p:nvPicPr>
        <p:blipFill>
          <a:blip r:embed="rId8"/>
          <a:srcRect/>
          <a:stretch>
            <a:fillRect/>
          </a:stretch>
        </p:blipFill>
        <p:spPr bwMode="auto">
          <a:xfrm>
            <a:off x="7312025" y="6497638"/>
            <a:ext cx="1554163" cy="155575"/>
          </a:xfrm>
          <a:prstGeom prst="rect">
            <a:avLst/>
          </a:prstGeom>
          <a:noFill/>
          <a:ln w="9525">
            <a:noFill/>
            <a:miter lim="800000"/>
            <a:headEnd/>
            <a:tailEnd/>
          </a:ln>
        </p:spPr>
      </p:pic>
      <p:sp>
        <p:nvSpPr>
          <p:cNvPr id="8" name="文字方塊 7"/>
          <p:cNvSpPr txBox="1"/>
          <p:nvPr userDrawn="1"/>
        </p:nvSpPr>
        <p:spPr>
          <a:xfrm>
            <a:off x="8734425" y="6581775"/>
            <a:ext cx="406400" cy="276225"/>
          </a:xfrm>
          <a:prstGeom prst="rect">
            <a:avLst/>
          </a:prstGeom>
          <a:noFill/>
        </p:spPr>
        <p:txBody>
          <a:bodyPr rIns="36000">
            <a:spAutoFit/>
          </a:bodyPr>
          <a:lstStyle/>
          <a:p>
            <a:pPr algn="r">
              <a:defRPr/>
            </a:pPr>
            <a:fld id="{2C533805-2A7F-4C56-AECB-CF81E4A85F82}" type="slidenum">
              <a:rPr lang="zh-TW" altLang="en-US" sz="1200">
                <a:solidFill>
                  <a:srgbClr val="000000"/>
                </a:solidFill>
                <a:cs typeface="Arial" pitchFamily="34" charset="0"/>
              </a:rPr>
              <a:pPr algn="r">
                <a:defRPr/>
              </a:pPr>
              <a:t>‹#›</a:t>
            </a:fld>
            <a:endParaRPr lang="zh-TW" altLang="en-US" sz="1200" dirty="0">
              <a:solidFill>
                <a:srgbClr val="000000"/>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5143" r:id="rId1"/>
    <p:sldLayoutId id="2147485144" r:id="rId2"/>
    <p:sldLayoutId id="2147485145" r:id="rId3"/>
    <p:sldLayoutId id="2147485146" r:id="rId4"/>
    <p:sldLayoutId id="2147485147" r:id="rId5"/>
  </p:sldLayoutIdLst>
  <p:transition>
    <p:wipe dir="r"/>
  </p:transition>
  <p:timing>
    <p:tnLst>
      <p:par>
        <p:cTn id="1" dur="indefinite" restart="never" nodeType="tmRoot"/>
      </p:par>
    </p:tnLst>
  </p:timing>
  <p:hf sldNum="0" hdr="0" ftr="0" dt="0"/>
  <p:txStyles>
    <p:titleStyle>
      <a:lvl1pPr algn="l" rtl="0" eaLnBrk="0" fontAlgn="base" hangingPunct="0">
        <a:spcBef>
          <a:spcPct val="0"/>
        </a:spcBef>
        <a:spcAft>
          <a:spcPct val="0"/>
        </a:spcAft>
        <a:defRPr sz="4000" b="1" baseline="0">
          <a:solidFill>
            <a:srgbClr val="FFFF99"/>
          </a:solidFill>
          <a:latin typeface="Arial" pitchFamily="34" charset="0"/>
          <a:ea typeface="微軟正黑體" pitchFamily="34" charset="-120"/>
          <a:cs typeface="+mj-cs"/>
        </a:defRPr>
      </a:lvl1pPr>
      <a:lvl2pPr algn="l" rtl="0" eaLnBrk="0" fontAlgn="base" hangingPunct="0">
        <a:spcBef>
          <a:spcPct val="0"/>
        </a:spcBef>
        <a:spcAft>
          <a:spcPct val="0"/>
        </a:spcAft>
        <a:defRPr sz="4000" b="1">
          <a:solidFill>
            <a:srgbClr val="FFFF99"/>
          </a:solidFill>
          <a:latin typeface="Arial" charset="0"/>
        </a:defRPr>
      </a:lvl2pPr>
      <a:lvl3pPr algn="l" rtl="0" eaLnBrk="0" fontAlgn="base" hangingPunct="0">
        <a:spcBef>
          <a:spcPct val="0"/>
        </a:spcBef>
        <a:spcAft>
          <a:spcPct val="0"/>
        </a:spcAft>
        <a:defRPr sz="4000" b="1">
          <a:solidFill>
            <a:srgbClr val="FFFF99"/>
          </a:solidFill>
          <a:latin typeface="Arial" charset="0"/>
        </a:defRPr>
      </a:lvl3pPr>
      <a:lvl4pPr algn="l" rtl="0" eaLnBrk="0" fontAlgn="base" hangingPunct="0">
        <a:spcBef>
          <a:spcPct val="0"/>
        </a:spcBef>
        <a:spcAft>
          <a:spcPct val="0"/>
        </a:spcAft>
        <a:defRPr sz="4000" b="1">
          <a:solidFill>
            <a:srgbClr val="FFFF99"/>
          </a:solidFill>
          <a:latin typeface="Arial" charset="0"/>
        </a:defRPr>
      </a:lvl4pPr>
      <a:lvl5pPr algn="l" rtl="0" eaLnBrk="0" fontAlgn="base" hangingPunct="0">
        <a:spcBef>
          <a:spcPct val="0"/>
        </a:spcBef>
        <a:spcAft>
          <a:spcPct val="0"/>
        </a:spcAft>
        <a:defRPr sz="4000" b="1">
          <a:solidFill>
            <a:srgbClr val="FFFF99"/>
          </a:solidFill>
          <a:latin typeface="Arial" charset="0"/>
        </a:defRPr>
      </a:lvl5pPr>
      <a:lvl6pPr marL="457200" algn="l" rtl="0" fontAlgn="base">
        <a:spcBef>
          <a:spcPct val="0"/>
        </a:spcBef>
        <a:spcAft>
          <a:spcPct val="0"/>
        </a:spcAft>
        <a:defRPr sz="4000" b="1">
          <a:solidFill>
            <a:srgbClr val="FFFF99"/>
          </a:solidFill>
          <a:latin typeface="Arial" charset="0"/>
        </a:defRPr>
      </a:lvl6pPr>
      <a:lvl7pPr marL="914400" algn="l" rtl="0" fontAlgn="base">
        <a:spcBef>
          <a:spcPct val="0"/>
        </a:spcBef>
        <a:spcAft>
          <a:spcPct val="0"/>
        </a:spcAft>
        <a:defRPr sz="4000" b="1">
          <a:solidFill>
            <a:srgbClr val="FFFF99"/>
          </a:solidFill>
          <a:latin typeface="Arial" charset="0"/>
        </a:defRPr>
      </a:lvl7pPr>
      <a:lvl8pPr marL="1371600" algn="l" rtl="0" fontAlgn="base">
        <a:spcBef>
          <a:spcPct val="0"/>
        </a:spcBef>
        <a:spcAft>
          <a:spcPct val="0"/>
        </a:spcAft>
        <a:defRPr sz="4000" b="1">
          <a:solidFill>
            <a:srgbClr val="FFFF99"/>
          </a:solidFill>
          <a:latin typeface="Arial" charset="0"/>
        </a:defRPr>
      </a:lvl8pPr>
      <a:lvl9pPr marL="1828800" algn="l" rtl="0" fontAlgn="base">
        <a:spcBef>
          <a:spcPct val="0"/>
        </a:spcBef>
        <a:spcAft>
          <a:spcPct val="0"/>
        </a:spcAft>
        <a:defRPr sz="4000" b="1">
          <a:solidFill>
            <a:srgbClr val="FFFF99"/>
          </a:solidFill>
          <a:latin typeface="Arial" charset="0"/>
        </a:defRPr>
      </a:lvl9pPr>
    </p:titleStyle>
    <p:bodyStyle>
      <a:lvl1pPr marL="463550" indent="-350838" algn="l" rtl="0" eaLnBrk="0" fontAlgn="base" hangingPunct="0">
        <a:lnSpc>
          <a:spcPct val="140000"/>
        </a:lnSpc>
        <a:spcBef>
          <a:spcPct val="20000"/>
        </a:spcBef>
        <a:spcAft>
          <a:spcPct val="0"/>
        </a:spcAft>
        <a:buChar char="•"/>
        <a:defRPr sz="3200" b="1" baseline="0">
          <a:solidFill>
            <a:schemeClr val="bg1"/>
          </a:solidFill>
          <a:latin typeface="Arial" pitchFamily="34" charset="0"/>
          <a:ea typeface="微軟正黑體" pitchFamily="34" charset="-120"/>
          <a:cs typeface="+mn-cs"/>
        </a:defRPr>
      </a:lvl1pPr>
      <a:lvl2pPr marL="914400" indent="-112713" algn="l" rtl="0" eaLnBrk="0" fontAlgn="base" hangingPunct="0">
        <a:lnSpc>
          <a:spcPct val="140000"/>
        </a:lnSpc>
        <a:spcBef>
          <a:spcPct val="20000"/>
        </a:spcBef>
        <a:spcAft>
          <a:spcPct val="0"/>
        </a:spcAft>
        <a:buChar char="–"/>
        <a:defRPr sz="2400" baseline="0">
          <a:solidFill>
            <a:schemeClr val="bg1"/>
          </a:solidFill>
          <a:latin typeface="Arial" pitchFamily="34" charset="0"/>
          <a:ea typeface="微軟正黑體" pitchFamily="34" charset="-120"/>
        </a:defRPr>
      </a:lvl2pPr>
      <a:lvl3pPr marL="12573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hyperlink" Target="http://technet.microsoft.com/zh-tw/configmgr/bb892875(en-us).aspx" TargetMode="External"/><Relationship Id="rId7" Type="http://schemas.openxmlformats.org/officeDocument/2006/relationships/hyperlink" Target="http://downloadmirror.intel.com/14516/eng/IntelUpdatesCatalog.cab"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ftp://ftp.hp.com/pub/softlib/software/sms_catalog/HpCatalogForSms.latest.cab" TargetMode="External"/><Relationship Id="rId5" Type="http://schemas.openxmlformats.org/officeDocument/2006/relationships/hyperlink" Target="ftp://ftp.dell.com/catalog/DellSDPCatalogPC.cab" TargetMode="External"/><Relationship Id="rId10" Type="http://schemas.openxmlformats.org/officeDocument/2006/relationships/image" Target="../media/image14.gif"/><Relationship Id="rId4" Type="http://schemas.openxmlformats.org/officeDocument/2006/relationships/hyperlink" Target="ftp://ftp.dell.com/catalog/DellSDPCatalog.cab" TargetMode="External"/><Relationship Id="rId9" Type="http://schemas.openxmlformats.org/officeDocument/2006/relationships/image" Target="../media/image13.jpeg"/></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www.1e.com/catalog.aspx" TargetMode="External"/><Relationship Id="rId7"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support.citrix.com/kb/entry.jspa;jsessionid=agalJ9705QFf?externalID=CTX110052" TargetMode="External"/><Relationship Id="rId4" Type="http://schemas.openxmlformats.org/officeDocument/2006/relationships/hyperlink" Target="http://www.adobe.com/licensing/distribu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tro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65954" name="Rectangle 2"/>
          <p:cNvSpPr>
            <a:spLocks noGrp="1" noChangeArrowheads="1"/>
          </p:cNvSpPr>
          <p:nvPr>
            <p:ph type="ctrTitle"/>
          </p:nvPr>
        </p:nvSpPr>
        <p:spPr>
          <a:xfrm>
            <a:off x="0" y="4587875"/>
            <a:ext cx="9144000" cy="1554163"/>
          </a:xfrm>
        </p:spPr>
        <p:txBody>
          <a:bodyPr/>
          <a:lstStyle/>
          <a:p>
            <a:pPr algn="ctr" eaLnBrk="1" hangingPunct="1">
              <a:defRPr/>
            </a:pPr>
            <a:r>
              <a:rPr lang="zh-TW" altLang="en-US" dirty="0" smtClean="0">
                <a:solidFill>
                  <a:schemeClr val="bg1"/>
                </a:solidFill>
                <a:effectLst>
                  <a:outerShdw blurRad="38100" dist="38100" dir="2700000" algn="tl">
                    <a:srgbClr val="000000">
                      <a:alpha val="43137"/>
                    </a:srgbClr>
                  </a:outerShdw>
                </a:effectLst>
                <a:latin typeface="微軟正黑體" pitchFamily="34" charset="-120"/>
              </a:rPr>
              <a:t>歡迎參加 </a:t>
            </a:r>
            <a:r>
              <a:rPr lang="en-US" altLang="zh-TW" dirty="0" smtClean="0">
                <a:solidFill>
                  <a:schemeClr val="bg1"/>
                </a:solidFill>
                <a:effectLst>
                  <a:outerShdw blurRad="38100" dist="38100" dir="2700000" algn="tl">
                    <a:srgbClr val="000000">
                      <a:alpha val="43137"/>
                    </a:srgbClr>
                  </a:outerShdw>
                </a:effectLst>
                <a:latin typeface="Arial Black" pitchFamily="34" charset="0"/>
                <a:cs typeface="Times New Roman" pitchFamily="18" charset="0"/>
              </a:rPr>
              <a:t>TechNet</a:t>
            </a:r>
            <a:r>
              <a:rPr lang="en-US" altLang="zh-TW" dirty="0" smtClean="0">
                <a:solidFill>
                  <a:schemeClr val="bg1"/>
                </a:solidFill>
                <a:effectLst>
                  <a:outerShdw blurRad="38100" dist="38100" dir="2700000" algn="tl">
                    <a:srgbClr val="000000">
                      <a:alpha val="43137"/>
                    </a:srgbClr>
                  </a:outerShdw>
                </a:effectLst>
                <a:latin typeface="微軟正黑體" pitchFamily="34" charset="-120"/>
                <a:cs typeface="Times New Roman" pitchFamily="18" charset="0"/>
              </a:rPr>
              <a:t>  </a:t>
            </a:r>
            <a:r>
              <a:rPr lang="zh-TW" altLang="en-US" dirty="0" smtClean="0">
                <a:solidFill>
                  <a:schemeClr val="bg1"/>
                </a:solidFill>
                <a:effectLst>
                  <a:outerShdw blurRad="38100" dist="38100" dir="2700000" algn="tl">
                    <a:srgbClr val="000000">
                      <a:alpha val="43137"/>
                    </a:srgbClr>
                  </a:outerShdw>
                </a:effectLst>
                <a:latin typeface="微軟正黑體" pitchFamily="34" charset="-120"/>
                <a:cs typeface="Times New Roman" pitchFamily="18" charset="0"/>
              </a:rPr>
              <a:t>網路廣播</a:t>
            </a:r>
            <a:endParaRPr lang="en-US" altLang="zh-TW" dirty="0">
              <a:solidFill>
                <a:schemeClr val="bg1"/>
              </a:solidFill>
              <a:effectLst>
                <a:outerShdw blurRad="38100" dist="38100" dir="2700000" algn="tl">
                  <a:srgbClr val="000000">
                    <a:alpha val="43137"/>
                  </a:srgbClr>
                </a:outerShdw>
              </a:effectLst>
              <a:latin typeface="微軟正黑體" pitchFamily="34" charset="-120"/>
            </a:endParaRPr>
          </a:p>
        </p:txBody>
      </p:sp>
      <p:sp>
        <p:nvSpPr>
          <p:cNvPr id="765955" name="Rectangle 3"/>
          <p:cNvSpPr>
            <a:spLocks noChangeArrowheads="1"/>
          </p:cNvSpPr>
          <p:nvPr/>
        </p:nvSpPr>
        <p:spPr bwMode="auto">
          <a:xfrm>
            <a:off x="366713" y="0"/>
            <a:ext cx="8478837" cy="1143000"/>
          </a:xfrm>
          <a:prstGeom prst="rect">
            <a:avLst/>
          </a:prstGeom>
          <a:noFill/>
          <a:ln w="9525">
            <a:noFill/>
            <a:miter lim="800000"/>
            <a:headEnd/>
            <a:tailEnd/>
          </a:ln>
          <a:effectLst/>
        </p:spPr>
        <p:txBody>
          <a:bodyPr anchor="ctr"/>
          <a:lstStyle/>
          <a:p>
            <a:pPr>
              <a:defRPr/>
            </a:pPr>
            <a:r>
              <a:rPr kumimoji="0" lang="en-US" altLang="zh-TW" sz="4000" b="1" dirty="0">
                <a:solidFill>
                  <a:srgbClr val="FFFF00"/>
                </a:solidFill>
                <a:effectLst>
                  <a:outerShdw blurRad="38100" dist="38100" dir="2700000" algn="tl">
                    <a:srgbClr val="000000">
                      <a:alpha val="43137"/>
                    </a:srgbClr>
                  </a:outerShdw>
                </a:effectLst>
                <a:latin typeface="Arial" charset="0"/>
                <a:ea typeface="微軟正黑體" pitchFamily="34" charset="-120"/>
                <a:cs typeface="Times New Roman" pitchFamily="18" charset="0"/>
              </a:rPr>
              <a:t>TechNet </a:t>
            </a:r>
            <a:r>
              <a:rPr kumimoji="0" lang="zh-TW" altLang="en-US" sz="4000" b="1" dirty="0">
                <a:solidFill>
                  <a:srgbClr val="FFFF00"/>
                </a:solidFill>
                <a:effectLst>
                  <a:outerShdw blurRad="38100" dist="38100" dir="2700000" algn="tl">
                    <a:srgbClr val="000000">
                      <a:alpha val="43137"/>
                    </a:srgbClr>
                  </a:outerShdw>
                </a:effectLst>
                <a:latin typeface="Arial" charset="0"/>
                <a:ea typeface="微軟正黑體" pitchFamily="34" charset="-120"/>
                <a:cs typeface="Times New Roman" pitchFamily="18" charset="0"/>
              </a:rPr>
              <a:t>技術講座</a:t>
            </a:r>
            <a:endParaRPr kumimoji="0" lang="en-US" altLang="zh-TW" sz="4400" dirty="0">
              <a:solidFill>
                <a:srgbClr val="FFFF00"/>
              </a:solidFill>
              <a:effectLst>
                <a:outerShdw blurRad="38100" dist="38100" dir="2700000" algn="tl">
                  <a:srgbClr val="000000">
                    <a:alpha val="43137"/>
                  </a:srgbClr>
                </a:outerShdw>
              </a:effectLst>
              <a:latin typeface="Arial" charset="0"/>
              <a:ea typeface="微軟正黑體" pitchFamily="34" charset="-120"/>
              <a:cs typeface="Times New Roman" pitchFamily="18" charset="0"/>
            </a:endParaRPr>
          </a:p>
        </p:txBody>
      </p:sp>
      <p:pic>
        <p:nvPicPr>
          <p:cNvPr id="16389" name="Picture 5" descr="TechNet_rgb"/>
          <p:cNvPicPr>
            <a:picLocks noChangeAspect="1" noChangeArrowheads="1"/>
          </p:cNvPicPr>
          <p:nvPr/>
        </p:nvPicPr>
        <p:blipFill>
          <a:blip r:embed="rId4"/>
          <a:srcRect/>
          <a:stretch>
            <a:fillRect/>
          </a:stretch>
        </p:blipFill>
        <p:spPr bwMode="auto">
          <a:xfrm>
            <a:off x="7312025" y="6497638"/>
            <a:ext cx="1554163" cy="155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6" name="Rectangle 6"/>
          <p:cNvSpPr>
            <a:spLocks noGrp="1" noChangeArrowheads="1"/>
          </p:cNvSpPr>
          <p:nvPr>
            <p:ph type="title"/>
          </p:nvPr>
        </p:nvSpPr>
        <p:spPr>
          <a:noFill/>
        </p:spPr>
        <p:txBody>
          <a:bodyPr/>
          <a:lstStyle/>
          <a:p>
            <a:r>
              <a:rPr lang="zh-TW" altLang="en-US" dirty="0" smtClean="0">
                <a:effectLst>
                  <a:outerShdw blurRad="38100" dist="38100" dir="2700000" algn="tl">
                    <a:srgbClr val="000000">
                      <a:alpha val="43137"/>
                    </a:srgbClr>
                  </a:outerShdw>
                </a:effectLst>
              </a:rPr>
              <a:t>安裝後的確認</a:t>
            </a:r>
            <a:endParaRPr lang="en-US" altLang="zh-TW" dirty="0">
              <a:effectLst>
                <a:outerShdw blurRad="38100" dist="38100" dir="2700000" algn="tl">
                  <a:srgbClr val="000000">
                    <a:alpha val="43137"/>
                  </a:srgbClr>
                </a:outerShdw>
              </a:effectLst>
            </a:endParaRPr>
          </a:p>
        </p:txBody>
      </p:sp>
      <p:sp>
        <p:nvSpPr>
          <p:cNvPr id="158729" name="Rectangle 9"/>
          <p:cNvSpPr>
            <a:spLocks noGrp="1" noChangeArrowheads="1"/>
          </p:cNvSpPr>
          <p:nvPr>
            <p:ph type="body" idx="1"/>
          </p:nvPr>
        </p:nvSpPr>
        <p:spPr>
          <a:xfrm>
            <a:off x="381000" y="1398588"/>
            <a:ext cx="8439150" cy="5121275"/>
          </a:xfrm>
          <a:noFill/>
          <a:ln/>
        </p:spPr>
        <p:txBody>
          <a:bodyPr lIns="92075" tIns="46038" rIns="92075" bIns="46038"/>
          <a:lstStyle/>
          <a:p>
            <a:pPr>
              <a:lnSpc>
                <a:spcPct val="133000"/>
              </a:lnSpc>
            </a:pPr>
            <a:r>
              <a:rPr lang="zh-TW" altLang="en-US" dirty="0" smtClean="0"/>
              <a:t>至 </a:t>
            </a:r>
            <a:r>
              <a:rPr lang="en-US" altLang="zh-TW" dirty="0" smtClean="0"/>
              <a:t>%Temp% </a:t>
            </a:r>
            <a:r>
              <a:rPr lang="zh-TW" altLang="en-US" dirty="0" smtClean="0"/>
              <a:t>資料夾中：</a:t>
            </a:r>
            <a:endParaRPr lang="en-US" altLang="zh-TW" dirty="0"/>
          </a:p>
          <a:p>
            <a:pPr marL="989013" lvl="1" indent="-187325">
              <a:lnSpc>
                <a:spcPct val="100000"/>
              </a:lnSpc>
              <a:spcBef>
                <a:spcPts val="300"/>
              </a:spcBef>
              <a:spcAft>
                <a:spcPts val="300"/>
              </a:spcAft>
            </a:pPr>
            <a:r>
              <a:rPr lang="en-US" altLang="zh-TW" sz="2000" dirty="0" smtClean="0"/>
              <a:t>PTBootstrappersetup.log</a:t>
            </a:r>
            <a:r>
              <a:rPr lang="en-US" altLang="zh-TW" sz="2000" dirty="0" smtClean="0">
                <a:sym typeface="Wingdings"/>
              </a:rPr>
              <a:t></a:t>
            </a:r>
            <a:r>
              <a:rPr lang="zh-TW" altLang="en-US" sz="2000" dirty="0" smtClean="0">
                <a:sym typeface="Wingdings"/>
              </a:rPr>
              <a:t>是否符合最低需求的資訊</a:t>
            </a:r>
            <a:endParaRPr lang="en-US" altLang="zh-TW" sz="2000" dirty="0" smtClean="0">
              <a:sym typeface="Wingdings"/>
            </a:endParaRPr>
          </a:p>
          <a:p>
            <a:pPr marL="1331913" lvl="2" indent="-187325">
              <a:spcBef>
                <a:spcPts val="300"/>
              </a:spcBef>
              <a:spcAft>
                <a:spcPts val="300"/>
              </a:spcAft>
            </a:pPr>
            <a:r>
              <a:rPr lang="en-US" altLang="zh-TW" sz="1200" dirty="0" smtClean="0">
                <a:sym typeface="Wingdings"/>
              </a:rPr>
              <a:t>MSI installation complete</a:t>
            </a:r>
            <a:r>
              <a:rPr lang="zh-TW" altLang="en-US" sz="1200" dirty="0" smtClean="0">
                <a:sym typeface="Wingdings"/>
              </a:rPr>
              <a:t>、</a:t>
            </a:r>
            <a:r>
              <a:rPr lang="en-US" altLang="zh-TW" sz="1200" dirty="0" smtClean="0">
                <a:sym typeface="Wingdings"/>
              </a:rPr>
              <a:t>MSI finished with success message</a:t>
            </a:r>
            <a:r>
              <a:rPr lang="zh-TW" altLang="en-US" sz="1200" dirty="0" smtClean="0">
                <a:sym typeface="Wingdings"/>
              </a:rPr>
              <a:t>、</a:t>
            </a:r>
            <a:r>
              <a:rPr lang="en-US" altLang="zh-TW" sz="1200" dirty="0" smtClean="0">
                <a:sym typeface="Wingdings"/>
              </a:rPr>
              <a:t>Setup completed successfully</a:t>
            </a:r>
            <a:endParaRPr lang="en-US" altLang="zh-TW" sz="1200" dirty="0"/>
          </a:p>
          <a:p>
            <a:pPr marL="989013" lvl="1" indent="-187325">
              <a:lnSpc>
                <a:spcPct val="100000"/>
              </a:lnSpc>
              <a:spcBef>
                <a:spcPts val="300"/>
              </a:spcBef>
              <a:spcAft>
                <a:spcPts val="300"/>
              </a:spcAft>
            </a:pPr>
            <a:r>
              <a:rPr lang="en-US" altLang="zh-TW" sz="2000" dirty="0" smtClean="0"/>
              <a:t>PTDatabase.log</a:t>
            </a:r>
            <a:r>
              <a:rPr lang="en-US" altLang="zh-TW" sz="2000" dirty="0" smtClean="0">
                <a:sym typeface="Wingdings"/>
              </a:rPr>
              <a:t></a:t>
            </a:r>
            <a:r>
              <a:rPr lang="zh-TW" altLang="en-US" sz="2000" dirty="0" smtClean="0">
                <a:sym typeface="Wingdings"/>
              </a:rPr>
              <a:t>資料庫建立的資訊</a:t>
            </a:r>
            <a:endParaRPr lang="en-US" altLang="zh-TW" sz="2000" dirty="0" smtClean="0">
              <a:sym typeface="Wingdings"/>
            </a:endParaRPr>
          </a:p>
          <a:p>
            <a:pPr marL="1331913" lvl="2" indent="-187325">
              <a:spcBef>
                <a:spcPts val="300"/>
              </a:spcBef>
              <a:spcAft>
                <a:spcPts val="300"/>
              </a:spcAft>
            </a:pPr>
            <a:r>
              <a:rPr lang="en-US" altLang="zh-TW" sz="1200" dirty="0" smtClean="0">
                <a:sym typeface="Wingdings"/>
              </a:rPr>
              <a:t>DBCC execution completed</a:t>
            </a:r>
          </a:p>
          <a:p>
            <a:pPr marL="989013" lvl="1" indent="-187325">
              <a:lnSpc>
                <a:spcPct val="100000"/>
              </a:lnSpc>
              <a:spcBef>
                <a:spcPts val="300"/>
              </a:spcBef>
              <a:spcAft>
                <a:spcPts val="300"/>
              </a:spcAft>
            </a:pPr>
            <a:r>
              <a:rPr lang="en-US" altLang="zh-TW" sz="2000" dirty="0" smtClean="0"/>
              <a:t>PublishingToolsetup.log</a:t>
            </a:r>
            <a:r>
              <a:rPr lang="en-US" altLang="zh-TW" sz="2000" dirty="0" smtClean="0">
                <a:sym typeface="Wingdings"/>
              </a:rPr>
              <a:t></a:t>
            </a:r>
            <a:r>
              <a:rPr lang="zh-TW" altLang="en-US" sz="2000" dirty="0" smtClean="0">
                <a:sym typeface="Wingdings"/>
              </a:rPr>
              <a:t>安裝</a:t>
            </a:r>
            <a:r>
              <a:rPr lang="en-US" altLang="zh-TW" sz="2000" dirty="0" smtClean="0">
                <a:sym typeface="Wingdings"/>
              </a:rPr>
              <a:t>SCUP</a:t>
            </a:r>
            <a:r>
              <a:rPr lang="zh-TW" altLang="en-US" sz="2000" dirty="0" smtClean="0">
                <a:sym typeface="Wingdings"/>
              </a:rPr>
              <a:t>的資訊</a:t>
            </a:r>
            <a:endParaRPr lang="en-US" altLang="zh-TW" sz="2000" dirty="0" smtClean="0">
              <a:sym typeface="Wingdings"/>
            </a:endParaRPr>
          </a:p>
          <a:p>
            <a:pPr marL="1331913" lvl="2" indent="-187325">
              <a:spcBef>
                <a:spcPts val="300"/>
              </a:spcBef>
              <a:spcAft>
                <a:spcPts val="300"/>
              </a:spcAft>
            </a:pPr>
            <a:r>
              <a:rPr lang="en-US" altLang="zh-TW" sz="1200" dirty="0" smtClean="0">
                <a:sym typeface="Wingdings"/>
              </a:rPr>
              <a:t>Product: System Center Updates Publisher -- Installation operation completed successfully</a:t>
            </a:r>
          </a:p>
          <a:p>
            <a:pPr marL="989013" lvl="1" indent="-187325">
              <a:lnSpc>
                <a:spcPct val="100000"/>
              </a:lnSpc>
              <a:spcBef>
                <a:spcPts val="300"/>
              </a:spcBef>
              <a:spcAft>
                <a:spcPts val="300"/>
              </a:spcAft>
            </a:pPr>
            <a:r>
              <a:rPr lang="en-US" altLang="zh-TW" sz="2000" dirty="0" err="1" smtClean="0"/>
              <a:t>UpdatesPublisher.log</a:t>
            </a:r>
            <a:r>
              <a:rPr lang="en-US" altLang="zh-TW" sz="2000" dirty="0" err="1" smtClean="0">
                <a:sym typeface="Wingdings"/>
              </a:rPr>
              <a:t>SCUP</a:t>
            </a:r>
            <a:r>
              <a:rPr lang="zh-TW" altLang="en-US" sz="2000" dirty="0" smtClean="0">
                <a:sym typeface="Wingdings"/>
              </a:rPr>
              <a:t>所有動作的資訊</a:t>
            </a:r>
            <a:endParaRPr lang="en-US" altLang="zh-TW" sz="2000" dirty="0" smtClean="0">
              <a:sym typeface="Wingdings"/>
            </a:endParaRPr>
          </a:p>
          <a:p>
            <a:pPr marL="1331913" lvl="2" indent="-187325">
              <a:spcBef>
                <a:spcPts val="300"/>
              </a:spcBef>
              <a:spcAft>
                <a:spcPts val="300"/>
              </a:spcAft>
            </a:pPr>
            <a:r>
              <a:rPr lang="zh-TW" altLang="en-US" sz="1200" dirty="0" smtClean="0">
                <a:sym typeface="Wingdings"/>
              </a:rPr>
              <a:t>除錯用</a:t>
            </a:r>
            <a:endParaRPr lang="en-US" altLang="zh-TW" sz="1200" dirty="0" smtClean="0"/>
          </a:p>
          <a:p>
            <a:pPr>
              <a:lnSpc>
                <a:spcPct val="133000"/>
              </a:lnSpc>
            </a:pPr>
            <a:r>
              <a:rPr lang="zh-TW" altLang="en-US" dirty="0" smtClean="0"/>
              <a:t>注意事項：</a:t>
            </a:r>
          </a:p>
          <a:p>
            <a:pPr marL="989013" lvl="1" indent="-187325">
              <a:lnSpc>
                <a:spcPct val="100000"/>
              </a:lnSpc>
              <a:spcBef>
                <a:spcPts val="300"/>
              </a:spcBef>
              <a:spcAft>
                <a:spcPts val="300"/>
              </a:spcAft>
            </a:pPr>
            <a:r>
              <a:rPr lang="en-US" altLang="zh-TW" sz="2000" dirty="0" smtClean="0"/>
              <a:t>64</a:t>
            </a:r>
            <a:r>
              <a:rPr lang="zh-TW" altLang="en-US" sz="2000" dirty="0" smtClean="0"/>
              <a:t>位元 </a:t>
            </a:r>
            <a:r>
              <a:rPr lang="en-US" altLang="zh-TW" sz="2000" dirty="0" smtClean="0"/>
              <a:t>SQL Server 2005 </a:t>
            </a:r>
            <a:r>
              <a:rPr lang="zh-TW" altLang="en-US" sz="2000" dirty="0" smtClean="0"/>
              <a:t>視為遠端</a:t>
            </a:r>
            <a:r>
              <a:rPr lang="zh-TW" altLang="en-US" sz="2000" smtClean="0"/>
              <a:t>資料庫需事先</a:t>
            </a:r>
            <a:r>
              <a:rPr lang="zh-TW" altLang="en-US" sz="2000" dirty="0" smtClean="0"/>
              <a:t>建立</a:t>
            </a:r>
            <a:endParaRPr lang="en-US" altLang="zh-TW" sz="2000" dirty="0" smtClean="0"/>
          </a:p>
          <a:p>
            <a:pPr marL="1331913" lvl="2" indent="-187325">
              <a:spcBef>
                <a:spcPts val="300"/>
              </a:spcBef>
              <a:spcAft>
                <a:spcPts val="300"/>
              </a:spcAft>
            </a:pPr>
            <a:r>
              <a:rPr lang="en-US" altLang="zh-TW" sz="1200" dirty="0" smtClean="0"/>
              <a:t>http://technet.microsoft.com/en-us/library/bb530998.aspx</a:t>
            </a:r>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descr="Snap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6" name="Rectangle 6"/>
          <p:cNvSpPr>
            <a:spLocks noGrp="1" noChangeArrowheads="1"/>
          </p:cNvSpPr>
          <p:nvPr>
            <p:ph type="title"/>
          </p:nvPr>
        </p:nvSpPr>
        <p:spPr>
          <a:noFill/>
        </p:spPr>
        <p:txBody>
          <a:bodyPr/>
          <a:lstStyle/>
          <a:p>
            <a:r>
              <a:rPr lang="zh-TW" altLang="en-US" dirty="0" smtClean="0">
                <a:effectLst>
                  <a:outerShdw blurRad="38100" dist="38100" dir="2700000" algn="tl">
                    <a:srgbClr val="000000">
                      <a:alpha val="43137"/>
                    </a:srgbClr>
                  </a:outerShdw>
                </a:effectLst>
              </a:rPr>
              <a:t>管理</a:t>
            </a:r>
            <a:r>
              <a:rPr lang="en-US" altLang="zh-TW" dirty="0" smtClean="0">
                <a:effectLst>
                  <a:outerShdw blurRad="38100" dist="38100" dir="2700000" algn="tl">
                    <a:srgbClr val="000000">
                      <a:alpha val="43137"/>
                    </a:srgbClr>
                  </a:outerShdw>
                </a:effectLst>
              </a:rPr>
              <a:t>SCUP</a:t>
            </a:r>
            <a:r>
              <a:rPr lang="zh-TW" altLang="en-US" dirty="0" smtClean="0">
                <a:effectLst>
                  <a:outerShdw blurRad="38100" dist="38100" dir="2700000" algn="tl">
                    <a:srgbClr val="000000">
                      <a:alpha val="43137"/>
                    </a:srgbClr>
                  </a:outerShdw>
                </a:effectLst>
              </a:rPr>
              <a:t>的設定</a:t>
            </a:r>
            <a:endParaRPr lang="en-US" altLang="zh-TW" dirty="0">
              <a:effectLst>
                <a:outerShdw blurRad="38100" dist="38100" dir="2700000" algn="tl">
                  <a:srgbClr val="000000">
                    <a:alpha val="43137"/>
                  </a:srgbClr>
                </a:outerShdw>
              </a:effectLst>
            </a:endParaRPr>
          </a:p>
        </p:txBody>
      </p:sp>
      <p:sp>
        <p:nvSpPr>
          <p:cNvPr id="158729" name="Rectangle 9"/>
          <p:cNvSpPr>
            <a:spLocks noGrp="1" noChangeArrowheads="1"/>
          </p:cNvSpPr>
          <p:nvPr>
            <p:ph type="body" idx="1"/>
          </p:nvPr>
        </p:nvSpPr>
        <p:spPr>
          <a:xfrm>
            <a:off x="381000" y="1398588"/>
            <a:ext cx="8439150" cy="5121275"/>
          </a:xfrm>
          <a:noFill/>
          <a:ln/>
        </p:spPr>
        <p:txBody>
          <a:bodyPr lIns="92075" tIns="46038" rIns="92075" bIns="46038"/>
          <a:lstStyle/>
          <a:p>
            <a:pPr>
              <a:lnSpc>
                <a:spcPct val="133000"/>
              </a:lnSpc>
            </a:pPr>
            <a:r>
              <a:rPr lang="zh-TW" altLang="en-US" dirty="0" smtClean="0"/>
              <a:t>類別匯入清單 </a:t>
            </a:r>
            <a:r>
              <a:rPr lang="en-US" altLang="zh-TW" dirty="0" smtClean="0"/>
              <a:t>(Catalog Import List)</a:t>
            </a:r>
            <a:endParaRPr lang="en-US" altLang="zh-TW" dirty="0"/>
          </a:p>
          <a:p>
            <a:pPr marL="989013" lvl="1" indent="-187325">
              <a:lnSpc>
                <a:spcPct val="100000"/>
              </a:lnSpc>
              <a:spcBef>
                <a:spcPts val="300"/>
              </a:spcBef>
              <a:spcAft>
                <a:spcPts val="300"/>
              </a:spcAft>
            </a:pPr>
            <a:r>
              <a:rPr lang="zh-TW" altLang="en-US" sz="2000" dirty="0" smtClean="0">
                <a:sym typeface="Wingdings"/>
              </a:rPr>
              <a:t>自動檢查更新</a:t>
            </a:r>
            <a:endParaRPr lang="en-US" altLang="zh-TW" sz="2000" dirty="0" smtClean="0">
              <a:sym typeface="Wingdings"/>
            </a:endParaRPr>
          </a:p>
          <a:p>
            <a:pPr marL="989013" lvl="1" indent="-187325">
              <a:lnSpc>
                <a:spcPct val="100000"/>
              </a:lnSpc>
              <a:spcBef>
                <a:spcPts val="300"/>
              </a:spcBef>
              <a:spcAft>
                <a:spcPts val="300"/>
              </a:spcAft>
            </a:pPr>
            <a:r>
              <a:rPr lang="zh-TW" altLang="en-US" sz="2000" dirty="0" smtClean="0">
                <a:sym typeface="Wingdings"/>
              </a:rPr>
              <a:t>尋找既有或加入自建的類別資訊</a:t>
            </a:r>
            <a:endParaRPr lang="en-US" altLang="zh-TW" sz="2000" dirty="0" smtClean="0">
              <a:sym typeface="Wingdings"/>
            </a:endParaRPr>
          </a:p>
          <a:p>
            <a:pPr>
              <a:lnSpc>
                <a:spcPct val="133000"/>
              </a:lnSpc>
            </a:pPr>
            <a:r>
              <a:rPr lang="zh-TW" altLang="en-US" dirty="0" smtClean="0"/>
              <a:t>設定更新伺服器</a:t>
            </a:r>
          </a:p>
          <a:p>
            <a:pPr marL="989013" lvl="1" indent="-187325">
              <a:lnSpc>
                <a:spcPct val="100000"/>
              </a:lnSpc>
              <a:spcBef>
                <a:spcPts val="300"/>
              </a:spcBef>
              <a:spcAft>
                <a:spcPts val="300"/>
              </a:spcAft>
            </a:pPr>
            <a:r>
              <a:rPr lang="zh-TW" altLang="en-US" sz="2000" dirty="0" smtClean="0"/>
              <a:t>啟用發佈至更新伺服器</a:t>
            </a:r>
            <a:endParaRPr lang="en-US" altLang="zh-TW" sz="2000" dirty="0" smtClean="0"/>
          </a:p>
          <a:p>
            <a:pPr marL="989013" lvl="1" indent="-187325">
              <a:lnSpc>
                <a:spcPct val="100000"/>
              </a:lnSpc>
              <a:spcBef>
                <a:spcPts val="300"/>
              </a:spcBef>
              <a:spcAft>
                <a:spcPts val="300"/>
              </a:spcAft>
            </a:pPr>
            <a:r>
              <a:rPr lang="zh-TW" altLang="en-US" sz="2000" dirty="0" smtClean="0"/>
              <a:t>選擇更新伺服器並測試連線</a:t>
            </a:r>
            <a:endParaRPr lang="en-US" altLang="zh-TW" sz="2000" dirty="0" smtClean="0"/>
          </a:p>
          <a:p>
            <a:pPr marL="1331913" lvl="2" indent="-187325">
              <a:spcBef>
                <a:spcPts val="300"/>
              </a:spcBef>
              <a:spcAft>
                <a:spcPts val="300"/>
              </a:spcAft>
            </a:pPr>
            <a:r>
              <a:rPr lang="zh-TW" altLang="en-US" sz="1400" dirty="0" smtClean="0"/>
              <a:t>如非</a:t>
            </a:r>
            <a:r>
              <a:rPr lang="en-US" altLang="zh-TW" sz="1400" dirty="0" smtClean="0"/>
              <a:t>80</a:t>
            </a:r>
            <a:r>
              <a:rPr lang="zh-TW" altLang="en-US" sz="1400" dirty="0" smtClean="0"/>
              <a:t>或</a:t>
            </a:r>
            <a:r>
              <a:rPr lang="en-US" altLang="zh-TW" sz="1400" dirty="0" smtClean="0"/>
              <a:t>8530</a:t>
            </a:r>
            <a:r>
              <a:rPr lang="zh-TW" altLang="en-US" sz="1400" dirty="0" smtClean="0"/>
              <a:t>埠號時，須指定為遠端伺服器</a:t>
            </a:r>
            <a:endParaRPr lang="en-US" altLang="zh-TW" sz="1400" dirty="0" smtClean="0"/>
          </a:p>
          <a:p>
            <a:pPr marL="989013" lvl="1" indent="-187325">
              <a:lnSpc>
                <a:spcPct val="100000"/>
              </a:lnSpc>
              <a:spcBef>
                <a:spcPts val="300"/>
              </a:spcBef>
              <a:spcAft>
                <a:spcPts val="300"/>
              </a:spcAft>
            </a:pPr>
            <a:r>
              <a:rPr lang="zh-TW" altLang="en-US" sz="2000" dirty="0" smtClean="0"/>
              <a:t>瀏覽既有或建立憑證</a:t>
            </a:r>
            <a:endParaRPr lang="en-US" altLang="zh-TW" sz="2000" dirty="0" smtClean="0"/>
          </a:p>
        </p:txBody>
      </p:sp>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spect="1" noChangeArrowheads="1"/>
          </p:cNvSpPr>
          <p:nvPr/>
        </p:nvSpPr>
        <p:spPr bwMode="auto">
          <a:xfrm>
            <a:off x="0" y="1216024"/>
            <a:ext cx="9144000" cy="1095375"/>
          </a:xfrm>
          <a:prstGeom prst="rect">
            <a:avLst/>
          </a:prstGeom>
          <a:gradFill rotWithShape="1">
            <a:gsLst>
              <a:gs pos="0">
                <a:srgbClr val="F9BE67">
                  <a:alpha val="84000"/>
                </a:srgbClr>
              </a:gs>
              <a:gs pos="100000">
                <a:srgbClr val="F9BE67">
                  <a:gamma/>
                  <a:tint val="60392"/>
                  <a:invGamma/>
                  <a:alpha val="6000"/>
                </a:srgbClr>
              </a:gs>
            </a:gsLst>
            <a:lin ang="0" scaled="1"/>
          </a:gradFill>
          <a:ln w="9525">
            <a:noFill/>
            <a:miter lim="800000"/>
            <a:headEnd/>
            <a:tailE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5000" b="1" i="1"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itchFamily="34" charset="0"/>
              <a:ea typeface="新細明體" pitchFamily="18" charset="-120"/>
              <a:cs typeface="+mn-cs"/>
            </a:endParaRPr>
          </a:p>
        </p:txBody>
      </p:sp>
      <p:sp>
        <p:nvSpPr>
          <p:cNvPr id="10" name="Rectangle 5"/>
          <p:cNvSpPr>
            <a:spLocks noChangeArrowheads="1"/>
          </p:cNvSpPr>
          <p:nvPr/>
        </p:nvSpPr>
        <p:spPr bwMode="auto">
          <a:xfrm>
            <a:off x="2605088" y="1216025"/>
            <a:ext cx="6538912" cy="1095375"/>
          </a:xfrm>
          <a:prstGeom prst="rect">
            <a:avLst/>
          </a:prstGeom>
          <a:gradFill rotWithShape="1">
            <a:gsLst>
              <a:gs pos="0">
                <a:srgbClr val="FFFFFF">
                  <a:gamma/>
                  <a:shade val="46275"/>
                  <a:invGamma/>
                  <a:alpha val="0"/>
                </a:srgbClr>
              </a:gs>
              <a:gs pos="100000">
                <a:srgbClr val="FFFFFF"/>
              </a:gs>
            </a:gsLst>
            <a:lin ang="0" scaled="1"/>
          </a:gradFill>
          <a:ln w="9525" algn="ctr">
            <a:noFill/>
            <a:miter lim="800000"/>
            <a:headEnd/>
            <a:tailE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400" b="1"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Segoe" pitchFamily="34" charset="0"/>
              <a:ea typeface="標楷體"/>
              <a:cs typeface="+mn-cs"/>
            </a:endParaRPr>
          </a:p>
        </p:txBody>
      </p:sp>
      <p:sp>
        <p:nvSpPr>
          <p:cNvPr id="4" name="Title 3"/>
          <p:cNvSpPr>
            <a:spLocks noGrp="1"/>
          </p:cNvSpPr>
          <p:nvPr>
            <p:ph type="ctrTitle"/>
          </p:nvPr>
        </p:nvSpPr>
        <p:spPr/>
        <p:txBody>
          <a:bodyPr/>
          <a:lstStyle/>
          <a:p>
            <a:pPr>
              <a:defRPr/>
            </a:pPr>
            <a:r>
              <a:rPr lang="en-US" altLang="zh-TW" dirty="0" smtClean="0"/>
              <a:t>SCUP 4.0 </a:t>
            </a:r>
            <a:r>
              <a:rPr lang="zh-TW" altLang="en-US" dirty="0" smtClean="0"/>
              <a:t>的設定</a:t>
            </a:r>
            <a:endParaRPr lang="en-US" dirty="0"/>
          </a:p>
        </p:txBody>
      </p:sp>
      <p:sp>
        <p:nvSpPr>
          <p:cNvPr id="7" name="TextBox 6"/>
          <p:cNvSpPr txBox="1"/>
          <p:nvPr/>
        </p:nvSpPr>
        <p:spPr>
          <a:xfrm>
            <a:off x="685800" y="949079"/>
            <a:ext cx="7772400" cy="1538883"/>
          </a:xfrm>
          <a:prstGeom prst="rect">
            <a:avLst/>
          </a:prstGeom>
          <a:noFill/>
        </p:spPr>
        <p:txBody>
          <a:bodyPr wrap="square" lIns="0" tIns="0" rIns="0" bIns="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kumimoji="0" lang="en-US" sz="10000" b="1" spc="-642" dirty="0">
                <a:ln w="11430"/>
                <a:gradFill>
                  <a:gsLst>
                    <a:gs pos="0">
                      <a:schemeClr val="accent5">
                        <a:lumMod val="20000"/>
                        <a:lumOff val="80000"/>
                      </a:schemeClr>
                    </a:gs>
                    <a:gs pos="37000">
                      <a:schemeClr val="accent5">
                        <a:lumMod val="40000"/>
                        <a:lumOff val="60000"/>
                      </a:schemeClr>
                    </a:gs>
                    <a:gs pos="85000">
                      <a:schemeClr val="accent5">
                        <a:lumMod val="75000"/>
                      </a:schemeClr>
                    </a:gs>
                  </a:gsLst>
                  <a:lin ang="5400000"/>
                </a:gradFill>
                <a:effectLst>
                  <a:outerShdw blurRad="50800" dist="39000" dir="5460000" algn="tl">
                    <a:srgbClr val="000000">
                      <a:alpha val="38000"/>
                    </a:srgbClr>
                  </a:outerShdw>
                </a:effectLst>
                <a:latin typeface="Segoe" pitchFamily="34" charset="0"/>
                <a:ea typeface="+mn-ea"/>
              </a:rPr>
              <a:t>demo</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6" name="Rectangle 6"/>
          <p:cNvSpPr>
            <a:spLocks noGrp="1" noChangeArrowheads="1"/>
          </p:cNvSpPr>
          <p:nvPr>
            <p:ph type="title"/>
          </p:nvPr>
        </p:nvSpPr>
        <p:spPr>
          <a:noFill/>
        </p:spPr>
        <p:txBody>
          <a:bodyPr/>
          <a:lstStyle/>
          <a:p>
            <a:r>
              <a:rPr lang="zh-TW" altLang="en-US" dirty="0" smtClean="0">
                <a:effectLst>
                  <a:outerShdw blurRad="38100" dist="38100" dir="2700000" algn="tl">
                    <a:srgbClr val="000000">
                      <a:alpha val="43137"/>
                    </a:srgbClr>
                  </a:outerShdw>
                </a:effectLst>
              </a:rPr>
              <a:t>協力廠商的自訂更新類別</a:t>
            </a:r>
            <a:endParaRPr lang="en-US" altLang="zh-TW" dirty="0">
              <a:effectLst>
                <a:outerShdw blurRad="38100" dist="38100" dir="2700000" algn="tl">
                  <a:srgbClr val="000000">
                    <a:alpha val="43137"/>
                  </a:srgbClr>
                </a:outerShdw>
              </a:effectLst>
            </a:endParaRPr>
          </a:p>
        </p:txBody>
      </p:sp>
      <p:sp>
        <p:nvSpPr>
          <p:cNvPr id="158729" name="Rectangle 9"/>
          <p:cNvSpPr>
            <a:spLocks noGrp="1" noChangeArrowheads="1"/>
          </p:cNvSpPr>
          <p:nvPr>
            <p:ph type="body" idx="1"/>
          </p:nvPr>
        </p:nvSpPr>
        <p:spPr>
          <a:xfrm>
            <a:off x="381000" y="1398588"/>
            <a:ext cx="8439150" cy="5121275"/>
          </a:xfrm>
          <a:noFill/>
          <a:ln/>
        </p:spPr>
        <p:txBody>
          <a:bodyPr lIns="92075" tIns="46038" rIns="92075" bIns="46038"/>
          <a:lstStyle/>
          <a:p>
            <a:pPr>
              <a:lnSpc>
                <a:spcPct val="133000"/>
              </a:lnSpc>
            </a:pPr>
            <a:r>
              <a:rPr lang="zh-TW" altLang="en-US" sz="2000" dirty="0" smtClean="0"/>
              <a:t>目前 </a:t>
            </a:r>
            <a:r>
              <a:rPr lang="en-US" altLang="zh-TW" sz="2000" dirty="0" smtClean="0"/>
              <a:t>Configuration Manager </a:t>
            </a:r>
            <a:r>
              <a:rPr lang="zh-TW" altLang="en-US" sz="2000" dirty="0" smtClean="0"/>
              <a:t>與</a:t>
            </a:r>
            <a:r>
              <a:rPr lang="en-US" altLang="zh-TW" sz="2000" dirty="0" smtClean="0"/>
              <a:t> Essentials 2007</a:t>
            </a:r>
            <a:r>
              <a:rPr lang="zh-TW" altLang="en-US" sz="2000" dirty="0" smtClean="0"/>
              <a:t> 可用的更新類別</a:t>
            </a:r>
            <a:r>
              <a:rPr lang="en-US" altLang="zh-TW" sz="1600" dirty="0" smtClean="0">
                <a:sym typeface="Wingdings"/>
                <a:hlinkClick r:id="rId3"/>
              </a:rPr>
              <a:t>http://technet.microsoft.com/zh-tw/configmgr/bb892875(en-us).aspx</a:t>
            </a:r>
            <a:endParaRPr lang="en-US" altLang="zh-TW" sz="1600" dirty="0" smtClean="0">
              <a:sym typeface="Wingdings"/>
            </a:endParaRPr>
          </a:p>
          <a:p>
            <a:pPr>
              <a:lnSpc>
                <a:spcPct val="133000"/>
              </a:lnSpc>
            </a:pPr>
            <a:r>
              <a:rPr lang="zh-TW" altLang="en-US" sz="2000" dirty="0" smtClean="0">
                <a:sym typeface="Wingdings"/>
              </a:rPr>
              <a:t>硬體</a:t>
            </a:r>
            <a:r>
              <a:rPr lang="en-US" altLang="zh-TW" sz="2000" dirty="0" smtClean="0">
                <a:sym typeface="Wingdings"/>
              </a:rPr>
              <a:t>:</a:t>
            </a:r>
          </a:p>
        </p:txBody>
      </p:sp>
      <p:graphicFrame>
        <p:nvGraphicFramePr>
          <p:cNvPr id="10" name="表格 9"/>
          <p:cNvGraphicFramePr>
            <a:graphicFrameLocks noGrp="1"/>
          </p:cNvGraphicFramePr>
          <p:nvPr/>
        </p:nvGraphicFramePr>
        <p:xfrm>
          <a:off x="1524000" y="2739109"/>
          <a:ext cx="6096000" cy="2676350"/>
        </p:xfrm>
        <a:graphic>
          <a:graphicData uri="http://schemas.openxmlformats.org/drawingml/2006/table">
            <a:tbl>
              <a:tblPr/>
              <a:tblGrid>
                <a:gridCol w="1527544"/>
                <a:gridCol w="4568456"/>
              </a:tblGrid>
              <a:tr h="0">
                <a:tc>
                  <a:txBody>
                    <a:bodyPr/>
                    <a:lstStyle/>
                    <a:p>
                      <a:pPr>
                        <a:spcAft>
                          <a:spcPts val="0"/>
                        </a:spcAft>
                      </a:pPr>
                      <a:endParaRPr lang="en-US" sz="1200" kern="0" baseline="0" dirty="0">
                        <a:solidFill>
                          <a:schemeClr val="bg1"/>
                        </a:solidFill>
                        <a:latin typeface="Arial" pitchFamily="34" charset="0"/>
                        <a:ea typeface="微軟正黑體" pitchFamily="34" charset="-120"/>
                        <a:cs typeface="新細明體"/>
                      </a:endParaRPr>
                    </a:p>
                  </a:txBody>
                  <a:tcPr marL="47625" marR="47625" marT="47625" marB="476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zh-TW" sz="1600" b="1" kern="0" baseline="0" dirty="0" smtClean="0">
                          <a:solidFill>
                            <a:schemeClr val="bg1"/>
                          </a:solidFill>
                          <a:latin typeface="Arial" pitchFamily="34" charset="0"/>
                          <a:ea typeface="微軟正黑體" pitchFamily="34" charset="-120"/>
                          <a:cs typeface="新細明體"/>
                        </a:rPr>
                        <a:t>伺服器</a:t>
                      </a:r>
                      <a:endParaRPr lang="en-US" altLang="zh-TW" sz="1600" b="1" kern="0" baseline="0" dirty="0" smtClean="0">
                        <a:solidFill>
                          <a:schemeClr val="bg1"/>
                        </a:solidFill>
                        <a:latin typeface="Arial" pitchFamily="34" charset="0"/>
                        <a:ea typeface="微軟正黑體" pitchFamily="34" charset="-120"/>
                        <a:cs typeface="新細明體"/>
                      </a:endParaRPr>
                    </a:p>
                    <a:p>
                      <a:pPr>
                        <a:spcAft>
                          <a:spcPts val="0"/>
                        </a:spcAft>
                      </a:pPr>
                      <a:r>
                        <a:rPr lang="en-US" altLang="zh-TW" sz="1000" kern="100" baseline="0" dirty="0" smtClean="0">
                          <a:solidFill>
                            <a:schemeClr val="bg1"/>
                          </a:solidFill>
                          <a:latin typeface="Arial" pitchFamily="34" charset="0"/>
                          <a:ea typeface="微軟正黑體" pitchFamily="34" charset="-120"/>
                          <a:cs typeface="Times New Roman"/>
                          <a:hlinkClick r:id="rId4"/>
                        </a:rPr>
                        <a:t>ftp://ftp.dell.com/catalog/DellSDPCatalog.cab</a:t>
                      </a:r>
                      <a:endParaRPr lang="en-US" altLang="zh-TW" sz="1000" kern="100" baseline="0" dirty="0" smtClean="0">
                        <a:solidFill>
                          <a:schemeClr val="bg1"/>
                        </a:solidFill>
                        <a:latin typeface="Arial" pitchFamily="34" charset="0"/>
                        <a:ea typeface="微軟正黑體" pitchFamily="34" charset="-120"/>
                        <a:cs typeface="Times New Roman"/>
                      </a:endParaRPr>
                    </a:p>
                    <a:p>
                      <a:pPr>
                        <a:spcAft>
                          <a:spcPts val="0"/>
                        </a:spcAft>
                      </a:pPr>
                      <a:endParaRPr lang="en-US" altLang="zh-TW" sz="1000" kern="100" baseline="0" dirty="0" smtClean="0">
                        <a:solidFill>
                          <a:schemeClr val="bg1"/>
                        </a:solidFill>
                        <a:latin typeface="Arial" pitchFamily="34" charset="0"/>
                        <a:ea typeface="微軟正黑體" pitchFamily="34" charset="-120"/>
                        <a:cs typeface="Times New Roman"/>
                      </a:endParaRPr>
                    </a:p>
                    <a:p>
                      <a:pPr>
                        <a:spcAft>
                          <a:spcPts val="0"/>
                        </a:spcAft>
                      </a:pPr>
                      <a:r>
                        <a:rPr lang="zh-TW" sz="1600" b="1" kern="0" baseline="0" dirty="0" smtClean="0">
                          <a:solidFill>
                            <a:schemeClr val="bg1"/>
                          </a:solidFill>
                          <a:latin typeface="Arial" pitchFamily="34" charset="0"/>
                          <a:ea typeface="微軟正黑體" pitchFamily="34" charset="-120"/>
                          <a:cs typeface="新細明體"/>
                        </a:rPr>
                        <a:t>企業</a:t>
                      </a:r>
                      <a:r>
                        <a:rPr lang="zh-TW" sz="1600" b="1" kern="0" baseline="0" dirty="0">
                          <a:solidFill>
                            <a:schemeClr val="bg1"/>
                          </a:solidFill>
                          <a:latin typeface="Arial" pitchFamily="34" charset="0"/>
                          <a:ea typeface="微軟正黑體" pitchFamily="34" charset="-120"/>
                          <a:cs typeface="新細明體"/>
                        </a:rPr>
                        <a:t>用戶</a:t>
                      </a:r>
                      <a:r>
                        <a:rPr lang="zh-TW" sz="1600" b="1" kern="0" baseline="0" dirty="0" smtClean="0">
                          <a:solidFill>
                            <a:schemeClr val="bg1"/>
                          </a:solidFill>
                          <a:latin typeface="Arial" pitchFamily="34" charset="0"/>
                          <a:ea typeface="微軟正黑體" pitchFamily="34" charset="-120"/>
                          <a:cs typeface="新細明體"/>
                        </a:rPr>
                        <a:t>端</a:t>
                      </a:r>
                      <a:endParaRPr lang="en-US" altLang="zh-TW" sz="1600" b="1" kern="0" baseline="0" dirty="0" smtClean="0">
                        <a:solidFill>
                          <a:schemeClr val="bg1"/>
                        </a:solidFill>
                        <a:latin typeface="Arial" pitchFamily="34" charset="0"/>
                        <a:ea typeface="微軟正黑體" pitchFamily="34" charset="-120"/>
                        <a:cs typeface="新細明體"/>
                      </a:endParaRPr>
                    </a:p>
                    <a:p>
                      <a:pPr>
                        <a:spcAft>
                          <a:spcPts val="0"/>
                        </a:spcAft>
                      </a:pPr>
                      <a:r>
                        <a:rPr lang="en-US" altLang="zh-TW" sz="1000" kern="100" baseline="0" dirty="0" smtClean="0">
                          <a:solidFill>
                            <a:schemeClr val="bg1"/>
                          </a:solidFill>
                          <a:latin typeface="Arial" pitchFamily="34" charset="0"/>
                          <a:ea typeface="微軟正黑體" pitchFamily="34" charset="-120"/>
                          <a:cs typeface="Times New Roman"/>
                          <a:hlinkClick r:id="rId5"/>
                        </a:rPr>
                        <a:t>ftp://ftp.dell.com/catalog/DellSDPCatalogPC.cab</a:t>
                      </a:r>
                      <a:endParaRPr lang="zh-TW" sz="1000" kern="100" baseline="0" dirty="0">
                        <a:solidFill>
                          <a:schemeClr val="bg1"/>
                        </a:solidFill>
                        <a:latin typeface="Arial" pitchFamily="34" charset="0"/>
                        <a:ea typeface="微軟正黑體" pitchFamily="34" charset="-120"/>
                        <a:cs typeface="Times New Roman"/>
                      </a:endParaRPr>
                    </a:p>
                  </a:txBody>
                  <a:tcPr marL="47625" marR="47625" marT="47625" marB="476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813895">
                <a:tc>
                  <a:txBody>
                    <a:bodyPr/>
                    <a:lstStyle/>
                    <a:p>
                      <a:pPr>
                        <a:spcAft>
                          <a:spcPts val="0"/>
                        </a:spcAft>
                      </a:pPr>
                      <a:endParaRPr lang="en-US" sz="1200" kern="0" baseline="0" dirty="0">
                        <a:solidFill>
                          <a:schemeClr val="bg1"/>
                        </a:solidFill>
                        <a:latin typeface="Arial" pitchFamily="34" charset="0"/>
                        <a:ea typeface="微軟正黑體" pitchFamily="34" charset="-120"/>
                        <a:cs typeface="新細明體"/>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600" kern="0" baseline="0" dirty="0">
                          <a:solidFill>
                            <a:schemeClr val="bg1"/>
                          </a:solidFill>
                          <a:latin typeface="Arial" pitchFamily="34" charset="0"/>
                          <a:ea typeface="微軟正黑體" pitchFamily="34" charset="-120"/>
                          <a:cs typeface="新細明體"/>
                        </a:rPr>
                        <a:t>Desktop</a:t>
                      </a:r>
                      <a:r>
                        <a:rPr lang="zh-TW" sz="1600" kern="0" baseline="0" dirty="0">
                          <a:solidFill>
                            <a:schemeClr val="bg1"/>
                          </a:solidFill>
                          <a:latin typeface="Arial" pitchFamily="34" charset="0"/>
                          <a:ea typeface="微軟正黑體" pitchFamily="34" charset="-120"/>
                          <a:cs typeface="新細明體"/>
                        </a:rPr>
                        <a:t>、</a:t>
                      </a:r>
                      <a:r>
                        <a:rPr lang="en-US" sz="1600" kern="0" baseline="0" dirty="0">
                          <a:solidFill>
                            <a:schemeClr val="bg1"/>
                          </a:solidFill>
                          <a:latin typeface="Arial" pitchFamily="34" charset="0"/>
                          <a:ea typeface="微軟正黑體" pitchFamily="34" charset="-120"/>
                          <a:cs typeface="新細明體"/>
                        </a:rPr>
                        <a:t>Mobile</a:t>
                      </a:r>
                      <a:r>
                        <a:rPr lang="zh-TW" sz="1600" kern="0" baseline="0" dirty="0">
                          <a:solidFill>
                            <a:schemeClr val="bg1"/>
                          </a:solidFill>
                          <a:latin typeface="Arial" pitchFamily="34" charset="0"/>
                          <a:ea typeface="微軟正黑體" pitchFamily="34" charset="-120"/>
                          <a:cs typeface="新細明體"/>
                        </a:rPr>
                        <a:t>、</a:t>
                      </a:r>
                      <a:r>
                        <a:rPr lang="zh-TW" sz="1600" kern="0" baseline="0" dirty="0" smtClean="0">
                          <a:solidFill>
                            <a:schemeClr val="bg1"/>
                          </a:solidFill>
                          <a:latin typeface="Arial" pitchFamily="34" charset="0"/>
                          <a:ea typeface="微軟正黑體" pitchFamily="34" charset="-120"/>
                          <a:cs typeface="新細明體"/>
                        </a:rPr>
                        <a:t>及</a:t>
                      </a:r>
                      <a:r>
                        <a:rPr lang="zh-TW" altLang="en-US" sz="1600" kern="0" baseline="0" dirty="0" smtClean="0">
                          <a:solidFill>
                            <a:schemeClr val="bg1"/>
                          </a:solidFill>
                          <a:latin typeface="Arial" pitchFamily="34" charset="0"/>
                          <a:ea typeface="微軟正黑體" pitchFamily="34" charset="-120"/>
                          <a:cs typeface="新細明體"/>
                        </a:rPr>
                        <a:t> </a:t>
                      </a:r>
                      <a:r>
                        <a:rPr lang="en-US" sz="1600" kern="0" baseline="0" dirty="0" smtClean="0">
                          <a:solidFill>
                            <a:schemeClr val="bg1"/>
                          </a:solidFill>
                          <a:latin typeface="Arial" pitchFamily="34" charset="0"/>
                          <a:ea typeface="微軟正黑體" pitchFamily="34" charset="-120"/>
                          <a:cs typeface="新細明體"/>
                        </a:rPr>
                        <a:t>Workstation</a:t>
                      </a:r>
                    </a:p>
                    <a:p>
                      <a:pPr>
                        <a:spcAft>
                          <a:spcPts val="0"/>
                        </a:spcAft>
                      </a:pPr>
                      <a:r>
                        <a:rPr lang="en-US" altLang="zh-TW" sz="800" kern="100" baseline="0" dirty="0" smtClean="0">
                          <a:solidFill>
                            <a:schemeClr val="bg1"/>
                          </a:solidFill>
                          <a:latin typeface="Arial" pitchFamily="34" charset="0"/>
                          <a:ea typeface="微軟正黑體" pitchFamily="34" charset="-120"/>
                          <a:cs typeface="Times New Roman"/>
                          <a:hlinkClick r:id="rId6"/>
                        </a:rPr>
                        <a:t>f</a:t>
                      </a:r>
                      <a:r>
                        <a:rPr lang="en-US" altLang="zh-TW" sz="1000" kern="100" baseline="0" dirty="0" smtClean="0">
                          <a:solidFill>
                            <a:schemeClr val="bg1"/>
                          </a:solidFill>
                          <a:latin typeface="Arial" pitchFamily="34" charset="0"/>
                          <a:ea typeface="微軟正黑體" pitchFamily="34" charset="-120"/>
                          <a:cs typeface="Times New Roman"/>
                          <a:hlinkClick r:id="rId6"/>
                        </a:rPr>
                        <a:t>tp://ftp.hp.com/pub/softlib/software/sms_catalog/HpCatalogForSms.latest.cab</a:t>
                      </a:r>
                      <a:endParaRPr lang="zh-TW" sz="1000" kern="100" baseline="0" dirty="0">
                        <a:solidFill>
                          <a:schemeClr val="bg1"/>
                        </a:solidFill>
                        <a:latin typeface="Arial" pitchFamily="34" charset="0"/>
                        <a:ea typeface="微軟正黑體" pitchFamily="34" charset="-120"/>
                        <a:cs typeface="Times New Roman"/>
                      </a:endParaRPr>
                    </a:p>
                  </a:txBody>
                  <a:tcPr marL="47625" marR="47625" marT="47625" marB="476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822325">
                <a:tc>
                  <a:txBody>
                    <a:bodyPr/>
                    <a:lstStyle/>
                    <a:p>
                      <a:pPr>
                        <a:spcAft>
                          <a:spcPts val="0"/>
                        </a:spcAft>
                      </a:pPr>
                      <a:endParaRPr lang="en-US" sz="1200" kern="0" baseline="0" dirty="0">
                        <a:solidFill>
                          <a:schemeClr val="bg1"/>
                        </a:solidFill>
                        <a:latin typeface="Arial" pitchFamily="34" charset="0"/>
                        <a:ea typeface="微軟正黑體" pitchFamily="34" charset="-120"/>
                        <a:cs typeface="新細明體"/>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altLang="zh-TW" sz="1600" kern="0" baseline="0" dirty="0" smtClean="0">
                          <a:solidFill>
                            <a:schemeClr val="bg1"/>
                          </a:solidFill>
                          <a:latin typeface="Arial" pitchFamily="34" charset="0"/>
                          <a:ea typeface="微軟正黑體" pitchFamily="34" charset="-120"/>
                          <a:cs typeface="新細明體"/>
                        </a:rPr>
                        <a:t>I</a:t>
                      </a:r>
                      <a:r>
                        <a:rPr lang="en-US" sz="1600" kern="0" baseline="0" dirty="0" smtClean="0">
                          <a:solidFill>
                            <a:schemeClr val="bg1"/>
                          </a:solidFill>
                          <a:latin typeface="Arial" pitchFamily="34" charset="0"/>
                          <a:ea typeface="微軟正黑體" pitchFamily="34" charset="-120"/>
                          <a:cs typeface="新細明體"/>
                        </a:rPr>
                        <a:t>ntel </a:t>
                      </a:r>
                      <a:r>
                        <a:rPr lang="en-US" sz="1600" kern="0" baseline="0" dirty="0">
                          <a:solidFill>
                            <a:schemeClr val="bg1"/>
                          </a:solidFill>
                          <a:latin typeface="Arial" pitchFamily="34" charset="0"/>
                          <a:ea typeface="微軟正黑體" pitchFamily="34" charset="-120"/>
                          <a:cs typeface="新細明體"/>
                        </a:rPr>
                        <a:t>System Management Software </a:t>
                      </a:r>
                      <a:r>
                        <a:rPr lang="en-US" sz="1600" kern="0" baseline="0" dirty="0" smtClean="0">
                          <a:solidFill>
                            <a:schemeClr val="bg1"/>
                          </a:solidFill>
                          <a:latin typeface="Arial" pitchFamily="34" charset="0"/>
                          <a:ea typeface="微軟正黑體" pitchFamily="34" charset="-120"/>
                          <a:cs typeface="新細明體"/>
                        </a:rPr>
                        <a:t>2.0</a:t>
                      </a:r>
                    </a:p>
                    <a:p>
                      <a:pPr>
                        <a:spcAft>
                          <a:spcPts val="0"/>
                        </a:spcAft>
                      </a:pPr>
                      <a:r>
                        <a:rPr lang="en-US" altLang="zh-TW" sz="1100" kern="100" baseline="0" dirty="0" smtClean="0">
                          <a:solidFill>
                            <a:schemeClr val="bg1"/>
                          </a:solidFill>
                          <a:latin typeface="Arial" pitchFamily="34" charset="0"/>
                          <a:ea typeface="微軟正黑體" pitchFamily="34" charset="-120"/>
                          <a:cs typeface="Times New Roman"/>
                          <a:hlinkClick r:id="rId7"/>
                        </a:rPr>
                        <a:t>http://downloadmirror.intel.com/14516/eng/IntelUpdatesCatalog.cab</a:t>
                      </a:r>
                      <a:endParaRPr lang="zh-TW" sz="1100" kern="100" baseline="0" dirty="0">
                        <a:solidFill>
                          <a:schemeClr val="bg1"/>
                        </a:solidFill>
                        <a:latin typeface="Arial" pitchFamily="34" charset="0"/>
                        <a:ea typeface="微軟正黑體" pitchFamily="34" charset="-120"/>
                        <a:cs typeface="Times New Roman"/>
                      </a:endParaRPr>
                    </a:p>
                  </a:txBody>
                  <a:tcPr marL="47625" marR="47625" marT="47625" marB="476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357381" name="圖片 4" descr="http://i.technet.microsoft.com/bb892875.intel_145x90(en-us,MSDN.10).gif"/>
          <p:cNvPicPr>
            <a:picLocks noChangeAspect="1" noChangeArrowheads="1"/>
          </p:cNvPicPr>
          <p:nvPr/>
        </p:nvPicPr>
        <p:blipFill>
          <a:blip r:embed="rId8"/>
          <a:srcRect/>
          <a:stretch>
            <a:fillRect/>
          </a:stretch>
        </p:blipFill>
        <p:spPr bwMode="auto">
          <a:xfrm>
            <a:off x="1257545" y="4464000"/>
            <a:ext cx="1921591" cy="1192712"/>
          </a:xfrm>
          <a:prstGeom prst="rect">
            <a:avLst/>
          </a:prstGeom>
          <a:noFill/>
        </p:spPr>
      </p:pic>
      <p:pic>
        <p:nvPicPr>
          <p:cNvPr id="357382" name="圖片 3" descr="http://i.technet.microsoft.com/bb892875.logo-hp(en-us,MSDN.10).jpg"/>
          <p:cNvPicPr>
            <a:picLocks noChangeAspect="1" noChangeArrowheads="1"/>
          </p:cNvPicPr>
          <p:nvPr/>
        </p:nvPicPr>
        <p:blipFill>
          <a:blip r:embed="rId9"/>
          <a:srcRect/>
          <a:stretch>
            <a:fillRect/>
          </a:stretch>
        </p:blipFill>
        <p:spPr bwMode="auto">
          <a:xfrm>
            <a:off x="1656000" y="3798000"/>
            <a:ext cx="1242901" cy="771456"/>
          </a:xfrm>
          <a:prstGeom prst="rect">
            <a:avLst/>
          </a:prstGeom>
          <a:noFill/>
        </p:spPr>
      </p:pic>
      <p:pic>
        <p:nvPicPr>
          <p:cNvPr id="357383" name="圖片 2" descr="http://i.technet.microsoft.com/bb892875.145x90_dell(en-us,MSDN.10).gif"/>
          <p:cNvPicPr>
            <a:picLocks noChangeAspect="1" noChangeArrowheads="1"/>
          </p:cNvPicPr>
          <p:nvPr/>
        </p:nvPicPr>
        <p:blipFill>
          <a:blip r:embed="rId10"/>
          <a:srcRect/>
          <a:stretch>
            <a:fillRect/>
          </a:stretch>
        </p:blipFill>
        <p:spPr bwMode="auto">
          <a:xfrm>
            <a:off x="1627890" y="3128909"/>
            <a:ext cx="1381125" cy="857250"/>
          </a:xfrm>
          <a:prstGeom prst="rect">
            <a:avLst/>
          </a:prstGeom>
          <a:noFill/>
        </p:spPr>
      </p:pic>
      <p:sp>
        <p:nvSpPr>
          <p:cNvPr id="3573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900" b="1" i="0" u="none" strike="noStrike" cap="none" normalizeH="0" baseline="0" smtClean="0">
                <a:ln>
                  <a:noFill/>
                </a:ln>
                <a:solidFill>
                  <a:srgbClr val="000000"/>
                </a:solidFill>
                <a:effectLst/>
                <a:latin typeface="Verdana" pitchFamily="34" charset="0"/>
                <a:ea typeface="新細明體" pitchFamily="18" charset="-120"/>
                <a:cs typeface="新細明體" pitchFamily="18" charset="-120"/>
              </a:rPr>
              <a:t>硬體</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57385" name="Rectangle 9"/>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6" name="AutoShape 3"/>
          <p:cNvSpPr>
            <a:spLocks noChangeArrowheads="1"/>
          </p:cNvSpPr>
          <p:nvPr/>
        </p:nvSpPr>
        <p:spPr bwMode="auto">
          <a:xfrm>
            <a:off x="7560000" y="295275"/>
            <a:ext cx="609600" cy="533400"/>
          </a:xfrm>
          <a:custGeom>
            <a:avLst/>
            <a:gdLst>
              <a:gd name="G0" fmla="+- 231 0 0"/>
              <a:gd name="G1" fmla="+- 21600 0 231"/>
              <a:gd name="G2" fmla="*/ 231 1 2"/>
              <a:gd name="G3" fmla="+- 21600 0 G2"/>
              <a:gd name="G4" fmla="+/ 231 21600 2"/>
              <a:gd name="G5" fmla="+/ G1 0 2"/>
              <a:gd name="G6" fmla="*/ 21600 21600 231"/>
              <a:gd name="G7" fmla="*/ G6 1 2"/>
              <a:gd name="G8" fmla="+- 21600 0 G7"/>
              <a:gd name="G9" fmla="*/ 21600 1 2"/>
              <a:gd name="G10" fmla="+- 231 0 G9"/>
              <a:gd name="G11" fmla="?: G10 G8 0"/>
              <a:gd name="G12" fmla="?: G10 G7 21600"/>
              <a:gd name="T0" fmla="*/ 21484 w 21600"/>
              <a:gd name="T1" fmla="*/ 10800 h 21600"/>
              <a:gd name="T2" fmla="*/ 10800 w 21600"/>
              <a:gd name="T3" fmla="*/ 21600 h 21600"/>
              <a:gd name="T4" fmla="*/ 116 w 21600"/>
              <a:gd name="T5" fmla="*/ 10800 h 21600"/>
              <a:gd name="T6" fmla="*/ 10800 w 21600"/>
              <a:gd name="T7" fmla="*/ 0 h 21600"/>
              <a:gd name="T8" fmla="*/ 1916 w 21600"/>
              <a:gd name="T9" fmla="*/ 1916 h 21600"/>
              <a:gd name="T10" fmla="*/ 19684 w 21600"/>
              <a:gd name="T11" fmla="*/ 19684 h 21600"/>
            </a:gdLst>
            <a:ahLst/>
            <a:cxnLst>
              <a:cxn ang="0">
                <a:pos x="T0" y="T1"/>
              </a:cxn>
              <a:cxn ang="0">
                <a:pos x="T2" y="T3"/>
              </a:cxn>
              <a:cxn ang="0">
                <a:pos x="T4" y="T5"/>
              </a:cxn>
              <a:cxn ang="0">
                <a:pos x="T6" y="T7"/>
              </a:cxn>
            </a:cxnLst>
            <a:rect l="T8" t="T9" r="T10" b="T11"/>
            <a:pathLst>
              <a:path w="21600" h="21600">
                <a:moveTo>
                  <a:pt x="0" y="0"/>
                </a:moveTo>
                <a:lnTo>
                  <a:pt x="231" y="21600"/>
                </a:lnTo>
                <a:lnTo>
                  <a:pt x="21369" y="21600"/>
                </a:lnTo>
                <a:lnTo>
                  <a:pt x="21600" y="0"/>
                </a:lnTo>
                <a:close/>
              </a:path>
            </a:pathLst>
          </a:custGeom>
          <a:gradFill rotWithShape="1">
            <a:gsLst>
              <a:gs pos="0">
                <a:srgbClr val="2C4862">
                  <a:alpha val="39000"/>
                </a:srgbClr>
              </a:gs>
              <a:gs pos="100000">
                <a:srgbClr val="2C4862">
                  <a:gamma/>
                  <a:shade val="46275"/>
                  <a:invGamma/>
                </a:srgbClr>
              </a:gs>
            </a:gsLst>
            <a:lin ang="5400000" scaled="1"/>
          </a:gradFill>
          <a:ln w="12700">
            <a:solidFill>
              <a:srgbClr val="309C35"/>
            </a:solidFill>
            <a:miter lim="800000"/>
            <a:headEnd type="none" w="sm" len="sm"/>
            <a:tailEnd type="none" w="sm" len="sm"/>
          </a:ln>
          <a:effectLst/>
        </p:spPr>
        <p:txBody>
          <a:bodyPr wrap="none" lIns="18288" tIns="18288" rIns="18288" bIns="1828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Segoe" pitchFamily="34" charset="0"/>
                <a:ea typeface="新細明體" charset="-120"/>
                <a:cs typeface="+mn-cs"/>
              </a:rPr>
              <a:t>1</a:t>
            </a:r>
          </a:p>
        </p:txBody>
      </p:sp>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6" name="Rectangle 6"/>
          <p:cNvSpPr>
            <a:spLocks noGrp="1" noChangeArrowheads="1"/>
          </p:cNvSpPr>
          <p:nvPr>
            <p:ph type="title"/>
          </p:nvPr>
        </p:nvSpPr>
        <p:spPr>
          <a:noFill/>
        </p:spPr>
        <p:txBody>
          <a:bodyPr/>
          <a:lstStyle/>
          <a:p>
            <a:r>
              <a:rPr lang="zh-TW" altLang="en-US" dirty="0" smtClean="0">
                <a:effectLst>
                  <a:outerShdw blurRad="38100" dist="38100" dir="2700000" algn="tl">
                    <a:srgbClr val="000000">
                      <a:alpha val="43137"/>
                    </a:srgbClr>
                  </a:outerShdw>
                </a:effectLst>
              </a:rPr>
              <a:t>協力廠商的自訂更新類別</a:t>
            </a:r>
            <a:endParaRPr lang="en-US" altLang="zh-TW" dirty="0">
              <a:effectLst>
                <a:outerShdw blurRad="38100" dist="38100" dir="2700000" algn="tl">
                  <a:srgbClr val="000000">
                    <a:alpha val="43137"/>
                  </a:srgbClr>
                </a:outerShdw>
              </a:effectLst>
            </a:endParaRPr>
          </a:p>
        </p:txBody>
      </p:sp>
      <p:sp>
        <p:nvSpPr>
          <p:cNvPr id="158729" name="Rectangle 9"/>
          <p:cNvSpPr>
            <a:spLocks noGrp="1" noChangeArrowheads="1"/>
          </p:cNvSpPr>
          <p:nvPr>
            <p:ph type="body" idx="1"/>
          </p:nvPr>
        </p:nvSpPr>
        <p:spPr>
          <a:xfrm>
            <a:off x="381000" y="1398588"/>
            <a:ext cx="8439150" cy="5121275"/>
          </a:xfrm>
          <a:noFill/>
          <a:ln/>
        </p:spPr>
        <p:txBody>
          <a:bodyPr lIns="92075" tIns="46038" rIns="92075" bIns="46038"/>
          <a:lstStyle/>
          <a:p>
            <a:pPr>
              <a:lnSpc>
                <a:spcPct val="133000"/>
              </a:lnSpc>
            </a:pPr>
            <a:r>
              <a:rPr lang="zh-TW" altLang="en-US" sz="2000" dirty="0" smtClean="0">
                <a:sym typeface="Wingdings"/>
              </a:rPr>
              <a:t>軟體</a:t>
            </a:r>
            <a:r>
              <a:rPr lang="en-US" altLang="zh-TW" sz="2000" dirty="0" smtClean="0">
                <a:sym typeface="Wingdings"/>
              </a:rPr>
              <a:t>:</a:t>
            </a:r>
          </a:p>
        </p:txBody>
      </p:sp>
      <p:graphicFrame>
        <p:nvGraphicFramePr>
          <p:cNvPr id="10" name="表格 9"/>
          <p:cNvGraphicFramePr>
            <a:graphicFrameLocks noGrp="1"/>
          </p:cNvGraphicFramePr>
          <p:nvPr/>
        </p:nvGraphicFramePr>
        <p:xfrm>
          <a:off x="1464000" y="2115879"/>
          <a:ext cx="6096000" cy="3151756"/>
        </p:xfrm>
        <a:graphic>
          <a:graphicData uri="http://schemas.openxmlformats.org/drawingml/2006/table">
            <a:tbl>
              <a:tblPr/>
              <a:tblGrid>
                <a:gridCol w="1527544"/>
                <a:gridCol w="4568456"/>
              </a:tblGrid>
              <a:tr h="1084521">
                <a:tc>
                  <a:txBody>
                    <a:bodyPr/>
                    <a:lstStyle/>
                    <a:p>
                      <a:pPr>
                        <a:spcAft>
                          <a:spcPts val="0"/>
                        </a:spcAft>
                      </a:pPr>
                      <a:endParaRPr lang="en-US" sz="1200" kern="0" baseline="0" dirty="0">
                        <a:solidFill>
                          <a:schemeClr val="bg1"/>
                        </a:solidFill>
                        <a:latin typeface="Arial" pitchFamily="34" charset="0"/>
                        <a:ea typeface="微軟正黑體" pitchFamily="34" charset="-120"/>
                        <a:cs typeface="新細明體"/>
                      </a:endParaRPr>
                    </a:p>
                  </a:txBody>
                  <a:tcPr marL="47625" marR="47625" marT="47625" marB="476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altLang="zh-TW" sz="1600" b="1" kern="0" baseline="0" dirty="0" err="1" smtClean="0">
                          <a:solidFill>
                            <a:schemeClr val="bg1"/>
                          </a:solidFill>
                          <a:latin typeface="Arial" pitchFamily="34" charset="0"/>
                          <a:ea typeface="微軟正黑體" pitchFamily="34" charset="-120"/>
                          <a:cs typeface="新細明體"/>
                        </a:rPr>
                        <a:t>NightWatchman</a:t>
                      </a:r>
                      <a:r>
                        <a:rPr lang="en-US" altLang="zh-TW" sz="1600" b="1" kern="0" baseline="0" dirty="0" smtClean="0">
                          <a:solidFill>
                            <a:schemeClr val="bg1"/>
                          </a:solidFill>
                          <a:latin typeface="Arial" pitchFamily="34" charset="0"/>
                          <a:ea typeface="微軟正黑體" pitchFamily="34" charset="-120"/>
                          <a:cs typeface="新細明體"/>
                        </a:rPr>
                        <a:t> and </a:t>
                      </a:r>
                      <a:r>
                        <a:rPr lang="en-US" altLang="zh-TW" sz="1600" b="1" kern="0" baseline="0" dirty="0" err="1" smtClean="0">
                          <a:solidFill>
                            <a:schemeClr val="bg1"/>
                          </a:solidFill>
                          <a:latin typeface="Arial" pitchFamily="34" charset="0"/>
                          <a:ea typeface="微軟正黑體" pitchFamily="34" charset="-120"/>
                          <a:cs typeface="新細明體"/>
                        </a:rPr>
                        <a:t>SMSWakeUp</a:t>
                      </a:r>
                      <a:endParaRPr lang="en-US" altLang="zh-TW" sz="1600" b="1" kern="0" baseline="0" dirty="0" smtClean="0">
                        <a:solidFill>
                          <a:schemeClr val="bg1"/>
                        </a:solidFill>
                        <a:latin typeface="Arial" pitchFamily="34" charset="0"/>
                        <a:ea typeface="微軟正黑體" pitchFamily="34" charset="-120"/>
                        <a:cs typeface="新細明體"/>
                      </a:endParaRPr>
                    </a:p>
                    <a:p>
                      <a:pPr>
                        <a:spcAft>
                          <a:spcPts val="0"/>
                        </a:spcAft>
                      </a:pPr>
                      <a:r>
                        <a:rPr lang="en-US" altLang="zh-TW" sz="1200" kern="100" baseline="0" dirty="0" smtClean="0">
                          <a:solidFill>
                            <a:schemeClr val="bg1"/>
                          </a:solidFill>
                          <a:latin typeface="Arial" pitchFamily="34" charset="0"/>
                          <a:ea typeface="微軟正黑體" pitchFamily="34" charset="-120"/>
                          <a:cs typeface="Times New Roman"/>
                          <a:hlinkClick r:id="rId3"/>
                        </a:rPr>
                        <a:t>http://www.1e.com/catalog.aspx</a:t>
                      </a:r>
                      <a:endParaRPr lang="en-US" altLang="zh-TW" sz="1200" kern="100" baseline="0" dirty="0" smtClean="0">
                        <a:solidFill>
                          <a:schemeClr val="bg1"/>
                        </a:solidFill>
                        <a:latin typeface="Arial" pitchFamily="34" charset="0"/>
                        <a:ea typeface="微軟正黑體" pitchFamily="34" charset="-120"/>
                        <a:cs typeface="Times New Roman"/>
                      </a:endParaRPr>
                    </a:p>
                  </a:txBody>
                  <a:tcPr marL="47625" marR="47625" marT="47625" marB="476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014612">
                <a:tc>
                  <a:txBody>
                    <a:bodyPr/>
                    <a:lstStyle/>
                    <a:p>
                      <a:pPr>
                        <a:spcAft>
                          <a:spcPts val="0"/>
                        </a:spcAft>
                      </a:pPr>
                      <a:endParaRPr lang="en-US" sz="1200" kern="0" baseline="0" dirty="0">
                        <a:solidFill>
                          <a:schemeClr val="bg1"/>
                        </a:solidFill>
                        <a:latin typeface="Arial" pitchFamily="34" charset="0"/>
                        <a:ea typeface="微軟正黑體" pitchFamily="34" charset="-120"/>
                        <a:cs typeface="新細明體"/>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0" baseline="0" dirty="0" smtClean="0">
                          <a:solidFill>
                            <a:schemeClr val="bg1"/>
                          </a:solidFill>
                          <a:latin typeface="Arial" pitchFamily="34" charset="0"/>
                          <a:ea typeface="微軟正黑體" pitchFamily="34" charset="-120"/>
                          <a:cs typeface="新細明體"/>
                        </a:rPr>
                        <a:t>Flash</a:t>
                      </a:r>
                      <a:r>
                        <a:rPr lang="zh-TW" altLang="en-US" sz="1600" kern="0" baseline="0" dirty="0" smtClean="0">
                          <a:solidFill>
                            <a:schemeClr val="bg1"/>
                          </a:solidFill>
                          <a:latin typeface="Arial" pitchFamily="34" charset="0"/>
                          <a:ea typeface="微軟正黑體" pitchFamily="34" charset="-120"/>
                          <a:cs typeface="新細明體"/>
                        </a:rPr>
                        <a:t>、</a:t>
                      </a:r>
                      <a:r>
                        <a:rPr lang="en-US" altLang="zh-TW" sz="1600" kern="0" baseline="0" dirty="0" smtClean="0">
                          <a:solidFill>
                            <a:schemeClr val="bg1"/>
                          </a:solidFill>
                          <a:latin typeface="Arial" pitchFamily="34" charset="0"/>
                          <a:ea typeface="微軟正黑體" pitchFamily="34" charset="-120"/>
                          <a:cs typeface="新細明體"/>
                        </a:rPr>
                        <a:t>Shockwave</a:t>
                      </a:r>
                      <a:r>
                        <a:rPr lang="zh-TW" altLang="en-US" sz="1600" kern="0" baseline="0" dirty="0" smtClean="0">
                          <a:solidFill>
                            <a:schemeClr val="bg1"/>
                          </a:solidFill>
                          <a:latin typeface="Arial" pitchFamily="34" charset="0"/>
                          <a:ea typeface="微軟正黑體" pitchFamily="34" charset="-120"/>
                          <a:cs typeface="新細明體"/>
                        </a:rPr>
                        <a:t> </a:t>
                      </a:r>
                      <a:r>
                        <a:rPr lang="en-US" sz="1600" kern="0" baseline="0" dirty="0" smtClean="0">
                          <a:solidFill>
                            <a:schemeClr val="bg1"/>
                          </a:solidFill>
                          <a:latin typeface="Arial" pitchFamily="34" charset="0"/>
                          <a:ea typeface="微軟正黑體" pitchFamily="34" charset="-120"/>
                          <a:cs typeface="新細明體"/>
                        </a:rPr>
                        <a:t>Player</a:t>
                      </a:r>
                      <a:r>
                        <a:rPr lang="zh-TW" altLang="en-US" sz="1600" kern="0" baseline="0" dirty="0" smtClean="0">
                          <a:solidFill>
                            <a:schemeClr val="bg1"/>
                          </a:solidFill>
                          <a:latin typeface="Arial" pitchFamily="34" charset="0"/>
                          <a:ea typeface="微軟正黑體" pitchFamily="34" charset="-120"/>
                          <a:cs typeface="新細明體"/>
                        </a:rPr>
                        <a:t>，</a:t>
                      </a:r>
                      <a:r>
                        <a:rPr lang="en-US" altLang="zh-TW" sz="1600" kern="0" baseline="0" dirty="0" smtClean="0">
                          <a:solidFill>
                            <a:schemeClr val="bg1"/>
                          </a:solidFill>
                          <a:latin typeface="Arial" pitchFamily="34" charset="0"/>
                          <a:ea typeface="微軟正黑體" pitchFamily="34" charset="-120"/>
                          <a:cs typeface="新細明體"/>
                        </a:rPr>
                        <a:t>Reader…</a:t>
                      </a:r>
                      <a:endParaRPr lang="en-US" sz="1600" kern="0" baseline="0" dirty="0" smtClean="0">
                        <a:solidFill>
                          <a:schemeClr val="bg1"/>
                        </a:solidFill>
                        <a:latin typeface="Arial" pitchFamily="34" charset="0"/>
                        <a:ea typeface="微軟正黑體" pitchFamily="34" charset="-120"/>
                        <a:cs typeface="新細明體"/>
                      </a:endParaRPr>
                    </a:p>
                    <a:p>
                      <a:pPr>
                        <a:spcAft>
                          <a:spcPts val="0"/>
                        </a:spcAft>
                      </a:pPr>
                      <a:r>
                        <a:rPr lang="en-US" altLang="zh-TW" sz="1200" kern="100" baseline="0" dirty="0" smtClean="0">
                          <a:solidFill>
                            <a:schemeClr val="bg1"/>
                          </a:solidFill>
                          <a:latin typeface="Arial" pitchFamily="34" charset="0"/>
                          <a:ea typeface="微軟正黑體" pitchFamily="34" charset="-120"/>
                          <a:cs typeface="Times New Roman"/>
                          <a:hlinkClick r:id="rId4"/>
                        </a:rPr>
                        <a:t>http://www.adobe.com/licensing/distribution/</a:t>
                      </a:r>
                      <a:endParaRPr lang="zh-TW" sz="1000" kern="100" baseline="0" dirty="0">
                        <a:solidFill>
                          <a:schemeClr val="bg1"/>
                        </a:solidFill>
                        <a:latin typeface="Arial" pitchFamily="34" charset="0"/>
                        <a:ea typeface="微軟正黑體" pitchFamily="34" charset="-120"/>
                        <a:cs typeface="Times New Roman"/>
                      </a:endParaRPr>
                    </a:p>
                  </a:txBody>
                  <a:tcPr marL="47625" marR="47625" marT="47625" marB="476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052623">
                <a:tc>
                  <a:txBody>
                    <a:bodyPr/>
                    <a:lstStyle/>
                    <a:p>
                      <a:pPr>
                        <a:spcAft>
                          <a:spcPts val="0"/>
                        </a:spcAft>
                      </a:pPr>
                      <a:endParaRPr lang="en-US" sz="1200" kern="0" baseline="0" dirty="0">
                        <a:solidFill>
                          <a:schemeClr val="bg1"/>
                        </a:solidFill>
                        <a:latin typeface="Arial" pitchFamily="34" charset="0"/>
                        <a:ea typeface="微軟正黑體" pitchFamily="34" charset="-120"/>
                        <a:cs typeface="新細明體"/>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0" baseline="0" dirty="0" smtClean="0">
                          <a:solidFill>
                            <a:schemeClr val="bg1"/>
                          </a:solidFill>
                          <a:latin typeface="Arial" pitchFamily="34" charset="0"/>
                          <a:ea typeface="微軟正黑體" pitchFamily="34" charset="-120"/>
                          <a:cs typeface="新細明體"/>
                        </a:rPr>
                        <a:t>Citrix Presentation Server 4.0</a:t>
                      </a:r>
                    </a:p>
                    <a:p>
                      <a:pPr>
                        <a:spcAft>
                          <a:spcPts val="0"/>
                        </a:spcAft>
                      </a:pPr>
                      <a:r>
                        <a:rPr lang="en-US" altLang="zh-TW" sz="850" kern="100" baseline="0" dirty="0" smtClean="0">
                          <a:solidFill>
                            <a:schemeClr val="bg1"/>
                          </a:solidFill>
                          <a:latin typeface="Arial" pitchFamily="34" charset="0"/>
                          <a:ea typeface="微軟正黑體" pitchFamily="34" charset="-120"/>
                          <a:cs typeface="Times New Roman"/>
                          <a:hlinkClick r:id="rId5"/>
                        </a:rPr>
                        <a:t>https://support.citrix.com/kb/entry.jspa;jsessionid=agalJ9705QFf?externalID=CTX110052</a:t>
                      </a:r>
                      <a:endParaRPr lang="zh-TW" sz="1100" kern="100" baseline="0" dirty="0">
                        <a:solidFill>
                          <a:schemeClr val="bg1"/>
                        </a:solidFill>
                        <a:latin typeface="Arial" pitchFamily="34" charset="0"/>
                        <a:ea typeface="微軟正黑體" pitchFamily="34" charset="-120"/>
                        <a:cs typeface="Times New Roman"/>
                      </a:endParaRPr>
                    </a:p>
                  </a:txBody>
                  <a:tcPr marL="47625" marR="47625" marT="47625" marB="476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573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900" b="1" i="0" u="none" strike="noStrike" cap="none" normalizeH="0" baseline="0" smtClean="0">
                <a:ln>
                  <a:noFill/>
                </a:ln>
                <a:solidFill>
                  <a:srgbClr val="000000"/>
                </a:solidFill>
                <a:effectLst/>
                <a:latin typeface="Verdana" pitchFamily="34" charset="0"/>
                <a:ea typeface="新細明體" pitchFamily="18" charset="-120"/>
                <a:cs typeface="新細明體" pitchFamily="18" charset="-120"/>
              </a:rPr>
              <a:t>硬體</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57385" name="Rectangle 9"/>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1" name="AutoShape 3"/>
          <p:cNvSpPr>
            <a:spLocks noChangeArrowheads="1"/>
          </p:cNvSpPr>
          <p:nvPr/>
        </p:nvSpPr>
        <p:spPr bwMode="auto">
          <a:xfrm>
            <a:off x="7560000" y="295275"/>
            <a:ext cx="609600" cy="533400"/>
          </a:xfrm>
          <a:custGeom>
            <a:avLst/>
            <a:gdLst>
              <a:gd name="G0" fmla="+- 231 0 0"/>
              <a:gd name="G1" fmla="+- 21600 0 231"/>
              <a:gd name="G2" fmla="*/ 231 1 2"/>
              <a:gd name="G3" fmla="+- 21600 0 G2"/>
              <a:gd name="G4" fmla="+/ 231 21600 2"/>
              <a:gd name="G5" fmla="+/ G1 0 2"/>
              <a:gd name="G6" fmla="*/ 21600 21600 231"/>
              <a:gd name="G7" fmla="*/ G6 1 2"/>
              <a:gd name="G8" fmla="+- 21600 0 G7"/>
              <a:gd name="G9" fmla="*/ 21600 1 2"/>
              <a:gd name="G10" fmla="+- 231 0 G9"/>
              <a:gd name="G11" fmla="?: G10 G8 0"/>
              <a:gd name="G12" fmla="?: G10 G7 21600"/>
              <a:gd name="T0" fmla="*/ 21484 w 21600"/>
              <a:gd name="T1" fmla="*/ 10800 h 21600"/>
              <a:gd name="T2" fmla="*/ 10800 w 21600"/>
              <a:gd name="T3" fmla="*/ 21600 h 21600"/>
              <a:gd name="T4" fmla="*/ 116 w 21600"/>
              <a:gd name="T5" fmla="*/ 10800 h 21600"/>
              <a:gd name="T6" fmla="*/ 10800 w 21600"/>
              <a:gd name="T7" fmla="*/ 0 h 21600"/>
              <a:gd name="T8" fmla="*/ 1916 w 21600"/>
              <a:gd name="T9" fmla="*/ 1916 h 21600"/>
              <a:gd name="T10" fmla="*/ 19684 w 21600"/>
              <a:gd name="T11" fmla="*/ 19684 h 21600"/>
            </a:gdLst>
            <a:ahLst/>
            <a:cxnLst>
              <a:cxn ang="0">
                <a:pos x="T0" y="T1"/>
              </a:cxn>
              <a:cxn ang="0">
                <a:pos x="T2" y="T3"/>
              </a:cxn>
              <a:cxn ang="0">
                <a:pos x="T4" y="T5"/>
              </a:cxn>
              <a:cxn ang="0">
                <a:pos x="T6" y="T7"/>
              </a:cxn>
            </a:cxnLst>
            <a:rect l="T8" t="T9" r="T10" b="T11"/>
            <a:pathLst>
              <a:path w="21600" h="21600">
                <a:moveTo>
                  <a:pt x="0" y="0"/>
                </a:moveTo>
                <a:lnTo>
                  <a:pt x="231" y="21600"/>
                </a:lnTo>
                <a:lnTo>
                  <a:pt x="21369" y="21600"/>
                </a:lnTo>
                <a:lnTo>
                  <a:pt x="21600" y="0"/>
                </a:lnTo>
                <a:close/>
              </a:path>
            </a:pathLst>
          </a:custGeom>
          <a:gradFill rotWithShape="1">
            <a:gsLst>
              <a:gs pos="0">
                <a:srgbClr val="2C4862">
                  <a:alpha val="39000"/>
                </a:srgbClr>
              </a:gs>
              <a:gs pos="100000">
                <a:srgbClr val="2C4862">
                  <a:gamma/>
                  <a:shade val="46275"/>
                  <a:invGamma/>
                </a:srgbClr>
              </a:gs>
            </a:gsLst>
            <a:lin ang="5400000" scaled="1"/>
          </a:gradFill>
          <a:ln w="12700">
            <a:solidFill>
              <a:srgbClr val="309C35"/>
            </a:solidFill>
            <a:miter lim="800000"/>
            <a:headEnd type="none" w="sm" len="sm"/>
            <a:tailEnd type="none" w="sm" len="sm"/>
          </a:ln>
          <a:effectLst/>
        </p:spPr>
        <p:txBody>
          <a:bodyPr wrap="none" lIns="18288" tIns="18288" rIns="18288" bIns="1828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Segoe" pitchFamily="34" charset="0"/>
                <a:ea typeface="新細明體" charset="-120"/>
                <a:cs typeface="+mn-cs"/>
              </a:rPr>
              <a:t>2</a:t>
            </a:r>
          </a:p>
        </p:txBody>
      </p:sp>
      <p:pic>
        <p:nvPicPr>
          <p:cNvPr id="12" name="圖片 11" descr="http://i.technet.microsoft.com/bb892875.logo-1e(en-us,MSDN.10).jpg"/>
          <p:cNvPicPr/>
          <p:nvPr/>
        </p:nvPicPr>
        <p:blipFill>
          <a:blip r:embed="rId6"/>
          <a:srcRect/>
          <a:stretch>
            <a:fillRect/>
          </a:stretch>
        </p:blipFill>
        <p:spPr bwMode="auto">
          <a:xfrm>
            <a:off x="1540800" y="2214000"/>
            <a:ext cx="1384589" cy="858982"/>
          </a:xfrm>
          <a:prstGeom prst="rect">
            <a:avLst/>
          </a:prstGeom>
          <a:noFill/>
          <a:ln w="9525">
            <a:noFill/>
            <a:miter lim="800000"/>
            <a:headEnd/>
            <a:tailEnd/>
          </a:ln>
        </p:spPr>
      </p:pic>
      <p:pic>
        <p:nvPicPr>
          <p:cNvPr id="13" name="圖片 12" descr="http://i.technet.microsoft.com/bb892875.logo-adobe(en-us,MSDN.10).jpg"/>
          <p:cNvPicPr/>
          <p:nvPr/>
        </p:nvPicPr>
        <p:blipFill>
          <a:blip r:embed="rId7"/>
          <a:srcRect/>
          <a:stretch>
            <a:fillRect/>
          </a:stretch>
        </p:blipFill>
        <p:spPr bwMode="auto">
          <a:xfrm>
            <a:off x="1890000" y="3276000"/>
            <a:ext cx="683260" cy="859155"/>
          </a:xfrm>
          <a:prstGeom prst="rect">
            <a:avLst/>
          </a:prstGeom>
          <a:noFill/>
          <a:ln w="9525">
            <a:noFill/>
            <a:miter lim="800000"/>
            <a:headEnd/>
            <a:tailEnd/>
          </a:ln>
        </p:spPr>
      </p:pic>
      <p:pic>
        <p:nvPicPr>
          <p:cNvPr id="14" name="圖片 13" descr="http://i.technet.microsoft.com/bb892875.logo-citrix(en-us,MSDN.10).jpg"/>
          <p:cNvPicPr/>
          <p:nvPr/>
        </p:nvPicPr>
        <p:blipFill>
          <a:blip r:embed="rId8"/>
          <a:srcRect/>
          <a:stretch>
            <a:fillRect/>
          </a:stretch>
        </p:blipFill>
        <p:spPr bwMode="auto">
          <a:xfrm>
            <a:off x="1530000" y="4302000"/>
            <a:ext cx="1384589" cy="858982"/>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descr="Snap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a:grpSpLocks/>
          </p:cNvGrpSpPr>
          <p:nvPr/>
        </p:nvGrpSpPr>
        <p:grpSpPr bwMode="auto">
          <a:xfrm>
            <a:off x="4649788" y="2606675"/>
            <a:ext cx="4373562" cy="2681288"/>
            <a:chOff x="2929" y="1642"/>
            <a:chExt cx="2755" cy="1689"/>
          </a:xfrm>
        </p:grpSpPr>
        <p:sp>
          <p:nvSpPr>
            <p:cNvPr id="1031174" name="Oval 6"/>
            <p:cNvSpPr>
              <a:spLocks noChangeArrowheads="1"/>
            </p:cNvSpPr>
            <p:nvPr/>
          </p:nvSpPr>
          <p:spPr bwMode="auto">
            <a:xfrm>
              <a:off x="2929" y="1642"/>
              <a:ext cx="2755" cy="1689"/>
            </a:xfrm>
            <a:prstGeom prst="ellipse">
              <a:avLst/>
            </a:prstGeom>
            <a:solidFill>
              <a:schemeClr val="hlink">
                <a:alpha val="25000"/>
              </a:schemeClr>
            </a:solidFill>
            <a:ln w="12700" algn="ctr">
              <a:solidFill>
                <a:schemeClr val="hlink"/>
              </a:solidFill>
              <a:round/>
              <a:headEnd/>
              <a:tailEnd/>
            </a:ln>
            <a:effectLst/>
          </p:spPr>
          <p:txBody>
            <a:bodyPr wrap="none" anchor="ctr"/>
            <a:lstStyle/>
            <a:p>
              <a:endParaRPr lang="zh-TW" altLang="en-US"/>
            </a:p>
          </p:txBody>
        </p:sp>
        <p:sp>
          <p:nvSpPr>
            <p:cNvPr id="1031175" name="Rectangle 7"/>
            <p:cNvSpPr>
              <a:spLocks noChangeArrowheads="1"/>
            </p:cNvSpPr>
            <p:nvPr/>
          </p:nvSpPr>
          <p:spPr bwMode="auto">
            <a:xfrm>
              <a:off x="4614" y="2810"/>
              <a:ext cx="116" cy="250"/>
            </a:xfrm>
            <a:prstGeom prst="rect">
              <a:avLst/>
            </a:prstGeom>
            <a:noFill/>
            <a:ln w="12700" algn="ctr">
              <a:noFill/>
              <a:miter lim="800000"/>
              <a:headEnd/>
              <a:tailEnd/>
            </a:ln>
            <a:effectLst/>
          </p:spPr>
          <p:txBody>
            <a:bodyPr wrap="none">
              <a:spAutoFit/>
            </a:bodyPr>
            <a:lstStyle/>
            <a:p>
              <a:endParaRPr lang="zh-TW" altLang="en-US" sz="2000" b="1">
                <a:effectLst>
                  <a:outerShdw blurRad="38100" dist="38100" dir="2700000" algn="tl">
                    <a:srgbClr val="000000"/>
                  </a:outerShdw>
                </a:effectLst>
                <a:latin typeface="Segoe" pitchFamily="34" charset="0"/>
                <a:ea typeface="新細明體" charset="-120"/>
                <a:cs typeface="Arial" charset="0"/>
              </a:endParaRPr>
            </a:p>
          </p:txBody>
        </p:sp>
      </p:grpSp>
      <p:pic>
        <p:nvPicPr>
          <p:cNvPr id="1031176" name="Picture 8" descr="arrow 0 blue arrow curved 4"/>
          <p:cNvPicPr>
            <a:picLocks noChangeAspect="1" noChangeArrowheads="1"/>
          </p:cNvPicPr>
          <p:nvPr/>
        </p:nvPicPr>
        <p:blipFill>
          <a:blip r:embed="rId3"/>
          <a:srcRect/>
          <a:stretch>
            <a:fillRect/>
          </a:stretch>
        </p:blipFill>
        <p:spPr bwMode="auto">
          <a:xfrm rot="9466189">
            <a:off x="5684838" y="1104900"/>
            <a:ext cx="1254125" cy="2209800"/>
          </a:xfrm>
          <a:prstGeom prst="rect">
            <a:avLst/>
          </a:prstGeom>
          <a:noFill/>
        </p:spPr>
      </p:pic>
      <p:pic>
        <p:nvPicPr>
          <p:cNvPr id="1031177" name="Picture 9" descr="arrow 0 blue arrow curved 4"/>
          <p:cNvPicPr>
            <a:picLocks noChangeAspect="1" noChangeArrowheads="1"/>
          </p:cNvPicPr>
          <p:nvPr/>
        </p:nvPicPr>
        <p:blipFill>
          <a:blip r:embed="rId3"/>
          <a:srcRect/>
          <a:stretch>
            <a:fillRect/>
          </a:stretch>
        </p:blipFill>
        <p:spPr bwMode="auto">
          <a:xfrm rot="10957134" flipH="1">
            <a:off x="1493414" y="1076460"/>
            <a:ext cx="1254125" cy="1905951"/>
          </a:xfrm>
          <a:prstGeom prst="rect">
            <a:avLst/>
          </a:prstGeom>
          <a:noFill/>
        </p:spPr>
      </p:pic>
      <p:pic>
        <p:nvPicPr>
          <p:cNvPr id="1031188" name="Picture 20" descr="arrow 0 blue arrow curved 4"/>
          <p:cNvPicPr>
            <a:picLocks noChangeAspect="1" noChangeArrowheads="1"/>
          </p:cNvPicPr>
          <p:nvPr/>
        </p:nvPicPr>
        <p:blipFill>
          <a:blip r:embed="rId4" cstate="print"/>
          <a:srcRect/>
          <a:stretch>
            <a:fillRect/>
          </a:stretch>
        </p:blipFill>
        <p:spPr bwMode="auto">
          <a:xfrm rot="21532469" flipH="1">
            <a:off x="1084224" y="3651391"/>
            <a:ext cx="1403002" cy="1077581"/>
          </a:xfrm>
          <a:prstGeom prst="rect">
            <a:avLst/>
          </a:prstGeom>
          <a:noFill/>
        </p:spPr>
      </p:pic>
      <p:grpSp>
        <p:nvGrpSpPr>
          <p:cNvPr id="23" name="Group 15"/>
          <p:cNvGrpSpPr>
            <a:grpSpLocks/>
          </p:cNvGrpSpPr>
          <p:nvPr/>
        </p:nvGrpSpPr>
        <p:grpSpPr bwMode="auto">
          <a:xfrm>
            <a:off x="133820" y="4005811"/>
            <a:ext cx="4835525" cy="2168526"/>
            <a:chOff x="1212" y="-322"/>
            <a:chExt cx="3977" cy="1366"/>
          </a:xfrm>
        </p:grpSpPr>
        <p:pic>
          <p:nvPicPr>
            <p:cNvPr id="24" name="Picture 16" descr="internet cloud smaller"/>
            <p:cNvPicPr>
              <a:picLocks noChangeAspect="1" noChangeArrowheads="1"/>
            </p:cNvPicPr>
            <p:nvPr/>
          </p:nvPicPr>
          <p:blipFill>
            <a:blip r:embed="rId5"/>
            <a:srcRect/>
            <a:stretch>
              <a:fillRect/>
            </a:stretch>
          </p:blipFill>
          <p:spPr bwMode="auto">
            <a:xfrm rot="278620">
              <a:off x="1212" y="-322"/>
              <a:ext cx="3977" cy="1366"/>
            </a:xfrm>
            <a:prstGeom prst="rect">
              <a:avLst/>
            </a:prstGeom>
            <a:noFill/>
          </p:spPr>
        </p:pic>
        <p:sp>
          <p:nvSpPr>
            <p:cNvPr id="25" name="Text Box 17"/>
            <p:cNvSpPr txBox="1">
              <a:spLocks noChangeArrowheads="1"/>
            </p:cNvSpPr>
            <p:nvPr/>
          </p:nvSpPr>
          <p:spPr bwMode="auto">
            <a:xfrm>
              <a:off x="1629" y="496"/>
              <a:ext cx="2490" cy="213"/>
            </a:xfrm>
            <a:prstGeom prst="rect">
              <a:avLst/>
            </a:prstGeom>
            <a:noFill/>
            <a:ln w="12700" algn="ctr">
              <a:noFill/>
              <a:miter lim="800000"/>
              <a:headEnd/>
              <a:tailEnd/>
            </a:ln>
            <a:effectLst/>
          </p:spPr>
          <p:txBody>
            <a:bodyPr>
              <a:spAutoFit/>
            </a:bodyPr>
            <a:lstStyle/>
            <a:p>
              <a:pPr>
                <a:lnSpc>
                  <a:spcPct val="80000"/>
                </a:lnSpc>
                <a:spcBef>
                  <a:spcPct val="30000"/>
                </a:spcBef>
                <a:buClr>
                  <a:schemeClr val="tx2"/>
                </a:buClr>
                <a:buSzPct val="75000"/>
                <a:buFont typeface="Wingdings" pitchFamily="2" charset="2"/>
                <a:buNone/>
              </a:pPr>
              <a:r>
                <a:rPr lang="zh-TW" altLang="en-US" sz="2000" b="1" dirty="0" smtClean="0">
                  <a:solidFill>
                    <a:schemeClr val="bg2"/>
                  </a:solidFill>
                  <a:effectLst>
                    <a:outerShdw blurRad="38100" dist="38100" dir="2700000" algn="tl">
                      <a:srgbClr val="FFFFFF"/>
                    </a:outerShdw>
                  </a:effectLst>
                  <a:latin typeface="微軟正黑體" pitchFamily="34" charset="-120"/>
                  <a:ea typeface="微軟正黑體" pitchFamily="34" charset="-120"/>
                  <a:cs typeface="Arial" charset="0"/>
                </a:rPr>
                <a:t>內部應用程式的類別資訊</a:t>
              </a:r>
            </a:p>
          </p:txBody>
        </p:sp>
      </p:grpSp>
      <p:grpSp>
        <p:nvGrpSpPr>
          <p:cNvPr id="2" name="Group 2"/>
          <p:cNvGrpSpPr>
            <a:grpSpLocks/>
          </p:cNvGrpSpPr>
          <p:nvPr/>
        </p:nvGrpSpPr>
        <p:grpSpPr bwMode="auto">
          <a:xfrm>
            <a:off x="4491038" y="-242888"/>
            <a:ext cx="5130800" cy="2168526"/>
            <a:chOff x="2327" y="-584"/>
            <a:chExt cx="3977" cy="1366"/>
          </a:xfrm>
        </p:grpSpPr>
        <p:pic>
          <p:nvPicPr>
            <p:cNvPr id="1031171" name="Picture 3" descr="internet cloud smaller"/>
            <p:cNvPicPr>
              <a:picLocks noChangeAspect="1" noChangeArrowheads="1"/>
            </p:cNvPicPr>
            <p:nvPr/>
          </p:nvPicPr>
          <p:blipFill>
            <a:blip r:embed="rId5"/>
            <a:srcRect/>
            <a:stretch>
              <a:fillRect/>
            </a:stretch>
          </p:blipFill>
          <p:spPr bwMode="auto">
            <a:xfrm rot="278620">
              <a:off x="2327" y="-584"/>
              <a:ext cx="3977" cy="1366"/>
            </a:xfrm>
            <a:prstGeom prst="rect">
              <a:avLst/>
            </a:prstGeom>
            <a:noFill/>
          </p:spPr>
        </p:pic>
        <p:sp>
          <p:nvSpPr>
            <p:cNvPr id="1031172" name="Text Box 4"/>
            <p:cNvSpPr txBox="1">
              <a:spLocks noChangeArrowheads="1"/>
            </p:cNvSpPr>
            <p:nvPr/>
          </p:nvSpPr>
          <p:spPr bwMode="auto">
            <a:xfrm>
              <a:off x="2698" y="123"/>
              <a:ext cx="2786" cy="213"/>
            </a:xfrm>
            <a:prstGeom prst="rect">
              <a:avLst/>
            </a:prstGeom>
            <a:noFill/>
            <a:ln w="12700" algn="ctr">
              <a:noFill/>
              <a:miter lim="800000"/>
              <a:headEnd/>
              <a:tailEnd/>
            </a:ln>
            <a:effectLst/>
          </p:spPr>
          <p:txBody>
            <a:bodyPr wrap="square">
              <a:spAutoFit/>
            </a:bodyPr>
            <a:lstStyle/>
            <a:p>
              <a:pPr>
                <a:lnSpc>
                  <a:spcPct val="80000"/>
                </a:lnSpc>
                <a:spcBef>
                  <a:spcPct val="30000"/>
                </a:spcBef>
                <a:buClr>
                  <a:schemeClr val="tx2"/>
                </a:buClr>
                <a:buSzPct val="75000"/>
                <a:buFont typeface="Wingdings" pitchFamily="2" charset="2"/>
                <a:buNone/>
              </a:pPr>
              <a:r>
                <a:rPr lang="en-US" altLang="zh-TW" sz="2000" b="1" dirty="0">
                  <a:solidFill>
                    <a:schemeClr val="bg2"/>
                  </a:solidFill>
                  <a:effectLst>
                    <a:outerShdw blurRad="38100" dist="38100" dir="2700000" algn="tl">
                      <a:srgbClr val="FFFFFF"/>
                    </a:outerShdw>
                  </a:effectLst>
                  <a:ea typeface="新細明體" charset="-120"/>
                  <a:cs typeface="Arial" charset="0"/>
                </a:rPr>
                <a:t>Microsoft </a:t>
              </a:r>
              <a:r>
                <a:rPr lang="en-US" altLang="zh-TW" sz="2000" b="1" dirty="0" smtClean="0">
                  <a:solidFill>
                    <a:schemeClr val="bg2"/>
                  </a:solidFill>
                  <a:effectLst>
                    <a:outerShdw blurRad="38100" dist="38100" dir="2700000" algn="tl">
                      <a:srgbClr val="FFFFFF"/>
                    </a:outerShdw>
                  </a:effectLst>
                  <a:ea typeface="新細明體" charset="-120"/>
                  <a:cs typeface="Arial" charset="0"/>
                </a:rPr>
                <a:t>Update</a:t>
              </a:r>
              <a:r>
                <a:rPr lang="zh-TW" altLang="en-US" sz="2000" b="1" dirty="0" smtClean="0">
                  <a:solidFill>
                    <a:schemeClr val="bg2"/>
                  </a:solidFill>
                  <a:effectLst>
                    <a:outerShdw blurRad="38100" dist="38100" dir="2700000" algn="tl">
                      <a:srgbClr val="FFFFFF"/>
                    </a:outerShdw>
                  </a:effectLst>
                  <a:latin typeface="微軟正黑體" pitchFamily="34" charset="-120"/>
                  <a:ea typeface="微軟正黑體" pitchFamily="34" charset="-120"/>
                  <a:cs typeface="Arial" charset="0"/>
                </a:rPr>
                <a:t>的類別資訊</a:t>
              </a:r>
              <a:endParaRPr lang="en-US" altLang="zh-TW" sz="2000" b="1" dirty="0">
                <a:solidFill>
                  <a:schemeClr val="bg2"/>
                </a:solidFill>
                <a:effectLst>
                  <a:outerShdw blurRad="38100" dist="38100" dir="2700000" algn="tl">
                    <a:srgbClr val="FFFFFF"/>
                  </a:outerShdw>
                </a:effectLst>
                <a:ea typeface="新細明體" charset="-120"/>
                <a:cs typeface="Arial" charset="0"/>
              </a:endParaRPr>
            </a:p>
          </p:txBody>
        </p:sp>
      </p:grpSp>
      <p:grpSp>
        <p:nvGrpSpPr>
          <p:cNvPr id="4" name="Group 10"/>
          <p:cNvGrpSpPr>
            <a:grpSpLocks/>
          </p:cNvGrpSpPr>
          <p:nvPr/>
        </p:nvGrpSpPr>
        <p:grpSpPr bwMode="auto">
          <a:xfrm>
            <a:off x="5249863" y="3060700"/>
            <a:ext cx="2846387" cy="1844675"/>
            <a:chOff x="4314" y="1832"/>
            <a:chExt cx="1250" cy="810"/>
          </a:xfrm>
        </p:grpSpPr>
        <p:sp>
          <p:nvSpPr>
            <p:cNvPr id="1031179" name="Oval 11"/>
            <p:cNvSpPr>
              <a:spLocks noChangeArrowheads="1"/>
            </p:cNvSpPr>
            <p:nvPr/>
          </p:nvSpPr>
          <p:spPr bwMode="auto">
            <a:xfrm>
              <a:off x="4314" y="2247"/>
              <a:ext cx="1250" cy="395"/>
            </a:xfrm>
            <a:prstGeom prst="ellipse">
              <a:avLst/>
            </a:prstGeom>
            <a:gradFill rotWithShape="0">
              <a:gsLst>
                <a:gs pos="0">
                  <a:schemeClr val="bg2">
                    <a:gamma/>
                    <a:shade val="56078"/>
                    <a:invGamma/>
                    <a:alpha val="60001"/>
                  </a:schemeClr>
                </a:gs>
                <a:gs pos="50000">
                  <a:schemeClr val="bg2">
                    <a:alpha val="30000"/>
                  </a:schemeClr>
                </a:gs>
                <a:gs pos="100000">
                  <a:schemeClr val="bg2">
                    <a:gamma/>
                    <a:shade val="56078"/>
                    <a:invGamma/>
                    <a:alpha val="60001"/>
                  </a:schemeClr>
                </a:gs>
              </a:gsLst>
              <a:lin ang="2700000" scaled="1"/>
            </a:gradFill>
            <a:ln w="3175" algn="ctr">
              <a:solidFill>
                <a:schemeClr val="bg2"/>
              </a:solidFill>
              <a:round/>
              <a:headEnd/>
              <a:tailEnd/>
            </a:ln>
            <a:effectLst/>
          </p:spPr>
          <p:txBody>
            <a:bodyPr wrap="none" anchor="ctr"/>
            <a:lstStyle/>
            <a:p>
              <a:endParaRPr lang="zh-TW" altLang="en-US"/>
            </a:p>
          </p:txBody>
        </p:sp>
        <p:pic>
          <p:nvPicPr>
            <p:cNvPr id="1031180" name="Picture 12" descr="sms"/>
            <p:cNvPicPr>
              <a:picLocks noChangeAspect="1" noChangeArrowheads="1"/>
            </p:cNvPicPr>
            <p:nvPr/>
          </p:nvPicPr>
          <p:blipFill>
            <a:blip r:embed="rId6" cstate="print">
              <a:lum bright="6000"/>
            </a:blip>
            <a:srcRect/>
            <a:stretch>
              <a:fillRect/>
            </a:stretch>
          </p:blipFill>
          <p:spPr bwMode="auto">
            <a:xfrm>
              <a:off x="4587" y="1832"/>
              <a:ext cx="843" cy="763"/>
            </a:xfrm>
            <a:prstGeom prst="rect">
              <a:avLst/>
            </a:prstGeom>
            <a:noFill/>
            <a:ln w="9525">
              <a:noFill/>
              <a:miter lim="800000"/>
              <a:headEnd/>
              <a:tailEnd/>
            </a:ln>
          </p:spPr>
        </p:pic>
      </p:grpSp>
      <p:sp>
        <p:nvSpPr>
          <p:cNvPr id="1031181" name="Text Box 13"/>
          <p:cNvSpPr txBox="1">
            <a:spLocks noChangeArrowheads="1"/>
          </p:cNvSpPr>
          <p:nvPr/>
        </p:nvSpPr>
        <p:spPr bwMode="white">
          <a:xfrm>
            <a:off x="6006541" y="4165600"/>
            <a:ext cx="1502334" cy="313932"/>
          </a:xfrm>
          <a:prstGeom prst="rect">
            <a:avLst/>
          </a:prstGeom>
          <a:noFill/>
          <a:ln w="12700" algn="ctr">
            <a:noFill/>
            <a:miter lim="800000"/>
            <a:headEnd/>
            <a:tailEnd/>
          </a:ln>
          <a:effectLst/>
        </p:spPr>
        <p:txBody>
          <a:bodyPr wrap="none">
            <a:spAutoFit/>
          </a:bodyPr>
          <a:lstStyle/>
          <a:p>
            <a:pPr>
              <a:lnSpc>
                <a:spcPct val="80000"/>
              </a:lnSpc>
            </a:pPr>
            <a:r>
              <a:rPr lang="en-US" altLang="zh-TW" sz="1800" b="1" dirty="0" smtClean="0">
                <a:effectLst>
                  <a:outerShdw blurRad="38100" dist="38100" dir="2700000" algn="tl">
                    <a:srgbClr val="000000"/>
                  </a:outerShdw>
                </a:effectLst>
                <a:ea typeface="新細明體" charset="-120"/>
                <a:cs typeface="Arial" charset="0"/>
              </a:rPr>
              <a:t>SCCM SUM</a:t>
            </a:r>
            <a:r>
              <a:rPr lang="en-US" altLang="zh-TW" sz="1800" b="1" dirty="0" smtClean="0">
                <a:effectLst>
                  <a:outerShdw blurRad="38100" dist="38100" dir="2700000" algn="tl">
                    <a:srgbClr val="000000"/>
                  </a:outerShdw>
                </a:effectLst>
                <a:latin typeface="新細明體" charset="-120"/>
                <a:ea typeface="新細明體" charset="-120"/>
                <a:cs typeface="Arial" charset="0"/>
              </a:rPr>
              <a:t> </a:t>
            </a:r>
            <a:endParaRPr lang="en-US" altLang="zh-TW" sz="1800" b="1" dirty="0">
              <a:effectLst>
                <a:outerShdw blurRad="38100" dist="38100" dir="2700000" algn="tl">
                  <a:srgbClr val="000000"/>
                </a:outerShdw>
              </a:effectLst>
              <a:latin typeface="新細明體" charset="-120"/>
              <a:ea typeface="新細明體" charset="-120"/>
              <a:cs typeface="Arial" charset="0"/>
            </a:endParaRPr>
          </a:p>
        </p:txBody>
      </p:sp>
      <p:sp>
        <p:nvSpPr>
          <p:cNvPr id="1031182" name="Text Box 14"/>
          <p:cNvSpPr txBox="1">
            <a:spLocks noChangeArrowheads="1"/>
          </p:cNvSpPr>
          <p:nvPr/>
        </p:nvSpPr>
        <p:spPr bwMode="auto">
          <a:xfrm>
            <a:off x="372269" y="3060700"/>
            <a:ext cx="1576388" cy="510909"/>
          </a:xfrm>
          <a:prstGeom prst="rect">
            <a:avLst/>
          </a:prstGeom>
          <a:noFill/>
          <a:ln w="12700" algn="ctr">
            <a:noFill/>
            <a:miter lim="800000"/>
            <a:headEnd/>
            <a:tailEnd/>
          </a:ln>
          <a:effectLst/>
        </p:spPr>
        <p:txBody>
          <a:bodyPr>
            <a:spAutoFit/>
          </a:bodyPr>
          <a:lstStyle/>
          <a:p>
            <a:pPr>
              <a:lnSpc>
                <a:spcPct val="85000"/>
              </a:lnSpc>
            </a:pPr>
            <a:r>
              <a:rPr lang="en-US" altLang="zh-TW" sz="1600" b="1" dirty="0" smtClean="0">
                <a:solidFill>
                  <a:srgbClr val="FFFF99"/>
                </a:solidFill>
                <a:effectLst>
                  <a:outerShdw blurRad="38100" dist="38100" dir="2700000" algn="tl">
                    <a:srgbClr val="000000"/>
                  </a:outerShdw>
                </a:effectLst>
                <a:ea typeface="微軟正黑體" pitchFamily="34" charset="-120"/>
                <a:cs typeface="Arial" charset="0"/>
              </a:rPr>
              <a:t>SCUP</a:t>
            </a:r>
            <a:br>
              <a:rPr lang="en-US" altLang="zh-TW" sz="1600" b="1" dirty="0" smtClean="0">
                <a:solidFill>
                  <a:srgbClr val="FFFF99"/>
                </a:solidFill>
                <a:effectLst>
                  <a:outerShdw blurRad="38100" dist="38100" dir="2700000" algn="tl">
                    <a:srgbClr val="000000"/>
                  </a:outerShdw>
                </a:effectLst>
                <a:ea typeface="微軟正黑體" pitchFamily="34" charset="-120"/>
                <a:cs typeface="Arial" charset="0"/>
              </a:rPr>
            </a:br>
            <a:r>
              <a:rPr lang="zh-TW" altLang="en-US" sz="1600" b="1" dirty="0" smtClean="0">
                <a:solidFill>
                  <a:srgbClr val="FFFF99"/>
                </a:solidFill>
                <a:effectLst>
                  <a:outerShdw blurRad="38100" dist="38100" dir="2700000" algn="tl">
                    <a:srgbClr val="000000"/>
                  </a:outerShdw>
                </a:effectLst>
                <a:ea typeface="微軟正黑體" pitchFamily="34" charset="-120"/>
                <a:cs typeface="Arial" charset="0"/>
              </a:rPr>
              <a:t>更新發佈工具</a:t>
            </a:r>
            <a:endParaRPr lang="en-US" altLang="zh-TW" sz="1600" b="1" dirty="0">
              <a:solidFill>
                <a:srgbClr val="FFFF99"/>
              </a:solidFill>
              <a:effectLst>
                <a:outerShdw blurRad="38100" dist="38100" dir="2700000" algn="tl">
                  <a:srgbClr val="000000"/>
                </a:outerShdw>
              </a:effectLst>
              <a:ea typeface="微軟正黑體" pitchFamily="34" charset="-120"/>
              <a:cs typeface="Arial" charset="0"/>
            </a:endParaRPr>
          </a:p>
        </p:txBody>
      </p:sp>
      <p:grpSp>
        <p:nvGrpSpPr>
          <p:cNvPr id="5" name="Group 15"/>
          <p:cNvGrpSpPr>
            <a:grpSpLocks/>
          </p:cNvGrpSpPr>
          <p:nvPr/>
        </p:nvGrpSpPr>
        <p:grpSpPr bwMode="auto">
          <a:xfrm>
            <a:off x="53975" y="-309563"/>
            <a:ext cx="4835525" cy="2168526"/>
            <a:chOff x="1212" y="-322"/>
            <a:chExt cx="3977" cy="1366"/>
          </a:xfrm>
        </p:grpSpPr>
        <p:pic>
          <p:nvPicPr>
            <p:cNvPr id="1031184" name="Picture 16" descr="internet cloud smaller"/>
            <p:cNvPicPr>
              <a:picLocks noChangeAspect="1" noChangeArrowheads="1"/>
            </p:cNvPicPr>
            <p:nvPr/>
          </p:nvPicPr>
          <p:blipFill>
            <a:blip r:embed="rId5"/>
            <a:srcRect/>
            <a:stretch>
              <a:fillRect/>
            </a:stretch>
          </p:blipFill>
          <p:spPr bwMode="auto">
            <a:xfrm rot="278620">
              <a:off x="1212" y="-322"/>
              <a:ext cx="3977" cy="1366"/>
            </a:xfrm>
            <a:prstGeom prst="rect">
              <a:avLst/>
            </a:prstGeom>
            <a:noFill/>
          </p:spPr>
        </p:pic>
        <p:sp>
          <p:nvSpPr>
            <p:cNvPr id="1031185" name="Text Box 17"/>
            <p:cNvSpPr txBox="1">
              <a:spLocks noChangeArrowheads="1"/>
            </p:cNvSpPr>
            <p:nvPr/>
          </p:nvSpPr>
          <p:spPr bwMode="auto">
            <a:xfrm>
              <a:off x="1793" y="418"/>
              <a:ext cx="2490" cy="213"/>
            </a:xfrm>
            <a:prstGeom prst="rect">
              <a:avLst/>
            </a:prstGeom>
            <a:noFill/>
            <a:ln w="12700" algn="ctr">
              <a:noFill/>
              <a:miter lim="800000"/>
              <a:headEnd/>
              <a:tailEnd/>
            </a:ln>
            <a:effectLst/>
          </p:spPr>
          <p:txBody>
            <a:bodyPr>
              <a:spAutoFit/>
            </a:bodyPr>
            <a:lstStyle/>
            <a:p>
              <a:pPr>
                <a:lnSpc>
                  <a:spcPct val="80000"/>
                </a:lnSpc>
                <a:spcBef>
                  <a:spcPct val="30000"/>
                </a:spcBef>
                <a:buClr>
                  <a:schemeClr val="tx2"/>
                </a:buClr>
                <a:buSzPct val="75000"/>
                <a:buFont typeface="Wingdings" pitchFamily="2" charset="2"/>
                <a:buNone/>
              </a:pPr>
              <a:r>
                <a:rPr lang="en-US" altLang="zh-TW" sz="2000" b="1" dirty="0" smtClean="0">
                  <a:solidFill>
                    <a:schemeClr val="bg2"/>
                  </a:solidFill>
                  <a:effectLst>
                    <a:outerShdw blurRad="38100" dist="38100" dir="2700000" algn="tl">
                      <a:srgbClr val="FFFFFF"/>
                    </a:outerShdw>
                  </a:effectLst>
                  <a:ea typeface="新細明體" charset="-120"/>
                  <a:cs typeface="Arial" charset="0"/>
                </a:rPr>
                <a:t>ISV/OEM</a:t>
              </a:r>
              <a:r>
                <a:rPr lang="zh-TW" altLang="en-US" sz="2000" b="1" dirty="0" smtClean="0">
                  <a:solidFill>
                    <a:schemeClr val="bg2"/>
                  </a:solidFill>
                  <a:effectLst>
                    <a:outerShdw blurRad="38100" dist="38100" dir="2700000" algn="tl">
                      <a:srgbClr val="FFFFFF"/>
                    </a:outerShdw>
                  </a:effectLst>
                  <a:latin typeface="微軟正黑體" pitchFamily="34" charset="-120"/>
                  <a:ea typeface="微軟正黑體" pitchFamily="34" charset="-120"/>
                  <a:cs typeface="Arial" charset="0"/>
                </a:rPr>
                <a:t>的類別資訊</a:t>
              </a:r>
              <a:endParaRPr lang="en-US" altLang="zh-TW" sz="2000" b="1" dirty="0">
                <a:solidFill>
                  <a:schemeClr val="bg2"/>
                </a:solidFill>
                <a:effectLst>
                  <a:outerShdw blurRad="38100" dist="38100" dir="2700000" algn="tl">
                    <a:srgbClr val="FFFFFF"/>
                  </a:outerShdw>
                </a:effectLst>
                <a:ea typeface="新細明體" charset="-120"/>
                <a:cs typeface="Arial" charset="0"/>
              </a:endParaRPr>
            </a:p>
          </p:txBody>
        </p:sp>
      </p:grpSp>
      <p:pic>
        <p:nvPicPr>
          <p:cNvPr id="1031186" name="Picture 18" descr="arrow 0 blue arrow curved 4"/>
          <p:cNvPicPr>
            <a:picLocks noChangeAspect="1" noChangeArrowheads="1"/>
          </p:cNvPicPr>
          <p:nvPr/>
        </p:nvPicPr>
        <p:blipFill>
          <a:blip r:embed="rId3"/>
          <a:srcRect/>
          <a:stretch>
            <a:fillRect/>
          </a:stretch>
        </p:blipFill>
        <p:spPr bwMode="auto">
          <a:xfrm rot="4687825" flipH="1">
            <a:off x="3248979" y="2159585"/>
            <a:ext cx="1314515" cy="3011901"/>
          </a:xfrm>
          <a:prstGeom prst="rect">
            <a:avLst/>
          </a:prstGeom>
          <a:noFill/>
        </p:spPr>
      </p:pic>
      <p:pic>
        <p:nvPicPr>
          <p:cNvPr id="1031189" name="Picture 21" descr="MCj02344540000[1]"/>
          <p:cNvPicPr>
            <a:picLocks noChangeAspect="1" noChangeArrowheads="1"/>
          </p:cNvPicPr>
          <p:nvPr/>
        </p:nvPicPr>
        <p:blipFill>
          <a:blip r:embed="rId7"/>
          <a:srcRect/>
          <a:stretch>
            <a:fillRect/>
          </a:stretch>
        </p:blipFill>
        <p:spPr bwMode="auto">
          <a:xfrm>
            <a:off x="980282" y="4491037"/>
            <a:ext cx="1293812" cy="733425"/>
          </a:xfrm>
          <a:prstGeom prst="rect">
            <a:avLst/>
          </a:prstGeom>
          <a:noFill/>
        </p:spPr>
      </p:pic>
      <p:pic>
        <p:nvPicPr>
          <p:cNvPr id="1031190" name="Picture 22"/>
          <p:cNvPicPr>
            <a:picLocks noChangeAspect="1" noChangeArrowheads="1"/>
          </p:cNvPicPr>
          <p:nvPr/>
        </p:nvPicPr>
        <p:blipFill>
          <a:blip r:embed="rId8">
            <a:clrChange>
              <a:clrFrom>
                <a:srgbClr val="FF00FF"/>
              </a:clrFrom>
              <a:clrTo>
                <a:srgbClr val="FF00FF">
                  <a:alpha val="0"/>
                </a:srgbClr>
              </a:clrTo>
            </a:clrChange>
          </a:blip>
          <a:srcRect/>
          <a:stretch>
            <a:fillRect/>
          </a:stretch>
        </p:blipFill>
        <p:spPr bwMode="auto">
          <a:xfrm>
            <a:off x="1627188" y="2855085"/>
            <a:ext cx="868362" cy="868362"/>
          </a:xfrm>
          <a:prstGeom prst="rect">
            <a:avLst/>
          </a:prstGeom>
          <a:noFill/>
        </p:spPr>
      </p:pic>
      <p:sp>
        <p:nvSpPr>
          <p:cNvPr id="26" name="文字方塊 25"/>
          <p:cNvSpPr txBox="1"/>
          <p:nvPr/>
        </p:nvSpPr>
        <p:spPr>
          <a:xfrm>
            <a:off x="1255867" y="1727977"/>
            <a:ext cx="902811" cy="646331"/>
          </a:xfrm>
          <a:prstGeom prst="rect">
            <a:avLst/>
          </a:prstGeom>
          <a:noFill/>
        </p:spPr>
        <p:txBody>
          <a:bodyPr wrap="none" rtlCol="0">
            <a:spAutoFit/>
          </a:bodyPr>
          <a:lstStyle/>
          <a:p>
            <a:r>
              <a:rPr lang="zh-TW" altLang="en-US" b="1" dirty="0" smtClean="0">
                <a:solidFill>
                  <a:schemeClr val="bg1"/>
                </a:solidFill>
                <a:effectLst>
                  <a:outerShdw blurRad="38100" dist="38100" dir="2700000" algn="tl">
                    <a:srgbClr val="000000">
                      <a:alpha val="43137"/>
                    </a:srgbClr>
                  </a:outerShdw>
                </a:effectLst>
                <a:ea typeface="微軟正黑體" pitchFamily="34" charset="-120"/>
              </a:rPr>
              <a:t>匯入</a:t>
            </a:r>
            <a:endParaRPr lang="en-US" altLang="zh-TW" b="1" dirty="0" smtClean="0">
              <a:solidFill>
                <a:schemeClr val="bg1"/>
              </a:solidFill>
              <a:effectLst>
                <a:outerShdw blurRad="38100" dist="38100" dir="2700000" algn="tl">
                  <a:srgbClr val="000000">
                    <a:alpha val="43137"/>
                  </a:srgbClr>
                </a:outerShdw>
              </a:effectLst>
              <a:ea typeface="微軟正黑體" pitchFamily="34" charset="-120"/>
            </a:endParaRPr>
          </a:p>
          <a:p>
            <a:r>
              <a:rPr lang="en-US" altLang="zh-TW" b="1" dirty="0" smtClean="0">
                <a:solidFill>
                  <a:schemeClr val="bg1"/>
                </a:solidFill>
                <a:effectLst>
                  <a:outerShdw blurRad="38100" dist="38100" dir="2700000" algn="tl">
                    <a:srgbClr val="000000">
                      <a:alpha val="43137"/>
                    </a:srgbClr>
                  </a:outerShdw>
                </a:effectLst>
                <a:ea typeface="微軟正黑體" pitchFamily="34" charset="-120"/>
              </a:rPr>
              <a:t>Import</a:t>
            </a:r>
            <a:endParaRPr lang="zh-TW" altLang="en-US" b="1" dirty="0">
              <a:solidFill>
                <a:schemeClr val="bg1"/>
              </a:solidFill>
              <a:effectLst>
                <a:outerShdw blurRad="38100" dist="38100" dir="2700000" algn="tl">
                  <a:srgbClr val="000000">
                    <a:alpha val="43137"/>
                  </a:srgbClr>
                </a:outerShdw>
              </a:effectLst>
              <a:ea typeface="微軟正黑體" pitchFamily="34" charset="-120"/>
            </a:endParaRPr>
          </a:p>
        </p:txBody>
      </p:sp>
      <p:sp>
        <p:nvSpPr>
          <p:cNvPr id="27" name="文字方塊 26"/>
          <p:cNvSpPr txBox="1"/>
          <p:nvPr/>
        </p:nvSpPr>
        <p:spPr>
          <a:xfrm>
            <a:off x="3342167" y="3400843"/>
            <a:ext cx="1018227" cy="646331"/>
          </a:xfrm>
          <a:prstGeom prst="rect">
            <a:avLst/>
          </a:prstGeom>
          <a:noFill/>
        </p:spPr>
        <p:txBody>
          <a:bodyPr wrap="none" rtlCol="0">
            <a:spAutoFit/>
          </a:bodyPr>
          <a:lstStyle/>
          <a:p>
            <a:r>
              <a:rPr lang="zh-TW" altLang="en-US" b="1" dirty="0" smtClean="0">
                <a:solidFill>
                  <a:schemeClr val="bg1"/>
                </a:solidFill>
                <a:effectLst>
                  <a:outerShdw blurRad="38100" dist="38100" dir="2700000" algn="tl">
                    <a:srgbClr val="000000">
                      <a:alpha val="43137"/>
                    </a:srgbClr>
                  </a:outerShdw>
                </a:effectLst>
                <a:ea typeface="微軟正黑體" pitchFamily="34" charset="-120"/>
              </a:rPr>
              <a:t>發佈</a:t>
            </a:r>
            <a:endParaRPr lang="en-US" altLang="zh-TW" b="1" dirty="0" smtClean="0">
              <a:solidFill>
                <a:schemeClr val="bg1"/>
              </a:solidFill>
              <a:effectLst>
                <a:outerShdw blurRad="38100" dist="38100" dir="2700000" algn="tl">
                  <a:srgbClr val="000000">
                    <a:alpha val="43137"/>
                  </a:srgbClr>
                </a:outerShdw>
              </a:effectLst>
              <a:ea typeface="微軟正黑體" pitchFamily="34" charset="-120"/>
            </a:endParaRPr>
          </a:p>
          <a:p>
            <a:r>
              <a:rPr lang="en-US" altLang="zh-TW" b="1" dirty="0" smtClean="0">
                <a:solidFill>
                  <a:schemeClr val="bg1"/>
                </a:solidFill>
                <a:effectLst>
                  <a:outerShdw blurRad="38100" dist="38100" dir="2700000" algn="tl">
                    <a:srgbClr val="000000">
                      <a:alpha val="43137"/>
                    </a:srgbClr>
                  </a:outerShdw>
                </a:effectLst>
                <a:ea typeface="微軟正黑體" pitchFamily="34" charset="-120"/>
              </a:rPr>
              <a:t>Publish</a:t>
            </a:r>
            <a:endParaRPr lang="zh-TW" altLang="en-US" b="1" dirty="0">
              <a:solidFill>
                <a:schemeClr val="bg1"/>
              </a:solidFill>
              <a:effectLst>
                <a:outerShdw blurRad="38100" dist="38100" dir="2700000" algn="tl">
                  <a:srgbClr val="000000">
                    <a:alpha val="43137"/>
                  </a:srgbClr>
                </a:outerShdw>
              </a:effectLst>
              <a:ea typeface="微軟正黑體" pitchFamily="34" charset="-120"/>
            </a:endParaRPr>
          </a:p>
        </p:txBody>
      </p:sp>
      <p:sp>
        <p:nvSpPr>
          <p:cNvPr id="28" name="文字方塊 27"/>
          <p:cNvSpPr txBox="1"/>
          <p:nvPr/>
        </p:nvSpPr>
        <p:spPr>
          <a:xfrm>
            <a:off x="1279070" y="3894774"/>
            <a:ext cx="902811" cy="646331"/>
          </a:xfrm>
          <a:prstGeom prst="rect">
            <a:avLst/>
          </a:prstGeom>
          <a:noFill/>
        </p:spPr>
        <p:txBody>
          <a:bodyPr wrap="none" rtlCol="0">
            <a:spAutoFit/>
          </a:bodyPr>
          <a:lstStyle/>
          <a:p>
            <a:r>
              <a:rPr lang="zh-TW" altLang="en-US" b="1" dirty="0" smtClean="0">
                <a:solidFill>
                  <a:schemeClr val="bg1"/>
                </a:solidFill>
                <a:effectLst>
                  <a:outerShdw blurRad="38100" dist="38100" dir="2700000" algn="tl">
                    <a:srgbClr val="000000">
                      <a:alpha val="43137"/>
                    </a:srgbClr>
                  </a:outerShdw>
                </a:effectLst>
                <a:ea typeface="微軟正黑體" pitchFamily="34" charset="-120"/>
              </a:rPr>
              <a:t>建立</a:t>
            </a:r>
            <a:endParaRPr lang="en-US" altLang="zh-TW" b="1" dirty="0" smtClean="0">
              <a:solidFill>
                <a:schemeClr val="bg1"/>
              </a:solidFill>
              <a:effectLst>
                <a:outerShdw blurRad="38100" dist="38100" dir="2700000" algn="tl">
                  <a:srgbClr val="000000">
                    <a:alpha val="43137"/>
                  </a:srgbClr>
                </a:outerShdw>
              </a:effectLst>
              <a:ea typeface="微軟正黑體" pitchFamily="34" charset="-120"/>
            </a:endParaRPr>
          </a:p>
          <a:p>
            <a:r>
              <a:rPr lang="en-US" altLang="zh-TW" b="1" dirty="0" smtClean="0">
                <a:solidFill>
                  <a:schemeClr val="bg1"/>
                </a:solidFill>
                <a:effectLst>
                  <a:outerShdw blurRad="38100" dist="38100" dir="2700000" algn="tl">
                    <a:srgbClr val="000000">
                      <a:alpha val="43137"/>
                    </a:srgbClr>
                  </a:outerShdw>
                </a:effectLst>
                <a:ea typeface="微軟正黑體" pitchFamily="34" charset="-120"/>
              </a:rPr>
              <a:t>Create</a:t>
            </a:r>
            <a:endParaRPr lang="zh-TW" altLang="en-US" b="1" dirty="0">
              <a:solidFill>
                <a:schemeClr val="bg1"/>
              </a:solidFill>
              <a:effectLst>
                <a:outerShdw blurRad="38100" dist="38100" dir="2700000" algn="tl">
                  <a:srgbClr val="000000">
                    <a:alpha val="43137"/>
                  </a:srgbClr>
                </a:outerShdw>
              </a:effectLst>
              <a:ea typeface="微軟正黑體" pitchFamily="34" charset="-12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6" name="Rectangle 6"/>
          <p:cNvSpPr>
            <a:spLocks noGrp="1" noChangeArrowheads="1"/>
          </p:cNvSpPr>
          <p:nvPr>
            <p:ph type="title"/>
          </p:nvPr>
        </p:nvSpPr>
        <p:spPr>
          <a:noFill/>
        </p:spPr>
        <p:txBody>
          <a:bodyPr/>
          <a:lstStyle/>
          <a:p>
            <a:r>
              <a:rPr lang="zh-TW" altLang="en-US" dirty="0" smtClean="0">
                <a:effectLst>
                  <a:outerShdw blurRad="38100" dist="38100" dir="2700000" algn="tl">
                    <a:srgbClr val="000000">
                      <a:alpha val="43137"/>
                    </a:srgbClr>
                  </a:outerShdw>
                </a:effectLst>
              </a:rPr>
              <a:t>建立自訂軟體更新的定義</a:t>
            </a:r>
            <a:endParaRPr lang="en-US" altLang="zh-TW" dirty="0">
              <a:effectLst>
                <a:outerShdw blurRad="38100" dist="38100" dir="2700000" algn="tl">
                  <a:srgbClr val="000000">
                    <a:alpha val="43137"/>
                  </a:srgbClr>
                </a:outerShdw>
              </a:effectLst>
            </a:endParaRPr>
          </a:p>
        </p:txBody>
      </p:sp>
      <p:sp>
        <p:nvSpPr>
          <p:cNvPr id="158729" name="Rectangle 9"/>
          <p:cNvSpPr>
            <a:spLocks noGrp="1" noChangeArrowheads="1"/>
          </p:cNvSpPr>
          <p:nvPr>
            <p:ph type="body" idx="1"/>
          </p:nvPr>
        </p:nvSpPr>
        <p:spPr>
          <a:xfrm>
            <a:off x="381000" y="1398588"/>
            <a:ext cx="8439150" cy="5121275"/>
          </a:xfrm>
          <a:noFill/>
          <a:ln/>
        </p:spPr>
        <p:txBody>
          <a:bodyPr lIns="92075" tIns="46038" rIns="92075" bIns="46038"/>
          <a:lstStyle/>
          <a:p>
            <a:pPr>
              <a:lnSpc>
                <a:spcPct val="133000"/>
              </a:lnSpc>
            </a:pPr>
            <a:r>
              <a:rPr lang="zh-TW" altLang="en-US" dirty="0" smtClean="0"/>
              <a:t>自訂軟體或商務應用程式的更新</a:t>
            </a:r>
            <a:endParaRPr lang="en-US" altLang="zh-TW" dirty="0"/>
          </a:p>
          <a:p>
            <a:pPr marL="989013" lvl="1" indent="-187325">
              <a:lnSpc>
                <a:spcPct val="100000"/>
              </a:lnSpc>
              <a:spcBef>
                <a:spcPts val="300"/>
              </a:spcBef>
              <a:spcAft>
                <a:spcPts val="300"/>
              </a:spcAft>
            </a:pPr>
            <a:r>
              <a:rPr lang="zh-TW" altLang="en-US" sz="2000" dirty="0" smtClean="0">
                <a:sym typeface="Wingdings"/>
              </a:rPr>
              <a:t>取得軟體更新檔案，存放於共用路徑中</a:t>
            </a:r>
            <a:endParaRPr lang="en-US" altLang="zh-TW" sz="2000" dirty="0" smtClean="0">
              <a:sym typeface="Wingdings"/>
            </a:endParaRPr>
          </a:p>
          <a:p>
            <a:pPr marL="989013" lvl="1" indent="-187325">
              <a:lnSpc>
                <a:spcPct val="100000"/>
              </a:lnSpc>
              <a:spcBef>
                <a:spcPts val="300"/>
              </a:spcBef>
              <a:spcAft>
                <a:spcPts val="300"/>
              </a:spcAft>
            </a:pPr>
            <a:r>
              <a:rPr lang="zh-TW" altLang="en-US" sz="2000" dirty="0" smtClean="0">
                <a:sym typeface="Wingdings"/>
              </a:rPr>
              <a:t>得知更新代號 </a:t>
            </a:r>
            <a:r>
              <a:rPr lang="en-US" altLang="zh-TW" sz="2000" dirty="0" smtClean="0">
                <a:sym typeface="Wingdings"/>
              </a:rPr>
              <a:t>(</a:t>
            </a:r>
            <a:r>
              <a:rPr lang="en-US" altLang="zh-TW" sz="2000" dirty="0" err="1" smtClean="0">
                <a:sym typeface="Wingdings"/>
              </a:rPr>
              <a:t>PatchID</a:t>
            </a:r>
            <a:r>
              <a:rPr lang="en-US" altLang="zh-TW" sz="2000" dirty="0" smtClean="0">
                <a:sym typeface="Wingdings"/>
              </a:rPr>
              <a:t>)</a:t>
            </a:r>
            <a:r>
              <a:rPr lang="zh-TW" altLang="en-US" sz="2000" dirty="0" smtClean="0">
                <a:sym typeface="Wingdings"/>
              </a:rPr>
              <a:t> </a:t>
            </a:r>
            <a:r>
              <a:rPr lang="en-US" altLang="zh-TW" sz="1400" dirty="0" smtClean="0">
                <a:sym typeface="Wingdings"/>
              </a:rPr>
              <a:t>Ex. </a:t>
            </a:r>
            <a:r>
              <a:rPr lang="en-US" sz="1400" dirty="0" smtClean="0"/>
              <a:t>1C6A4EDD-6602-450C-99BE-FD47C7DA9083</a:t>
            </a:r>
            <a:endParaRPr lang="en-US" altLang="zh-TW" sz="1400" dirty="0" smtClean="0">
              <a:sym typeface="Wingdings"/>
            </a:endParaRPr>
          </a:p>
          <a:p>
            <a:pPr marL="1331913" lvl="2" indent="-187325">
              <a:spcBef>
                <a:spcPts val="300"/>
              </a:spcBef>
              <a:spcAft>
                <a:spcPts val="300"/>
              </a:spcAft>
            </a:pPr>
            <a:r>
              <a:rPr lang="en-US" altLang="zh-TW" sz="1600" dirty="0" smtClean="0">
                <a:sym typeface="Wingdings"/>
              </a:rPr>
              <a:t>Config.xml </a:t>
            </a:r>
          </a:p>
          <a:p>
            <a:pPr marL="989013" lvl="1" indent="-187325">
              <a:lnSpc>
                <a:spcPct val="100000"/>
              </a:lnSpc>
              <a:spcBef>
                <a:spcPts val="300"/>
              </a:spcBef>
              <a:spcAft>
                <a:spcPts val="300"/>
              </a:spcAft>
            </a:pPr>
            <a:r>
              <a:rPr lang="zh-TW" altLang="en-US" sz="2000" dirty="0" smtClean="0">
                <a:sym typeface="Wingdings"/>
              </a:rPr>
              <a:t>得知產品代號 </a:t>
            </a:r>
            <a:r>
              <a:rPr lang="en-US" altLang="zh-TW" sz="2000" dirty="0" smtClean="0">
                <a:sym typeface="Wingdings"/>
              </a:rPr>
              <a:t>(</a:t>
            </a:r>
            <a:r>
              <a:rPr lang="en-US" altLang="zh-TW" sz="2000" dirty="0" err="1" smtClean="0">
                <a:sym typeface="Wingdings"/>
              </a:rPr>
              <a:t>ProductID</a:t>
            </a:r>
            <a:r>
              <a:rPr lang="en-US" altLang="zh-TW" sz="2000" dirty="0" smtClean="0">
                <a:sym typeface="Wingdings"/>
              </a:rPr>
              <a:t>) </a:t>
            </a:r>
            <a:r>
              <a:rPr lang="en-US" altLang="zh-TW" sz="1400" dirty="0" smtClean="0">
                <a:sym typeface="Wingdings"/>
              </a:rPr>
              <a:t>Ex. </a:t>
            </a:r>
            <a:r>
              <a:rPr lang="en-US" sz="1400" dirty="0" smtClean="0"/>
              <a:t> 539D63C6-4EF4-4B9E-9926-85053F119171</a:t>
            </a:r>
            <a:endParaRPr lang="en-US" altLang="zh-TW" sz="1400" dirty="0" smtClean="0">
              <a:sym typeface="Wingdings"/>
            </a:endParaRPr>
          </a:p>
          <a:p>
            <a:pPr marL="1331913" lvl="2" indent="-187325">
              <a:spcBef>
                <a:spcPts val="300"/>
              </a:spcBef>
              <a:spcAft>
                <a:spcPts val="300"/>
              </a:spcAft>
            </a:pPr>
            <a:r>
              <a:rPr lang="en-US" altLang="zh-TW" sz="1500" dirty="0" smtClean="0">
                <a:sym typeface="Wingdings"/>
              </a:rPr>
              <a:t>HKLM\S</a:t>
            </a:r>
            <a:r>
              <a:rPr lang="en-US" sz="1500" dirty="0" smtClean="0"/>
              <a:t>oftware\Microsoft\Windows\</a:t>
            </a:r>
            <a:r>
              <a:rPr lang="en-US" sz="1500" dirty="0" err="1" smtClean="0"/>
              <a:t>CurrentVersion</a:t>
            </a:r>
            <a:r>
              <a:rPr lang="en-US" sz="1500" dirty="0" smtClean="0"/>
              <a:t>\Uninstall </a:t>
            </a:r>
          </a:p>
          <a:p>
            <a:pPr marL="989013" lvl="1" indent="-187325">
              <a:lnSpc>
                <a:spcPct val="100000"/>
              </a:lnSpc>
              <a:spcBef>
                <a:spcPts val="300"/>
              </a:spcBef>
              <a:spcAft>
                <a:spcPts val="300"/>
              </a:spcAft>
            </a:pPr>
            <a:r>
              <a:rPr lang="zh-TW" altLang="en-US" sz="2000" dirty="0" smtClean="0">
                <a:sym typeface="Wingdings"/>
              </a:rPr>
              <a:t>取得自動安裝的參數</a:t>
            </a:r>
            <a:endParaRPr lang="en-US" altLang="zh-TW" sz="2000" dirty="0" smtClean="0">
              <a:sym typeface="Wingdings"/>
            </a:endParaRPr>
          </a:p>
          <a:p>
            <a:pPr marL="1331913" lvl="2" indent="-187325">
              <a:spcBef>
                <a:spcPts val="300"/>
              </a:spcBef>
              <a:spcAft>
                <a:spcPts val="300"/>
              </a:spcAft>
            </a:pPr>
            <a:r>
              <a:rPr lang="en-US" altLang="zh-TW" sz="1500" dirty="0" smtClean="0">
                <a:sym typeface="Wingdings"/>
              </a:rPr>
              <a:t>/q  /</a:t>
            </a:r>
            <a:r>
              <a:rPr lang="en-US" altLang="zh-TW" sz="1500" dirty="0" err="1" smtClean="0">
                <a:sym typeface="Wingdings"/>
              </a:rPr>
              <a:t>NoRestart</a:t>
            </a:r>
            <a:endParaRPr lang="en-US" altLang="zh-TW" sz="1500" dirty="0" smtClean="0">
              <a:sym typeface="Wingdings"/>
            </a:endParaRPr>
          </a:p>
          <a:p>
            <a:pPr>
              <a:lnSpc>
                <a:spcPct val="133000"/>
              </a:lnSpc>
            </a:pPr>
            <a:r>
              <a:rPr lang="zh-TW" altLang="en-US" dirty="0" smtClean="0"/>
              <a:t>在建立更新精靈 </a:t>
            </a:r>
            <a:r>
              <a:rPr lang="en-US" altLang="zh-TW" dirty="0" smtClean="0"/>
              <a:t>(Create Update) </a:t>
            </a:r>
            <a:r>
              <a:rPr lang="zh-TW" altLang="en-US" dirty="0" smtClean="0"/>
              <a:t>輸入上述資訊</a:t>
            </a:r>
          </a:p>
        </p:txBody>
      </p:sp>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spect="1" noChangeArrowheads="1"/>
          </p:cNvSpPr>
          <p:nvPr/>
        </p:nvSpPr>
        <p:spPr bwMode="auto">
          <a:xfrm>
            <a:off x="0" y="1216024"/>
            <a:ext cx="9144000" cy="1095375"/>
          </a:xfrm>
          <a:prstGeom prst="rect">
            <a:avLst/>
          </a:prstGeom>
          <a:gradFill rotWithShape="1">
            <a:gsLst>
              <a:gs pos="0">
                <a:srgbClr val="F9BE67">
                  <a:alpha val="84000"/>
                </a:srgbClr>
              </a:gs>
              <a:gs pos="100000">
                <a:srgbClr val="F9BE67">
                  <a:gamma/>
                  <a:tint val="60392"/>
                  <a:invGamma/>
                  <a:alpha val="6000"/>
                </a:srgbClr>
              </a:gs>
            </a:gsLst>
            <a:lin ang="0" scaled="1"/>
          </a:gradFill>
          <a:ln w="9525">
            <a:noFill/>
            <a:miter lim="800000"/>
            <a:headEnd/>
            <a:tailE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5000" b="1" i="1"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itchFamily="34" charset="0"/>
              <a:ea typeface="新細明體" pitchFamily="18" charset="-120"/>
              <a:cs typeface="+mn-cs"/>
            </a:endParaRPr>
          </a:p>
        </p:txBody>
      </p:sp>
      <p:sp>
        <p:nvSpPr>
          <p:cNvPr id="10" name="Rectangle 5"/>
          <p:cNvSpPr>
            <a:spLocks noChangeArrowheads="1"/>
          </p:cNvSpPr>
          <p:nvPr/>
        </p:nvSpPr>
        <p:spPr bwMode="auto">
          <a:xfrm>
            <a:off x="2605088" y="1216025"/>
            <a:ext cx="6538912" cy="1095375"/>
          </a:xfrm>
          <a:prstGeom prst="rect">
            <a:avLst/>
          </a:prstGeom>
          <a:gradFill rotWithShape="1">
            <a:gsLst>
              <a:gs pos="0">
                <a:srgbClr val="FFFFFF">
                  <a:gamma/>
                  <a:shade val="46275"/>
                  <a:invGamma/>
                  <a:alpha val="0"/>
                </a:srgbClr>
              </a:gs>
              <a:gs pos="100000">
                <a:srgbClr val="FFFFFF"/>
              </a:gs>
            </a:gsLst>
            <a:lin ang="0" scaled="1"/>
          </a:gradFill>
          <a:ln w="9525" algn="ctr">
            <a:noFill/>
            <a:miter lim="800000"/>
            <a:headEnd/>
            <a:tailE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400" b="1"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Segoe" pitchFamily="34" charset="0"/>
              <a:ea typeface="標楷體"/>
              <a:cs typeface="+mn-cs"/>
            </a:endParaRPr>
          </a:p>
        </p:txBody>
      </p:sp>
      <p:sp>
        <p:nvSpPr>
          <p:cNvPr id="4" name="Title 3"/>
          <p:cNvSpPr>
            <a:spLocks noGrp="1"/>
          </p:cNvSpPr>
          <p:nvPr>
            <p:ph type="ctrTitle"/>
          </p:nvPr>
        </p:nvSpPr>
        <p:spPr/>
        <p:txBody>
          <a:bodyPr/>
          <a:lstStyle/>
          <a:p>
            <a:pPr>
              <a:defRPr/>
            </a:pPr>
            <a:r>
              <a:rPr lang="zh-TW" altLang="en-US" dirty="0" smtClean="0"/>
              <a:t>建立自訂軟體更新的定義</a:t>
            </a:r>
            <a:endParaRPr lang="en-US" dirty="0"/>
          </a:p>
        </p:txBody>
      </p:sp>
      <p:sp>
        <p:nvSpPr>
          <p:cNvPr id="7" name="TextBox 6"/>
          <p:cNvSpPr txBox="1"/>
          <p:nvPr/>
        </p:nvSpPr>
        <p:spPr>
          <a:xfrm>
            <a:off x="685800" y="949079"/>
            <a:ext cx="7772400" cy="1538883"/>
          </a:xfrm>
          <a:prstGeom prst="rect">
            <a:avLst/>
          </a:prstGeom>
          <a:noFill/>
        </p:spPr>
        <p:txBody>
          <a:bodyPr wrap="square" lIns="0" tIns="0" rIns="0" bIns="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kumimoji="0" lang="en-US" sz="10000" b="1" spc="-642" dirty="0">
                <a:ln w="11430"/>
                <a:gradFill>
                  <a:gsLst>
                    <a:gs pos="0">
                      <a:schemeClr val="accent5">
                        <a:lumMod val="20000"/>
                        <a:lumOff val="80000"/>
                      </a:schemeClr>
                    </a:gs>
                    <a:gs pos="37000">
                      <a:schemeClr val="accent5">
                        <a:lumMod val="40000"/>
                        <a:lumOff val="60000"/>
                      </a:schemeClr>
                    </a:gs>
                    <a:gs pos="85000">
                      <a:schemeClr val="accent5">
                        <a:lumMod val="75000"/>
                      </a:schemeClr>
                    </a:gs>
                  </a:gsLst>
                  <a:lin ang="5400000"/>
                </a:gradFill>
                <a:effectLst>
                  <a:outerShdw blurRad="50800" dist="39000" dir="5460000" algn="tl">
                    <a:srgbClr val="000000">
                      <a:alpha val="38000"/>
                    </a:srgbClr>
                  </a:outerShdw>
                </a:effectLst>
                <a:latin typeface="Segoe" pitchFamily="34" charset="0"/>
                <a:ea typeface="+mn-ea"/>
              </a:rPr>
              <a:t>demo</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Snap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6" name="Rectangle 6"/>
          <p:cNvSpPr>
            <a:spLocks noGrp="1" noChangeArrowheads="1"/>
          </p:cNvSpPr>
          <p:nvPr>
            <p:ph type="title"/>
          </p:nvPr>
        </p:nvSpPr>
        <p:spPr>
          <a:noFill/>
        </p:spPr>
        <p:txBody>
          <a:bodyPr/>
          <a:lstStyle/>
          <a:p>
            <a:r>
              <a:rPr lang="zh-TW" altLang="en-US" dirty="0" smtClean="0">
                <a:effectLst>
                  <a:outerShdw blurRad="38100" dist="38100" dir="2700000" algn="tl">
                    <a:srgbClr val="000000">
                      <a:alpha val="43137"/>
                    </a:srgbClr>
                  </a:outerShdw>
                </a:effectLst>
              </a:rPr>
              <a:t>匯入軟體更新的定義</a:t>
            </a:r>
            <a:endParaRPr lang="en-US" altLang="zh-TW" dirty="0">
              <a:effectLst>
                <a:outerShdw blurRad="38100" dist="38100" dir="2700000" algn="tl">
                  <a:srgbClr val="000000">
                    <a:alpha val="43137"/>
                  </a:srgbClr>
                </a:outerShdw>
              </a:effectLst>
            </a:endParaRPr>
          </a:p>
        </p:txBody>
      </p:sp>
      <p:sp>
        <p:nvSpPr>
          <p:cNvPr id="158729" name="Rectangle 9"/>
          <p:cNvSpPr>
            <a:spLocks noGrp="1" noChangeArrowheads="1"/>
          </p:cNvSpPr>
          <p:nvPr>
            <p:ph type="body" idx="1"/>
          </p:nvPr>
        </p:nvSpPr>
        <p:spPr>
          <a:xfrm>
            <a:off x="381000" y="1398588"/>
            <a:ext cx="8439150" cy="5121275"/>
          </a:xfrm>
          <a:noFill/>
          <a:ln/>
        </p:spPr>
        <p:txBody>
          <a:bodyPr lIns="92075" tIns="46038" rIns="92075" bIns="46038"/>
          <a:lstStyle/>
          <a:p>
            <a:pPr>
              <a:lnSpc>
                <a:spcPct val="133000"/>
              </a:lnSpc>
            </a:pPr>
            <a:r>
              <a:rPr lang="zh-TW" altLang="en-US" dirty="0" smtClean="0"/>
              <a:t>協力廠商軟體的更新</a:t>
            </a:r>
            <a:endParaRPr lang="en-US" altLang="zh-TW" dirty="0"/>
          </a:p>
          <a:p>
            <a:pPr marL="989013" lvl="1" indent="-187325">
              <a:lnSpc>
                <a:spcPct val="100000"/>
              </a:lnSpc>
              <a:spcBef>
                <a:spcPts val="300"/>
              </a:spcBef>
              <a:spcAft>
                <a:spcPts val="300"/>
              </a:spcAft>
            </a:pPr>
            <a:r>
              <a:rPr lang="zh-TW" altLang="en-US" sz="2000" dirty="0" smtClean="0">
                <a:sym typeface="Wingdings"/>
              </a:rPr>
              <a:t>重新整理 </a:t>
            </a:r>
            <a:r>
              <a:rPr lang="en-US" altLang="zh-TW" sz="2000" dirty="0" smtClean="0">
                <a:sym typeface="Wingdings"/>
              </a:rPr>
              <a:t>(Refresh) </a:t>
            </a:r>
            <a:r>
              <a:rPr lang="zh-TW" altLang="en-US" sz="2000" dirty="0" smtClean="0">
                <a:sym typeface="Wingdings"/>
              </a:rPr>
              <a:t>以取得最新的更新定義</a:t>
            </a:r>
            <a:endParaRPr lang="en-US" altLang="zh-TW" sz="2000" dirty="0" smtClean="0">
              <a:sym typeface="Wingdings"/>
            </a:endParaRPr>
          </a:p>
          <a:p>
            <a:pPr marL="989013" lvl="1" indent="-187325">
              <a:lnSpc>
                <a:spcPct val="100000"/>
              </a:lnSpc>
              <a:spcBef>
                <a:spcPts val="300"/>
              </a:spcBef>
              <a:spcAft>
                <a:spcPts val="300"/>
              </a:spcAft>
            </a:pPr>
            <a:r>
              <a:rPr lang="zh-TW" altLang="en-US" sz="2000" dirty="0" smtClean="0">
                <a:sym typeface="Wingdings"/>
              </a:rPr>
              <a:t>也可經由匯入更新 </a:t>
            </a:r>
            <a:r>
              <a:rPr lang="en-US" altLang="zh-TW" sz="2000" dirty="0" smtClean="0">
                <a:sym typeface="Wingdings"/>
              </a:rPr>
              <a:t>(Import Update)</a:t>
            </a:r>
            <a:r>
              <a:rPr lang="zh-TW" altLang="en-US" sz="2000" dirty="0" smtClean="0">
                <a:sym typeface="Wingdings"/>
              </a:rPr>
              <a:t> 加入所需的定義</a:t>
            </a:r>
            <a:endParaRPr lang="en-US" altLang="zh-TW" sz="2000" dirty="0" smtClean="0">
              <a:sym typeface="Wingdings"/>
            </a:endParaRPr>
          </a:p>
          <a:p>
            <a:pPr marL="1331913" lvl="2" indent="-187325">
              <a:spcBef>
                <a:spcPts val="300"/>
              </a:spcBef>
              <a:spcAft>
                <a:spcPts val="300"/>
              </a:spcAft>
            </a:pPr>
            <a:r>
              <a:rPr lang="zh-TW" altLang="en-US" sz="1600" dirty="0" smtClean="0">
                <a:sym typeface="Wingdings"/>
              </a:rPr>
              <a:t>批次匯入類別</a:t>
            </a:r>
            <a:endParaRPr lang="en-US" altLang="zh-TW" sz="1600" dirty="0" smtClean="0">
              <a:sym typeface="Wingdings"/>
            </a:endParaRPr>
          </a:p>
          <a:p>
            <a:pPr marL="1331913" lvl="2" indent="-187325">
              <a:spcBef>
                <a:spcPts val="300"/>
              </a:spcBef>
              <a:spcAft>
                <a:spcPts val="300"/>
              </a:spcAft>
            </a:pPr>
            <a:r>
              <a:rPr lang="zh-TW" altLang="en-US" sz="1600" dirty="0" smtClean="0">
                <a:sym typeface="Wingdings"/>
              </a:rPr>
              <a:t>單一匯入類別</a:t>
            </a:r>
            <a:endParaRPr lang="en-US" altLang="zh-TW" sz="1600" dirty="0" smtClean="0">
              <a:sym typeface="Wingdings"/>
            </a:endParaRPr>
          </a:p>
          <a:p>
            <a:pPr marL="989013" lvl="1" indent="-187325">
              <a:lnSpc>
                <a:spcPct val="100000"/>
              </a:lnSpc>
              <a:spcBef>
                <a:spcPts val="300"/>
              </a:spcBef>
              <a:spcAft>
                <a:spcPts val="300"/>
              </a:spcAft>
            </a:pPr>
            <a:r>
              <a:rPr lang="zh-TW" altLang="en-US" sz="2000" dirty="0" smtClean="0">
                <a:sym typeface="Wingdings"/>
              </a:rPr>
              <a:t>接受協力廠商更新軟體的簽章</a:t>
            </a:r>
            <a:endParaRPr lang="en-US" altLang="zh-TW" sz="2000" dirty="0" smtClean="0">
              <a:sym typeface="Wingdings"/>
            </a:endParaRPr>
          </a:p>
        </p:txBody>
      </p:sp>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descr="Snap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6" name="Rectangle 6"/>
          <p:cNvSpPr>
            <a:spLocks noGrp="1" noChangeArrowheads="1"/>
          </p:cNvSpPr>
          <p:nvPr>
            <p:ph type="title"/>
          </p:nvPr>
        </p:nvSpPr>
        <p:spPr>
          <a:noFill/>
        </p:spPr>
        <p:txBody>
          <a:bodyPr/>
          <a:lstStyle/>
          <a:p>
            <a:r>
              <a:rPr lang="zh-TW" altLang="en-US" dirty="0" smtClean="0">
                <a:effectLst>
                  <a:outerShdw blurRad="38100" dist="38100" dir="2700000" algn="tl">
                    <a:srgbClr val="000000">
                      <a:alpha val="43137"/>
                    </a:srgbClr>
                  </a:outerShdw>
                </a:effectLst>
              </a:rPr>
              <a:t>發佈自訂軟體更新至更新伺服器</a:t>
            </a:r>
          </a:p>
        </p:txBody>
      </p:sp>
      <p:sp>
        <p:nvSpPr>
          <p:cNvPr id="158729" name="Rectangle 9"/>
          <p:cNvSpPr>
            <a:spLocks noGrp="1" noChangeArrowheads="1"/>
          </p:cNvSpPr>
          <p:nvPr>
            <p:ph type="body" idx="1"/>
          </p:nvPr>
        </p:nvSpPr>
        <p:spPr>
          <a:xfrm>
            <a:off x="381000" y="1398588"/>
            <a:ext cx="8439150" cy="5121275"/>
          </a:xfrm>
          <a:noFill/>
          <a:ln/>
        </p:spPr>
        <p:txBody>
          <a:bodyPr lIns="92075" tIns="46038" rIns="92075" bIns="46038"/>
          <a:lstStyle/>
          <a:p>
            <a:pPr>
              <a:lnSpc>
                <a:spcPct val="133000"/>
              </a:lnSpc>
            </a:pPr>
            <a:r>
              <a:rPr lang="zh-TW" altLang="en-US" dirty="0" smtClean="0"/>
              <a:t>設定</a:t>
            </a:r>
            <a:r>
              <a:rPr lang="zh-TW" altLang="en-US" dirty="0" smtClean="0">
                <a:latin typeface="新細明體"/>
                <a:ea typeface="新細明體"/>
              </a:rPr>
              <a:t>「</a:t>
            </a:r>
            <a:r>
              <a:rPr lang="zh-TW" altLang="en-US" dirty="0" smtClean="0"/>
              <a:t>發佈旗標 </a:t>
            </a:r>
            <a:r>
              <a:rPr lang="en-US" altLang="zh-TW" dirty="0" smtClean="0"/>
              <a:t>(Publish Flag)</a:t>
            </a:r>
            <a:r>
              <a:rPr lang="zh-TW" altLang="en-US" dirty="0" smtClean="0">
                <a:latin typeface="新細明體"/>
                <a:ea typeface="新細明體"/>
              </a:rPr>
              <a:t>」</a:t>
            </a:r>
            <a:endParaRPr lang="en-US" altLang="zh-TW" dirty="0" smtClean="0">
              <a:latin typeface="新細明體"/>
              <a:ea typeface="新細明體"/>
            </a:endParaRPr>
          </a:p>
          <a:p>
            <a:pPr marL="989013" lvl="1" indent="-187325">
              <a:lnSpc>
                <a:spcPct val="100000"/>
              </a:lnSpc>
              <a:spcBef>
                <a:spcPts val="300"/>
              </a:spcBef>
              <a:spcAft>
                <a:spcPts val="300"/>
              </a:spcAft>
            </a:pPr>
            <a:r>
              <a:rPr lang="zh-TW" altLang="en-US" sz="2000" dirty="0" smtClean="0">
                <a:sym typeface="Wingdings"/>
              </a:rPr>
              <a:t>單一更新</a:t>
            </a:r>
            <a:endParaRPr lang="en-US" altLang="zh-TW" sz="2000" dirty="0" smtClean="0">
              <a:sym typeface="Wingdings"/>
            </a:endParaRPr>
          </a:p>
          <a:p>
            <a:pPr marL="989013" lvl="1" indent="-187325">
              <a:lnSpc>
                <a:spcPct val="100000"/>
              </a:lnSpc>
              <a:spcBef>
                <a:spcPts val="300"/>
              </a:spcBef>
              <a:spcAft>
                <a:spcPts val="300"/>
              </a:spcAft>
            </a:pPr>
            <a:r>
              <a:rPr lang="zh-TW" altLang="en-US" sz="2000" dirty="0" smtClean="0">
                <a:sym typeface="Wingdings"/>
              </a:rPr>
              <a:t>所有更新</a:t>
            </a:r>
            <a:endParaRPr lang="en-US" altLang="zh-TW" sz="2000" dirty="0" smtClean="0">
              <a:sym typeface="Wingdings"/>
            </a:endParaRPr>
          </a:p>
          <a:p>
            <a:pPr>
              <a:lnSpc>
                <a:spcPct val="133000"/>
              </a:lnSpc>
            </a:pPr>
            <a:r>
              <a:rPr lang="zh-TW" altLang="en-US" dirty="0" smtClean="0"/>
              <a:t>發佈更新 </a:t>
            </a:r>
            <a:r>
              <a:rPr lang="en-US" altLang="zh-TW" dirty="0" smtClean="0"/>
              <a:t>(Publish Update)</a:t>
            </a:r>
          </a:p>
          <a:p>
            <a:pPr marL="989013" lvl="1" indent="-187325">
              <a:lnSpc>
                <a:spcPct val="100000"/>
              </a:lnSpc>
              <a:spcBef>
                <a:spcPts val="300"/>
              </a:spcBef>
              <a:spcAft>
                <a:spcPts val="300"/>
              </a:spcAft>
            </a:pPr>
            <a:r>
              <a:rPr lang="zh-TW" altLang="en-US" sz="2000" dirty="0" smtClean="0">
                <a:sym typeface="Wingdings"/>
              </a:rPr>
              <a:t>依據之前的設定進行作業</a:t>
            </a:r>
            <a:endParaRPr lang="en-US" altLang="zh-TW" sz="2000" dirty="0" smtClean="0">
              <a:sym typeface="Wingdings"/>
            </a:endParaRPr>
          </a:p>
          <a:p>
            <a:pPr marL="989013" lvl="1" indent="-187325">
              <a:lnSpc>
                <a:spcPct val="100000"/>
              </a:lnSpc>
              <a:spcBef>
                <a:spcPts val="300"/>
              </a:spcBef>
              <a:spcAft>
                <a:spcPts val="300"/>
              </a:spcAft>
            </a:pPr>
            <a:r>
              <a:rPr lang="zh-TW" altLang="en-US" sz="2000" dirty="0" smtClean="0">
                <a:sym typeface="Wingdings"/>
              </a:rPr>
              <a:t>接受協力廠商的簽章</a:t>
            </a:r>
            <a:endParaRPr lang="en-US" altLang="zh-TW" sz="2000" dirty="0" smtClean="0">
              <a:sym typeface="Wingdings"/>
            </a:endParaRPr>
          </a:p>
        </p:txBody>
      </p:sp>
    </p:spTree>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spect="1" noChangeArrowheads="1"/>
          </p:cNvSpPr>
          <p:nvPr/>
        </p:nvSpPr>
        <p:spPr bwMode="auto">
          <a:xfrm>
            <a:off x="0" y="1216024"/>
            <a:ext cx="9144000" cy="1095375"/>
          </a:xfrm>
          <a:prstGeom prst="rect">
            <a:avLst/>
          </a:prstGeom>
          <a:gradFill rotWithShape="1">
            <a:gsLst>
              <a:gs pos="0">
                <a:srgbClr val="F9BE67">
                  <a:alpha val="84000"/>
                </a:srgbClr>
              </a:gs>
              <a:gs pos="100000">
                <a:srgbClr val="F9BE67">
                  <a:gamma/>
                  <a:tint val="60392"/>
                  <a:invGamma/>
                  <a:alpha val="6000"/>
                </a:srgbClr>
              </a:gs>
            </a:gsLst>
            <a:lin ang="0" scaled="1"/>
          </a:gradFill>
          <a:ln w="9525">
            <a:noFill/>
            <a:miter lim="800000"/>
            <a:headEnd/>
            <a:tailE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5000" b="1" i="1"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itchFamily="34" charset="0"/>
              <a:ea typeface="新細明體" pitchFamily="18" charset="-120"/>
              <a:cs typeface="+mn-cs"/>
            </a:endParaRPr>
          </a:p>
        </p:txBody>
      </p:sp>
      <p:sp>
        <p:nvSpPr>
          <p:cNvPr id="10" name="Rectangle 5"/>
          <p:cNvSpPr>
            <a:spLocks noChangeArrowheads="1"/>
          </p:cNvSpPr>
          <p:nvPr/>
        </p:nvSpPr>
        <p:spPr bwMode="auto">
          <a:xfrm>
            <a:off x="2605088" y="1216025"/>
            <a:ext cx="6538912" cy="1095375"/>
          </a:xfrm>
          <a:prstGeom prst="rect">
            <a:avLst/>
          </a:prstGeom>
          <a:gradFill rotWithShape="1">
            <a:gsLst>
              <a:gs pos="0">
                <a:srgbClr val="FFFFFF">
                  <a:gamma/>
                  <a:shade val="46275"/>
                  <a:invGamma/>
                  <a:alpha val="0"/>
                </a:srgbClr>
              </a:gs>
              <a:gs pos="100000">
                <a:srgbClr val="FFFFFF"/>
              </a:gs>
            </a:gsLst>
            <a:lin ang="0" scaled="1"/>
          </a:gradFill>
          <a:ln w="9525" algn="ctr">
            <a:noFill/>
            <a:miter lim="800000"/>
            <a:headEnd/>
            <a:tailE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400" b="1"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Segoe" pitchFamily="34" charset="0"/>
              <a:ea typeface="標楷體"/>
              <a:cs typeface="+mn-cs"/>
            </a:endParaRPr>
          </a:p>
        </p:txBody>
      </p:sp>
      <p:sp>
        <p:nvSpPr>
          <p:cNvPr id="4" name="Title 3"/>
          <p:cNvSpPr>
            <a:spLocks noGrp="1"/>
          </p:cNvSpPr>
          <p:nvPr>
            <p:ph type="ctrTitle"/>
          </p:nvPr>
        </p:nvSpPr>
        <p:spPr>
          <a:xfrm>
            <a:off x="685800" y="2487962"/>
            <a:ext cx="7772400" cy="1470025"/>
          </a:xfrm>
        </p:spPr>
        <p:txBody>
          <a:bodyPr/>
          <a:lstStyle/>
          <a:p>
            <a:pPr>
              <a:defRPr/>
            </a:pPr>
            <a:r>
              <a:rPr lang="zh-TW" altLang="en-US" dirty="0" smtClean="0"/>
              <a:t>匯入協力廠商軟體更新的定義</a:t>
            </a:r>
            <a:r>
              <a:rPr lang="en-US" altLang="zh-TW" dirty="0" smtClean="0"/>
              <a:t/>
            </a:r>
            <a:br>
              <a:rPr lang="en-US" altLang="zh-TW" dirty="0" smtClean="0"/>
            </a:br>
            <a:r>
              <a:rPr lang="zh-TW" altLang="en-US" dirty="0" smtClean="0"/>
              <a:t>發佈更新</a:t>
            </a:r>
            <a:endParaRPr lang="en-US" dirty="0"/>
          </a:p>
        </p:txBody>
      </p:sp>
      <p:sp>
        <p:nvSpPr>
          <p:cNvPr id="7" name="TextBox 6"/>
          <p:cNvSpPr txBox="1"/>
          <p:nvPr/>
        </p:nvSpPr>
        <p:spPr>
          <a:xfrm>
            <a:off x="685800" y="949079"/>
            <a:ext cx="7772400" cy="1538883"/>
          </a:xfrm>
          <a:prstGeom prst="rect">
            <a:avLst/>
          </a:prstGeom>
          <a:noFill/>
        </p:spPr>
        <p:txBody>
          <a:bodyPr wrap="square" lIns="0" tIns="0" rIns="0" bIns="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kumimoji="0" lang="en-US" sz="10000" b="1" spc="-642" dirty="0">
                <a:ln w="11430"/>
                <a:gradFill>
                  <a:gsLst>
                    <a:gs pos="0">
                      <a:schemeClr val="accent5">
                        <a:lumMod val="20000"/>
                        <a:lumOff val="80000"/>
                      </a:schemeClr>
                    </a:gs>
                    <a:gs pos="37000">
                      <a:schemeClr val="accent5">
                        <a:lumMod val="40000"/>
                        <a:lumOff val="60000"/>
                      </a:schemeClr>
                    </a:gs>
                    <a:gs pos="85000">
                      <a:schemeClr val="accent5">
                        <a:lumMod val="75000"/>
                      </a:schemeClr>
                    </a:gs>
                  </a:gsLst>
                  <a:lin ang="5400000"/>
                </a:gradFill>
                <a:effectLst>
                  <a:outerShdw blurRad="50800" dist="39000" dir="5460000" algn="tl">
                    <a:srgbClr val="000000">
                      <a:alpha val="38000"/>
                    </a:srgbClr>
                  </a:outerShdw>
                </a:effectLst>
                <a:latin typeface="Segoe" pitchFamily="34" charset="0"/>
                <a:ea typeface="+mn-ea"/>
              </a:rPr>
              <a:t>demo</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descr="Snap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Snap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title"/>
          </p:nvPr>
        </p:nvSpPr>
        <p:spPr>
          <a:xfrm>
            <a:off x="367200" y="219600"/>
            <a:ext cx="8510588" cy="750888"/>
          </a:xfrm>
        </p:spPr>
        <p:txBody>
          <a:bodyPr lIns="92075" tIns="46038" rIns="92075" bIns="46038"/>
          <a:lstStyle/>
          <a:p>
            <a:pPr>
              <a:defRPr/>
            </a:pPr>
            <a:r>
              <a:rPr lang="zh-TW" altLang="en-US" dirty="0" smtClean="0">
                <a:solidFill>
                  <a:srgbClr val="FFFF00"/>
                </a:solidFill>
                <a:effectLst>
                  <a:outerShdw blurRad="38100" dist="38100" dir="2700000" algn="tl">
                    <a:srgbClr val="000000">
                      <a:alpha val="43137"/>
                    </a:srgbClr>
                  </a:outerShdw>
                </a:effectLst>
                <a:latin typeface="微軟正黑體" pitchFamily="34" charset="-120"/>
              </a:rPr>
              <a:t>在何處取得</a:t>
            </a:r>
            <a:r>
              <a:rPr lang="zh-CN" altLang="en-US" dirty="0" smtClean="0">
                <a:solidFill>
                  <a:srgbClr val="FFFF00"/>
                </a:solidFill>
                <a:effectLst>
                  <a:outerShdw blurRad="38100" dist="38100" dir="2700000" algn="tl">
                    <a:srgbClr val="000000">
                      <a:alpha val="43137"/>
                    </a:srgbClr>
                  </a:outerShdw>
                </a:effectLst>
                <a:latin typeface="微軟正黑體" pitchFamily="34" charset="-120"/>
              </a:rPr>
              <a:t> </a:t>
            </a:r>
            <a:r>
              <a:rPr lang="en-US" altLang="zh-CN" dirty="0" smtClean="0">
                <a:solidFill>
                  <a:srgbClr val="FFFF00"/>
                </a:solidFill>
                <a:effectLst>
                  <a:outerShdw blurRad="38100" dist="38100" dir="2700000" algn="tl">
                    <a:srgbClr val="000000">
                      <a:alpha val="43137"/>
                    </a:srgbClr>
                  </a:outerShdw>
                </a:effectLst>
                <a:latin typeface="微軟正黑體" pitchFamily="34" charset="-120"/>
              </a:rPr>
              <a:t>TechNet</a:t>
            </a:r>
            <a:r>
              <a:rPr lang="en-US" altLang="zh-TW" dirty="0" smtClean="0">
                <a:solidFill>
                  <a:srgbClr val="FFFF00"/>
                </a:solidFill>
                <a:effectLst>
                  <a:outerShdw blurRad="38100" dist="38100" dir="2700000" algn="tl">
                    <a:srgbClr val="000000">
                      <a:alpha val="43137"/>
                    </a:srgbClr>
                  </a:outerShdw>
                </a:effectLst>
                <a:latin typeface="微軟正黑體" pitchFamily="34" charset="-120"/>
              </a:rPr>
              <a:t> </a:t>
            </a:r>
            <a:r>
              <a:rPr lang="zh-TW" altLang="en-US" dirty="0" smtClean="0">
                <a:solidFill>
                  <a:srgbClr val="FFFF00"/>
                </a:solidFill>
                <a:effectLst>
                  <a:outerShdw blurRad="38100" dist="38100" dir="2700000" algn="tl">
                    <a:srgbClr val="000000">
                      <a:alpha val="43137"/>
                    </a:srgbClr>
                  </a:outerShdw>
                </a:effectLst>
                <a:latin typeface="微軟正黑體" pitchFamily="34" charset="-120"/>
              </a:rPr>
              <a:t>相關資訊？</a:t>
            </a:r>
            <a:endParaRPr lang="zh-CN" altLang="en-US" dirty="0" smtClean="0">
              <a:solidFill>
                <a:srgbClr val="FFFF00"/>
              </a:solidFill>
              <a:effectLst>
                <a:outerShdw blurRad="38100" dist="38100" dir="2700000" algn="tl">
                  <a:srgbClr val="000000">
                    <a:alpha val="43137"/>
                  </a:srgbClr>
                </a:outerShdw>
              </a:effectLst>
              <a:latin typeface="微軟正黑體" pitchFamily="34" charset="-120"/>
            </a:endParaRPr>
          </a:p>
        </p:txBody>
      </p:sp>
      <p:sp>
        <p:nvSpPr>
          <p:cNvPr id="237571" name="Rectangle 3"/>
          <p:cNvSpPr>
            <a:spLocks noGrp="1" noChangeArrowheads="1"/>
          </p:cNvSpPr>
          <p:nvPr>
            <p:ph type="body" idx="1"/>
          </p:nvPr>
        </p:nvSpPr>
        <p:spPr>
          <a:xfrm>
            <a:off x="-34925" y="1557338"/>
            <a:ext cx="9144000" cy="5184775"/>
          </a:xfrm>
          <a:noFill/>
        </p:spPr>
        <p:txBody>
          <a:bodyPr lIns="92075" tIns="46038" rIns="92075" bIns="46038"/>
          <a:lstStyle/>
          <a:p>
            <a:pPr>
              <a:lnSpc>
                <a:spcPct val="100000"/>
              </a:lnSpc>
              <a:spcBef>
                <a:spcPts val="1800"/>
              </a:spcBef>
            </a:pPr>
            <a:r>
              <a:rPr lang="zh-TW" altLang="en-US" dirty="0" smtClean="0"/>
              <a:t>訂閱 </a:t>
            </a:r>
            <a:r>
              <a:rPr lang="en-US" altLang="zh-CN" dirty="0" smtClean="0"/>
              <a:t>TechNet</a:t>
            </a:r>
            <a:r>
              <a:rPr lang="en-US" altLang="zh-TW" dirty="0" smtClean="0"/>
              <a:t> </a:t>
            </a:r>
            <a:r>
              <a:rPr lang="zh-TW" altLang="en-US" dirty="0" smtClean="0"/>
              <a:t>資訊技術人快訊</a:t>
            </a:r>
            <a:r>
              <a:rPr lang="en-US" altLang="zh-TW" dirty="0" smtClean="0"/>
              <a:t/>
            </a:r>
            <a:br>
              <a:rPr lang="en-US" altLang="zh-TW" dirty="0" smtClean="0"/>
            </a:br>
            <a:r>
              <a:rPr lang="en-US" altLang="zh-CN" sz="2000" b="0" dirty="0" smtClean="0"/>
              <a:t>http://www.microsoft.com/taiwan/technet/flash</a:t>
            </a:r>
            <a:endParaRPr lang="en-US" altLang="zh-TW" sz="2000" b="0" dirty="0" smtClean="0"/>
          </a:p>
          <a:p>
            <a:pPr>
              <a:lnSpc>
                <a:spcPct val="100000"/>
              </a:lnSpc>
              <a:spcBef>
                <a:spcPts val="1800"/>
              </a:spcBef>
            </a:pPr>
            <a:r>
              <a:rPr lang="zh-TW" altLang="en-US" dirty="0" smtClean="0"/>
              <a:t>訂閱 </a:t>
            </a:r>
            <a:r>
              <a:rPr lang="en-US" altLang="zh-TW" dirty="0" smtClean="0"/>
              <a:t>TechNet Plus</a:t>
            </a:r>
            <a:br>
              <a:rPr lang="en-US" altLang="zh-TW" dirty="0" smtClean="0"/>
            </a:br>
            <a:r>
              <a:rPr lang="en-US" altLang="zh-CN" sz="2000" b="0" dirty="0" smtClean="0"/>
              <a:t>http://www.microsoft.com/taiwan/technet</a:t>
            </a:r>
            <a:endParaRPr lang="en-US" altLang="zh-TW" sz="2000" b="0" dirty="0" smtClean="0"/>
          </a:p>
          <a:p>
            <a:pPr>
              <a:lnSpc>
                <a:spcPct val="100000"/>
              </a:lnSpc>
              <a:spcBef>
                <a:spcPts val="1800"/>
              </a:spcBef>
            </a:pPr>
            <a:r>
              <a:rPr lang="zh-TW" altLang="en-US" dirty="0" smtClean="0"/>
              <a:t>參加</a:t>
            </a:r>
            <a:r>
              <a:rPr lang="zh-CN" altLang="zh-TW" dirty="0" smtClean="0"/>
              <a:t> </a:t>
            </a:r>
            <a:r>
              <a:rPr lang="en-US" altLang="zh-CN" dirty="0" smtClean="0"/>
              <a:t>TechNet</a:t>
            </a:r>
            <a:r>
              <a:rPr lang="en-US" altLang="zh-TW" dirty="0" smtClean="0"/>
              <a:t> </a:t>
            </a:r>
            <a:r>
              <a:rPr lang="zh-CN" altLang="en-US" dirty="0" smtClean="0"/>
              <a:t>的活</a:t>
            </a:r>
            <a:r>
              <a:rPr lang="zh-TW" altLang="en-US" dirty="0" smtClean="0"/>
              <a:t>動</a:t>
            </a:r>
            <a:r>
              <a:rPr lang="en-US" altLang="zh-TW" dirty="0" smtClean="0"/>
              <a:t/>
            </a:r>
            <a:br>
              <a:rPr lang="en-US" altLang="zh-TW" dirty="0" smtClean="0"/>
            </a:br>
            <a:r>
              <a:rPr lang="en-US" altLang="zh-CN" sz="2000" b="0" dirty="0" smtClean="0"/>
              <a:t>http://www.microsoft.com/taiwan/technet</a:t>
            </a:r>
            <a:endParaRPr lang="en-US" altLang="zh-TW" sz="2000" b="0" dirty="0" smtClean="0"/>
          </a:p>
          <a:p>
            <a:pPr>
              <a:lnSpc>
                <a:spcPct val="100000"/>
              </a:lnSpc>
              <a:spcBef>
                <a:spcPts val="1800"/>
              </a:spcBef>
            </a:pPr>
            <a:r>
              <a:rPr lang="zh-TW" altLang="en-US" dirty="0" smtClean="0"/>
              <a:t>下載 </a:t>
            </a:r>
            <a:r>
              <a:rPr lang="en-US" altLang="zh-TW" dirty="0" smtClean="0"/>
              <a:t>TechNet </a:t>
            </a:r>
            <a:r>
              <a:rPr lang="zh-TW" altLang="en-US" dirty="0" smtClean="0"/>
              <a:t>研討會簡報與錄影檔</a:t>
            </a:r>
            <a:r>
              <a:rPr lang="en-US" altLang="zh-TW" dirty="0" smtClean="0"/>
              <a:t/>
            </a:r>
            <a:br>
              <a:rPr lang="en-US" altLang="zh-TW" dirty="0" smtClean="0"/>
            </a:br>
            <a:r>
              <a:rPr lang="en-US" altLang="zh-CN" sz="2000" b="0" dirty="0" smtClean="0"/>
              <a:t>http://www.microsoft.com/taiwan/technet/webcast</a:t>
            </a:r>
          </a:p>
        </p:txBody>
      </p:sp>
    </p:spTree>
    <p:custDataLst>
      <p:tags r:id="rId1"/>
    </p:custData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3" descr="tag"/>
          <p:cNvPicPr>
            <a:picLocks noChangeAspect="1" noChangeArrowheads="1"/>
          </p:cNvPicPr>
          <p:nvPr/>
        </p:nvPicPr>
        <p:blipFill>
          <a:blip r:embed="rId3"/>
          <a:srcRect/>
          <a:stretch>
            <a:fillRect/>
          </a:stretch>
        </p:blipFill>
        <p:spPr bwMode="auto">
          <a:xfrm>
            <a:off x="307975" y="2708275"/>
            <a:ext cx="8651875" cy="1439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6" name="Rectangle 6"/>
          <p:cNvSpPr>
            <a:spLocks noGrp="1" noChangeArrowheads="1"/>
          </p:cNvSpPr>
          <p:nvPr>
            <p:ph type="title"/>
          </p:nvPr>
        </p:nvSpPr>
        <p:spPr>
          <a:noFill/>
        </p:spPr>
        <p:txBody>
          <a:bodyPr/>
          <a:lstStyle/>
          <a:p>
            <a:r>
              <a:rPr lang="zh-TW" altLang="en-US" dirty="0">
                <a:effectLst>
                  <a:outerShdw blurRad="38100" dist="38100" dir="2700000" algn="tl">
                    <a:srgbClr val="000000">
                      <a:alpha val="43137"/>
                    </a:srgbClr>
                  </a:outerShdw>
                </a:effectLst>
              </a:rPr>
              <a:t>預先基礎需求</a:t>
            </a:r>
            <a:endParaRPr lang="en-US" altLang="zh-TW" dirty="0">
              <a:effectLst>
                <a:outerShdw blurRad="38100" dist="38100" dir="2700000" algn="tl">
                  <a:srgbClr val="000000">
                    <a:alpha val="43137"/>
                  </a:srgbClr>
                </a:outerShdw>
              </a:effectLst>
            </a:endParaRPr>
          </a:p>
        </p:txBody>
      </p:sp>
      <p:sp>
        <p:nvSpPr>
          <p:cNvPr id="158729" name="Rectangle 9"/>
          <p:cNvSpPr>
            <a:spLocks noGrp="1" noChangeArrowheads="1"/>
          </p:cNvSpPr>
          <p:nvPr>
            <p:ph type="body" idx="1"/>
          </p:nvPr>
        </p:nvSpPr>
        <p:spPr>
          <a:xfrm>
            <a:off x="381000" y="1398588"/>
            <a:ext cx="8439150" cy="5121275"/>
          </a:xfrm>
          <a:noFill/>
          <a:ln/>
        </p:spPr>
        <p:txBody>
          <a:bodyPr lIns="92075" tIns="46038" rIns="92075" bIns="46038"/>
          <a:lstStyle/>
          <a:p>
            <a:pPr>
              <a:lnSpc>
                <a:spcPct val="133000"/>
              </a:lnSpc>
            </a:pPr>
            <a:r>
              <a:rPr lang="zh-TW" altLang="en-US" dirty="0"/>
              <a:t>熟悉技術：</a:t>
            </a:r>
            <a:endParaRPr lang="en-US" altLang="zh-TW" dirty="0"/>
          </a:p>
          <a:p>
            <a:pPr lvl="1">
              <a:lnSpc>
                <a:spcPct val="133000"/>
              </a:lnSpc>
            </a:pPr>
            <a:r>
              <a:rPr lang="en-US" altLang="zh-TW" dirty="0"/>
              <a:t>Windows Server 2003 </a:t>
            </a:r>
            <a:r>
              <a:rPr lang="zh-TW" altLang="en-US" dirty="0"/>
              <a:t>的操作經驗</a:t>
            </a:r>
            <a:endParaRPr lang="en-US" altLang="zh-TW" dirty="0"/>
          </a:p>
          <a:p>
            <a:pPr lvl="1">
              <a:lnSpc>
                <a:spcPct val="133000"/>
              </a:lnSpc>
            </a:pPr>
            <a:r>
              <a:rPr lang="en-US" altLang="zh-TW" dirty="0"/>
              <a:t>Active Directory </a:t>
            </a:r>
            <a:r>
              <a:rPr lang="zh-TW" altLang="en-US" dirty="0"/>
              <a:t>的管理經驗</a:t>
            </a:r>
            <a:endParaRPr lang="en-US" altLang="zh-TW" dirty="0">
              <a:cs typeface="Arial" charset="0"/>
            </a:endParaRPr>
          </a:p>
          <a:p>
            <a:pPr>
              <a:lnSpc>
                <a:spcPct val="133000"/>
              </a:lnSpc>
            </a:pPr>
            <a:r>
              <a:rPr lang="zh-TW" altLang="en-US" dirty="0"/>
              <a:t>了解知識：</a:t>
            </a:r>
          </a:p>
          <a:p>
            <a:pPr lvl="1">
              <a:lnSpc>
                <a:spcPct val="133000"/>
              </a:lnSpc>
            </a:pPr>
            <a:r>
              <a:rPr lang="en-US" altLang="zh-TW" dirty="0" smtClean="0"/>
              <a:t>System Center Configuration Manager 2007 </a:t>
            </a:r>
            <a:r>
              <a:rPr lang="zh-TW" altLang="en-US" dirty="0" smtClean="0"/>
              <a:t>的</a:t>
            </a:r>
            <a:r>
              <a:rPr lang="en-US" altLang="zh-TW" dirty="0" smtClean="0"/>
              <a:t/>
            </a:r>
            <a:br>
              <a:rPr lang="en-US" altLang="zh-TW" dirty="0" smtClean="0"/>
            </a:br>
            <a:r>
              <a:rPr lang="zh-TW" altLang="en-US" dirty="0" smtClean="0"/>
              <a:t>基本</a:t>
            </a:r>
            <a:r>
              <a:rPr lang="zh-TW" altLang="en-US" dirty="0"/>
              <a:t>概念</a:t>
            </a:r>
            <a:r>
              <a:rPr lang="zh-TW" altLang="en-US" dirty="0" smtClean="0"/>
              <a:t>與維</a:t>
            </a:r>
            <a:r>
              <a:rPr lang="zh-TW" altLang="en-US" dirty="0"/>
              <a:t>運使用</a:t>
            </a:r>
            <a:endParaRPr lang="en-US" altLang="zh-TW" dirty="0"/>
          </a:p>
        </p:txBody>
      </p:sp>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descr="Snap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ChangeArrowheads="1"/>
          </p:cNvSpPr>
          <p:nvPr>
            <p:ph type="title"/>
          </p:nvPr>
        </p:nvSpPr>
        <p:spPr>
          <a:xfrm>
            <a:off x="366713" y="219074"/>
            <a:ext cx="8405812" cy="1198563"/>
          </a:xfrm>
        </p:spPr>
        <p:txBody>
          <a:bodyPr/>
          <a:lstStyle/>
          <a:p>
            <a:r>
              <a:rPr lang="en-US" altLang="zh-TW" dirty="0" smtClean="0"/>
              <a:t>SCUP</a:t>
            </a:r>
            <a:r>
              <a:rPr lang="zh-TW" altLang="en-US" dirty="0" smtClean="0"/>
              <a:t>自訂軟體更新技術的任務</a:t>
            </a:r>
            <a:r>
              <a:rPr lang="en-US" altLang="zh-TW" dirty="0" smtClean="0"/>
              <a:t/>
            </a:r>
            <a:br>
              <a:rPr lang="en-US" altLang="zh-TW" dirty="0" smtClean="0"/>
            </a:br>
            <a:r>
              <a:rPr lang="en-US" altLang="zh-TW" sz="2400" b="0" dirty="0" smtClean="0">
                <a:solidFill>
                  <a:srgbClr val="92D050"/>
                </a:solidFill>
              </a:rPr>
              <a:t>System Center Update Publisher 4.0</a:t>
            </a:r>
            <a:endParaRPr lang="zh-TW" altLang="en-US" sz="2400" b="0" dirty="0" smtClean="0">
              <a:solidFill>
                <a:srgbClr val="92D050"/>
              </a:solidFill>
            </a:endParaRPr>
          </a:p>
        </p:txBody>
      </p:sp>
      <p:sp>
        <p:nvSpPr>
          <p:cNvPr id="1025027" name="Rectangle 3"/>
          <p:cNvSpPr>
            <a:spLocks noGrp="1" noChangeArrowheads="1"/>
          </p:cNvSpPr>
          <p:nvPr>
            <p:ph type="body" idx="1"/>
          </p:nvPr>
        </p:nvSpPr>
        <p:spPr>
          <a:xfrm>
            <a:off x="381000" y="1417638"/>
            <a:ext cx="8410575" cy="4908734"/>
          </a:xfrm>
        </p:spPr>
        <p:txBody>
          <a:bodyPr/>
          <a:lstStyle/>
          <a:p>
            <a:r>
              <a:rPr lang="zh-TW" altLang="en-US" dirty="0" smtClean="0"/>
              <a:t>管理組織內自訂軟體的更新</a:t>
            </a:r>
            <a:endParaRPr lang="en-US" altLang="zh-TW" dirty="0" smtClean="0"/>
          </a:p>
          <a:p>
            <a:pPr lvl="1">
              <a:lnSpc>
                <a:spcPct val="100000"/>
              </a:lnSpc>
              <a:spcBef>
                <a:spcPts val="300"/>
              </a:spcBef>
              <a:spcAft>
                <a:spcPts val="300"/>
              </a:spcAft>
            </a:pPr>
            <a:r>
              <a:rPr lang="zh-TW" altLang="en-US" sz="2000" dirty="0" smtClean="0"/>
              <a:t>獨立軟體開發廠商 </a:t>
            </a:r>
            <a:r>
              <a:rPr lang="en-US" altLang="zh-TW" sz="2000" dirty="0" smtClean="0"/>
              <a:t>(Independent Software Vendors, ISV) </a:t>
            </a:r>
          </a:p>
          <a:p>
            <a:pPr lvl="1">
              <a:lnSpc>
                <a:spcPct val="100000"/>
              </a:lnSpc>
              <a:spcBef>
                <a:spcPts val="300"/>
              </a:spcBef>
              <a:spcAft>
                <a:spcPts val="300"/>
              </a:spcAft>
            </a:pPr>
            <a:r>
              <a:rPr lang="zh-TW" altLang="en-US" sz="2000" dirty="0" smtClean="0"/>
              <a:t>商務營運 </a:t>
            </a:r>
            <a:r>
              <a:rPr lang="en-US" altLang="zh-TW" sz="2000" dirty="0" smtClean="0"/>
              <a:t>(Line-of-Business, LOB)</a:t>
            </a:r>
          </a:p>
          <a:p>
            <a:pPr lvl="1">
              <a:lnSpc>
                <a:spcPct val="100000"/>
              </a:lnSpc>
              <a:spcBef>
                <a:spcPts val="300"/>
              </a:spcBef>
              <a:spcAft>
                <a:spcPts val="300"/>
              </a:spcAft>
            </a:pPr>
            <a:r>
              <a:rPr lang="zh-TW" altLang="en-US" sz="2000" dirty="0" smtClean="0"/>
              <a:t>企業自訂應用程式或驅動程式</a:t>
            </a:r>
            <a:endParaRPr kumimoji="0" lang="zh-TW" altLang="en-US" sz="2000" dirty="0"/>
          </a:p>
          <a:p>
            <a:r>
              <a:rPr lang="zh-TW" altLang="en-US" dirty="0" smtClean="0"/>
              <a:t>匯入更新類別資訊 </a:t>
            </a:r>
            <a:r>
              <a:rPr lang="en-US" altLang="zh-TW" dirty="0" smtClean="0"/>
              <a:t>(Catalogs)</a:t>
            </a:r>
          </a:p>
          <a:p>
            <a:pPr lvl="1">
              <a:lnSpc>
                <a:spcPct val="100000"/>
              </a:lnSpc>
              <a:spcBef>
                <a:spcPts val="300"/>
              </a:spcBef>
              <a:spcAft>
                <a:spcPts val="300"/>
              </a:spcAft>
            </a:pPr>
            <a:r>
              <a:rPr lang="zh-TW" altLang="en-US" sz="2000" dirty="0" smtClean="0"/>
              <a:t>非 </a:t>
            </a:r>
            <a:r>
              <a:rPr lang="en-US" altLang="zh-TW" sz="2000" dirty="0" smtClean="0"/>
              <a:t>Microsoft </a:t>
            </a:r>
            <a:r>
              <a:rPr lang="zh-TW" altLang="en-US" sz="2000" dirty="0" smtClean="0"/>
              <a:t>廠商提供</a:t>
            </a:r>
            <a:endParaRPr lang="en-US" altLang="zh-TW" sz="2000" dirty="0" smtClean="0"/>
          </a:p>
          <a:p>
            <a:pPr lvl="1">
              <a:lnSpc>
                <a:spcPct val="100000"/>
              </a:lnSpc>
              <a:spcBef>
                <a:spcPts val="300"/>
              </a:spcBef>
              <a:spcAft>
                <a:spcPts val="300"/>
              </a:spcAft>
            </a:pPr>
            <a:r>
              <a:rPr lang="zh-TW" altLang="en-US" sz="2000" dirty="0" smtClean="0"/>
              <a:t>管理者為自訂軟體所建立</a:t>
            </a:r>
            <a:endParaRPr lang="zh-TW" altLang="en-US" sz="2000" dirty="0"/>
          </a:p>
          <a:p>
            <a:r>
              <a:rPr lang="zh-TW" altLang="en-US" dirty="0" smtClean="0"/>
              <a:t>產生定義資訊 </a:t>
            </a:r>
            <a:r>
              <a:rPr lang="en-US" altLang="zh-TW" dirty="0" smtClean="0"/>
              <a:t>(M</a:t>
            </a:r>
            <a:r>
              <a:rPr lang="en-US" dirty="0" smtClean="0"/>
              <a:t>etadata)</a:t>
            </a:r>
            <a:endParaRPr lang="en-US" altLang="zh-TW" dirty="0" smtClean="0"/>
          </a:p>
          <a:p>
            <a:pPr lvl="1">
              <a:lnSpc>
                <a:spcPct val="100000"/>
              </a:lnSpc>
              <a:spcBef>
                <a:spcPts val="300"/>
              </a:spcBef>
              <a:spcAft>
                <a:spcPts val="300"/>
              </a:spcAft>
            </a:pPr>
            <a:r>
              <a:rPr lang="zh-TW" altLang="en-US" sz="2000" dirty="0" smtClean="0"/>
              <a:t>軟體更新比對與佈署用，發佈自定的軟體</a:t>
            </a:r>
            <a:r>
              <a:rPr lang="zh-TW" altLang="en-US" sz="2000" dirty="0" smtClean="0"/>
              <a:t>更新</a:t>
            </a:r>
            <a:endParaRPr lang="en-US" altLang="zh-TW" sz="2000" dirty="0" smtClean="0"/>
          </a:p>
        </p:txBody>
      </p:sp>
      <p:sp>
        <p:nvSpPr>
          <p:cNvPr id="5" name="AutoShape 3"/>
          <p:cNvSpPr>
            <a:spLocks noChangeArrowheads="1"/>
          </p:cNvSpPr>
          <p:nvPr/>
        </p:nvSpPr>
        <p:spPr bwMode="auto">
          <a:xfrm>
            <a:off x="7560000" y="360000"/>
            <a:ext cx="609600" cy="533400"/>
          </a:xfrm>
          <a:custGeom>
            <a:avLst/>
            <a:gdLst>
              <a:gd name="G0" fmla="+- 231 0 0"/>
              <a:gd name="G1" fmla="+- 21600 0 231"/>
              <a:gd name="G2" fmla="*/ 231 1 2"/>
              <a:gd name="G3" fmla="+- 21600 0 G2"/>
              <a:gd name="G4" fmla="+/ 231 21600 2"/>
              <a:gd name="G5" fmla="+/ G1 0 2"/>
              <a:gd name="G6" fmla="*/ 21600 21600 231"/>
              <a:gd name="G7" fmla="*/ G6 1 2"/>
              <a:gd name="G8" fmla="+- 21600 0 G7"/>
              <a:gd name="G9" fmla="*/ 21600 1 2"/>
              <a:gd name="G10" fmla="+- 231 0 G9"/>
              <a:gd name="G11" fmla="?: G10 G8 0"/>
              <a:gd name="G12" fmla="?: G10 G7 21600"/>
              <a:gd name="T0" fmla="*/ 21484 w 21600"/>
              <a:gd name="T1" fmla="*/ 10800 h 21600"/>
              <a:gd name="T2" fmla="*/ 10800 w 21600"/>
              <a:gd name="T3" fmla="*/ 21600 h 21600"/>
              <a:gd name="T4" fmla="*/ 116 w 21600"/>
              <a:gd name="T5" fmla="*/ 10800 h 21600"/>
              <a:gd name="T6" fmla="*/ 10800 w 21600"/>
              <a:gd name="T7" fmla="*/ 0 h 21600"/>
              <a:gd name="T8" fmla="*/ 1916 w 21600"/>
              <a:gd name="T9" fmla="*/ 1916 h 21600"/>
              <a:gd name="T10" fmla="*/ 19684 w 21600"/>
              <a:gd name="T11" fmla="*/ 19684 h 21600"/>
            </a:gdLst>
            <a:ahLst/>
            <a:cxnLst>
              <a:cxn ang="0">
                <a:pos x="T0" y="T1"/>
              </a:cxn>
              <a:cxn ang="0">
                <a:pos x="T2" y="T3"/>
              </a:cxn>
              <a:cxn ang="0">
                <a:pos x="T4" y="T5"/>
              </a:cxn>
              <a:cxn ang="0">
                <a:pos x="T6" y="T7"/>
              </a:cxn>
            </a:cxnLst>
            <a:rect l="T8" t="T9" r="T10" b="T11"/>
            <a:pathLst>
              <a:path w="21600" h="21600">
                <a:moveTo>
                  <a:pt x="0" y="0"/>
                </a:moveTo>
                <a:lnTo>
                  <a:pt x="231" y="21600"/>
                </a:lnTo>
                <a:lnTo>
                  <a:pt x="21369" y="21600"/>
                </a:lnTo>
                <a:lnTo>
                  <a:pt x="21600" y="0"/>
                </a:lnTo>
                <a:close/>
              </a:path>
            </a:pathLst>
          </a:custGeom>
          <a:gradFill rotWithShape="1">
            <a:gsLst>
              <a:gs pos="0">
                <a:srgbClr val="2C4862">
                  <a:alpha val="39000"/>
                </a:srgbClr>
              </a:gs>
              <a:gs pos="100000">
                <a:srgbClr val="2C4862">
                  <a:gamma/>
                  <a:shade val="46275"/>
                  <a:invGamma/>
                </a:srgbClr>
              </a:gs>
            </a:gsLst>
            <a:lin ang="5400000" scaled="1"/>
          </a:gradFill>
          <a:ln w="12700">
            <a:solidFill>
              <a:srgbClr val="309C35"/>
            </a:solidFill>
            <a:miter lim="800000"/>
            <a:headEnd type="none" w="sm" len="sm"/>
            <a:tailEnd type="none" w="sm" len="sm"/>
          </a:ln>
          <a:effectLst/>
        </p:spPr>
        <p:txBody>
          <a:bodyPr wrap="none" lIns="18288" tIns="18288" rIns="18288" bIns="1828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Segoe" pitchFamily="34" charset="0"/>
                <a:ea typeface="新細明體" charset="-120"/>
                <a:cs typeface="+mn-cs"/>
              </a:rPr>
              <a:t>1</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ChangeArrowheads="1"/>
          </p:cNvSpPr>
          <p:nvPr>
            <p:ph type="title"/>
          </p:nvPr>
        </p:nvSpPr>
        <p:spPr>
          <a:xfrm>
            <a:off x="366713" y="219074"/>
            <a:ext cx="8405812" cy="1198563"/>
          </a:xfrm>
        </p:spPr>
        <p:txBody>
          <a:bodyPr/>
          <a:lstStyle/>
          <a:p>
            <a:r>
              <a:rPr lang="en-US" altLang="zh-TW" dirty="0" smtClean="0"/>
              <a:t>SCUP</a:t>
            </a:r>
            <a:r>
              <a:rPr lang="zh-TW" altLang="en-US" dirty="0" smtClean="0"/>
              <a:t>自訂軟體更新技術的任務</a:t>
            </a:r>
            <a:r>
              <a:rPr lang="en-US" altLang="zh-TW" dirty="0" smtClean="0"/>
              <a:t/>
            </a:r>
            <a:br>
              <a:rPr lang="en-US" altLang="zh-TW" dirty="0" smtClean="0"/>
            </a:br>
            <a:r>
              <a:rPr lang="en-US" altLang="zh-TW" sz="2400" b="0" dirty="0" smtClean="0">
                <a:solidFill>
                  <a:srgbClr val="92D050"/>
                </a:solidFill>
              </a:rPr>
              <a:t>System Center Update Publisher 4.0</a:t>
            </a:r>
            <a:endParaRPr lang="zh-TW" altLang="en-US" sz="2400" b="0" dirty="0" smtClean="0">
              <a:solidFill>
                <a:srgbClr val="92D050"/>
              </a:solidFill>
            </a:endParaRPr>
          </a:p>
        </p:txBody>
      </p:sp>
      <p:sp>
        <p:nvSpPr>
          <p:cNvPr id="1025027" name="Rectangle 3"/>
          <p:cNvSpPr>
            <a:spLocks noGrp="1" noChangeArrowheads="1"/>
          </p:cNvSpPr>
          <p:nvPr>
            <p:ph type="body" idx="1"/>
          </p:nvPr>
        </p:nvSpPr>
        <p:spPr>
          <a:xfrm>
            <a:off x="381000" y="1417638"/>
            <a:ext cx="8410575" cy="4908734"/>
          </a:xfrm>
        </p:spPr>
        <p:txBody>
          <a:bodyPr/>
          <a:lstStyle/>
          <a:p>
            <a:r>
              <a:rPr lang="zh-TW" altLang="en-US" dirty="0" smtClean="0"/>
              <a:t>發佈自定的軟體更新 </a:t>
            </a:r>
            <a:r>
              <a:rPr lang="en-US" altLang="zh-TW" dirty="0" smtClean="0"/>
              <a:t>(Publish</a:t>
            </a:r>
            <a:r>
              <a:rPr lang="en-US" dirty="0" smtClean="0"/>
              <a:t>)</a:t>
            </a:r>
            <a:endParaRPr lang="en-US" altLang="zh-TW" dirty="0" smtClean="0"/>
          </a:p>
          <a:p>
            <a:r>
              <a:rPr lang="zh-TW" altLang="en-US" dirty="0" smtClean="0"/>
              <a:t>經由 </a:t>
            </a:r>
            <a:r>
              <a:rPr lang="en-US" altLang="zh-TW" dirty="0" smtClean="0"/>
              <a:t>SCCM 2007 </a:t>
            </a:r>
            <a:r>
              <a:rPr lang="zh-TW" altLang="en-US" dirty="0" smtClean="0"/>
              <a:t>本身的軟體更新功能佈署</a:t>
            </a:r>
            <a:endParaRPr lang="en-US" altLang="zh-TW" dirty="0" smtClean="0"/>
          </a:p>
          <a:p>
            <a:pPr lvl="1">
              <a:lnSpc>
                <a:spcPct val="100000"/>
              </a:lnSpc>
              <a:spcBef>
                <a:spcPts val="300"/>
              </a:spcBef>
              <a:spcAft>
                <a:spcPts val="300"/>
              </a:spcAft>
            </a:pPr>
            <a:r>
              <a:rPr lang="zh-TW" altLang="en-US" sz="2000" dirty="0" smtClean="0"/>
              <a:t>與既有軟體</a:t>
            </a:r>
            <a:r>
              <a:rPr lang="zh-TW" altLang="en-US" sz="2000" dirty="0"/>
              <a:t>更新環境</a:t>
            </a:r>
            <a:r>
              <a:rPr lang="zh-TW" altLang="en-US" sz="2000" dirty="0" smtClean="0"/>
              <a:t>整合</a:t>
            </a:r>
            <a:endParaRPr lang="en-US" altLang="zh-TW" sz="2000" dirty="0" smtClean="0"/>
          </a:p>
          <a:p>
            <a:pPr lvl="1">
              <a:lnSpc>
                <a:spcPct val="100000"/>
              </a:lnSpc>
              <a:spcBef>
                <a:spcPts val="300"/>
              </a:spcBef>
              <a:spcAft>
                <a:spcPts val="300"/>
              </a:spcAft>
            </a:pPr>
            <a:r>
              <a:rPr lang="zh-TW" altLang="en-US" sz="2000" dirty="0" smtClean="0"/>
              <a:t>一致性的管理介面與用戶端體驗</a:t>
            </a:r>
            <a:endParaRPr lang="en-US" altLang="zh-TW" sz="2000" dirty="0" smtClean="0"/>
          </a:p>
          <a:p>
            <a:pPr lvl="1">
              <a:lnSpc>
                <a:spcPct val="100000"/>
              </a:lnSpc>
              <a:spcBef>
                <a:spcPts val="300"/>
              </a:spcBef>
              <a:spcAft>
                <a:spcPts val="300"/>
              </a:spcAft>
            </a:pPr>
            <a:r>
              <a:rPr lang="zh-TW" altLang="en-US" sz="2000" dirty="0" smtClean="0"/>
              <a:t>達成集中與良好管理各種更新的目標</a:t>
            </a:r>
            <a:endParaRPr lang="zh-TW" altLang="en-US" sz="2000" dirty="0"/>
          </a:p>
        </p:txBody>
      </p:sp>
      <p:sp>
        <p:nvSpPr>
          <p:cNvPr id="4" name="AutoShape 3"/>
          <p:cNvSpPr>
            <a:spLocks noChangeArrowheads="1"/>
          </p:cNvSpPr>
          <p:nvPr/>
        </p:nvSpPr>
        <p:spPr bwMode="auto">
          <a:xfrm>
            <a:off x="7560000" y="360000"/>
            <a:ext cx="609600" cy="533400"/>
          </a:xfrm>
          <a:custGeom>
            <a:avLst/>
            <a:gdLst>
              <a:gd name="G0" fmla="+- 231 0 0"/>
              <a:gd name="G1" fmla="+- 21600 0 231"/>
              <a:gd name="G2" fmla="*/ 231 1 2"/>
              <a:gd name="G3" fmla="+- 21600 0 G2"/>
              <a:gd name="G4" fmla="+/ 231 21600 2"/>
              <a:gd name="G5" fmla="+/ G1 0 2"/>
              <a:gd name="G6" fmla="*/ 21600 21600 231"/>
              <a:gd name="G7" fmla="*/ G6 1 2"/>
              <a:gd name="G8" fmla="+- 21600 0 G7"/>
              <a:gd name="G9" fmla="*/ 21600 1 2"/>
              <a:gd name="G10" fmla="+- 231 0 G9"/>
              <a:gd name="G11" fmla="?: G10 G8 0"/>
              <a:gd name="G12" fmla="?: G10 G7 21600"/>
              <a:gd name="T0" fmla="*/ 21484 w 21600"/>
              <a:gd name="T1" fmla="*/ 10800 h 21600"/>
              <a:gd name="T2" fmla="*/ 10800 w 21600"/>
              <a:gd name="T3" fmla="*/ 21600 h 21600"/>
              <a:gd name="T4" fmla="*/ 116 w 21600"/>
              <a:gd name="T5" fmla="*/ 10800 h 21600"/>
              <a:gd name="T6" fmla="*/ 10800 w 21600"/>
              <a:gd name="T7" fmla="*/ 0 h 21600"/>
              <a:gd name="T8" fmla="*/ 1916 w 21600"/>
              <a:gd name="T9" fmla="*/ 1916 h 21600"/>
              <a:gd name="T10" fmla="*/ 19684 w 21600"/>
              <a:gd name="T11" fmla="*/ 19684 h 21600"/>
            </a:gdLst>
            <a:ahLst/>
            <a:cxnLst>
              <a:cxn ang="0">
                <a:pos x="T0" y="T1"/>
              </a:cxn>
              <a:cxn ang="0">
                <a:pos x="T2" y="T3"/>
              </a:cxn>
              <a:cxn ang="0">
                <a:pos x="T4" y="T5"/>
              </a:cxn>
              <a:cxn ang="0">
                <a:pos x="T6" y="T7"/>
              </a:cxn>
            </a:cxnLst>
            <a:rect l="T8" t="T9" r="T10" b="T11"/>
            <a:pathLst>
              <a:path w="21600" h="21600">
                <a:moveTo>
                  <a:pt x="0" y="0"/>
                </a:moveTo>
                <a:lnTo>
                  <a:pt x="231" y="21600"/>
                </a:lnTo>
                <a:lnTo>
                  <a:pt x="21369" y="21600"/>
                </a:lnTo>
                <a:lnTo>
                  <a:pt x="21600" y="0"/>
                </a:lnTo>
                <a:close/>
              </a:path>
            </a:pathLst>
          </a:custGeom>
          <a:gradFill rotWithShape="1">
            <a:gsLst>
              <a:gs pos="0">
                <a:srgbClr val="2C4862">
                  <a:alpha val="39000"/>
                </a:srgbClr>
              </a:gs>
              <a:gs pos="100000">
                <a:srgbClr val="2C4862">
                  <a:gamma/>
                  <a:shade val="46275"/>
                  <a:invGamma/>
                </a:srgbClr>
              </a:gs>
            </a:gsLst>
            <a:lin ang="5400000" scaled="1"/>
          </a:gradFill>
          <a:ln w="12700">
            <a:solidFill>
              <a:srgbClr val="309C35"/>
            </a:solidFill>
            <a:miter lim="800000"/>
            <a:headEnd type="none" w="sm" len="sm"/>
            <a:tailEnd type="none" w="sm" len="sm"/>
          </a:ln>
          <a:effectLst/>
        </p:spPr>
        <p:txBody>
          <a:bodyPr wrap="none" lIns="18288" tIns="18288" rIns="18288" bIns="18288"/>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Segoe" pitchFamily="34" charset="0"/>
                <a:ea typeface="新細明體" charset="-120"/>
                <a:cs typeface="+mn-cs"/>
              </a:rPr>
              <a:t>2</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descr="Snap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ChangeArrowheads="1"/>
          </p:cNvSpPr>
          <p:nvPr>
            <p:ph type="title"/>
          </p:nvPr>
        </p:nvSpPr>
        <p:spPr>
          <a:xfrm>
            <a:off x="366713" y="219075"/>
            <a:ext cx="8405812" cy="1198800"/>
          </a:xfrm>
        </p:spPr>
        <p:txBody>
          <a:bodyPr/>
          <a:lstStyle/>
          <a:p>
            <a:r>
              <a:rPr lang="zh-TW" altLang="en-US" dirty="0" smtClean="0"/>
              <a:t>安裝</a:t>
            </a:r>
            <a:r>
              <a:rPr lang="en-US" altLang="zh-TW" dirty="0" smtClean="0"/>
              <a:t>SCUP</a:t>
            </a:r>
            <a:r>
              <a:rPr lang="zh-TW" altLang="en-US" dirty="0" smtClean="0"/>
              <a:t> </a:t>
            </a:r>
            <a:r>
              <a:rPr lang="en-US" altLang="zh-TW" dirty="0" smtClean="0"/>
              <a:t>4.0</a:t>
            </a:r>
            <a:br>
              <a:rPr lang="en-US" altLang="zh-TW" dirty="0" smtClean="0"/>
            </a:br>
            <a:r>
              <a:rPr lang="zh-TW" altLang="en-US" sz="2400" b="0" dirty="0" smtClean="0">
                <a:solidFill>
                  <a:srgbClr val="92D050"/>
                </a:solidFill>
              </a:rPr>
              <a:t>系統需求</a:t>
            </a:r>
          </a:p>
        </p:txBody>
      </p:sp>
      <p:sp>
        <p:nvSpPr>
          <p:cNvPr id="1025027" name="Rectangle 3"/>
          <p:cNvSpPr>
            <a:spLocks noGrp="1" noChangeArrowheads="1"/>
          </p:cNvSpPr>
          <p:nvPr>
            <p:ph type="body" idx="1"/>
          </p:nvPr>
        </p:nvSpPr>
        <p:spPr>
          <a:xfrm>
            <a:off x="381000" y="1417638"/>
            <a:ext cx="8410575" cy="4908734"/>
          </a:xfrm>
        </p:spPr>
        <p:txBody>
          <a:bodyPr/>
          <a:lstStyle/>
          <a:p>
            <a:r>
              <a:rPr lang="zh-TW" altLang="en-US" dirty="0" smtClean="0"/>
              <a:t>作業系統需求</a:t>
            </a:r>
            <a:endParaRPr lang="en-US" altLang="zh-TW" dirty="0" smtClean="0"/>
          </a:p>
          <a:p>
            <a:pPr lvl="1">
              <a:lnSpc>
                <a:spcPct val="100000"/>
              </a:lnSpc>
              <a:spcBef>
                <a:spcPts val="300"/>
              </a:spcBef>
              <a:spcAft>
                <a:spcPts val="300"/>
              </a:spcAft>
            </a:pPr>
            <a:r>
              <a:rPr lang="en-US" altLang="zh-TW" sz="2000" dirty="0" smtClean="0"/>
              <a:t>Windows XP</a:t>
            </a:r>
            <a:r>
              <a:rPr lang="zh-TW" altLang="en-US" sz="2000" dirty="0" smtClean="0"/>
              <a:t> </a:t>
            </a:r>
            <a:r>
              <a:rPr lang="en-US" altLang="zh-TW" sz="2000" dirty="0" smtClean="0"/>
              <a:t>Sp2</a:t>
            </a:r>
            <a:r>
              <a:rPr lang="zh-TW" altLang="en-US" sz="2000" dirty="0" smtClean="0"/>
              <a:t>、</a:t>
            </a:r>
            <a:r>
              <a:rPr lang="en-US" altLang="zh-TW" sz="2000" dirty="0" smtClean="0"/>
              <a:t>Ws2003 Sp1</a:t>
            </a:r>
            <a:r>
              <a:rPr lang="zh-TW" altLang="en-US" sz="2000" dirty="0" smtClean="0"/>
              <a:t>、</a:t>
            </a:r>
            <a:r>
              <a:rPr lang="en-US" altLang="zh-TW" sz="2000" dirty="0" smtClean="0"/>
              <a:t>Vista</a:t>
            </a:r>
          </a:p>
          <a:p>
            <a:pPr lvl="1">
              <a:lnSpc>
                <a:spcPct val="100000"/>
              </a:lnSpc>
              <a:spcBef>
                <a:spcPts val="300"/>
              </a:spcBef>
              <a:spcAft>
                <a:spcPts val="300"/>
              </a:spcAft>
            </a:pPr>
            <a:r>
              <a:rPr lang="en-US" altLang="zh-TW" sz="2000" dirty="0" smtClean="0"/>
              <a:t>x86</a:t>
            </a:r>
            <a:r>
              <a:rPr lang="zh-TW" altLang="en-US" sz="2000" dirty="0" smtClean="0"/>
              <a:t>、</a:t>
            </a:r>
            <a:r>
              <a:rPr lang="en-US" altLang="zh-TW" sz="2000" dirty="0" smtClean="0"/>
              <a:t>x64</a:t>
            </a:r>
          </a:p>
          <a:p>
            <a:r>
              <a:rPr lang="zh-TW" altLang="en-US" dirty="0" smtClean="0"/>
              <a:t>軟體需求</a:t>
            </a:r>
            <a:endParaRPr lang="en-US" altLang="zh-TW" dirty="0" smtClean="0"/>
          </a:p>
          <a:p>
            <a:pPr lvl="1">
              <a:lnSpc>
                <a:spcPct val="100000"/>
              </a:lnSpc>
              <a:spcBef>
                <a:spcPts val="300"/>
              </a:spcBef>
              <a:spcAft>
                <a:spcPts val="300"/>
              </a:spcAft>
            </a:pPr>
            <a:r>
              <a:rPr lang="en-US" altLang="zh-TW" sz="2000" dirty="0" smtClean="0"/>
              <a:t>MMC</a:t>
            </a:r>
            <a:r>
              <a:rPr lang="zh-TW" altLang="en-US" sz="2000" dirty="0" smtClean="0"/>
              <a:t> </a:t>
            </a:r>
            <a:r>
              <a:rPr lang="en-US" altLang="zh-TW" sz="2000" dirty="0" smtClean="0"/>
              <a:t>3.0</a:t>
            </a:r>
            <a:r>
              <a:rPr lang="zh-TW" altLang="en-US" sz="2000" dirty="0" smtClean="0"/>
              <a:t>、</a:t>
            </a:r>
            <a:r>
              <a:rPr lang="en-US" altLang="zh-TW" sz="2000" dirty="0" smtClean="0"/>
              <a:t>WSUS</a:t>
            </a:r>
            <a:r>
              <a:rPr lang="zh-TW" altLang="en-US" sz="2000" dirty="0" smtClean="0"/>
              <a:t> </a:t>
            </a:r>
            <a:r>
              <a:rPr lang="en-US" altLang="zh-TW" sz="2000" dirty="0" smtClean="0"/>
              <a:t>3.0</a:t>
            </a:r>
            <a:r>
              <a:rPr lang="zh-TW" altLang="en-US" sz="2000" dirty="0" smtClean="0"/>
              <a:t> </a:t>
            </a:r>
            <a:r>
              <a:rPr lang="en-US" altLang="zh-TW" sz="2000" dirty="0" smtClean="0"/>
              <a:t>Sp1</a:t>
            </a:r>
            <a:r>
              <a:rPr lang="zh-TW" altLang="en-US" sz="2000" dirty="0" smtClean="0"/>
              <a:t>管理主控台、</a:t>
            </a:r>
            <a:r>
              <a:rPr lang="en-US" altLang="zh-TW" sz="2000" dirty="0" smtClean="0"/>
              <a:t>IE 6 Sp1</a:t>
            </a:r>
          </a:p>
          <a:p>
            <a:pPr lvl="1">
              <a:lnSpc>
                <a:spcPct val="100000"/>
              </a:lnSpc>
              <a:spcBef>
                <a:spcPts val="300"/>
              </a:spcBef>
              <a:spcAft>
                <a:spcPts val="300"/>
              </a:spcAft>
            </a:pPr>
            <a:r>
              <a:rPr lang="en-US" altLang="zh-TW" sz="2000" dirty="0" smtClean="0"/>
              <a:t>Windows Installer 3.1</a:t>
            </a:r>
            <a:r>
              <a:rPr lang="zh-TW" altLang="en-US" sz="2000" dirty="0" smtClean="0"/>
              <a:t>、</a:t>
            </a:r>
            <a:r>
              <a:rPr lang="en-US" altLang="zh-TW" sz="2000" dirty="0" smtClean="0"/>
              <a:t>.NET Framework 2.0 (</a:t>
            </a:r>
            <a:r>
              <a:rPr lang="zh-TW" altLang="en-US" sz="2000" dirty="0" smtClean="0"/>
              <a:t>自動安裝</a:t>
            </a:r>
            <a:r>
              <a:rPr lang="en-US" altLang="zh-TW" sz="2000" dirty="0" smtClean="0"/>
              <a:t>)</a:t>
            </a:r>
          </a:p>
          <a:p>
            <a:pPr lvl="1">
              <a:lnSpc>
                <a:spcPct val="100000"/>
              </a:lnSpc>
              <a:spcBef>
                <a:spcPts val="300"/>
              </a:spcBef>
              <a:spcAft>
                <a:spcPts val="300"/>
              </a:spcAft>
            </a:pPr>
            <a:r>
              <a:rPr lang="en-US" altLang="zh-TW" sz="2000" dirty="0" smtClean="0"/>
              <a:t>SQL Server 2005 Sp1</a:t>
            </a:r>
            <a:r>
              <a:rPr lang="zh-TW" altLang="en-US" sz="2000" dirty="0" smtClean="0"/>
              <a:t> 或 </a:t>
            </a:r>
            <a:r>
              <a:rPr lang="en-US" altLang="zh-TW" sz="2000" dirty="0" smtClean="0"/>
              <a:t>SQL</a:t>
            </a:r>
            <a:r>
              <a:rPr lang="zh-TW" altLang="en-US" sz="2000" dirty="0" smtClean="0"/>
              <a:t> </a:t>
            </a:r>
            <a:r>
              <a:rPr lang="en-US" altLang="zh-TW" sz="2000" dirty="0" smtClean="0"/>
              <a:t>Server 2005 Express Edition Sp2</a:t>
            </a:r>
          </a:p>
          <a:p>
            <a:pPr lvl="1">
              <a:lnSpc>
                <a:spcPct val="100000"/>
              </a:lnSpc>
              <a:spcBef>
                <a:spcPts val="300"/>
              </a:spcBef>
              <a:spcAft>
                <a:spcPts val="300"/>
              </a:spcAft>
            </a:pPr>
            <a:r>
              <a:rPr lang="en-US" altLang="zh-TW" sz="2000" dirty="0" smtClean="0"/>
              <a:t>SQL </a:t>
            </a:r>
            <a:r>
              <a:rPr lang="zh-TW" altLang="en-US" sz="2000" dirty="0" smtClean="0"/>
              <a:t>的 </a:t>
            </a:r>
            <a:r>
              <a:rPr lang="en-US" altLang="zh-TW" sz="2000" dirty="0" smtClean="0"/>
              <a:t>Named Pipes </a:t>
            </a:r>
            <a:r>
              <a:rPr lang="zh-TW" altLang="en-US" sz="2000" dirty="0" smtClean="0"/>
              <a:t>設定必須為啟用</a:t>
            </a:r>
            <a:endParaRPr lang="en-US" altLang="zh-TW" sz="2000" dirty="0" smtClean="0"/>
          </a:p>
          <a:p>
            <a:pPr lvl="2">
              <a:spcBef>
                <a:spcPts val="300"/>
              </a:spcBef>
              <a:spcAft>
                <a:spcPts val="300"/>
              </a:spcAft>
            </a:pPr>
            <a:r>
              <a:rPr lang="en-US" altLang="zh-TW" sz="1600" dirty="0" smtClean="0"/>
              <a:t>SQL Server Configuration Manager</a:t>
            </a:r>
            <a:r>
              <a:rPr lang="zh-TW" altLang="en-US" sz="1600" dirty="0" smtClean="0"/>
              <a:t>、</a:t>
            </a:r>
            <a:r>
              <a:rPr lang="en-US" altLang="zh-TW" sz="1600" dirty="0" smtClean="0"/>
              <a:t>SQL Server 2005 </a:t>
            </a:r>
            <a:r>
              <a:rPr lang="zh-TW" altLang="en-US" sz="1600" dirty="0" smtClean="0"/>
              <a:t>網路組態</a:t>
            </a:r>
            <a:endParaRPr lang="en-US" altLang="zh-TW" sz="1600" dirty="0" smtClean="0"/>
          </a:p>
          <a:p>
            <a:pPr lvl="2">
              <a:spcBef>
                <a:spcPts val="300"/>
              </a:spcBef>
              <a:spcAft>
                <a:spcPts val="300"/>
              </a:spcAft>
            </a:pPr>
            <a:r>
              <a:rPr lang="zh-TW" altLang="en-US" sz="1600" dirty="0" smtClean="0"/>
              <a:t>重新啟動 </a:t>
            </a:r>
            <a:r>
              <a:rPr lang="en-US" altLang="zh-TW" sz="1600" dirty="0" smtClean="0"/>
              <a:t>SQL Server </a:t>
            </a:r>
            <a:r>
              <a:rPr lang="zh-TW" altLang="en-US" sz="1600" dirty="0" smtClean="0"/>
              <a:t>服務</a:t>
            </a:r>
            <a:endParaRPr lang="en-US" altLang="zh-TW" sz="1600" dirty="0" smtClean="0"/>
          </a:p>
          <a:p>
            <a:pPr>
              <a:spcBef>
                <a:spcPts val="300"/>
              </a:spcBef>
              <a:spcAft>
                <a:spcPts val="300"/>
              </a:spcAft>
            </a:pPr>
            <a:r>
              <a:rPr lang="zh-TW" altLang="en-US" dirty="0" smtClean="0">
                <a:solidFill>
                  <a:srgbClr val="C00000"/>
                </a:solidFill>
                <a:effectLst>
                  <a:outerShdw blurRad="38100" dist="38100" dir="2700000" algn="tl">
                    <a:srgbClr val="000000">
                      <a:alpha val="43137"/>
                    </a:srgbClr>
                  </a:outerShdw>
                </a:effectLst>
              </a:rPr>
              <a:t>需 </a:t>
            </a:r>
            <a:r>
              <a:rPr lang="en-US" altLang="zh-TW" dirty="0" smtClean="0">
                <a:solidFill>
                  <a:srgbClr val="C00000"/>
                </a:solidFill>
                <a:effectLst>
                  <a:outerShdw blurRad="38100" dist="38100" dir="2700000" algn="tl">
                    <a:srgbClr val="000000">
                      <a:alpha val="43137"/>
                    </a:srgbClr>
                  </a:outerShdw>
                </a:effectLst>
              </a:rPr>
              <a:t>SCCM 2007</a:t>
            </a:r>
            <a:r>
              <a:rPr lang="zh-TW" altLang="en-US" dirty="0" smtClean="0">
                <a:solidFill>
                  <a:srgbClr val="C00000"/>
                </a:solidFill>
                <a:effectLst>
                  <a:outerShdw blurRad="38100" dist="38100" dir="2700000" algn="tl">
                    <a:srgbClr val="000000">
                      <a:alpha val="43137"/>
                    </a:srgbClr>
                  </a:outerShdw>
                </a:effectLst>
              </a:rPr>
              <a:t> </a:t>
            </a:r>
            <a:r>
              <a:rPr lang="en-US" altLang="zh-TW" dirty="0" smtClean="0">
                <a:solidFill>
                  <a:srgbClr val="C00000"/>
                </a:solidFill>
                <a:effectLst>
                  <a:outerShdw blurRad="38100" dist="38100" dir="2700000" algn="tl">
                    <a:srgbClr val="000000">
                      <a:alpha val="43137"/>
                    </a:srgbClr>
                  </a:outerShdw>
                </a:effectLst>
              </a:rPr>
              <a:t>SP1</a:t>
            </a:r>
            <a:endParaRPr lang="zh-TW" altLang="en-US" dirty="0">
              <a:solidFill>
                <a:srgbClr val="C00000"/>
              </a:solidFill>
              <a:effectLst>
                <a:outerShdw blurRad="38100" dist="38100" dir="2700000" algn="tl">
                  <a:srgbClr val="000000">
                    <a:alpha val="43137"/>
                  </a:srgbClr>
                </a:outerShdw>
              </a:effectLst>
            </a:endParaRPr>
          </a:p>
        </p:txBody>
      </p:sp>
      <p:pic>
        <p:nvPicPr>
          <p:cNvPr id="4" name="圖片 3" descr="Snap1.jpg"/>
          <p:cNvPicPr>
            <a:picLocks noChangeAspect="1"/>
          </p:cNvPicPr>
          <p:nvPr/>
        </p:nvPicPr>
        <p:blipFill>
          <a:blip r:embed="rId3"/>
          <a:stretch>
            <a:fillRect/>
          </a:stretch>
        </p:blipFill>
        <p:spPr>
          <a:xfrm>
            <a:off x="2601211" y="1095153"/>
            <a:ext cx="6362700" cy="41910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ChangeArrowheads="1"/>
          </p:cNvSpPr>
          <p:nvPr>
            <p:ph type="title"/>
          </p:nvPr>
        </p:nvSpPr>
        <p:spPr>
          <a:xfrm>
            <a:off x="366713" y="219075"/>
            <a:ext cx="8405812" cy="1198800"/>
          </a:xfrm>
        </p:spPr>
        <p:txBody>
          <a:bodyPr/>
          <a:lstStyle/>
          <a:p>
            <a:r>
              <a:rPr lang="zh-TW" altLang="en-US" dirty="0" smtClean="0"/>
              <a:t>安裝</a:t>
            </a:r>
            <a:r>
              <a:rPr lang="en-US" altLang="zh-TW" dirty="0" smtClean="0"/>
              <a:t>SCUP</a:t>
            </a:r>
            <a:r>
              <a:rPr lang="zh-TW" altLang="en-US" dirty="0" smtClean="0"/>
              <a:t> </a:t>
            </a:r>
            <a:r>
              <a:rPr lang="en-US" altLang="zh-TW" dirty="0" smtClean="0"/>
              <a:t>4.0</a:t>
            </a:r>
            <a:br>
              <a:rPr lang="en-US" altLang="zh-TW" dirty="0" smtClean="0"/>
            </a:br>
            <a:r>
              <a:rPr lang="zh-TW" altLang="en-US" sz="2400" b="0" dirty="0" smtClean="0">
                <a:solidFill>
                  <a:srgbClr val="92D050"/>
                </a:solidFill>
              </a:rPr>
              <a:t>安全性設定</a:t>
            </a:r>
          </a:p>
        </p:txBody>
      </p:sp>
      <p:sp>
        <p:nvSpPr>
          <p:cNvPr id="1025027" name="Rectangle 3"/>
          <p:cNvSpPr>
            <a:spLocks noGrp="1" noChangeArrowheads="1"/>
          </p:cNvSpPr>
          <p:nvPr>
            <p:ph type="body" idx="1"/>
          </p:nvPr>
        </p:nvSpPr>
        <p:spPr>
          <a:xfrm>
            <a:off x="381600" y="1418400"/>
            <a:ext cx="8141438" cy="4908734"/>
          </a:xfrm>
        </p:spPr>
        <p:txBody>
          <a:bodyPr/>
          <a:lstStyle/>
          <a:p>
            <a:r>
              <a:rPr lang="zh-TW" altLang="en-US" dirty="0" smtClean="0"/>
              <a:t>憑證需求</a:t>
            </a:r>
            <a:endParaRPr lang="en-US" altLang="zh-TW" dirty="0" smtClean="0"/>
          </a:p>
          <a:p>
            <a:pPr marL="989013" lvl="1" indent="-187325">
              <a:lnSpc>
                <a:spcPct val="100000"/>
              </a:lnSpc>
              <a:spcBef>
                <a:spcPts val="300"/>
              </a:spcBef>
              <a:spcAft>
                <a:spcPts val="300"/>
              </a:spcAft>
            </a:pPr>
            <a:r>
              <a:rPr lang="en-US" altLang="zh-TW" sz="2000" dirty="0" smtClean="0"/>
              <a:t>WSUS</a:t>
            </a:r>
            <a:r>
              <a:rPr lang="zh-TW" altLang="en-US" sz="2000" dirty="0" smtClean="0"/>
              <a:t>主機匯出電腦的</a:t>
            </a:r>
            <a:r>
              <a:rPr lang="zh-TW" altLang="en-US" sz="2000" dirty="0" smtClean="0">
                <a:latin typeface="新細明體"/>
                <a:ea typeface="新細明體"/>
              </a:rPr>
              <a:t>「</a:t>
            </a:r>
            <a:r>
              <a:rPr lang="zh-TW" altLang="en-US" sz="2000" dirty="0" smtClean="0"/>
              <a:t>伺服器驗證</a:t>
            </a:r>
            <a:r>
              <a:rPr lang="zh-TW" altLang="en-US" sz="2000" dirty="0" smtClean="0">
                <a:latin typeface="新細明體"/>
                <a:ea typeface="新細明體"/>
              </a:rPr>
              <a:t>」</a:t>
            </a:r>
            <a:r>
              <a:rPr lang="zh-TW" altLang="en-US" sz="2000" dirty="0" smtClean="0"/>
              <a:t>憑證並存檔</a:t>
            </a:r>
            <a:endParaRPr lang="en-US" altLang="zh-TW" sz="2000" dirty="0" smtClean="0"/>
          </a:p>
          <a:p>
            <a:pPr marL="1331913" lvl="2" indent="-187325">
              <a:spcBef>
                <a:spcPts val="300"/>
              </a:spcBef>
              <a:spcAft>
                <a:spcPts val="300"/>
              </a:spcAft>
            </a:pPr>
            <a:r>
              <a:rPr lang="zh-TW" altLang="en-US" sz="1400" dirty="0" smtClean="0">
                <a:latin typeface="微軟正黑體" pitchFamily="34" charset="-120"/>
              </a:rPr>
              <a:t>伺服器驗證、用戶驗證、文件簽署，匯出私密金鑰</a:t>
            </a:r>
            <a:endParaRPr lang="en-US" altLang="zh-TW" sz="1400" dirty="0" smtClean="0">
              <a:latin typeface="微軟正黑體" pitchFamily="34" charset="-120"/>
            </a:endParaRPr>
          </a:p>
          <a:p>
            <a:pPr marL="989013" lvl="1" indent="-187325">
              <a:lnSpc>
                <a:spcPct val="100000"/>
              </a:lnSpc>
              <a:spcBef>
                <a:spcPts val="300"/>
              </a:spcBef>
              <a:spcAft>
                <a:spcPts val="300"/>
              </a:spcAft>
            </a:pPr>
            <a:r>
              <a:rPr lang="zh-TW" altLang="en-US" sz="2000" dirty="0" smtClean="0"/>
              <a:t>所有電腦匯入至「信任的根授權憑證</a:t>
            </a:r>
            <a:r>
              <a:rPr lang="en-US" altLang="zh-TW" sz="2000" dirty="0" smtClean="0"/>
              <a:t>, Trusted Root CAs</a:t>
            </a:r>
            <a:r>
              <a:rPr lang="zh-TW" altLang="en-US" sz="2000" dirty="0" smtClean="0"/>
              <a:t>」與</a:t>
            </a:r>
            <a:r>
              <a:rPr lang="en-US" altLang="zh-TW" sz="2000" dirty="0" smtClean="0"/>
              <a:t/>
            </a:r>
            <a:br>
              <a:rPr lang="en-US" altLang="zh-TW" sz="2000" dirty="0" smtClean="0"/>
            </a:br>
            <a:r>
              <a:rPr lang="zh-TW" altLang="en-US" sz="2000" dirty="0" smtClean="0"/>
              <a:t>「受信任的發行者</a:t>
            </a:r>
            <a:r>
              <a:rPr lang="en-US" altLang="zh-TW" sz="2000" dirty="0" smtClean="0"/>
              <a:t>, Trusted Publishers</a:t>
            </a:r>
            <a:r>
              <a:rPr lang="zh-TW" altLang="en-US" sz="2000" dirty="0" smtClean="0"/>
              <a:t>」之中</a:t>
            </a:r>
            <a:endParaRPr lang="en-US" altLang="zh-TW" sz="2000" dirty="0" smtClean="0"/>
          </a:p>
          <a:p>
            <a:r>
              <a:rPr lang="zh-TW" altLang="en-US" dirty="0" smtClean="0"/>
              <a:t>群組原則設定</a:t>
            </a:r>
            <a:endParaRPr lang="en-US" altLang="zh-TW" dirty="0" smtClean="0"/>
          </a:p>
          <a:p>
            <a:pPr marL="989013" lvl="1" indent="-187325">
              <a:lnSpc>
                <a:spcPct val="100000"/>
              </a:lnSpc>
              <a:spcBef>
                <a:spcPts val="300"/>
              </a:spcBef>
              <a:spcAft>
                <a:spcPts val="300"/>
              </a:spcAft>
            </a:pPr>
            <a:r>
              <a:rPr lang="zh-TW" altLang="en-US" sz="2000" dirty="0" smtClean="0"/>
              <a:t>需啟用</a:t>
            </a:r>
            <a:r>
              <a:rPr lang="zh-TW" altLang="en-US" sz="2000" dirty="0" smtClean="0">
                <a:latin typeface="新細明體"/>
                <a:ea typeface="新細明體"/>
              </a:rPr>
              <a:t>「</a:t>
            </a:r>
            <a:r>
              <a:rPr lang="zh-TW" altLang="en-US" sz="2000" dirty="0" smtClean="0"/>
              <a:t>允許來自內部網路</a:t>
            </a:r>
            <a:r>
              <a:rPr lang="zh-TW" altLang="en-US" sz="1800" dirty="0" smtClean="0"/>
              <a:t> </a:t>
            </a:r>
            <a:r>
              <a:rPr lang="en-US" altLang="zh-TW" sz="1800" dirty="0" smtClean="0"/>
              <a:t>Microsoft </a:t>
            </a:r>
            <a:r>
              <a:rPr lang="zh-TW" altLang="en-US" sz="2000" dirty="0" smtClean="0"/>
              <a:t>更新服務位置的已簽署</a:t>
            </a:r>
            <a:r>
              <a:rPr lang="en-US" altLang="zh-TW" sz="2000" dirty="0" smtClean="0"/>
              <a:t/>
            </a:r>
            <a:br>
              <a:rPr lang="en-US" altLang="zh-TW" sz="2000" dirty="0" smtClean="0"/>
            </a:br>
            <a:r>
              <a:rPr lang="zh-TW" altLang="en-US" sz="2000" dirty="0" smtClean="0"/>
              <a:t>內容</a:t>
            </a:r>
            <a:r>
              <a:rPr lang="zh-TW" altLang="en-US" sz="2000" dirty="0" smtClean="0">
                <a:latin typeface="新細明體"/>
                <a:ea typeface="新細明體"/>
              </a:rPr>
              <a:t>」</a:t>
            </a:r>
            <a:endParaRPr lang="en-US" altLang="zh-TW" sz="2000" dirty="0" smtClean="0">
              <a:latin typeface="新細明體"/>
              <a:ea typeface="新細明體"/>
            </a:endParaRPr>
          </a:p>
          <a:p>
            <a:pPr lvl="2">
              <a:spcBef>
                <a:spcPts val="300"/>
              </a:spcBef>
              <a:spcAft>
                <a:spcPts val="300"/>
              </a:spcAft>
            </a:pPr>
            <a:r>
              <a:rPr lang="zh-TW" altLang="en-US" sz="1400" dirty="0" smtClean="0">
                <a:latin typeface="微軟正黑體" pitchFamily="34" charset="-120"/>
              </a:rPr>
              <a:t>所有要生效的電腦套用此群組原則的設定</a:t>
            </a:r>
            <a:endParaRPr lang="en-US" altLang="zh-TW" sz="1400" dirty="0" smtClean="0">
              <a:latin typeface="微軟正黑體" pitchFamily="34" charset="-120"/>
            </a:endParaRPr>
          </a:p>
          <a:p>
            <a:pPr lvl="1">
              <a:lnSpc>
                <a:spcPct val="100000"/>
              </a:lnSpc>
              <a:spcBef>
                <a:spcPts val="300"/>
              </a:spcBef>
              <a:spcAft>
                <a:spcPts val="300"/>
              </a:spcAft>
            </a:pPr>
            <a:r>
              <a:rPr lang="zh-TW" altLang="en-US" sz="2000" dirty="0" smtClean="0"/>
              <a:t>如 </a:t>
            </a:r>
            <a:r>
              <a:rPr lang="en-US" altLang="zh-TW" sz="2000" dirty="0" smtClean="0"/>
              <a:t>WSUS </a:t>
            </a:r>
            <a:r>
              <a:rPr lang="zh-TW" altLang="en-US" sz="2000" dirty="0" smtClean="0"/>
              <a:t>主機未加入網域，在所有的單機電腦修改機碼</a:t>
            </a:r>
            <a:endParaRPr lang="en-US" altLang="zh-TW" sz="2000" dirty="0" smtClean="0"/>
          </a:p>
          <a:p>
            <a:pPr lvl="2">
              <a:spcBef>
                <a:spcPts val="300"/>
              </a:spcBef>
              <a:spcAft>
                <a:spcPts val="300"/>
              </a:spcAft>
            </a:pPr>
            <a:r>
              <a:rPr lang="en-US" sz="1400" dirty="0" smtClean="0"/>
              <a:t>HKEY_LOCAL_MACHINE\SOFTWARE\Policies\Microsoft\windows\</a:t>
            </a:r>
            <a:r>
              <a:rPr lang="en-US" sz="1400" dirty="0" err="1" smtClean="0"/>
              <a:t>WindowsUpdate</a:t>
            </a:r>
            <a:endParaRPr lang="en-US" sz="1400" dirty="0" smtClean="0"/>
          </a:p>
          <a:p>
            <a:pPr lvl="2">
              <a:spcBef>
                <a:spcPts val="300"/>
              </a:spcBef>
              <a:spcAft>
                <a:spcPts val="300"/>
              </a:spcAft>
            </a:pPr>
            <a:r>
              <a:rPr lang="zh-TW" altLang="en-US" sz="1400" dirty="0" smtClean="0"/>
              <a:t>將 </a:t>
            </a:r>
            <a:r>
              <a:rPr lang="en-US" sz="1400" dirty="0" err="1" smtClean="0"/>
              <a:t>AcceptTrustedPublisherCerts</a:t>
            </a:r>
            <a:r>
              <a:rPr lang="zh-TW" altLang="en-US" sz="1400" dirty="0" smtClean="0"/>
              <a:t> 此</a:t>
            </a:r>
            <a:r>
              <a:rPr lang="en-US" altLang="zh-TW" sz="1400" dirty="0" smtClean="0"/>
              <a:t> </a:t>
            </a:r>
            <a:r>
              <a:rPr lang="en-US" altLang="zh-TW" sz="1400" dirty="0" err="1" smtClean="0"/>
              <a:t>DWord</a:t>
            </a:r>
            <a:r>
              <a:rPr lang="en-US" altLang="zh-TW" sz="1400" dirty="0" smtClean="0"/>
              <a:t> </a:t>
            </a:r>
            <a:r>
              <a:rPr lang="zh-TW" altLang="en-US" sz="1400" dirty="0" smtClean="0"/>
              <a:t>值設定為 </a:t>
            </a:r>
            <a:r>
              <a:rPr lang="en-US" altLang="zh-TW" sz="1400" dirty="0" smtClean="0"/>
              <a:t>1</a:t>
            </a:r>
          </a:p>
          <a:p>
            <a:pPr lvl="2">
              <a:spcBef>
                <a:spcPts val="300"/>
              </a:spcBef>
              <a:spcAft>
                <a:spcPts val="300"/>
              </a:spcAft>
            </a:pPr>
            <a:endParaRPr lang="en-US" altLang="zh-TW" sz="1600" dirty="0" smtClean="0"/>
          </a:p>
          <a:p>
            <a:pPr lvl="2">
              <a:spcBef>
                <a:spcPts val="300"/>
              </a:spcBef>
              <a:spcAft>
                <a:spcPts val="300"/>
              </a:spcAft>
            </a:pPr>
            <a:endParaRPr lang="en-US" altLang="zh-TW" sz="1600" dirty="0" smtClean="0"/>
          </a:p>
        </p:txBody>
      </p:sp>
      <p:pic>
        <p:nvPicPr>
          <p:cNvPr id="5" name="圖片 4" descr="Snap1.jpg"/>
          <p:cNvPicPr>
            <a:picLocks noChangeAspect="1"/>
          </p:cNvPicPr>
          <p:nvPr/>
        </p:nvPicPr>
        <p:blipFill>
          <a:blip r:embed="rId3"/>
          <a:stretch>
            <a:fillRect/>
          </a:stretch>
        </p:blipFill>
        <p:spPr>
          <a:xfrm>
            <a:off x="4094689" y="2903967"/>
            <a:ext cx="4858100" cy="3423167"/>
          </a:xfrm>
          <a:prstGeom prst="rect">
            <a:avLst/>
          </a:prstGeom>
        </p:spPr>
      </p:pic>
      <p:pic>
        <p:nvPicPr>
          <p:cNvPr id="6" name="圖片 5" descr="Snap2.jpg"/>
          <p:cNvPicPr>
            <a:picLocks noChangeAspect="1"/>
          </p:cNvPicPr>
          <p:nvPr/>
        </p:nvPicPr>
        <p:blipFill>
          <a:blip r:embed="rId4"/>
          <a:stretch>
            <a:fillRect/>
          </a:stretch>
        </p:blipFill>
        <p:spPr>
          <a:xfrm>
            <a:off x="4093710" y="3204000"/>
            <a:ext cx="4859079" cy="3567739"/>
          </a:xfrm>
          <a:prstGeom prst="rect">
            <a:avLst/>
          </a:prstGeom>
        </p:spPr>
      </p:pic>
      <p:pic>
        <p:nvPicPr>
          <p:cNvPr id="7" name="圖片 6" descr="Snap4.jpg"/>
          <p:cNvPicPr>
            <a:picLocks noChangeAspect="1"/>
          </p:cNvPicPr>
          <p:nvPr/>
        </p:nvPicPr>
        <p:blipFill>
          <a:blip r:embed="rId5"/>
          <a:stretch>
            <a:fillRect/>
          </a:stretch>
        </p:blipFill>
        <p:spPr>
          <a:xfrm>
            <a:off x="4093710" y="1019900"/>
            <a:ext cx="4859079" cy="3258871"/>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027">
                                            <p:txEl>
                                              <p:pRg st="1" end="1"/>
                                            </p:txEl>
                                          </p:spTgt>
                                        </p:tgtEl>
                                        <p:attrNameLst>
                                          <p:attrName>style.visibility</p:attrName>
                                        </p:attrNameLst>
                                      </p:cBhvr>
                                      <p:to>
                                        <p:strVal val="visible"/>
                                      </p:to>
                                    </p:set>
                                    <p:animEffect transition="in" filter="fade">
                                      <p:cBhvr>
                                        <p:cTn id="7" dur="2000"/>
                                        <p:tgtEl>
                                          <p:spTgt spid="102502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5027">
                                            <p:txEl>
                                              <p:pRg st="2" end="2"/>
                                            </p:txEl>
                                          </p:spTgt>
                                        </p:tgtEl>
                                        <p:attrNameLst>
                                          <p:attrName>style.visibility</p:attrName>
                                        </p:attrNameLst>
                                      </p:cBhvr>
                                      <p:to>
                                        <p:strVal val="visible"/>
                                      </p:to>
                                    </p:set>
                                    <p:animEffect transition="in" filter="fade">
                                      <p:cBhvr>
                                        <p:cTn id="10" dur="2000"/>
                                        <p:tgtEl>
                                          <p:spTgt spid="1025027">
                                            <p:txEl>
                                              <p:pRg st="2" end="2"/>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25027">
                                            <p:txEl>
                                              <p:pRg st="3" end="3"/>
                                            </p:txEl>
                                          </p:spTgt>
                                        </p:tgtEl>
                                        <p:attrNameLst>
                                          <p:attrName>style.visibility</p:attrName>
                                        </p:attrNameLst>
                                      </p:cBhvr>
                                      <p:to>
                                        <p:strVal val="visible"/>
                                      </p:to>
                                    </p:set>
                                    <p:animEffect transition="in" filter="fade">
                                      <p:cBhvr>
                                        <p:cTn id="19" dur="2000"/>
                                        <p:tgtEl>
                                          <p:spTgt spid="1025027">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25027">
                                            <p:txEl>
                                              <p:pRg st="5" end="5"/>
                                            </p:txEl>
                                          </p:spTgt>
                                        </p:tgtEl>
                                        <p:attrNameLst>
                                          <p:attrName>style.visibility</p:attrName>
                                        </p:attrNameLst>
                                      </p:cBhvr>
                                      <p:to>
                                        <p:strVal val="visible"/>
                                      </p:to>
                                    </p:set>
                                    <p:animEffect transition="in" filter="fade">
                                      <p:cBhvr>
                                        <p:cTn id="28" dur="2000"/>
                                        <p:tgtEl>
                                          <p:spTgt spid="1025027">
                                            <p:txEl>
                                              <p:pRg st="5" end="5"/>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025027">
                                            <p:txEl>
                                              <p:pRg st="6" end="6"/>
                                            </p:txEl>
                                          </p:spTgt>
                                        </p:tgtEl>
                                        <p:attrNameLst>
                                          <p:attrName>style.visibility</p:attrName>
                                        </p:attrNameLst>
                                      </p:cBhvr>
                                      <p:to>
                                        <p:strVal val="visible"/>
                                      </p:to>
                                    </p:set>
                                    <p:animEffect transition="in" filter="fade">
                                      <p:cBhvr>
                                        <p:cTn id="32" dur="2000"/>
                                        <p:tgtEl>
                                          <p:spTgt spid="1025027">
                                            <p:txEl>
                                              <p:pRg st="6" end="6"/>
                                            </p:txEl>
                                          </p:spTgt>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25027">
                                            <p:txEl>
                                              <p:pRg st="7" end="7"/>
                                            </p:txEl>
                                          </p:spTgt>
                                        </p:tgtEl>
                                        <p:attrNameLst>
                                          <p:attrName>style.visibility</p:attrName>
                                        </p:attrNameLst>
                                      </p:cBhvr>
                                      <p:to>
                                        <p:strVal val="visible"/>
                                      </p:to>
                                    </p:set>
                                    <p:animEffect transition="in" filter="fade">
                                      <p:cBhvr>
                                        <p:cTn id="41" dur="2000"/>
                                        <p:tgtEl>
                                          <p:spTgt spid="1025027">
                                            <p:txEl>
                                              <p:pRg st="7" end="7"/>
                                            </p:txEl>
                                          </p:spTgt>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1025027">
                                            <p:txEl>
                                              <p:pRg st="8" end="8"/>
                                            </p:txEl>
                                          </p:spTgt>
                                        </p:tgtEl>
                                        <p:attrNameLst>
                                          <p:attrName>style.visibility</p:attrName>
                                        </p:attrNameLst>
                                      </p:cBhvr>
                                      <p:to>
                                        <p:strVal val="visible"/>
                                      </p:to>
                                    </p:set>
                                    <p:animEffect transition="in" filter="fade">
                                      <p:cBhvr>
                                        <p:cTn id="45" dur="2000"/>
                                        <p:tgtEl>
                                          <p:spTgt spid="1025027">
                                            <p:txEl>
                                              <p:pRg st="8" end="8"/>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25027">
                                            <p:txEl>
                                              <p:pRg st="9" end="9"/>
                                            </p:txEl>
                                          </p:spTgt>
                                        </p:tgtEl>
                                        <p:attrNameLst>
                                          <p:attrName>style.visibility</p:attrName>
                                        </p:attrNameLst>
                                      </p:cBhvr>
                                      <p:to>
                                        <p:strVal val="visible"/>
                                      </p:to>
                                    </p:set>
                                    <p:animEffect transition="in" filter="fade">
                                      <p:cBhvr>
                                        <p:cTn id="48" dur="2000"/>
                                        <p:tgtEl>
                                          <p:spTgt spid="10250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27"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PLACEWARE-AUD-SLIDE-NAME" val="Where Can I Get TechNet"/>
</p:tagLst>
</file>

<file path=ppt/theme/theme1.xml><?xml version="1.0" encoding="utf-8"?>
<a:theme xmlns:a="http://schemas.openxmlformats.org/drawingml/2006/main" name="Q3FY06 TechNet Template">
  <a:themeElements>
    <a:clrScheme name="Q3FY06 TechNe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Q3FY06 TechN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Q3FY06 TechNe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3FY06 TechNe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3FY06 TechNe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3FY06 TechNe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3FY06 TechNe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3FY06 TechNe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3FY06 TechNe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3FY06 TechNe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3FY06 TechNe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3FY06 TechNe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3FY06 TechNe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3FY06 TechNe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28487</TotalTime>
  <Words>1237</Words>
  <Application>Microsoft PowerPoint</Application>
  <PresentationFormat>如螢幕大小 (4:3)</PresentationFormat>
  <Paragraphs>198</Paragraphs>
  <Slides>27</Slides>
  <Notes>26</Notes>
  <HiddenSlides>0</HiddenSlides>
  <MMClips>0</MMClips>
  <ScaleCrop>false</ScaleCrop>
  <HeadingPairs>
    <vt:vector size="4" baseType="variant">
      <vt:variant>
        <vt:lpstr>佈景主題</vt:lpstr>
      </vt:variant>
      <vt:variant>
        <vt:i4>1</vt:i4>
      </vt:variant>
      <vt:variant>
        <vt:lpstr>投影片標題</vt:lpstr>
      </vt:variant>
      <vt:variant>
        <vt:i4>27</vt:i4>
      </vt:variant>
    </vt:vector>
  </HeadingPairs>
  <TitlesOfParts>
    <vt:vector size="28" baseType="lpstr">
      <vt:lpstr>Q3FY06 TechNet Template</vt:lpstr>
      <vt:lpstr>歡迎參加 TechNet  網路廣播</vt:lpstr>
      <vt:lpstr>投影片 2</vt:lpstr>
      <vt:lpstr>預先基礎需求</vt:lpstr>
      <vt:lpstr>投影片 4</vt:lpstr>
      <vt:lpstr>SCUP自訂軟體更新技術的任務 System Center Update Publisher 4.0</vt:lpstr>
      <vt:lpstr>SCUP自訂軟體更新技術的任務 System Center Update Publisher 4.0</vt:lpstr>
      <vt:lpstr>投影片 7</vt:lpstr>
      <vt:lpstr>安裝SCUP 4.0 系統需求</vt:lpstr>
      <vt:lpstr>安裝SCUP 4.0 安全性設定</vt:lpstr>
      <vt:lpstr>安裝後的確認</vt:lpstr>
      <vt:lpstr>投影片 11</vt:lpstr>
      <vt:lpstr>管理SCUP的設定</vt:lpstr>
      <vt:lpstr>SCUP 4.0 的設定</vt:lpstr>
      <vt:lpstr>協力廠商的自訂更新類別</vt:lpstr>
      <vt:lpstr>協力廠商的自訂更新類別</vt:lpstr>
      <vt:lpstr>投影片 16</vt:lpstr>
      <vt:lpstr>投影片 17</vt:lpstr>
      <vt:lpstr>建立自訂軟體更新的定義</vt:lpstr>
      <vt:lpstr>建立自訂軟體更新的定義</vt:lpstr>
      <vt:lpstr>匯入軟體更新的定義</vt:lpstr>
      <vt:lpstr>投影片 21</vt:lpstr>
      <vt:lpstr>發佈自訂軟體更新至更新伺服器</vt:lpstr>
      <vt:lpstr>匯入協力廠商軟體更新的定義 發佈更新</vt:lpstr>
      <vt:lpstr>投影片 24</vt:lpstr>
      <vt:lpstr>投影片 25</vt:lpstr>
      <vt:lpstr>在何處取得 TechNet 相關資訊？</vt:lpstr>
      <vt:lpstr>投影片 27</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TechNet 網路廣播</dc:title>
  <dc:subject>MOSS 2007 安裝規劃</dc:subject>
  <dc:creator>吳翠鳳</dc:creator>
  <cp:lastModifiedBy>Andy</cp:lastModifiedBy>
  <cp:revision>1419</cp:revision>
  <dcterms:created xsi:type="dcterms:W3CDTF">1998-07-06T19:29:56Z</dcterms:created>
  <dcterms:modified xsi:type="dcterms:W3CDTF">2008-10-19T12:58:48Z</dcterms:modified>
  <cp:category>IT Professional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gram">
    <vt:lpwstr>TechNet</vt:lpwstr>
  </property>
  <property fmtid="{D5CDD505-2E9C-101B-9397-08002B2CF9AE}" pid="3" name="Session ID">
    <vt:lpwstr>xxx-zz</vt:lpwstr>
  </property>
  <property fmtid="{D5CDD505-2E9C-101B-9397-08002B2CF9AE}" pid="4" name="Status">
    <vt:lpwstr>Work in Progress</vt:lpwstr>
  </property>
  <property fmtid="{D5CDD505-2E9C-101B-9397-08002B2CF9AE}" pid="5" name="Support">
    <vt:lpwstr>devhelp@microsoft.com</vt:lpwstr>
  </property>
  <property fmtid="{D5CDD505-2E9C-101B-9397-08002B2CF9AE}" pid="6" name="build">
    <vt:lpwstr>0</vt:lpwstr>
  </property>
  <property fmtid="{D5CDD505-2E9C-101B-9397-08002B2CF9AE}" pid="7" name="Version">
    <vt:lpwstr>9.0</vt:lpwstr>
  </property>
</Properties>
</file>