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layout1.xml" ContentType="application/vnd.openxmlformats-officedocument.drawingml.diagramLayou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771" r:id="rId1"/>
  </p:sldMasterIdLst>
  <p:notesMasterIdLst>
    <p:notesMasterId r:id="rId45"/>
  </p:notesMasterIdLst>
  <p:handoutMasterIdLst>
    <p:handoutMasterId r:id="rId46"/>
  </p:handoutMasterIdLst>
  <p:sldIdLst>
    <p:sldId id="576" r:id="rId2"/>
    <p:sldId id="564" r:id="rId3"/>
    <p:sldId id="582" r:id="rId4"/>
    <p:sldId id="583" r:id="rId5"/>
    <p:sldId id="584" r:id="rId6"/>
    <p:sldId id="585" r:id="rId7"/>
    <p:sldId id="587" r:id="rId8"/>
    <p:sldId id="589" r:id="rId9"/>
    <p:sldId id="590" r:id="rId10"/>
    <p:sldId id="591" r:id="rId11"/>
    <p:sldId id="592" r:id="rId12"/>
    <p:sldId id="593" r:id="rId13"/>
    <p:sldId id="596" r:id="rId14"/>
    <p:sldId id="597" r:id="rId15"/>
    <p:sldId id="599" r:id="rId16"/>
    <p:sldId id="600" r:id="rId17"/>
    <p:sldId id="601" r:id="rId18"/>
    <p:sldId id="603" r:id="rId19"/>
    <p:sldId id="604" r:id="rId20"/>
    <p:sldId id="605" r:id="rId21"/>
    <p:sldId id="610" r:id="rId22"/>
    <p:sldId id="611" r:id="rId23"/>
    <p:sldId id="612" r:id="rId24"/>
    <p:sldId id="613" r:id="rId25"/>
    <p:sldId id="614" r:id="rId26"/>
    <p:sldId id="615" r:id="rId27"/>
    <p:sldId id="616" r:id="rId28"/>
    <p:sldId id="617" r:id="rId29"/>
    <p:sldId id="618" r:id="rId30"/>
    <p:sldId id="619" r:id="rId31"/>
    <p:sldId id="620" r:id="rId32"/>
    <p:sldId id="621" r:id="rId33"/>
    <p:sldId id="622" r:id="rId34"/>
    <p:sldId id="623" r:id="rId35"/>
    <p:sldId id="624" r:id="rId36"/>
    <p:sldId id="625" r:id="rId37"/>
    <p:sldId id="626" r:id="rId38"/>
    <p:sldId id="627" r:id="rId39"/>
    <p:sldId id="628" r:id="rId40"/>
    <p:sldId id="629" r:id="rId41"/>
    <p:sldId id="607" r:id="rId42"/>
    <p:sldId id="608" r:id="rId43"/>
    <p:sldId id="609" r:id="rId44"/>
  </p:sldIdLst>
  <p:sldSz cx="9144000" cy="6858000" type="screen4x3"/>
  <p:notesSz cx="6858000" cy="9180513"/>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webPr encoding="windows-1252"/>
  <p:clrMru>
    <a:srgbClr val="EBF7FF"/>
    <a:srgbClr val="CCECFF"/>
    <a:srgbClr val="0000FF"/>
    <a:srgbClr val="FF3300"/>
    <a:srgbClr val="0099FF"/>
    <a:srgbClr val="3A3A5C"/>
    <a:srgbClr val="3D3D61"/>
    <a:srgbClr val="3D3D5D"/>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7975" autoAdjust="0"/>
    <p:restoredTop sz="88645" autoAdjust="0"/>
  </p:normalViewPr>
  <p:slideViewPr>
    <p:cSldViewPr snapToGrid="0" snapToObjects="1">
      <p:cViewPr varScale="1">
        <p:scale>
          <a:sx n="70" d="100"/>
          <a:sy n="70" d="100"/>
        </p:scale>
        <p:origin x="-1074" y="-90"/>
      </p:cViewPr>
      <p:guideLst>
        <p:guide orient="horz" pos="2160"/>
        <p:guide pos="2880"/>
      </p:guideLst>
    </p:cSldViewPr>
  </p:slideViewPr>
  <p:notesTextViewPr>
    <p:cViewPr>
      <p:scale>
        <a:sx n="100" d="100"/>
        <a:sy n="100" d="100"/>
      </p:scale>
      <p:origin x="0" y="0"/>
    </p:cViewPr>
  </p:notesTextViewPr>
  <p:sorterViewPr>
    <p:cViewPr>
      <p:scale>
        <a:sx n="90" d="100"/>
        <a:sy n="90" d="100"/>
      </p:scale>
      <p:origin x="0" y="0"/>
    </p:cViewPr>
  </p:sorterViewPr>
  <p:notesViewPr>
    <p:cSldViewPr snapToGrid="0" snapToObjects="1">
      <p:cViewPr varScale="1">
        <p:scale>
          <a:sx n="85" d="100"/>
          <a:sy n="85" d="100"/>
        </p:scale>
        <p:origin x="-1914" y="-84"/>
      </p:cViewPr>
      <p:guideLst>
        <p:guide orient="horz" pos="2891"/>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D5C511E-8723-4CA3-8694-6EF87964AD4D}" type="doc">
      <dgm:prSet loTypeId="urn:microsoft.com/office/officeart/2005/8/layout/vList2" loCatId="list" qsTypeId="urn:microsoft.com/office/officeart/2005/8/quickstyle/simple4" qsCatId="simple" csTypeId="urn:microsoft.com/office/officeart/2005/8/colors/accent1_2" csCatId="accent1" phldr="1"/>
      <dgm:spPr/>
      <dgm:t>
        <a:bodyPr/>
        <a:lstStyle/>
        <a:p>
          <a:endParaRPr lang="en-US"/>
        </a:p>
      </dgm:t>
    </dgm:pt>
    <dgm:pt modelId="{29EB541F-DA00-433A-890E-5D7F0FF3EBB8}">
      <dgm:prSet/>
      <dgm:spPr/>
      <dgm:t>
        <a:bodyPr/>
        <a:lstStyle/>
        <a:p>
          <a:pPr rtl="0"/>
          <a:r>
            <a:rPr lang="en-US" dirty="0" smtClean="0"/>
            <a:t>OCS Security Guide </a:t>
          </a:r>
        </a:p>
        <a:p>
          <a:pPr rtl="0"/>
          <a:r>
            <a:rPr lang="en-US" dirty="0" smtClean="0">
              <a:hlinkClick xmlns:r="http://schemas.openxmlformats.org/officeDocument/2006/relationships" r:id=""/>
            </a:rPr>
            <a:t>http://www.microsoft.com/downloads/details.aspx?FamilyID=2d1ea693-25e0-43d9-8c5c-0822ef83955a&amp;DisplayLang=en</a:t>
          </a:r>
          <a:endParaRPr lang="en-US" dirty="0"/>
        </a:p>
      </dgm:t>
    </dgm:pt>
    <dgm:pt modelId="{C189084E-B349-40D6-BD9E-96DB64D18A72}" type="parTrans" cxnId="{06652E8F-DD45-474E-B145-164BB85D6080}">
      <dgm:prSet/>
      <dgm:spPr/>
      <dgm:t>
        <a:bodyPr/>
        <a:lstStyle/>
        <a:p>
          <a:endParaRPr lang="en-US"/>
        </a:p>
      </dgm:t>
    </dgm:pt>
    <dgm:pt modelId="{85513A0A-FC7B-4335-9BFE-07D5793851BE}" type="sibTrans" cxnId="{06652E8F-DD45-474E-B145-164BB85D6080}">
      <dgm:prSet/>
      <dgm:spPr/>
      <dgm:t>
        <a:bodyPr/>
        <a:lstStyle/>
        <a:p>
          <a:endParaRPr lang="en-US"/>
        </a:p>
      </dgm:t>
    </dgm:pt>
    <dgm:pt modelId="{7D106BC0-73DD-4000-8F40-7CBEF5C2D1CC}">
      <dgm:prSet/>
      <dgm:spPr/>
      <dgm:t>
        <a:bodyPr/>
        <a:lstStyle/>
        <a:p>
          <a:pPr rtl="0"/>
          <a:r>
            <a:rPr lang="en-US" dirty="0" smtClean="0">
              <a:latin typeface="Segoe" pitchFamily="34" charset="0"/>
            </a:rPr>
            <a:t>OCS Edge Server Deployment Guide </a:t>
          </a:r>
        </a:p>
        <a:p>
          <a:pPr rtl="0"/>
          <a:r>
            <a:rPr lang="en-US" dirty="0" smtClean="0">
              <a:latin typeface="Segoe" pitchFamily="34" charset="0"/>
              <a:hlinkClick xmlns:r="http://schemas.openxmlformats.org/officeDocument/2006/relationships" r:id=""/>
            </a:rPr>
            <a:t>http://technet.microsoft.com/en-us/library/bb880163.aspx</a:t>
          </a:r>
          <a:endParaRPr lang="en-US" dirty="0"/>
        </a:p>
      </dgm:t>
    </dgm:pt>
    <dgm:pt modelId="{A0257429-BC12-499D-BDAE-991CDD6B2766}" type="parTrans" cxnId="{457175F9-D89D-4BB8-A401-82C78B79B99A}">
      <dgm:prSet/>
      <dgm:spPr/>
      <dgm:t>
        <a:bodyPr/>
        <a:lstStyle/>
        <a:p>
          <a:endParaRPr lang="en-US"/>
        </a:p>
      </dgm:t>
    </dgm:pt>
    <dgm:pt modelId="{8CA0AC03-C982-455F-8CAF-A2CA784D8BE8}" type="sibTrans" cxnId="{457175F9-D89D-4BB8-A401-82C78B79B99A}">
      <dgm:prSet/>
      <dgm:spPr/>
      <dgm:t>
        <a:bodyPr/>
        <a:lstStyle/>
        <a:p>
          <a:endParaRPr lang="en-US"/>
        </a:p>
      </dgm:t>
    </dgm:pt>
    <dgm:pt modelId="{85E0B7F6-E8D1-48C6-8151-27F6C91EE23D}">
      <dgm:prSet/>
      <dgm:spPr/>
      <dgm:t>
        <a:bodyPr/>
        <a:lstStyle/>
        <a:p>
          <a:pPr rtl="0"/>
          <a:r>
            <a:rPr lang="en-US" dirty="0" smtClean="0">
              <a:latin typeface="Segoe" pitchFamily="34" charset="0"/>
            </a:rPr>
            <a:t>OCS Planning Guide</a:t>
          </a:r>
        </a:p>
        <a:p>
          <a:pPr rtl="0"/>
          <a:r>
            <a:rPr lang="en-US" dirty="0" smtClean="0">
              <a:latin typeface="Segoe" pitchFamily="34" charset="0"/>
              <a:hlinkClick xmlns:r="http://schemas.openxmlformats.org/officeDocument/2006/relationships" r:id=""/>
            </a:rPr>
            <a:t>http://technet.microsoft.com/en-us/library/bb880158.aspx</a:t>
          </a:r>
          <a:endParaRPr lang="en-US" dirty="0"/>
        </a:p>
      </dgm:t>
    </dgm:pt>
    <dgm:pt modelId="{06A32484-A406-4705-BD34-5C66814D320A}" type="parTrans" cxnId="{F1492C49-C38C-4179-AB7F-18E1234FF3EE}">
      <dgm:prSet/>
      <dgm:spPr/>
      <dgm:t>
        <a:bodyPr/>
        <a:lstStyle/>
        <a:p>
          <a:endParaRPr lang="en-US"/>
        </a:p>
      </dgm:t>
    </dgm:pt>
    <dgm:pt modelId="{EEB3FB87-79CC-4E86-96AA-8B3FD83EC8F8}" type="sibTrans" cxnId="{F1492C49-C38C-4179-AB7F-18E1234FF3EE}">
      <dgm:prSet/>
      <dgm:spPr/>
      <dgm:t>
        <a:bodyPr/>
        <a:lstStyle/>
        <a:p>
          <a:endParaRPr lang="en-US"/>
        </a:p>
      </dgm:t>
    </dgm:pt>
    <dgm:pt modelId="{577D3F45-3383-4FFC-9F2D-8E3057861A0E}">
      <dgm:prSet/>
      <dgm:spPr/>
      <dgm:t>
        <a:bodyPr/>
        <a:lstStyle/>
        <a:p>
          <a:pPr rtl="0"/>
          <a:r>
            <a:rPr lang="en-US" dirty="0" smtClean="0">
              <a:latin typeface="Segoe" pitchFamily="34" charset="0"/>
            </a:rPr>
            <a:t>Security Development Lifecycle </a:t>
          </a:r>
        </a:p>
        <a:p>
          <a:pPr rtl="0"/>
          <a:r>
            <a:rPr lang="en-US" dirty="0" smtClean="0">
              <a:latin typeface="Segoe" pitchFamily="34" charset="0"/>
              <a:hlinkClick xmlns:r="http://schemas.openxmlformats.org/officeDocument/2006/relationships" r:id=""/>
            </a:rPr>
            <a:t>http://go.microsoft.com/fwlink/?linkid=68761</a:t>
          </a:r>
          <a:r>
            <a:rPr lang="en-US" dirty="0" smtClean="0">
              <a:latin typeface="Segoe" pitchFamily="34" charset="0"/>
            </a:rPr>
            <a:t> </a:t>
          </a:r>
          <a:endParaRPr lang="en-US" dirty="0"/>
        </a:p>
      </dgm:t>
    </dgm:pt>
    <dgm:pt modelId="{A38D3B6B-C2C4-4633-BF58-F4D07E3D4A8F}" type="parTrans" cxnId="{098796C2-1FBE-42C2-8AC4-2B1148A62AC9}">
      <dgm:prSet/>
      <dgm:spPr/>
      <dgm:t>
        <a:bodyPr/>
        <a:lstStyle/>
        <a:p>
          <a:endParaRPr lang="en-US"/>
        </a:p>
      </dgm:t>
    </dgm:pt>
    <dgm:pt modelId="{A6C98785-D133-4F3A-8CE8-8B876A022B2B}" type="sibTrans" cxnId="{098796C2-1FBE-42C2-8AC4-2B1148A62AC9}">
      <dgm:prSet/>
      <dgm:spPr/>
      <dgm:t>
        <a:bodyPr/>
        <a:lstStyle/>
        <a:p>
          <a:endParaRPr lang="en-US"/>
        </a:p>
      </dgm:t>
    </dgm:pt>
    <dgm:pt modelId="{8FD76FB5-A24C-4853-9373-222392D644C5}" type="pres">
      <dgm:prSet presAssocID="{8D5C511E-8723-4CA3-8694-6EF87964AD4D}" presName="linear" presStyleCnt="0">
        <dgm:presLayoutVars>
          <dgm:animLvl val="lvl"/>
          <dgm:resizeHandles val="exact"/>
        </dgm:presLayoutVars>
      </dgm:prSet>
      <dgm:spPr/>
      <dgm:t>
        <a:bodyPr/>
        <a:lstStyle/>
        <a:p>
          <a:endParaRPr lang="en-US"/>
        </a:p>
      </dgm:t>
    </dgm:pt>
    <dgm:pt modelId="{B81D8D4A-E112-4C52-A564-5B07A16B8819}" type="pres">
      <dgm:prSet presAssocID="{29EB541F-DA00-433A-890E-5D7F0FF3EBB8}" presName="parentText" presStyleLbl="node1" presStyleIdx="0" presStyleCnt="4">
        <dgm:presLayoutVars>
          <dgm:chMax val="0"/>
          <dgm:bulletEnabled val="1"/>
        </dgm:presLayoutVars>
      </dgm:prSet>
      <dgm:spPr/>
      <dgm:t>
        <a:bodyPr/>
        <a:lstStyle/>
        <a:p>
          <a:endParaRPr lang="en-US"/>
        </a:p>
      </dgm:t>
    </dgm:pt>
    <dgm:pt modelId="{EF3D058C-3364-4C10-8D57-683B4698C68D}" type="pres">
      <dgm:prSet presAssocID="{85513A0A-FC7B-4335-9BFE-07D5793851BE}" presName="spacer" presStyleCnt="0"/>
      <dgm:spPr/>
    </dgm:pt>
    <dgm:pt modelId="{668816C5-B08D-49D1-AD1F-59F32ED3A0D3}" type="pres">
      <dgm:prSet presAssocID="{7D106BC0-73DD-4000-8F40-7CBEF5C2D1CC}" presName="parentText" presStyleLbl="node1" presStyleIdx="1" presStyleCnt="4">
        <dgm:presLayoutVars>
          <dgm:chMax val="0"/>
          <dgm:bulletEnabled val="1"/>
        </dgm:presLayoutVars>
      </dgm:prSet>
      <dgm:spPr/>
      <dgm:t>
        <a:bodyPr/>
        <a:lstStyle/>
        <a:p>
          <a:endParaRPr lang="en-US"/>
        </a:p>
      </dgm:t>
    </dgm:pt>
    <dgm:pt modelId="{06E4663C-D0D9-412D-AFDC-471532319B4D}" type="pres">
      <dgm:prSet presAssocID="{8CA0AC03-C982-455F-8CAF-A2CA784D8BE8}" presName="spacer" presStyleCnt="0"/>
      <dgm:spPr/>
    </dgm:pt>
    <dgm:pt modelId="{37749F39-7114-420B-AD2B-0B64CE86134F}" type="pres">
      <dgm:prSet presAssocID="{85E0B7F6-E8D1-48C6-8151-27F6C91EE23D}" presName="parentText" presStyleLbl="node1" presStyleIdx="2" presStyleCnt="4">
        <dgm:presLayoutVars>
          <dgm:chMax val="0"/>
          <dgm:bulletEnabled val="1"/>
        </dgm:presLayoutVars>
      </dgm:prSet>
      <dgm:spPr/>
      <dgm:t>
        <a:bodyPr/>
        <a:lstStyle/>
        <a:p>
          <a:endParaRPr lang="en-US"/>
        </a:p>
      </dgm:t>
    </dgm:pt>
    <dgm:pt modelId="{22E880C6-21C0-43EE-8C7E-8DC1C3F5B8FD}" type="pres">
      <dgm:prSet presAssocID="{EEB3FB87-79CC-4E86-96AA-8B3FD83EC8F8}" presName="spacer" presStyleCnt="0"/>
      <dgm:spPr/>
    </dgm:pt>
    <dgm:pt modelId="{EAF0ACF7-2462-4BC9-B3C2-00962C5776B9}" type="pres">
      <dgm:prSet presAssocID="{577D3F45-3383-4FFC-9F2D-8E3057861A0E}" presName="parentText" presStyleLbl="node1" presStyleIdx="3" presStyleCnt="4">
        <dgm:presLayoutVars>
          <dgm:chMax val="0"/>
          <dgm:bulletEnabled val="1"/>
        </dgm:presLayoutVars>
      </dgm:prSet>
      <dgm:spPr/>
      <dgm:t>
        <a:bodyPr/>
        <a:lstStyle/>
        <a:p>
          <a:endParaRPr lang="en-US"/>
        </a:p>
      </dgm:t>
    </dgm:pt>
  </dgm:ptLst>
  <dgm:cxnLst>
    <dgm:cxn modelId="{457175F9-D89D-4BB8-A401-82C78B79B99A}" srcId="{8D5C511E-8723-4CA3-8694-6EF87964AD4D}" destId="{7D106BC0-73DD-4000-8F40-7CBEF5C2D1CC}" srcOrd="1" destOrd="0" parTransId="{A0257429-BC12-499D-BDAE-991CDD6B2766}" sibTransId="{8CA0AC03-C982-455F-8CAF-A2CA784D8BE8}"/>
    <dgm:cxn modelId="{098796C2-1FBE-42C2-8AC4-2B1148A62AC9}" srcId="{8D5C511E-8723-4CA3-8694-6EF87964AD4D}" destId="{577D3F45-3383-4FFC-9F2D-8E3057861A0E}" srcOrd="3" destOrd="0" parTransId="{A38D3B6B-C2C4-4633-BF58-F4D07E3D4A8F}" sibTransId="{A6C98785-D133-4F3A-8CE8-8B876A022B2B}"/>
    <dgm:cxn modelId="{F1492C49-C38C-4179-AB7F-18E1234FF3EE}" srcId="{8D5C511E-8723-4CA3-8694-6EF87964AD4D}" destId="{85E0B7F6-E8D1-48C6-8151-27F6C91EE23D}" srcOrd="2" destOrd="0" parTransId="{06A32484-A406-4705-BD34-5C66814D320A}" sibTransId="{EEB3FB87-79CC-4E86-96AA-8B3FD83EC8F8}"/>
    <dgm:cxn modelId="{1346090E-582B-46A4-9D78-DC29B9AB0D96}" type="presOf" srcId="{85E0B7F6-E8D1-48C6-8151-27F6C91EE23D}" destId="{37749F39-7114-420B-AD2B-0B64CE86134F}" srcOrd="0" destOrd="0" presId="urn:microsoft.com/office/officeart/2005/8/layout/vList2"/>
    <dgm:cxn modelId="{3303149E-73E5-418E-AC4F-419807CF2AE5}" type="presOf" srcId="{8D5C511E-8723-4CA3-8694-6EF87964AD4D}" destId="{8FD76FB5-A24C-4853-9373-222392D644C5}" srcOrd="0" destOrd="0" presId="urn:microsoft.com/office/officeart/2005/8/layout/vList2"/>
    <dgm:cxn modelId="{0E2E7513-2B4B-4B78-8E00-B6CCA2DDFA65}" type="presOf" srcId="{7D106BC0-73DD-4000-8F40-7CBEF5C2D1CC}" destId="{668816C5-B08D-49D1-AD1F-59F32ED3A0D3}" srcOrd="0" destOrd="0" presId="urn:microsoft.com/office/officeart/2005/8/layout/vList2"/>
    <dgm:cxn modelId="{537452A4-04C5-48FC-96C6-90EF45419954}" type="presOf" srcId="{577D3F45-3383-4FFC-9F2D-8E3057861A0E}" destId="{EAF0ACF7-2462-4BC9-B3C2-00962C5776B9}" srcOrd="0" destOrd="0" presId="urn:microsoft.com/office/officeart/2005/8/layout/vList2"/>
    <dgm:cxn modelId="{06652E8F-DD45-474E-B145-164BB85D6080}" srcId="{8D5C511E-8723-4CA3-8694-6EF87964AD4D}" destId="{29EB541F-DA00-433A-890E-5D7F0FF3EBB8}" srcOrd="0" destOrd="0" parTransId="{C189084E-B349-40D6-BD9E-96DB64D18A72}" sibTransId="{85513A0A-FC7B-4335-9BFE-07D5793851BE}"/>
    <dgm:cxn modelId="{4A0DF0B1-F000-4F6E-9A59-1E4E4F9A7B8D}" type="presOf" srcId="{29EB541F-DA00-433A-890E-5D7F0FF3EBB8}" destId="{B81D8D4A-E112-4C52-A564-5B07A16B8819}" srcOrd="0" destOrd="0" presId="urn:microsoft.com/office/officeart/2005/8/layout/vList2"/>
    <dgm:cxn modelId="{426FACA2-3916-4D65-B5ED-7D32BBD75E57}" type="presParOf" srcId="{8FD76FB5-A24C-4853-9373-222392D644C5}" destId="{B81D8D4A-E112-4C52-A564-5B07A16B8819}" srcOrd="0" destOrd="0" presId="urn:microsoft.com/office/officeart/2005/8/layout/vList2"/>
    <dgm:cxn modelId="{93A82145-99CE-4F88-A5AD-F4615C0DB944}" type="presParOf" srcId="{8FD76FB5-A24C-4853-9373-222392D644C5}" destId="{EF3D058C-3364-4C10-8D57-683B4698C68D}" srcOrd="1" destOrd="0" presId="urn:microsoft.com/office/officeart/2005/8/layout/vList2"/>
    <dgm:cxn modelId="{CF34DCC9-9258-45E4-8F37-EAF5D10C3F16}" type="presParOf" srcId="{8FD76FB5-A24C-4853-9373-222392D644C5}" destId="{668816C5-B08D-49D1-AD1F-59F32ED3A0D3}" srcOrd="2" destOrd="0" presId="urn:microsoft.com/office/officeart/2005/8/layout/vList2"/>
    <dgm:cxn modelId="{CF444672-997A-41FB-B247-73202BA7693C}" type="presParOf" srcId="{8FD76FB5-A24C-4853-9373-222392D644C5}" destId="{06E4663C-D0D9-412D-AFDC-471532319B4D}" srcOrd="3" destOrd="0" presId="urn:microsoft.com/office/officeart/2005/8/layout/vList2"/>
    <dgm:cxn modelId="{62AA324F-D4F8-460B-BB0A-ECCE069F3D0D}" type="presParOf" srcId="{8FD76FB5-A24C-4853-9373-222392D644C5}" destId="{37749F39-7114-420B-AD2B-0B64CE86134F}" srcOrd="4" destOrd="0" presId="urn:microsoft.com/office/officeart/2005/8/layout/vList2"/>
    <dgm:cxn modelId="{544B0A39-6B7C-4615-91C9-1363A1C324BE}" type="presParOf" srcId="{8FD76FB5-A24C-4853-9373-222392D644C5}" destId="{22E880C6-21C0-43EE-8C7E-8DC1C3F5B8FD}" srcOrd="5" destOrd="0" presId="urn:microsoft.com/office/officeart/2005/8/layout/vList2"/>
    <dgm:cxn modelId="{73FDA23D-3B85-4633-8093-468B1855203B}" type="presParOf" srcId="{8FD76FB5-A24C-4853-9373-222392D644C5}" destId="{EAF0ACF7-2462-4BC9-B3C2-00962C5776B9}" srcOrd="6" destOrd="0" presId="urn:microsoft.com/office/officeart/2005/8/layout/vList2"/>
  </dgm:cxnLst>
  <dgm:bg/>
  <dgm:whole/>
</dgm:dataModel>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2950" name="Rectangle 6"/>
          <p:cNvSpPr>
            <a:spLocks noChangeArrowheads="1"/>
          </p:cNvSpPr>
          <p:nvPr/>
        </p:nvSpPr>
        <p:spPr bwMode="auto">
          <a:xfrm>
            <a:off x="5715000" y="8610600"/>
            <a:ext cx="1085850" cy="461963"/>
          </a:xfrm>
          <a:prstGeom prst="rect">
            <a:avLst/>
          </a:prstGeom>
          <a:noFill/>
          <a:ln w="12700">
            <a:noFill/>
            <a:miter lim="800000"/>
            <a:headEnd type="none" w="sm" len="sm"/>
            <a:tailEnd type="none" w="sm" len="sm"/>
          </a:ln>
          <a:effectLst/>
        </p:spPr>
        <p:txBody>
          <a:bodyPr wrap="none" lIns="92684" tIns="46342" rIns="92684" bIns="46342" anchor="b"/>
          <a:lstStyle/>
          <a:p>
            <a:pPr algn="r" defTabSz="927100" eaLnBrk="0" hangingPunct="0"/>
            <a:fld id="{274EB801-1DBA-4260-BA1A-07D117743BF7}" type="slidenum">
              <a:rPr lang="en-US" sz="1200" b="1"/>
              <a:pPr algn="r" defTabSz="927100" eaLnBrk="0" hangingPunct="0"/>
              <a:t>‹#›</a:t>
            </a:fld>
            <a:endParaRPr lang="en-US" sz="1200" b="1"/>
          </a:p>
        </p:txBody>
      </p:sp>
      <p:sp>
        <p:nvSpPr>
          <p:cNvPr id="82951" name="Text Box 7"/>
          <p:cNvSpPr txBox="1">
            <a:spLocks noChangeArrowheads="1"/>
          </p:cNvSpPr>
          <p:nvPr/>
        </p:nvSpPr>
        <p:spPr bwMode="auto">
          <a:xfrm>
            <a:off x="0" y="219075"/>
            <a:ext cx="6985000" cy="306388"/>
          </a:xfrm>
          <a:prstGeom prst="rect">
            <a:avLst/>
          </a:prstGeom>
          <a:noFill/>
          <a:ln w="12700">
            <a:noFill/>
            <a:miter lim="800000"/>
            <a:headEnd type="none" w="sm" len="sm"/>
            <a:tailEnd type="none" w="sm" len="sm"/>
          </a:ln>
          <a:effectLst/>
        </p:spPr>
        <p:txBody>
          <a:bodyPr lIns="92684" tIns="46342" rIns="92684" bIns="46342" anchor="ctr">
            <a:spAutoFit/>
          </a:bodyPr>
          <a:lstStyle/>
          <a:p>
            <a:pPr algn="ctr" defTabSz="927100" eaLnBrk="0" hangingPunct="0">
              <a:spcBef>
                <a:spcPct val="50000"/>
              </a:spcBef>
            </a:pPr>
            <a:r>
              <a:rPr lang="en-US" sz="1400" b="1">
                <a:solidFill>
                  <a:schemeClr val="tx2"/>
                </a:solidFill>
              </a:rPr>
              <a:t>http://www.microsoft.com/technet</a:t>
            </a:r>
            <a:endParaRPr lang="en-US" sz="4500" b="1"/>
          </a:p>
        </p:txBody>
      </p:sp>
      <p:sp>
        <p:nvSpPr>
          <p:cNvPr id="82955" name="Text Box 11"/>
          <p:cNvSpPr txBox="1">
            <a:spLocks noChangeArrowheads="1"/>
          </p:cNvSpPr>
          <p:nvPr/>
        </p:nvSpPr>
        <p:spPr bwMode="auto">
          <a:xfrm>
            <a:off x="5461000" y="225425"/>
            <a:ext cx="1397000" cy="336550"/>
          </a:xfrm>
          <a:prstGeom prst="rect">
            <a:avLst/>
          </a:prstGeom>
          <a:noFill/>
          <a:ln w="9525">
            <a:noFill/>
            <a:miter lim="800000"/>
            <a:headEnd/>
            <a:tailEnd/>
          </a:ln>
          <a:effectLst/>
        </p:spPr>
        <p:txBody>
          <a:bodyPr lIns="90151" tIns="45075" rIns="90151" bIns="45075">
            <a:spAutoFit/>
          </a:bodyPr>
          <a:lstStyle/>
          <a:p>
            <a:pPr algn="ctr" eaLnBrk="0" hangingPunct="0"/>
            <a:r>
              <a:rPr lang="en-US" sz="1600" b="1"/>
              <a:t>TNTx-xx</a:t>
            </a:r>
            <a:endParaRPr lang="en-US" sz="3200" b="1">
              <a:solidFill>
                <a:schemeClr val="accent1"/>
              </a:solidFill>
            </a:endParaRPr>
          </a:p>
        </p:txBody>
      </p:sp>
      <p:pic>
        <p:nvPicPr>
          <p:cNvPr id="58373" name="Picture 13" descr="g_ms"/>
          <p:cNvPicPr>
            <a:picLocks noChangeAspect="1" noChangeArrowheads="1"/>
          </p:cNvPicPr>
          <p:nvPr/>
        </p:nvPicPr>
        <p:blipFill>
          <a:blip r:embed="rId2"/>
          <a:srcRect/>
          <a:stretch>
            <a:fillRect/>
          </a:stretch>
        </p:blipFill>
        <p:spPr bwMode="auto">
          <a:xfrm>
            <a:off x="177800" y="8721725"/>
            <a:ext cx="1727200" cy="280988"/>
          </a:xfrm>
          <a:prstGeom prst="rect">
            <a:avLst/>
          </a:prstGeom>
          <a:noFill/>
          <a:ln w="9525">
            <a:noFill/>
            <a:miter lim="800000"/>
            <a:headEnd/>
            <a:tailEnd/>
          </a:ln>
        </p:spPr>
      </p:pic>
      <p:pic>
        <p:nvPicPr>
          <p:cNvPr id="58374" name="Picture 15" descr="TechNet_rgb"/>
          <p:cNvPicPr>
            <a:picLocks noChangeAspect="1" noChangeArrowheads="1"/>
          </p:cNvPicPr>
          <p:nvPr/>
        </p:nvPicPr>
        <p:blipFill>
          <a:blip r:embed="rId3"/>
          <a:srcRect/>
          <a:stretch>
            <a:fillRect/>
          </a:stretch>
        </p:blipFill>
        <p:spPr bwMode="auto">
          <a:xfrm>
            <a:off x="0" y="6350"/>
            <a:ext cx="1905000" cy="3873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70" name="Rectangle 4"/>
          <p:cNvSpPr>
            <a:spLocks noGrp="1" noRot="1" noChangeAspect="1" noChangeArrowheads="1" noTextEdit="1"/>
          </p:cNvSpPr>
          <p:nvPr>
            <p:ph type="sldImg" idx="2"/>
          </p:nvPr>
        </p:nvSpPr>
        <p:spPr bwMode="auto">
          <a:xfrm>
            <a:off x="4184650" y="457200"/>
            <a:ext cx="2552700" cy="1914525"/>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457200" y="2536825"/>
            <a:ext cx="5981700" cy="60102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51" name="Rectangle 7"/>
          <p:cNvSpPr>
            <a:spLocks noGrp="1" noChangeArrowheads="1"/>
          </p:cNvSpPr>
          <p:nvPr>
            <p:ph type="sldNum" sz="quarter" idx="5"/>
          </p:nvPr>
        </p:nvSpPr>
        <p:spPr bwMode="auto">
          <a:xfrm>
            <a:off x="2971800" y="8721725"/>
            <a:ext cx="520700" cy="4587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atin typeface="Times New Roman" pitchFamily="18" charset="0"/>
              </a:defRPr>
            </a:lvl1pPr>
          </a:lstStyle>
          <a:p>
            <a:fld id="{53BD5DB7-6ECE-490D-8647-52FEEAA50F01}" type="slidenum">
              <a:rPr lang="en-US"/>
              <a:pPr/>
              <a:t>‹#›</a:t>
            </a:fld>
            <a:endParaRPr lang="en-US"/>
          </a:p>
        </p:txBody>
      </p:sp>
      <p:sp>
        <p:nvSpPr>
          <p:cNvPr id="6154" name="Text Box 10"/>
          <p:cNvSpPr txBox="1">
            <a:spLocks noChangeArrowheads="1"/>
          </p:cNvSpPr>
          <p:nvPr/>
        </p:nvSpPr>
        <p:spPr bwMode="auto">
          <a:xfrm>
            <a:off x="0" y="152400"/>
            <a:ext cx="6858000" cy="304800"/>
          </a:xfrm>
          <a:prstGeom prst="rect">
            <a:avLst/>
          </a:prstGeom>
          <a:noFill/>
          <a:ln w="12700">
            <a:noFill/>
            <a:miter lim="800000"/>
            <a:headEnd type="none" w="sm" len="sm"/>
            <a:tailEnd type="none" w="sm" len="sm"/>
          </a:ln>
          <a:effectLst/>
        </p:spPr>
        <p:txBody>
          <a:bodyPr lIns="91377" tIns="45689" rIns="91377" bIns="45689" anchor="ctr">
            <a:spAutoFit/>
          </a:bodyPr>
          <a:lstStyle/>
          <a:p>
            <a:pPr algn="ctr" eaLnBrk="0" hangingPunct="0">
              <a:spcBef>
                <a:spcPct val="50000"/>
              </a:spcBef>
            </a:pPr>
            <a:r>
              <a:rPr lang="en-US" sz="1400" b="1">
                <a:solidFill>
                  <a:schemeClr val="tx2"/>
                </a:solidFill>
              </a:rPr>
              <a:t>http://www.microsoft.com/technet</a:t>
            </a:r>
            <a:endParaRPr lang="en-US" sz="4400" b="1"/>
          </a:p>
        </p:txBody>
      </p:sp>
      <p:sp>
        <p:nvSpPr>
          <p:cNvPr id="6155" name="Text Box 11"/>
          <p:cNvSpPr txBox="1">
            <a:spLocks noChangeArrowheads="1"/>
          </p:cNvSpPr>
          <p:nvPr/>
        </p:nvSpPr>
        <p:spPr bwMode="auto">
          <a:xfrm>
            <a:off x="5461000" y="136525"/>
            <a:ext cx="1397000" cy="336550"/>
          </a:xfrm>
          <a:prstGeom prst="rect">
            <a:avLst/>
          </a:prstGeom>
          <a:noFill/>
          <a:ln w="9525">
            <a:noFill/>
            <a:miter lim="800000"/>
            <a:headEnd/>
            <a:tailEnd/>
          </a:ln>
          <a:effectLst/>
        </p:spPr>
        <p:txBody>
          <a:bodyPr lIns="90151" tIns="45075" rIns="90151" bIns="45075">
            <a:spAutoFit/>
          </a:bodyPr>
          <a:lstStyle/>
          <a:p>
            <a:pPr defTabSz="901700" eaLnBrk="0" hangingPunct="0">
              <a:spcBef>
                <a:spcPct val="50000"/>
              </a:spcBef>
            </a:pPr>
            <a:r>
              <a:rPr lang="en-US" sz="1600" b="1"/>
              <a:t>TNTx-xx</a:t>
            </a:r>
            <a:endParaRPr lang="en-US" sz="3200" b="1">
              <a:latin typeface="Times New Roman" pitchFamily="18" charset="0"/>
            </a:endParaRPr>
          </a:p>
        </p:txBody>
      </p:sp>
      <p:pic>
        <p:nvPicPr>
          <p:cNvPr id="32775" name="Picture 1030" descr="g_ms"/>
          <p:cNvPicPr>
            <a:picLocks noChangeAspect="1" noChangeArrowheads="1"/>
          </p:cNvPicPr>
          <p:nvPr/>
        </p:nvPicPr>
        <p:blipFill>
          <a:blip r:embed="rId2"/>
          <a:srcRect/>
          <a:stretch>
            <a:fillRect/>
          </a:stretch>
        </p:blipFill>
        <p:spPr bwMode="auto">
          <a:xfrm>
            <a:off x="177800" y="8721725"/>
            <a:ext cx="1727200" cy="280988"/>
          </a:xfrm>
          <a:prstGeom prst="rect">
            <a:avLst/>
          </a:prstGeom>
          <a:noFill/>
          <a:ln w="9525">
            <a:noFill/>
            <a:miter lim="800000"/>
            <a:headEnd/>
            <a:tailEnd/>
          </a:ln>
        </p:spPr>
      </p:pic>
      <p:pic>
        <p:nvPicPr>
          <p:cNvPr id="32776" name="Picture 1032" descr="TechNet_rgb"/>
          <p:cNvPicPr>
            <a:picLocks noChangeAspect="1" noChangeArrowheads="1"/>
          </p:cNvPicPr>
          <p:nvPr/>
        </p:nvPicPr>
        <p:blipFill>
          <a:blip r:embed="rId3"/>
          <a:srcRect/>
          <a:stretch>
            <a:fillRect/>
          </a:stretch>
        </p:blipFill>
        <p:spPr bwMode="auto">
          <a:xfrm>
            <a:off x="0" y="6350"/>
            <a:ext cx="1905000" cy="3873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endParaRPr lang="en-US"/>
          </a:p>
        </p:txBody>
      </p:sp>
      <p:sp>
        <p:nvSpPr>
          <p:cNvPr id="33795" name="Rectangle 2"/>
          <p:cNvSpPr>
            <a:spLocks noGrp="1" noRot="1" noChangeAspect="1" noChangeArrowheads="1" noTextEdit="1"/>
          </p:cNvSpPr>
          <p:nvPr>
            <p:ph type="sldImg"/>
          </p:nvPr>
        </p:nvSpPr>
        <p:spPr>
          <a:xfrm>
            <a:off x="4186238" y="457200"/>
            <a:ext cx="2552700" cy="1914525"/>
          </a:xfrm>
          <a:ln/>
        </p:spPr>
      </p:sp>
      <p:sp>
        <p:nvSpPr>
          <p:cNvPr id="33796"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p:spPr>
        <p:txBody>
          <a:bodyPr/>
          <a:lstStyle/>
          <a:p>
            <a:endParaRPr lang="en-US" smtClean="0"/>
          </a:p>
        </p:txBody>
      </p:sp>
      <p:sp>
        <p:nvSpPr>
          <p:cNvPr id="43012" name="Slide Number Placeholder 3"/>
          <p:cNvSpPr>
            <a:spLocks noGrp="1"/>
          </p:cNvSpPr>
          <p:nvPr>
            <p:ph type="sldNum" sz="quarter" idx="5"/>
          </p:nvPr>
        </p:nvSpPr>
        <p:spPr>
          <a:noFill/>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endParaRPr lang="en-US" sz="1100" smtClean="0"/>
          </a:p>
        </p:txBody>
      </p:sp>
      <p:sp>
        <p:nvSpPr>
          <p:cNvPr id="44036" name="Slide Number Placeholder 3"/>
          <p:cNvSpPr>
            <a:spLocks noGrp="1"/>
          </p:cNvSpPr>
          <p:nvPr>
            <p:ph type="sldNum" sz="quarter" idx="5"/>
          </p:nvPr>
        </p:nvSpPr>
        <p:spPr>
          <a:noFill/>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p:spPr>
        <p:txBody>
          <a:bodyPr/>
          <a:lstStyle/>
          <a:p>
            <a:endParaRPr lang="en-US" smtClean="0"/>
          </a:p>
        </p:txBody>
      </p:sp>
      <p:sp>
        <p:nvSpPr>
          <p:cNvPr id="45060" name="Slide Number Placeholder 3"/>
          <p:cNvSpPr>
            <a:spLocks noGrp="1"/>
          </p:cNvSpPr>
          <p:nvPr>
            <p:ph type="sldNum" sz="quarter" idx="5"/>
          </p:nvPr>
        </p:nvSpPr>
        <p:spPr>
          <a:noFill/>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endParaRPr lang="en-US" sz="1100" smtClean="0"/>
          </a:p>
        </p:txBody>
      </p:sp>
      <p:sp>
        <p:nvSpPr>
          <p:cNvPr id="47108" name="Slide Number Placeholder 3"/>
          <p:cNvSpPr>
            <a:spLocks noGrp="1"/>
          </p:cNvSpPr>
          <p:nvPr>
            <p:ph type="sldNum" sz="quarter" idx="5"/>
          </p:nvPr>
        </p:nvSpPr>
        <p:spPr>
          <a:noFill/>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a:lnSpc>
                <a:spcPct val="80000"/>
              </a:lnSpc>
            </a:pPr>
            <a:endParaRPr lang="en-US" sz="900" smtClean="0"/>
          </a:p>
        </p:txBody>
      </p:sp>
      <p:sp>
        <p:nvSpPr>
          <p:cNvPr id="48132" name="Slide Number Placeholder 3"/>
          <p:cNvSpPr>
            <a:spLocks noGrp="1"/>
          </p:cNvSpPr>
          <p:nvPr>
            <p:ph type="sldNum" sz="quarter" idx="5"/>
          </p:nvPr>
        </p:nvSpPr>
        <p:spPr>
          <a:noFill/>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a:lnSpc>
                <a:spcPct val="90000"/>
              </a:lnSpc>
            </a:pPr>
            <a:endParaRPr lang="en-US" sz="1100" smtClean="0"/>
          </a:p>
        </p:txBody>
      </p:sp>
      <p:sp>
        <p:nvSpPr>
          <p:cNvPr id="49156" name="Slide Number Placeholder 3"/>
          <p:cNvSpPr>
            <a:spLocks noGrp="1"/>
          </p:cNvSpPr>
          <p:nvPr>
            <p:ph type="sldNum" sz="quarter" idx="5"/>
          </p:nvPr>
        </p:nvSpPr>
        <p:spPr>
          <a:noFill/>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p:spPr>
        <p:txBody>
          <a:bodyPr/>
          <a:lstStyle/>
          <a:p>
            <a:endParaRPr lang="en-US" smtClean="0"/>
          </a:p>
        </p:txBody>
      </p:sp>
      <p:sp>
        <p:nvSpPr>
          <p:cNvPr id="50180" name="Slide Number Placeholder 3"/>
          <p:cNvSpPr>
            <a:spLocks noGrp="1"/>
          </p:cNvSpPr>
          <p:nvPr>
            <p:ph type="sldNum" sz="quarter" idx="5"/>
          </p:nvPr>
        </p:nvSpPr>
        <p:spPr>
          <a:noFill/>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p:spPr>
        <p:txBody>
          <a:bodyPr/>
          <a:lstStyle/>
          <a:p>
            <a:endParaRPr lang="en-US" smtClean="0"/>
          </a:p>
        </p:txBody>
      </p:sp>
      <p:sp>
        <p:nvSpPr>
          <p:cNvPr id="51204" name="Slide Number Placeholder 3"/>
          <p:cNvSpPr>
            <a:spLocks noGrp="1"/>
          </p:cNvSpPr>
          <p:nvPr>
            <p:ph type="sldNum" sz="quarter" idx="5"/>
          </p:nvPr>
        </p:nvSpPr>
        <p:spPr>
          <a:noFill/>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a:lnSpc>
                <a:spcPct val="90000"/>
              </a:lnSpc>
            </a:pPr>
            <a:endParaRPr lang="en-US" smtClean="0"/>
          </a:p>
        </p:txBody>
      </p:sp>
      <p:sp>
        <p:nvSpPr>
          <p:cNvPr id="52228" name="Slide Number Placeholder 3"/>
          <p:cNvSpPr>
            <a:spLocks noGrp="1"/>
          </p:cNvSpPr>
          <p:nvPr>
            <p:ph type="sldNum" sz="quarter" idx="5"/>
          </p:nvPr>
        </p:nvSpPr>
        <p:spPr>
          <a:noFill/>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p:spPr>
        <p:txBody>
          <a:bodyPr/>
          <a:lstStyle/>
          <a:p>
            <a:endParaRPr lang="en-US" smtClean="0"/>
          </a:p>
        </p:txBody>
      </p:sp>
      <p:sp>
        <p:nvSpPr>
          <p:cNvPr id="53252" name="Slide Number Placeholder 3"/>
          <p:cNvSpPr>
            <a:spLocks noGrp="1"/>
          </p:cNvSpPr>
          <p:nvPr>
            <p:ph type="sldNum" sz="quarter" idx="5"/>
          </p:nvPr>
        </p:nvSpPr>
        <p:spPr>
          <a:noFill/>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endParaRPr lang="en-US"/>
          </a:p>
        </p:txBody>
      </p:sp>
      <p:sp>
        <p:nvSpPr>
          <p:cNvPr id="34819" name="Rectangle 4"/>
          <p:cNvSpPr>
            <a:spLocks noGrp="1" noRot="1" noChangeAspect="1" noChangeArrowheads="1" noTextEdit="1"/>
          </p:cNvSpPr>
          <p:nvPr>
            <p:ph type="sldImg"/>
          </p:nvPr>
        </p:nvSpPr>
        <p:spPr>
          <a:xfrm>
            <a:off x="4186238" y="457200"/>
            <a:ext cx="2552700" cy="1914525"/>
          </a:xfrm>
          <a:ln/>
        </p:spPr>
      </p:sp>
      <p:sp>
        <p:nvSpPr>
          <p:cNvPr id="34820" name="Rectangle 5"/>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p:spPr>
        <p:txBody>
          <a:bodyPr/>
          <a:lstStyle/>
          <a:p>
            <a:endParaRPr lang="en-US" smtClean="0"/>
          </a:p>
        </p:txBody>
      </p:sp>
      <p:sp>
        <p:nvSpPr>
          <p:cNvPr id="54276" name="Slide Number Placeholder 3"/>
          <p:cNvSpPr>
            <a:spLocks noGrp="1"/>
          </p:cNvSpPr>
          <p:nvPr>
            <p:ph type="sldNum" sz="quarter" idx="5"/>
          </p:nvPr>
        </p:nvSpPr>
        <p:spPr>
          <a:noFill/>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2CBBEEDE-C6A2-49D4-BAD5-EF5E457674F7}" type="slidenum">
              <a:rPr lang="en-US" altLang="zh-TW"/>
              <a:pPr/>
              <a:t>21</a:t>
            </a:fld>
            <a:endParaRPr lang="en-US" altLang="zh-TW"/>
          </a:p>
        </p:txBody>
      </p:sp>
      <p:sp>
        <p:nvSpPr>
          <p:cNvPr id="68611" name="Rectangle 4"/>
          <p:cNvSpPr>
            <a:spLocks noGrp="1" noRot="1" noChangeAspect="1" noChangeArrowheads="1" noTextEdit="1"/>
          </p:cNvSpPr>
          <p:nvPr>
            <p:ph type="sldImg"/>
          </p:nvPr>
        </p:nvSpPr>
        <p:spPr>
          <a:xfrm>
            <a:off x="4186238" y="457200"/>
            <a:ext cx="2552700" cy="1914525"/>
          </a:xfrm>
          <a:ln/>
        </p:spPr>
      </p:sp>
      <p:sp>
        <p:nvSpPr>
          <p:cNvPr id="68612" name="Rectangle 5"/>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D4E187A6-9CFC-4ADE-9424-53B03074D511}" type="slidenum">
              <a:rPr lang="en-US" altLang="zh-TW"/>
              <a:pPr/>
              <a:t>22</a:t>
            </a:fld>
            <a:endParaRPr lang="en-US" altLang="zh-TW"/>
          </a:p>
        </p:txBody>
      </p:sp>
      <p:sp>
        <p:nvSpPr>
          <p:cNvPr id="69635" name="Rectangle 4"/>
          <p:cNvSpPr>
            <a:spLocks noGrp="1" noRot="1" noChangeAspect="1" noChangeArrowheads="1" noTextEdit="1"/>
          </p:cNvSpPr>
          <p:nvPr>
            <p:ph type="sldImg"/>
          </p:nvPr>
        </p:nvSpPr>
        <p:spPr>
          <a:xfrm>
            <a:off x="4186238" y="457200"/>
            <a:ext cx="2552700" cy="1914525"/>
          </a:xfrm>
          <a:ln/>
        </p:spPr>
      </p:sp>
      <p:sp>
        <p:nvSpPr>
          <p:cNvPr id="69636" name="Rectangle 5"/>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95A310FD-4FC4-42A1-B7C4-8699EC94138A}" type="slidenum">
              <a:rPr lang="en-US" altLang="zh-TW"/>
              <a:pPr/>
              <a:t>23</a:t>
            </a:fld>
            <a:endParaRPr lang="en-US" altLang="zh-TW"/>
          </a:p>
        </p:txBody>
      </p:sp>
      <p:sp>
        <p:nvSpPr>
          <p:cNvPr id="70659" name="Rectangle 4"/>
          <p:cNvSpPr>
            <a:spLocks noGrp="1" noRot="1" noChangeAspect="1" noChangeArrowheads="1" noTextEdit="1"/>
          </p:cNvSpPr>
          <p:nvPr>
            <p:ph type="sldImg"/>
          </p:nvPr>
        </p:nvSpPr>
        <p:spPr>
          <a:xfrm>
            <a:off x="4186238" y="457200"/>
            <a:ext cx="2552700" cy="1914525"/>
          </a:xfrm>
          <a:ln/>
        </p:spPr>
      </p:sp>
      <p:sp>
        <p:nvSpPr>
          <p:cNvPr id="70660" name="Rectangle 5"/>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sz="quarter" idx="4294967295"/>
          </p:nvPr>
        </p:nvSpPr>
        <p:spPr>
          <a:xfrm>
            <a:off x="3884613" y="0"/>
            <a:ext cx="2971800" cy="458788"/>
          </a:xfrm>
          <a:prstGeom prst="rect">
            <a:avLst/>
          </a:prstGeom>
        </p:spPr>
        <p:txBody>
          <a:bodyPr lIns="89931" tIns="44966" rIns="89931" bIns="44966"/>
          <a:lstStyle/>
          <a:p>
            <a:fld id="{DB29615C-E143-4676-A12A-BADD7DA45F36}" type="datetime8">
              <a:rPr lang="en-US" altLang="zh-TW">
                <a:effectLst>
                  <a:outerShdw blurRad="38100" dist="38100" dir="2700000" algn="tl">
                    <a:srgbClr val="C0C0C0"/>
                  </a:outerShdw>
                </a:effectLst>
              </a:rPr>
              <a:pPr/>
              <a:t>9/13/2008 5:24 PM</a:t>
            </a:fld>
            <a:endParaRPr lang="en-US" altLang="zh-TW">
              <a:effectLst>
                <a:outerShdw blurRad="38100" dist="38100" dir="2700000" algn="tl">
                  <a:srgbClr val="C0C0C0"/>
                </a:outerShdw>
              </a:effectLst>
            </a:endParaRPr>
          </a:p>
        </p:txBody>
      </p:sp>
      <p:sp>
        <p:nvSpPr>
          <p:cNvPr id="6" name="Rectangle 6"/>
          <p:cNvSpPr>
            <a:spLocks noGrp="1" noChangeArrowheads="1"/>
          </p:cNvSpPr>
          <p:nvPr>
            <p:ph type="ftr" sz="quarter" idx="4294967295"/>
          </p:nvPr>
        </p:nvSpPr>
        <p:spPr>
          <a:xfrm>
            <a:off x="0" y="8720138"/>
            <a:ext cx="2971800" cy="458787"/>
          </a:xfrm>
          <a:prstGeom prst="rect">
            <a:avLst/>
          </a:prstGeom>
        </p:spPr>
        <p:txBody>
          <a:bodyPr lIns="89931" tIns="44966" rIns="89931" bIns="44966"/>
          <a:lstStyle/>
          <a:p>
            <a:pPr>
              <a:defRPr/>
            </a:pPr>
            <a:r>
              <a:rPr lang="en-US" dirty="0">
                <a:latin typeface="Arial" pitchFamily="34" charset="0"/>
              </a:rPr>
              <a:t>©2004 Microsoft Corporation. All rights reserved.</a:t>
            </a:r>
          </a:p>
          <a:p>
            <a:pPr>
              <a:defRPr/>
            </a:pPr>
            <a:r>
              <a:rPr lang="en-US" dirty="0">
                <a:latin typeface="Arial" pitchFamily="34" charset="0"/>
              </a:rPr>
              <a:t>This presentation is for informational purposes only. Microsoft makes no warranties, express or implied, in this summary.</a:t>
            </a:r>
          </a:p>
        </p:txBody>
      </p:sp>
      <p:sp>
        <p:nvSpPr>
          <p:cNvPr id="71684" name="Rectangle 7"/>
          <p:cNvSpPr>
            <a:spLocks noGrp="1" noChangeArrowheads="1"/>
          </p:cNvSpPr>
          <p:nvPr>
            <p:ph type="sldNum" sz="quarter" idx="5"/>
          </p:nvPr>
        </p:nvSpPr>
        <p:spPr>
          <a:noFill/>
        </p:spPr>
        <p:txBody>
          <a:bodyPr/>
          <a:lstStyle/>
          <a:p>
            <a:fld id="{8C6406A7-A3CA-429F-972C-5F98ADB42501}" type="slidenum">
              <a:rPr lang="en-US" altLang="zh-TW"/>
              <a:pPr/>
              <a:t>24</a:t>
            </a:fld>
            <a:endParaRPr lang="en-US" altLang="zh-TW"/>
          </a:p>
        </p:txBody>
      </p:sp>
      <p:sp>
        <p:nvSpPr>
          <p:cNvPr id="71685" name="Rectangle 2"/>
          <p:cNvSpPr>
            <a:spLocks noGrp="1" noRot="1" noChangeAspect="1" noChangeArrowheads="1" noTextEdit="1"/>
          </p:cNvSpPr>
          <p:nvPr>
            <p:ph type="sldImg"/>
          </p:nvPr>
        </p:nvSpPr>
        <p:spPr>
          <a:ln/>
        </p:spPr>
      </p:sp>
      <p:sp>
        <p:nvSpPr>
          <p:cNvPr id="71686" name="Rectangle 3"/>
          <p:cNvSpPr>
            <a:spLocks noGrp="1" noChangeArrowheads="1"/>
          </p:cNvSpPr>
          <p:nvPr>
            <p:ph type="body" idx="1"/>
          </p:nvPr>
        </p:nvSpPr>
        <p:spPr>
          <a:noFill/>
          <a:ln/>
        </p:spPr>
        <p:txBody>
          <a:bodyPr/>
          <a:lstStyle/>
          <a:p>
            <a:endParaRPr lang="zh-TW" altLang="zh-TW"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sz="quarter" idx="4294967295"/>
          </p:nvPr>
        </p:nvSpPr>
        <p:spPr>
          <a:xfrm>
            <a:off x="3884613" y="0"/>
            <a:ext cx="2971800" cy="458788"/>
          </a:xfrm>
          <a:prstGeom prst="rect">
            <a:avLst/>
          </a:prstGeom>
        </p:spPr>
        <p:txBody>
          <a:bodyPr lIns="89931" tIns="44966" rIns="89931" bIns="44966"/>
          <a:lstStyle/>
          <a:p>
            <a:fld id="{E63D14CF-DAFF-49B6-8602-EE78E428B6AE}" type="datetime8">
              <a:rPr lang="en-US" altLang="zh-TW">
                <a:effectLst>
                  <a:outerShdw blurRad="38100" dist="38100" dir="2700000" algn="tl">
                    <a:srgbClr val="C0C0C0"/>
                  </a:outerShdw>
                </a:effectLst>
              </a:rPr>
              <a:pPr/>
              <a:t>9/13/2008 5:24 PM</a:t>
            </a:fld>
            <a:endParaRPr lang="en-US" altLang="zh-TW">
              <a:effectLst>
                <a:outerShdw blurRad="38100" dist="38100" dir="2700000" algn="tl">
                  <a:srgbClr val="C0C0C0"/>
                </a:outerShdw>
              </a:effectLst>
            </a:endParaRPr>
          </a:p>
        </p:txBody>
      </p:sp>
      <p:sp>
        <p:nvSpPr>
          <p:cNvPr id="6" name="Rectangle 6"/>
          <p:cNvSpPr>
            <a:spLocks noGrp="1" noChangeArrowheads="1"/>
          </p:cNvSpPr>
          <p:nvPr>
            <p:ph type="ftr" sz="quarter" idx="4294967295"/>
          </p:nvPr>
        </p:nvSpPr>
        <p:spPr>
          <a:xfrm>
            <a:off x="0" y="8720138"/>
            <a:ext cx="2971800" cy="458787"/>
          </a:xfrm>
          <a:prstGeom prst="rect">
            <a:avLst/>
          </a:prstGeom>
        </p:spPr>
        <p:txBody>
          <a:bodyPr lIns="89931" tIns="44966" rIns="89931" bIns="44966"/>
          <a:lstStyle/>
          <a:p>
            <a:pPr>
              <a:defRPr/>
            </a:pPr>
            <a:r>
              <a:rPr lang="en-US" dirty="0">
                <a:latin typeface="Arial" pitchFamily="34" charset="0"/>
              </a:rPr>
              <a:t>©2004 Microsoft Corporation. All rights reserved.</a:t>
            </a:r>
          </a:p>
          <a:p>
            <a:pPr>
              <a:defRPr/>
            </a:pPr>
            <a:r>
              <a:rPr lang="en-US" dirty="0">
                <a:latin typeface="Arial" pitchFamily="34" charset="0"/>
              </a:rPr>
              <a:t>This presentation is for informational purposes only. Microsoft makes no warranties, express or implied, in this summary.</a:t>
            </a:r>
          </a:p>
        </p:txBody>
      </p:sp>
      <p:sp>
        <p:nvSpPr>
          <p:cNvPr id="72708" name="Rectangle 7"/>
          <p:cNvSpPr>
            <a:spLocks noGrp="1" noChangeArrowheads="1"/>
          </p:cNvSpPr>
          <p:nvPr>
            <p:ph type="sldNum" sz="quarter" idx="5"/>
          </p:nvPr>
        </p:nvSpPr>
        <p:spPr>
          <a:noFill/>
        </p:spPr>
        <p:txBody>
          <a:bodyPr/>
          <a:lstStyle/>
          <a:p>
            <a:fld id="{35FE5232-C0D6-442C-8B22-586B971239DF}" type="slidenum">
              <a:rPr lang="en-US" altLang="zh-TW"/>
              <a:pPr/>
              <a:t>25</a:t>
            </a:fld>
            <a:endParaRPr lang="en-US" altLang="zh-TW"/>
          </a:p>
        </p:txBody>
      </p:sp>
      <p:sp>
        <p:nvSpPr>
          <p:cNvPr id="72709" name="Rectangle 2"/>
          <p:cNvSpPr>
            <a:spLocks noGrp="1" noRot="1" noChangeAspect="1" noChangeArrowheads="1" noTextEdit="1"/>
          </p:cNvSpPr>
          <p:nvPr>
            <p:ph type="sldImg"/>
          </p:nvPr>
        </p:nvSpPr>
        <p:spPr>
          <a:ln/>
        </p:spPr>
      </p:sp>
      <p:sp>
        <p:nvSpPr>
          <p:cNvPr id="72710" name="Rectangle 3"/>
          <p:cNvSpPr>
            <a:spLocks noGrp="1" noChangeArrowheads="1"/>
          </p:cNvSpPr>
          <p:nvPr>
            <p:ph type="body" idx="1"/>
          </p:nvPr>
        </p:nvSpPr>
        <p:spPr>
          <a:noFill/>
          <a:ln/>
        </p:spPr>
        <p:txBody>
          <a:bodyPr/>
          <a:lstStyle/>
          <a:p>
            <a:endParaRPr lang="zh-TW" altLang="zh-TW"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sz="quarter" idx="4294967295"/>
          </p:nvPr>
        </p:nvSpPr>
        <p:spPr>
          <a:xfrm>
            <a:off x="3884613" y="0"/>
            <a:ext cx="2971800" cy="458788"/>
          </a:xfrm>
          <a:prstGeom prst="rect">
            <a:avLst/>
          </a:prstGeom>
        </p:spPr>
        <p:txBody>
          <a:bodyPr lIns="89931" tIns="44966" rIns="89931" bIns="44966"/>
          <a:lstStyle/>
          <a:p>
            <a:fld id="{424299A9-1CFA-44CC-AD8B-37DC29E562F7}" type="datetime8">
              <a:rPr lang="en-US" altLang="zh-TW">
                <a:effectLst>
                  <a:outerShdw blurRad="38100" dist="38100" dir="2700000" algn="tl">
                    <a:srgbClr val="C0C0C0"/>
                  </a:outerShdw>
                </a:effectLst>
              </a:rPr>
              <a:pPr/>
              <a:t>9/13/2008 5:24 PM</a:t>
            </a:fld>
            <a:endParaRPr lang="en-US" altLang="zh-TW">
              <a:effectLst>
                <a:outerShdw blurRad="38100" dist="38100" dir="2700000" algn="tl">
                  <a:srgbClr val="C0C0C0"/>
                </a:outerShdw>
              </a:effectLst>
            </a:endParaRPr>
          </a:p>
        </p:txBody>
      </p:sp>
      <p:sp>
        <p:nvSpPr>
          <p:cNvPr id="6" name="Rectangle 6"/>
          <p:cNvSpPr>
            <a:spLocks noGrp="1" noChangeArrowheads="1"/>
          </p:cNvSpPr>
          <p:nvPr>
            <p:ph type="ftr" sz="quarter" idx="4294967295"/>
          </p:nvPr>
        </p:nvSpPr>
        <p:spPr>
          <a:xfrm>
            <a:off x="0" y="8720138"/>
            <a:ext cx="2971800" cy="458787"/>
          </a:xfrm>
          <a:prstGeom prst="rect">
            <a:avLst/>
          </a:prstGeom>
        </p:spPr>
        <p:txBody>
          <a:bodyPr lIns="89931" tIns="44966" rIns="89931" bIns="44966"/>
          <a:lstStyle/>
          <a:p>
            <a:pPr>
              <a:defRPr/>
            </a:pPr>
            <a:r>
              <a:rPr lang="en-US" dirty="0">
                <a:latin typeface="Arial" pitchFamily="34" charset="0"/>
              </a:rPr>
              <a:t>©2004 Microsoft Corporation. All rights reserved.</a:t>
            </a:r>
          </a:p>
          <a:p>
            <a:pPr>
              <a:defRPr/>
            </a:pPr>
            <a:r>
              <a:rPr lang="en-US" dirty="0">
                <a:latin typeface="Arial" pitchFamily="34" charset="0"/>
              </a:rPr>
              <a:t>This presentation is for informational purposes only. Microsoft makes no warranties, express or implied, in this summary.</a:t>
            </a:r>
          </a:p>
        </p:txBody>
      </p:sp>
      <p:sp>
        <p:nvSpPr>
          <p:cNvPr id="73732" name="Rectangle 7"/>
          <p:cNvSpPr>
            <a:spLocks noGrp="1" noChangeArrowheads="1"/>
          </p:cNvSpPr>
          <p:nvPr>
            <p:ph type="sldNum" sz="quarter" idx="5"/>
          </p:nvPr>
        </p:nvSpPr>
        <p:spPr>
          <a:noFill/>
        </p:spPr>
        <p:txBody>
          <a:bodyPr/>
          <a:lstStyle/>
          <a:p>
            <a:fld id="{1C6B1462-135C-4CE9-860E-CAAA3C8D2B9C}" type="slidenum">
              <a:rPr lang="en-US" altLang="zh-TW"/>
              <a:pPr/>
              <a:t>26</a:t>
            </a:fld>
            <a:endParaRPr lang="en-US" altLang="zh-TW"/>
          </a:p>
        </p:txBody>
      </p:sp>
      <p:sp>
        <p:nvSpPr>
          <p:cNvPr id="73733" name="Rectangle 2"/>
          <p:cNvSpPr>
            <a:spLocks noGrp="1" noRot="1" noChangeAspect="1" noChangeArrowheads="1" noTextEdit="1"/>
          </p:cNvSpPr>
          <p:nvPr>
            <p:ph type="sldImg"/>
          </p:nvPr>
        </p:nvSpPr>
        <p:spPr>
          <a:ln/>
        </p:spPr>
      </p:sp>
      <p:sp>
        <p:nvSpPr>
          <p:cNvPr id="73734" name="Rectangle 3"/>
          <p:cNvSpPr>
            <a:spLocks noGrp="1" noChangeArrowheads="1"/>
          </p:cNvSpPr>
          <p:nvPr>
            <p:ph type="body" idx="1"/>
          </p:nvPr>
        </p:nvSpPr>
        <p:spPr>
          <a:noFill/>
          <a:ln/>
        </p:spPr>
        <p:txBody>
          <a:bodyPr/>
          <a:lstStyle/>
          <a:p>
            <a:endParaRPr lang="zh-TW" altLang="zh-TW"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sz="quarter" idx="4294967295"/>
          </p:nvPr>
        </p:nvSpPr>
        <p:spPr>
          <a:xfrm>
            <a:off x="3884613" y="0"/>
            <a:ext cx="2971800" cy="458788"/>
          </a:xfrm>
          <a:prstGeom prst="rect">
            <a:avLst/>
          </a:prstGeom>
        </p:spPr>
        <p:txBody>
          <a:bodyPr/>
          <a:lstStyle/>
          <a:p>
            <a:fld id="{68E0F4FF-1737-436B-8CA5-6D751C3DF15C}" type="datetime8">
              <a:rPr lang="en-US" altLang="zh-TW">
                <a:effectLst>
                  <a:outerShdw blurRad="38100" dist="38100" dir="2700000" algn="tl">
                    <a:srgbClr val="C0C0C0"/>
                  </a:outerShdw>
                </a:effectLst>
              </a:rPr>
              <a:pPr/>
              <a:t>9/13/2008 5:24 PM</a:t>
            </a:fld>
            <a:endParaRPr lang="en-US" altLang="zh-TW">
              <a:effectLst>
                <a:outerShdw blurRad="38100" dist="38100" dir="2700000" algn="tl">
                  <a:srgbClr val="C0C0C0"/>
                </a:outerShdw>
              </a:effectLst>
            </a:endParaRPr>
          </a:p>
        </p:txBody>
      </p:sp>
      <p:sp>
        <p:nvSpPr>
          <p:cNvPr id="6" name="Rectangle 6"/>
          <p:cNvSpPr>
            <a:spLocks noGrp="1" noChangeArrowheads="1"/>
          </p:cNvSpPr>
          <p:nvPr>
            <p:ph type="ftr" sz="quarter" idx="4294967295"/>
          </p:nvPr>
        </p:nvSpPr>
        <p:spPr>
          <a:xfrm>
            <a:off x="0" y="8720138"/>
            <a:ext cx="2971800" cy="458787"/>
          </a:xfrm>
          <a:prstGeom prst="rect">
            <a:avLst/>
          </a:prstGeom>
        </p:spPr>
        <p:txBody>
          <a:bodyPr/>
          <a:lstStyle/>
          <a:p>
            <a:pPr>
              <a:defRPr/>
            </a:pPr>
            <a:r>
              <a:rPr lang="en-US" dirty="0">
                <a:latin typeface="Arial" pitchFamily="34" charset="0"/>
              </a:rPr>
              <a:t>© 2004 Microsoft Corporation. All rights reserved.</a:t>
            </a:r>
          </a:p>
          <a:p>
            <a:pPr>
              <a:defRPr/>
            </a:pPr>
            <a:r>
              <a:rPr lang="en-US" dirty="0">
                <a:latin typeface="Arial" pitchFamily="34" charset="0"/>
              </a:rPr>
              <a:t>This presentation is for informational purposes only. Microsoft makes no warranties, express or implied, in this summary.</a:t>
            </a:r>
          </a:p>
        </p:txBody>
      </p:sp>
      <p:sp>
        <p:nvSpPr>
          <p:cNvPr id="74756" name="Rectangle 7"/>
          <p:cNvSpPr>
            <a:spLocks noGrp="1" noChangeArrowheads="1"/>
          </p:cNvSpPr>
          <p:nvPr>
            <p:ph type="sldNum" sz="quarter" idx="5"/>
          </p:nvPr>
        </p:nvSpPr>
        <p:spPr>
          <a:noFill/>
        </p:spPr>
        <p:txBody>
          <a:bodyPr/>
          <a:lstStyle/>
          <a:p>
            <a:fld id="{A9BE6F05-0281-4995-B32C-179C2831AE91}" type="slidenum">
              <a:rPr lang="en-US" altLang="zh-TW"/>
              <a:pPr/>
              <a:t>27</a:t>
            </a:fld>
            <a:endParaRPr lang="en-US" altLang="zh-TW"/>
          </a:p>
        </p:txBody>
      </p:sp>
      <p:sp>
        <p:nvSpPr>
          <p:cNvPr id="74757" name="Rectangle 2"/>
          <p:cNvSpPr>
            <a:spLocks noGrp="1" noRot="1" noChangeAspect="1" noChangeArrowheads="1" noTextEdit="1"/>
          </p:cNvSpPr>
          <p:nvPr>
            <p:ph type="sldImg"/>
          </p:nvPr>
        </p:nvSpPr>
        <p:spPr>
          <a:xfrm>
            <a:off x="1144588" y="685800"/>
            <a:ext cx="4570412" cy="3429000"/>
          </a:xfrm>
          <a:ln/>
        </p:spPr>
      </p:sp>
      <p:sp>
        <p:nvSpPr>
          <p:cNvPr id="74758" name="Rectangle 3"/>
          <p:cNvSpPr>
            <a:spLocks noGrp="1" noChangeArrowheads="1"/>
          </p:cNvSpPr>
          <p:nvPr>
            <p:ph type="body" idx="1"/>
          </p:nvPr>
        </p:nvSpPr>
        <p:spPr>
          <a:xfrm>
            <a:off x="914400" y="4343400"/>
            <a:ext cx="5029200" cy="4114800"/>
          </a:xfrm>
          <a:noFill/>
          <a:ln/>
        </p:spPr>
        <p:txBody>
          <a:bodyPr/>
          <a:lstStyle/>
          <a:p>
            <a:endParaRPr lang="zh-TW" altLang="zh-TW"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516F8FB8-F3AC-4D25-8432-3C22669C81DC}" type="slidenum">
              <a:rPr lang="en-US" altLang="zh-TW"/>
              <a:pPr/>
              <a:t>29</a:t>
            </a:fld>
            <a:endParaRPr lang="en-US" altLang="zh-TW"/>
          </a:p>
        </p:txBody>
      </p:sp>
      <p:sp>
        <p:nvSpPr>
          <p:cNvPr id="75779" name="Rectangle 4"/>
          <p:cNvSpPr>
            <a:spLocks noGrp="1" noRot="1" noChangeAspect="1" noChangeArrowheads="1" noTextEdit="1"/>
          </p:cNvSpPr>
          <p:nvPr>
            <p:ph type="sldImg"/>
          </p:nvPr>
        </p:nvSpPr>
        <p:spPr>
          <a:xfrm>
            <a:off x="4186238" y="457200"/>
            <a:ext cx="2552700" cy="1914525"/>
          </a:xfrm>
          <a:ln/>
        </p:spPr>
      </p:sp>
      <p:sp>
        <p:nvSpPr>
          <p:cNvPr id="75780" name="Rectangle 5"/>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5D06FAE9-90C0-4F42-ABCC-A675A00156D3}" type="slidenum">
              <a:rPr lang="en-US" altLang="zh-TW"/>
              <a:pPr/>
              <a:t>30</a:t>
            </a:fld>
            <a:endParaRPr lang="en-US" altLang="zh-TW"/>
          </a:p>
        </p:txBody>
      </p:sp>
      <p:sp>
        <p:nvSpPr>
          <p:cNvPr id="76803" name="Rectangle 4"/>
          <p:cNvSpPr>
            <a:spLocks noGrp="1" noRot="1" noChangeAspect="1" noChangeArrowheads="1" noTextEdit="1"/>
          </p:cNvSpPr>
          <p:nvPr>
            <p:ph type="sldImg"/>
          </p:nvPr>
        </p:nvSpPr>
        <p:spPr>
          <a:xfrm>
            <a:off x="4186238" y="457200"/>
            <a:ext cx="2552700" cy="1914525"/>
          </a:xfrm>
          <a:ln/>
        </p:spPr>
      </p:sp>
      <p:sp>
        <p:nvSpPr>
          <p:cNvPr id="76804" name="Rectangle 5"/>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p:spPr>
        <p:txBody>
          <a:bodyPr/>
          <a:lstStyle/>
          <a:p>
            <a:endParaRPr lang="en-US" b="1" i="1" smtClean="0"/>
          </a:p>
        </p:txBody>
      </p:sp>
      <p:sp>
        <p:nvSpPr>
          <p:cNvPr id="35844" name="Slide Number Placeholder 3"/>
          <p:cNvSpPr>
            <a:spLocks noGrp="1"/>
          </p:cNvSpPr>
          <p:nvPr>
            <p:ph type="sldNum" sz="quarter" idx="5"/>
          </p:nvPr>
        </p:nvSpPr>
        <p:spPr>
          <a:noFill/>
        </p:spPr>
        <p:txBody>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6287226B-E926-4DAD-9D0A-3BE9516377FF}" type="slidenum">
              <a:rPr lang="en-US" altLang="zh-TW"/>
              <a:pPr/>
              <a:t>32</a:t>
            </a:fld>
            <a:endParaRPr lang="en-US" altLang="zh-TW"/>
          </a:p>
        </p:txBody>
      </p:sp>
      <p:sp>
        <p:nvSpPr>
          <p:cNvPr id="77827" name="Rectangle 4"/>
          <p:cNvSpPr>
            <a:spLocks noGrp="1" noRot="1" noChangeAspect="1" noChangeArrowheads="1" noTextEdit="1"/>
          </p:cNvSpPr>
          <p:nvPr>
            <p:ph type="sldImg"/>
          </p:nvPr>
        </p:nvSpPr>
        <p:spPr>
          <a:xfrm>
            <a:off x="4186238" y="457200"/>
            <a:ext cx="2552700" cy="1914525"/>
          </a:xfrm>
          <a:ln/>
        </p:spPr>
      </p:sp>
      <p:sp>
        <p:nvSpPr>
          <p:cNvPr id="77828" name="Rectangle 5"/>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0420A189-6DC1-486E-931C-81F0EDC3ECAB}" type="slidenum">
              <a:rPr lang="en-US" altLang="zh-TW"/>
              <a:pPr/>
              <a:t>33</a:t>
            </a:fld>
            <a:endParaRPr lang="en-US" altLang="zh-TW"/>
          </a:p>
        </p:txBody>
      </p:sp>
      <p:sp>
        <p:nvSpPr>
          <p:cNvPr id="78851" name="Rectangle 4"/>
          <p:cNvSpPr>
            <a:spLocks noGrp="1" noRot="1" noChangeAspect="1" noChangeArrowheads="1" noTextEdit="1"/>
          </p:cNvSpPr>
          <p:nvPr>
            <p:ph type="sldImg"/>
          </p:nvPr>
        </p:nvSpPr>
        <p:spPr>
          <a:xfrm>
            <a:off x="4186238" y="457200"/>
            <a:ext cx="2552700" cy="1914525"/>
          </a:xfrm>
          <a:ln/>
        </p:spPr>
      </p:sp>
      <p:sp>
        <p:nvSpPr>
          <p:cNvPr id="78852" name="Rectangle 5"/>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8B25ED84-7219-4C16-8260-D330F80409DE}" type="slidenum">
              <a:rPr lang="en-US" altLang="zh-TW"/>
              <a:pPr/>
              <a:t>34</a:t>
            </a:fld>
            <a:endParaRPr lang="en-US" altLang="zh-TW"/>
          </a:p>
        </p:txBody>
      </p:sp>
      <p:sp>
        <p:nvSpPr>
          <p:cNvPr id="79875" name="Rectangle 4"/>
          <p:cNvSpPr>
            <a:spLocks noGrp="1" noRot="1" noChangeAspect="1" noChangeArrowheads="1" noTextEdit="1"/>
          </p:cNvSpPr>
          <p:nvPr>
            <p:ph type="sldImg"/>
          </p:nvPr>
        </p:nvSpPr>
        <p:spPr>
          <a:xfrm>
            <a:off x="4186238" y="457200"/>
            <a:ext cx="2552700" cy="1914525"/>
          </a:xfrm>
          <a:ln/>
        </p:spPr>
      </p:sp>
      <p:sp>
        <p:nvSpPr>
          <p:cNvPr id="79876" name="Rectangle 5"/>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5196BE59-D5BF-40C3-8D97-62FBEA838E7A}" type="slidenum">
              <a:rPr lang="en-US" altLang="zh-TW"/>
              <a:pPr/>
              <a:t>35</a:t>
            </a:fld>
            <a:endParaRPr lang="en-US" altLang="zh-TW"/>
          </a:p>
        </p:txBody>
      </p:sp>
      <p:sp>
        <p:nvSpPr>
          <p:cNvPr id="80899" name="Rectangle 4"/>
          <p:cNvSpPr>
            <a:spLocks noGrp="1" noRot="1" noChangeAspect="1" noChangeArrowheads="1" noTextEdit="1"/>
          </p:cNvSpPr>
          <p:nvPr>
            <p:ph type="sldImg"/>
          </p:nvPr>
        </p:nvSpPr>
        <p:spPr>
          <a:xfrm>
            <a:off x="4186238" y="457200"/>
            <a:ext cx="2552700" cy="1914525"/>
          </a:xfrm>
          <a:ln/>
        </p:spPr>
      </p:sp>
      <p:sp>
        <p:nvSpPr>
          <p:cNvPr id="80900" name="Rectangle 5"/>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73C1CA67-6D11-4032-A0C0-2E377ED84716}" type="slidenum">
              <a:rPr lang="en-US" altLang="zh-TW"/>
              <a:pPr/>
              <a:t>36</a:t>
            </a:fld>
            <a:endParaRPr lang="en-US" altLang="zh-TW"/>
          </a:p>
        </p:txBody>
      </p:sp>
      <p:sp>
        <p:nvSpPr>
          <p:cNvPr id="81923" name="Rectangle 4"/>
          <p:cNvSpPr>
            <a:spLocks noGrp="1" noRot="1" noChangeAspect="1" noChangeArrowheads="1" noTextEdit="1"/>
          </p:cNvSpPr>
          <p:nvPr>
            <p:ph type="sldImg"/>
          </p:nvPr>
        </p:nvSpPr>
        <p:spPr>
          <a:xfrm>
            <a:off x="4186238" y="457200"/>
            <a:ext cx="2552700" cy="1914525"/>
          </a:xfrm>
          <a:ln/>
        </p:spPr>
      </p:sp>
      <p:sp>
        <p:nvSpPr>
          <p:cNvPr id="81924" name="Rectangle 5"/>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CE097CC4-2F8C-4907-ABF0-D34C63F78804}" type="slidenum">
              <a:rPr lang="en-US" altLang="zh-TW"/>
              <a:pPr/>
              <a:t>37</a:t>
            </a:fld>
            <a:endParaRPr lang="en-US" altLang="zh-TW"/>
          </a:p>
        </p:txBody>
      </p:sp>
      <p:sp>
        <p:nvSpPr>
          <p:cNvPr id="82947" name="Rectangle 4"/>
          <p:cNvSpPr>
            <a:spLocks noGrp="1" noRot="1" noChangeAspect="1" noChangeArrowheads="1" noTextEdit="1"/>
          </p:cNvSpPr>
          <p:nvPr>
            <p:ph type="sldImg"/>
          </p:nvPr>
        </p:nvSpPr>
        <p:spPr>
          <a:xfrm>
            <a:off x="4186238" y="457200"/>
            <a:ext cx="2552700" cy="1914525"/>
          </a:xfrm>
          <a:ln/>
        </p:spPr>
      </p:sp>
      <p:sp>
        <p:nvSpPr>
          <p:cNvPr id="82948" name="Rectangle 5"/>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1AA3C2B6-99A7-4DA1-BDC7-3D4FA1110792}" type="slidenum">
              <a:rPr lang="en-US" altLang="zh-TW"/>
              <a:pPr/>
              <a:t>38</a:t>
            </a:fld>
            <a:endParaRPr lang="en-US" altLang="zh-TW"/>
          </a:p>
        </p:txBody>
      </p:sp>
      <p:sp>
        <p:nvSpPr>
          <p:cNvPr id="83971" name="Rectangle 4"/>
          <p:cNvSpPr>
            <a:spLocks noGrp="1" noRot="1" noChangeAspect="1" noChangeArrowheads="1" noTextEdit="1"/>
          </p:cNvSpPr>
          <p:nvPr>
            <p:ph type="sldImg"/>
          </p:nvPr>
        </p:nvSpPr>
        <p:spPr>
          <a:xfrm>
            <a:off x="4186238" y="457200"/>
            <a:ext cx="2552700" cy="1914525"/>
          </a:xfrm>
          <a:ln/>
        </p:spPr>
      </p:sp>
      <p:sp>
        <p:nvSpPr>
          <p:cNvPr id="83972" name="Rectangle 5"/>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a:noFill/>
          <a:ln/>
        </p:spPr>
        <p:txBody>
          <a:bodyPr/>
          <a:lstStyle/>
          <a:p>
            <a:endParaRPr lang="zh-TW" altLang="zh-TW"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E05C6645-2BE3-4187-B0E8-12C8136E4ABD}" type="slidenum">
              <a:rPr lang="en-US" altLang="zh-TW"/>
              <a:pPr/>
              <a:t>40</a:t>
            </a:fld>
            <a:endParaRPr lang="en-US" altLang="zh-TW"/>
          </a:p>
        </p:txBody>
      </p:sp>
      <p:sp>
        <p:nvSpPr>
          <p:cNvPr id="86019" name="Rectangle 4"/>
          <p:cNvSpPr>
            <a:spLocks noGrp="1" noRot="1" noChangeAspect="1" noChangeArrowheads="1" noTextEdit="1"/>
          </p:cNvSpPr>
          <p:nvPr>
            <p:ph type="sldImg"/>
          </p:nvPr>
        </p:nvSpPr>
        <p:spPr>
          <a:xfrm>
            <a:off x="4186238" y="457200"/>
            <a:ext cx="2552700" cy="1914525"/>
          </a:xfrm>
          <a:ln/>
        </p:spPr>
      </p:sp>
      <p:sp>
        <p:nvSpPr>
          <p:cNvPr id="86020" name="Rectangle 5"/>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p:spPr>
        <p:txBody>
          <a:bodyPr/>
          <a:lstStyle/>
          <a:p>
            <a:endParaRPr lang="en-US" smtClean="0"/>
          </a:p>
        </p:txBody>
      </p:sp>
      <p:sp>
        <p:nvSpPr>
          <p:cNvPr id="55300" name="Slide Number Placeholder 3"/>
          <p:cNvSpPr>
            <a:spLocks noGrp="1"/>
          </p:cNvSpPr>
          <p:nvPr>
            <p:ph type="sldNum" sz="quarter" idx="5"/>
          </p:nvPr>
        </p:nvSpPr>
        <p:spPr>
          <a:noFill/>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p:spPr>
        <p:txBody>
          <a:bodyPr/>
          <a:lstStyle/>
          <a:p>
            <a:endParaRPr lang="en-US" smtClean="0"/>
          </a:p>
        </p:txBody>
      </p:sp>
      <p:sp>
        <p:nvSpPr>
          <p:cNvPr id="36868" name="Slide Number Placeholder 3"/>
          <p:cNvSpPr>
            <a:spLocks noGrp="1"/>
          </p:cNvSpPr>
          <p:nvPr>
            <p:ph type="sldNum" sz="quarter" idx="5"/>
          </p:nvPr>
        </p:nvSpPr>
        <p:spPr>
          <a:noFill/>
        </p:spPr>
        <p:txBody>
          <a:bodyPr/>
          <a:lstStyle/>
          <a:p>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6" name="Rectangle 7"/>
          <p:cNvSpPr txBox="1">
            <a:spLocks noGrp="1" noChangeArrowheads="1"/>
          </p:cNvSpPr>
          <p:nvPr/>
        </p:nvSpPr>
        <p:spPr bwMode="auto">
          <a:xfrm>
            <a:off x="5583238" y="8720138"/>
            <a:ext cx="1273175" cy="458787"/>
          </a:xfrm>
          <a:prstGeom prst="rect">
            <a:avLst/>
          </a:prstGeom>
          <a:noFill/>
          <a:ln w="9525">
            <a:noFill/>
            <a:miter lim="800000"/>
            <a:headEnd/>
            <a:tailEnd/>
          </a:ln>
        </p:spPr>
        <p:txBody>
          <a:bodyPr lIns="91640" tIns="45820" rIns="91640" bIns="45820" anchor="b"/>
          <a:lstStyle/>
          <a:p>
            <a:pPr algn="r">
              <a:spcBef>
                <a:spcPct val="20000"/>
              </a:spcBef>
              <a:buClr>
                <a:srgbClr val="FFCC00"/>
              </a:buClr>
              <a:buFontTx/>
              <a:buChar char="•"/>
            </a:pPr>
            <a:endParaRPr lang="en-US" sz="1200">
              <a:effectLst>
                <a:outerShdw blurRad="38100" dist="38100" dir="2700000" algn="tl">
                  <a:srgbClr val="C0C0C0"/>
                </a:outerShdw>
              </a:effectLst>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p:spPr>
        <p:txBody>
          <a:bodyPr/>
          <a:lstStyle/>
          <a:p>
            <a:endParaRPr lang="en-US" smtClean="0"/>
          </a:p>
        </p:txBody>
      </p:sp>
      <p:sp>
        <p:nvSpPr>
          <p:cNvPr id="57348" name="Slide Number Placeholder 6"/>
          <p:cNvSpPr>
            <a:spLocks noGrp="1"/>
          </p:cNvSpPr>
          <p:nvPr>
            <p:ph type="sldNum" sz="quarter" idx="5"/>
          </p:nvPr>
        </p:nvSpPr>
        <p:spPr>
          <a:noFill/>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a:lnSpc>
                <a:spcPct val="80000"/>
              </a:lnSpc>
            </a:pPr>
            <a:endParaRPr lang="en-US" sz="800" smtClean="0"/>
          </a:p>
        </p:txBody>
      </p:sp>
      <p:sp>
        <p:nvSpPr>
          <p:cNvPr id="37892" name="Slide Number Placeholder 3"/>
          <p:cNvSpPr>
            <a:spLocks noGrp="1"/>
          </p:cNvSpPr>
          <p:nvPr>
            <p:ph type="sldNum" sz="quarter" idx="5"/>
          </p:nvPr>
        </p:nvSpPr>
        <p:spPr>
          <a:noFill/>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p:spPr>
        <p:txBody>
          <a:bodyPr/>
          <a:lstStyle/>
          <a:p>
            <a:endParaRPr lang="en-US" smtClean="0"/>
          </a:p>
        </p:txBody>
      </p:sp>
      <p:sp>
        <p:nvSpPr>
          <p:cNvPr id="38916" name="Slide Number Placeholder 3"/>
          <p:cNvSpPr>
            <a:spLocks noGrp="1"/>
          </p:cNvSpPr>
          <p:nvPr>
            <p:ph type="sldNum" sz="quarter" idx="5"/>
          </p:nvPr>
        </p:nvSpPr>
        <p:spPr>
          <a:noFill/>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p:spPr>
        <p:txBody>
          <a:bodyPr/>
          <a:lstStyle/>
          <a:p>
            <a:endParaRPr lang="en-US" smtClean="0"/>
          </a:p>
        </p:txBody>
      </p:sp>
      <p:sp>
        <p:nvSpPr>
          <p:cNvPr id="39940" name="Slide Number Placeholder 3"/>
          <p:cNvSpPr>
            <a:spLocks noGrp="1"/>
          </p:cNvSpPr>
          <p:nvPr>
            <p:ph type="sldNum" sz="quarter" idx="5"/>
          </p:nvPr>
        </p:nvSpPr>
        <p:spPr>
          <a:noFill/>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a:lnSpc>
                <a:spcPct val="80000"/>
              </a:lnSpc>
            </a:pPr>
            <a:endParaRPr lang="en-US" sz="900" smtClean="0"/>
          </a:p>
        </p:txBody>
      </p:sp>
      <p:sp>
        <p:nvSpPr>
          <p:cNvPr id="40964" name="Slide Number Placeholder 3"/>
          <p:cNvSpPr>
            <a:spLocks noGrp="1"/>
          </p:cNvSpPr>
          <p:nvPr>
            <p:ph type="sldNum" sz="quarter" idx="5"/>
          </p:nvPr>
        </p:nvSpPr>
        <p:spPr>
          <a:noFill/>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p:spPr>
        <p:txBody>
          <a:bodyPr/>
          <a:lstStyle/>
          <a:p>
            <a:endParaRPr lang="en-US" smtClean="0"/>
          </a:p>
        </p:txBody>
      </p:sp>
      <p:sp>
        <p:nvSpPr>
          <p:cNvPr id="41988" name="Slide Number Placeholder 3"/>
          <p:cNvSpPr>
            <a:spLocks noGrp="1"/>
          </p:cNvSpPr>
          <p:nvPr>
            <p:ph type="sldNum" sz="quarter" idx="5"/>
          </p:nvPr>
        </p:nvSpPr>
        <p:spPr>
          <a:noFill/>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Line 4"/>
          <p:cNvSpPr>
            <a:spLocks noChangeShapeType="1"/>
          </p:cNvSpPr>
          <p:nvPr/>
        </p:nvSpPr>
        <p:spPr bwMode="auto">
          <a:xfrm>
            <a:off x="1588" y="6480175"/>
            <a:ext cx="9142412" cy="0"/>
          </a:xfrm>
          <a:prstGeom prst="line">
            <a:avLst/>
          </a:prstGeom>
          <a:noFill/>
          <a:ln w="6350">
            <a:solidFill>
              <a:schemeClr val="bg1"/>
            </a:solidFill>
            <a:round/>
            <a:headEnd/>
            <a:tailEnd/>
          </a:ln>
          <a:effectLst/>
        </p:spPr>
        <p:txBody>
          <a:bodyPr/>
          <a:lstStyle/>
          <a:p>
            <a:pPr>
              <a:spcBef>
                <a:spcPct val="20000"/>
              </a:spcBef>
              <a:buClr>
                <a:srgbClr val="FFCC00"/>
              </a:buClr>
              <a:buFontTx/>
              <a:buChar char="•"/>
              <a:defRPr/>
            </a:pPr>
            <a:endParaRPr lang="en-US">
              <a:effectLst>
                <a:outerShdw blurRad="38100" dist="38100" dir="2700000" algn="tl">
                  <a:srgbClr val="000000">
                    <a:alpha val="43137"/>
                  </a:srgbClr>
                </a:outerShdw>
              </a:effectLst>
              <a:latin typeface="Arial" charset="0"/>
              <a:cs typeface="+mn-cs"/>
            </a:endParaRPr>
          </a:p>
        </p:txBody>
      </p:sp>
      <p:sp>
        <p:nvSpPr>
          <p:cNvPr id="5" name="Line 5"/>
          <p:cNvSpPr>
            <a:spLocks noChangeShapeType="1"/>
          </p:cNvSpPr>
          <p:nvPr/>
        </p:nvSpPr>
        <p:spPr bwMode="auto">
          <a:xfrm>
            <a:off x="0" y="6854825"/>
            <a:ext cx="9144000" cy="0"/>
          </a:xfrm>
          <a:prstGeom prst="line">
            <a:avLst/>
          </a:prstGeom>
          <a:noFill/>
          <a:ln w="6350">
            <a:solidFill>
              <a:schemeClr val="bg1"/>
            </a:solidFill>
            <a:round/>
            <a:headEnd/>
            <a:tailEnd/>
          </a:ln>
          <a:effectLst/>
        </p:spPr>
        <p:txBody>
          <a:bodyPr/>
          <a:lstStyle/>
          <a:p>
            <a:pPr>
              <a:spcBef>
                <a:spcPct val="20000"/>
              </a:spcBef>
              <a:buClr>
                <a:srgbClr val="FFCC00"/>
              </a:buClr>
              <a:buFontTx/>
              <a:buChar char="•"/>
              <a:defRPr/>
            </a:pPr>
            <a:endParaRPr lang="en-US">
              <a:effectLst>
                <a:outerShdw blurRad="38100" dist="38100" dir="2700000" algn="tl">
                  <a:srgbClr val="000000">
                    <a:alpha val="43137"/>
                  </a:srgbClr>
                </a:outerShdw>
              </a:effectLst>
              <a:latin typeface="Arial" charset="0"/>
              <a:cs typeface="+mn-cs"/>
            </a:endParaRPr>
          </a:p>
        </p:txBody>
      </p:sp>
      <p:sp>
        <p:nvSpPr>
          <p:cNvPr id="6" name="Line 6"/>
          <p:cNvSpPr>
            <a:spLocks noChangeShapeType="1"/>
          </p:cNvSpPr>
          <p:nvPr/>
        </p:nvSpPr>
        <p:spPr bwMode="auto">
          <a:xfrm>
            <a:off x="-4763" y="6391275"/>
            <a:ext cx="9148763" cy="0"/>
          </a:xfrm>
          <a:prstGeom prst="line">
            <a:avLst/>
          </a:prstGeom>
          <a:noFill/>
          <a:ln w="12700">
            <a:solidFill>
              <a:srgbClr val="FFCC00"/>
            </a:solidFill>
            <a:round/>
            <a:headEnd/>
            <a:tailEnd/>
          </a:ln>
          <a:effectLst/>
        </p:spPr>
        <p:txBody>
          <a:bodyPr/>
          <a:lstStyle/>
          <a:p>
            <a:pPr>
              <a:spcBef>
                <a:spcPct val="20000"/>
              </a:spcBef>
              <a:buClr>
                <a:srgbClr val="FFCC00"/>
              </a:buClr>
              <a:buFontTx/>
              <a:buChar char="•"/>
              <a:defRPr/>
            </a:pPr>
            <a:endParaRPr lang="en-US">
              <a:effectLst>
                <a:outerShdw blurRad="38100" dist="38100" dir="2700000" algn="tl">
                  <a:srgbClr val="000000">
                    <a:alpha val="43137"/>
                  </a:srgbClr>
                </a:outerShdw>
              </a:effectLst>
              <a:latin typeface="Arial" charset="0"/>
              <a:cs typeface="+mn-cs"/>
            </a:endParaRPr>
          </a:p>
        </p:txBody>
      </p:sp>
      <p:pic>
        <p:nvPicPr>
          <p:cNvPr id="7" name="Picture 7" descr="TechNet_rgb"/>
          <p:cNvPicPr>
            <a:picLocks noChangeAspect="1" noChangeArrowheads="1"/>
          </p:cNvPicPr>
          <p:nvPr/>
        </p:nvPicPr>
        <p:blipFill>
          <a:blip r:embed="rId3"/>
          <a:srcRect/>
          <a:stretch>
            <a:fillRect/>
          </a:stretch>
        </p:blipFill>
        <p:spPr bwMode="auto">
          <a:xfrm>
            <a:off x="7312025" y="6616700"/>
            <a:ext cx="1554163" cy="155575"/>
          </a:xfrm>
          <a:prstGeom prst="rect">
            <a:avLst/>
          </a:prstGeom>
          <a:noFill/>
          <a:ln w="9525">
            <a:noFill/>
            <a:miter lim="800000"/>
            <a:headEnd/>
            <a:tailEnd/>
          </a:ln>
        </p:spPr>
      </p:pic>
      <p:sp>
        <p:nvSpPr>
          <p:cNvPr id="867330" name="Rectangle 2"/>
          <p:cNvSpPr>
            <a:spLocks noGrp="1" noChangeArrowheads="1"/>
          </p:cNvSpPr>
          <p:nvPr>
            <p:ph type="ctrTitle"/>
          </p:nvPr>
        </p:nvSpPr>
        <p:spPr>
          <a:xfrm>
            <a:off x="381000" y="1884363"/>
            <a:ext cx="8180388" cy="1336675"/>
          </a:xfrm>
        </p:spPr>
        <p:txBody>
          <a:bodyPr anchor="ctr"/>
          <a:lstStyle>
            <a:lvl1pPr>
              <a:defRPr sz="4800">
                <a:solidFill>
                  <a:schemeClr val="hlink"/>
                </a:solidFill>
              </a:defRPr>
            </a:lvl1pPr>
          </a:lstStyle>
          <a:p>
            <a:r>
              <a:rPr lang="en-US" dirty="0"/>
              <a:t>Click to edit Master title style</a:t>
            </a:r>
          </a:p>
        </p:txBody>
      </p:sp>
      <p:sp>
        <p:nvSpPr>
          <p:cNvPr id="867331" name="Rectangle 3"/>
          <p:cNvSpPr>
            <a:spLocks noGrp="1" noChangeArrowheads="1"/>
          </p:cNvSpPr>
          <p:nvPr>
            <p:ph type="subTitle" idx="1"/>
          </p:nvPr>
        </p:nvSpPr>
        <p:spPr>
          <a:xfrm>
            <a:off x="514350" y="3962400"/>
            <a:ext cx="6400800" cy="1752600"/>
          </a:xfrm>
        </p:spPr>
        <p:txBody>
          <a:bodyPr/>
          <a:lstStyle>
            <a:lvl1pPr marL="0" indent="0">
              <a:buFontTx/>
              <a:buNone/>
              <a:defRPr/>
            </a:lvl1pPr>
          </a:lstStyle>
          <a:p>
            <a:r>
              <a:rPr lang="en-US" dirty="0"/>
              <a:t>Click to edit Master subtitle style</a:t>
            </a:r>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09538" y="1581150"/>
            <a:ext cx="8756650" cy="3841750"/>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86575" y="127000"/>
            <a:ext cx="2257425" cy="37147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9538" y="127000"/>
            <a:ext cx="6624637" cy="37147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2" name="Title 1"/>
          <p:cNvSpPr txBox="1">
            <a:spLocks/>
          </p:cNvSpPr>
          <p:nvPr userDrawn="1"/>
        </p:nvSpPr>
        <p:spPr bwMode="auto">
          <a:xfrm>
            <a:off x="127000" y="127000"/>
            <a:ext cx="9017000" cy="661988"/>
          </a:xfrm>
          <a:prstGeom prst="rect">
            <a:avLst/>
          </a:prstGeom>
          <a:noFill/>
          <a:ln w="9525">
            <a:noFill/>
            <a:miter lim="800000"/>
            <a:headEnd/>
            <a:tailEnd/>
          </a:ln>
          <a:effectLst/>
        </p:spPr>
        <p:txBody>
          <a:bodyPr>
            <a:spAutoFit/>
          </a:bodyPr>
          <a:lstStyle/>
          <a:p>
            <a:pPr>
              <a:lnSpc>
                <a:spcPct val="85000"/>
              </a:lnSpc>
              <a:defRPr/>
            </a:pPr>
            <a:r>
              <a:rPr lang="en-US" sz="4400" b="1" kern="0" dirty="0">
                <a:solidFill>
                  <a:schemeClr val="tx2"/>
                </a:solidFill>
                <a:effectLst>
                  <a:outerShdw blurRad="38100" dist="38100" dir="2700000" algn="tl">
                    <a:srgbClr val="000000"/>
                  </a:outerShdw>
                </a:effectLst>
                <a:latin typeface="+mj-lt"/>
                <a:ea typeface="+mj-ea"/>
                <a:cs typeface="+mj-cs"/>
              </a:rPr>
              <a:t>Click to edit Master title style</a:t>
            </a:r>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09728" y="1581912"/>
            <a:ext cx="427177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109728" y="2339975"/>
            <a:ext cx="427177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81912"/>
            <a:ext cx="43084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339975"/>
            <a:ext cx="43084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1"/>
          <p:cNvSpPr>
            <a:spLocks noGrp="1"/>
          </p:cNvSpPr>
          <p:nvPr>
            <p:ph type="title"/>
          </p:nvPr>
        </p:nvSpPr>
        <p:spPr>
          <a:xfrm>
            <a:off x="127000" y="127000"/>
            <a:ext cx="9017000" cy="661988"/>
          </a:xfrm>
        </p:spPr>
        <p:txBody>
          <a:bodyPr/>
          <a:lstStyle/>
          <a:p>
            <a:r>
              <a:rPr lang="en-US" smtClean="0"/>
              <a:t>Click to edit Master title style</a:t>
            </a:r>
            <a:endParaRPr lang="en-US"/>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581912"/>
            <a:ext cx="5111750" cy="45442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09728" y="158191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itle 1"/>
          <p:cNvSpPr>
            <a:spLocks noGrp="1"/>
          </p:cNvSpPr>
          <p:nvPr>
            <p:ph type="title"/>
          </p:nvPr>
        </p:nvSpPr>
        <p:spPr>
          <a:xfrm>
            <a:off x="127000" y="127000"/>
            <a:ext cx="9017000" cy="661988"/>
          </a:xfrm>
        </p:spPr>
        <p:txBody>
          <a:bodyPr/>
          <a:lstStyle/>
          <a:p>
            <a:r>
              <a:rPr lang="en-US" smtClean="0"/>
              <a:t>Click to edit Master title style</a:t>
            </a:r>
            <a:endParaRPr lang="en-US"/>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792288" y="1581913"/>
            <a:ext cx="5486400" cy="362508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itle 1"/>
          <p:cNvSpPr>
            <a:spLocks noGrp="1"/>
          </p:cNvSpPr>
          <p:nvPr>
            <p:ph type="title"/>
          </p:nvPr>
        </p:nvSpPr>
        <p:spPr>
          <a:xfrm>
            <a:off x="127000" y="127000"/>
            <a:ext cx="9017000" cy="661988"/>
          </a:xfrm>
        </p:spPr>
        <p:txBody>
          <a:bodyPr/>
          <a:lstStyle/>
          <a:p>
            <a:r>
              <a:rPr lang="en-US" smtClean="0"/>
              <a:t>Click to edit Master title style</a:t>
            </a:r>
            <a:endParaRPr lang="en-US"/>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pic>
        <p:nvPicPr>
          <p:cNvPr id="4" name="Picture 8" descr="UC_Strands_rgb.png"/>
          <p:cNvPicPr>
            <a:picLocks noChangeAspect="1"/>
          </p:cNvPicPr>
          <p:nvPr userDrawn="1"/>
        </p:nvPicPr>
        <p:blipFill>
          <a:blip r:embed="rId2"/>
          <a:srcRect l="35052"/>
          <a:stretch>
            <a:fillRect/>
          </a:stretch>
        </p:blipFill>
        <p:spPr bwMode="auto">
          <a:xfrm>
            <a:off x="0" y="5972175"/>
            <a:ext cx="1906588" cy="977900"/>
          </a:xfrm>
          <a:prstGeom prst="rect">
            <a:avLst/>
          </a:prstGeom>
          <a:noFill/>
          <a:ln w="9525">
            <a:noFill/>
            <a:miter lim="800000"/>
            <a:headEnd/>
            <a:tailEnd/>
          </a:ln>
        </p:spPr>
      </p:pic>
      <p:sp>
        <p:nvSpPr>
          <p:cNvPr id="5" name="TextBox 4"/>
          <p:cNvSpPr txBox="1"/>
          <p:nvPr userDrawn="1"/>
        </p:nvSpPr>
        <p:spPr>
          <a:xfrm>
            <a:off x="1862138" y="6310313"/>
            <a:ext cx="1652587" cy="307975"/>
          </a:xfrm>
          <a:prstGeom prst="rect">
            <a:avLst/>
          </a:prstGeom>
          <a:noFill/>
        </p:spPr>
        <p:txBody>
          <a:bodyPr wrap="none">
            <a:spAutoFit/>
          </a:bodyPr>
          <a:lstStyle/>
          <a:p>
            <a:pPr>
              <a:spcBef>
                <a:spcPct val="20000"/>
              </a:spcBef>
              <a:buClr>
                <a:srgbClr val="FFCC00"/>
              </a:buClr>
              <a:buFontTx/>
              <a:buChar char="•"/>
              <a:defRPr/>
            </a:pPr>
            <a:r>
              <a:rPr lang="en-US" sz="1400" dirty="0">
                <a:solidFill>
                  <a:srgbClr val="000000"/>
                </a:solidFill>
                <a:effectLst>
                  <a:outerShdw blurRad="38100" dist="38100" dir="2700000" algn="tl">
                    <a:srgbClr val="000000">
                      <a:alpha val="43137"/>
                    </a:srgbClr>
                  </a:outerShdw>
                </a:effectLst>
                <a:latin typeface="+mn-lt"/>
                <a:cs typeface="+mn-cs"/>
              </a:rPr>
              <a:t>Unified. Simplified.</a:t>
            </a:r>
          </a:p>
        </p:txBody>
      </p:sp>
      <p:pic>
        <p:nvPicPr>
          <p:cNvPr id="6" name="Picture 2" descr="C:\Program Files\Microsoft Resource DVD Artwork\DVD_ART\BoxShots_Logos\MICROSOFT\Microsoft logo and tagline.png"/>
          <p:cNvPicPr>
            <a:picLocks noChangeAspect="1" noChangeArrowheads="1"/>
          </p:cNvPicPr>
          <p:nvPr userDrawn="1"/>
        </p:nvPicPr>
        <p:blipFill>
          <a:blip r:embed="rId3" cstate="print"/>
          <a:stretch>
            <a:fillRect/>
          </a:stretch>
        </p:blipFill>
        <p:spPr bwMode="auto">
          <a:xfrm>
            <a:off x="7973607" y="211510"/>
            <a:ext cx="956879" cy="155960"/>
          </a:xfrm>
          <a:prstGeom prst="rect">
            <a:avLst/>
          </a:prstGeom>
          <a:noFill/>
          <a:effectLst>
            <a:innerShdw blurRad="63500" dist="50800" dir="13500000">
              <a:prstClr val="black">
                <a:alpha val="98000"/>
              </a:prstClr>
            </a:innerShdw>
          </a:effectLst>
        </p:spPr>
      </p:pic>
      <p:sp>
        <p:nvSpPr>
          <p:cNvPr id="2" name="Title 1"/>
          <p:cNvSpPr>
            <a:spLocks noGrp="1"/>
          </p:cNvSpPr>
          <p:nvPr>
            <p:ph type="title"/>
          </p:nvPr>
        </p:nvSpPr>
        <p:spPr>
          <a:xfrm>
            <a:off x="381000" y="412532"/>
            <a:ext cx="8382000" cy="1191416"/>
          </a:xfrm>
        </p:spPr>
        <p:txBody>
          <a:bodyPr/>
          <a:lstStyle>
            <a:lvl1pPr>
              <a:defRPr sz="4400"/>
            </a:lvl1pPr>
          </a:lstStyle>
          <a:p>
            <a:r>
              <a:rPr lang="en-US" dirty="0" smtClean="0"/>
              <a:t>Click to edit Master title style</a:t>
            </a:r>
            <a:endParaRPr lang="en-US" dirty="0"/>
          </a:p>
        </p:txBody>
      </p:sp>
      <p:sp>
        <p:nvSpPr>
          <p:cNvPr id="10" name="Text Placeholder 2"/>
          <p:cNvSpPr>
            <a:spLocks noGrp="1"/>
          </p:cNvSpPr>
          <p:nvPr>
            <p:ph type="body" idx="10"/>
          </p:nvPr>
        </p:nvSpPr>
        <p:spPr>
          <a:xfrm>
            <a:off x="397239" y="1743854"/>
            <a:ext cx="8305800" cy="4267202"/>
          </a:xfrm>
        </p:spPr>
        <p:txBody>
          <a:bodyPr/>
          <a:lstStyle>
            <a:lvl1pPr>
              <a:spcBef>
                <a:spcPts val="75"/>
              </a:spcBef>
              <a:buFontTx/>
              <a:buBlip>
                <a:blip r:embed="rId4"/>
              </a:buBlip>
              <a:defRPr sz="3300"/>
            </a:lvl1pPr>
            <a:lvl2pPr>
              <a:spcBef>
                <a:spcPts val="75"/>
              </a:spcBef>
              <a:buFontTx/>
              <a:buBlip>
                <a:blip r:embed="rId5"/>
              </a:buBlip>
              <a:defRPr sz="3000"/>
            </a:lvl2pPr>
            <a:lvl3pPr>
              <a:spcBef>
                <a:spcPts val="75"/>
              </a:spcBef>
              <a:buFontTx/>
              <a:buBlip>
                <a:blip r:embed="rId5"/>
              </a:buBlip>
              <a:defRPr sz="2700"/>
            </a:lvl3pPr>
            <a:lvl4pPr>
              <a:spcBef>
                <a:spcPts val="75"/>
              </a:spcBef>
              <a:buFontTx/>
              <a:buBlip>
                <a:blip r:embed="rId5"/>
              </a:buBlip>
              <a:defRPr sz="2300"/>
            </a:lvl4pPr>
            <a:lvl5pPr>
              <a:spcBef>
                <a:spcPts val="75"/>
              </a:spcBef>
              <a:buFontTx/>
              <a:buBlip>
                <a:blip r:embed="rId5"/>
              </a:buBlip>
              <a:defRPr sz="23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3"/>
          <p:cNvSpPr>
            <a:spLocks noGrp="1"/>
          </p:cNvSpPr>
          <p:nvPr>
            <p:ph type="sldNum" sz="quarter" idx="11"/>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spcBef>
                <a:spcPct val="20000"/>
              </a:spcBef>
              <a:buClr>
                <a:srgbClr val="FFCC00"/>
              </a:buClr>
              <a:buFontTx/>
              <a:buChar char="•"/>
              <a:defRPr sz="1200">
                <a:solidFill>
                  <a:schemeClr val="bg1"/>
                </a:solidFill>
                <a:effectLst>
                  <a:outerShdw blurRad="38100" dist="38100" dir="2700000" algn="tl">
                    <a:srgbClr val="000000"/>
                  </a:outerShdw>
                </a:effectLst>
              </a:defRPr>
            </a:lvl1pPr>
          </a:lstStyle>
          <a:p>
            <a:fld id="{D98E05F7-DCA1-4966-B364-33748CAE08EA}" type="slidenum">
              <a:rPr lang="en-US"/>
              <a:pPr/>
              <a:t>‹#›</a:t>
            </a:fld>
            <a:endParaRPr lang="en-US"/>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pic>
        <p:nvPicPr>
          <p:cNvPr id="3" name="Picture 2" descr="C:\Program Files\Microsoft Resource DVD Artwork\DVD_ART\BoxShots_Logos\MICROSOFT\Microsoft logo and tagline.png"/>
          <p:cNvPicPr>
            <a:picLocks noChangeAspect="1" noChangeArrowheads="1"/>
          </p:cNvPicPr>
          <p:nvPr userDrawn="1"/>
        </p:nvPicPr>
        <p:blipFill>
          <a:blip r:embed="rId2" cstate="print"/>
          <a:stretch>
            <a:fillRect/>
          </a:stretch>
        </p:blipFill>
        <p:spPr bwMode="auto">
          <a:xfrm>
            <a:off x="7973607" y="211510"/>
            <a:ext cx="956879" cy="155960"/>
          </a:xfrm>
          <a:prstGeom prst="rect">
            <a:avLst/>
          </a:prstGeom>
          <a:noFill/>
          <a:effectLst>
            <a:innerShdw blurRad="63500" dist="50800" dir="13500000">
              <a:prstClr val="black">
                <a:alpha val="98000"/>
              </a:prstClr>
            </a:innerShdw>
          </a:effectLst>
        </p:spPr>
      </p:pic>
      <p:sp>
        <p:nvSpPr>
          <p:cNvPr id="5" name="Title 1"/>
          <p:cNvSpPr>
            <a:spLocks noGrp="1"/>
          </p:cNvSpPr>
          <p:nvPr>
            <p:ph type="title"/>
          </p:nvPr>
        </p:nvSpPr>
        <p:spPr>
          <a:xfrm>
            <a:off x="381000" y="412532"/>
            <a:ext cx="8382000" cy="1191416"/>
          </a:xfrm>
        </p:spPr>
        <p:txBody>
          <a:bodyPr/>
          <a:lstStyle>
            <a:lvl1pPr>
              <a:defRPr sz="4400"/>
            </a:lvl1pPr>
          </a:lstStyle>
          <a:p>
            <a:r>
              <a:rPr lang="en-US" dirty="0" smtClean="0"/>
              <a:t>Click to edit Master title style</a:t>
            </a:r>
            <a:endParaRPr lang="en-US" dirty="0"/>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Demo, Video etc. &quot;special&quot; slides">
    <p:spTree>
      <p:nvGrpSpPr>
        <p:cNvPr id="1" name=""/>
        <p:cNvGrpSpPr/>
        <p:nvPr/>
      </p:nvGrpSpPr>
      <p:grpSpPr>
        <a:xfrm>
          <a:off x="0" y="0"/>
          <a:ext cx="0" cy="0"/>
          <a:chOff x="0" y="0"/>
          <a:chExt cx="0" cy="0"/>
        </a:xfrm>
      </p:grpSpPr>
      <p:pic>
        <p:nvPicPr>
          <p:cNvPr id="5" name="Picture 2" descr="C:\Program Files\Microsoft Resource DVD Artwork\DVD_ART\BoxShots_Logos\MICROSOFT\Microsoft logo and tagline.png"/>
          <p:cNvPicPr>
            <a:picLocks noChangeAspect="1" noChangeArrowheads="1"/>
          </p:cNvPicPr>
          <p:nvPr userDrawn="1"/>
        </p:nvPicPr>
        <p:blipFill>
          <a:blip r:embed="rId2" cstate="print"/>
          <a:stretch>
            <a:fillRect/>
          </a:stretch>
        </p:blipFill>
        <p:spPr bwMode="auto">
          <a:xfrm>
            <a:off x="7855860" y="233208"/>
            <a:ext cx="974952" cy="158905"/>
          </a:xfrm>
          <a:prstGeom prst="rect">
            <a:avLst/>
          </a:prstGeom>
          <a:noFill/>
          <a:ln>
            <a:noFill/>
          </a:ln>
          <a:effectLst>
            <a:innerShdw blurRad="63500" dist="50800" dir="13500000">
              <a:prstClr val="black"/>
            </a:innerShdw>
          </a:effectLst>
        </p:spPr>
      </p:pic>
      <p:pic>
        <p:nvPicPr>
          <p:cNvPr id="6" name="Picture 9" descr="UC_Strands_rgb.png"/>
          <p:cNvPicPr>
            <a:picLocks noChangeAspect="1"/>
          </p:cNvPicPr>
          <p:nvPr userDrawn="1"/>
        </p:nvPicPr>
        <p:blipFill>
          <a:blip r:embed="rId3"/>
          <a:srcRect l="1978"/>
          <a:stretch>
            <a:fillRect/>
          </a:stretch>
        </p:blipFill>
        <p:spPr bwMode="auto">
          <a:xfrm>
            <a:off x="0" y="1889125"/>
            <a:ext cx="5715000" cy="1943100"/>
          </a:xfrm>
          <a:prstGeom prst="rect">
            <a:avLst/>
          </a:prstGeom>
          <a:noFill/>
          <a:ln w="9525">
            <a:noFill/>
            <a:miter lim="800000"/>
            <a:headEnd/>
            <a:tailEnd/>
          </a:ln>
        </p:spPr>
      </p:pic>
      <p:sp>
        <p:nvSpPr>
          <p:cNvPr id="8" name="TextBox 7"/>
          <p:cNvSpPr txBox="1"/>
          <p:nvPr userDrawn="1"/>
        </p:nvSpPr>
        <p:spPr>
          <a:xfrm>
            <a:off x="230188" y="6307138"/>
            <a:ext cx="1863725" cy="339725"/>
          </a:xfrm>
          <a:prstGeom prst="rect">
            <a:avLst/>
          </a:prstGeom>
          <a:noFill/>
        </p:spPr>
        <p:txBody>
          <a:bodyPr wrap="none">
            <a:spAutoFit/>
          </a:bodyPr>
          <a:lstStyle/>
          <a:p>
            <a:pPr algn="r">
              <a:spcBef>
                <a:spcPct val="20000"/>
              </a:spcBef>
              <a:buClr>
                <a:srgbClr val="FFCC00"/>
              </a:buClr>
              <a:buFontTx/>
              <a:buChar char="•"/>
              <a:defRPr/>
            </a:pPr>
            <a:r>
              <a:rPr lang="en-US" sz="1600" dirty="0">
                <a:solidFill>
                  <a:srgbClr val="000000"/>
                </a:solidFill>
                <a:effectLst>
                  <a:outerShdw blurRad="38100" dist="38100" dir="2700000" algn="tl">
                    <a:srgbClr val="000000">
                      <a:alpha val="43137"/>
                    </a:srgbClr>
                  </a:outerShdw>
                </a:effectLst>
                <a:latin typeface="+mn-lt"/>
                <a:cs typeface="+mn-cs"/>
              </a:rPr>
              <a:t>Unified. Simplified.</a:t>
            </a:r>
          </a:p>
        </p:txBody>
      </p:sp>
      <p:sp>
        <p:nvSpPr>
          <p:cNvPr id="2" name="Title 1"/>
          <p:cNvSpPr>
            <a:spLocks noGrp="1"/>
          </p:cNvSpPr>
          <p:nvPr>
            <p:ph type="ctrTitle"/>
          </p:nvPr>
        </p:nvSpPr>
        <p:spPr>
          <a:xfrm>
            <a:off x="730250" y="4038600"/>
            <a:ext cx="7681913" cy="914400"/>
          </a:xfrm>
        </p:spPr>
        <p:txBody>
          <a:bodyPr>
            <a:noAutofit/>
          </a:bodyPr>
          <a:lstStyle>
            <a:lvl1pPr algn="l" defTabSz="914363" rtl="0" eaLnBrk="1" latinLnBrk="0" hangingPunct="1">
              <a:lnSpc>
                <a:spcPct val="90000"/>
              </a:lnSpc>
              <a:spcBef>
                <a:spcPct val="0"/>
              </a:spcBef>
              <a:buNone/>
              <a:defRPr lang="en-US" sz="4800" b="0" kern="1200" cap="none" spc="-150" dirty="0">
                <a:ln w="3175">
                  <a:noFill/>
                </a:ln>
                <a:solidFill>
                  <a:schemeClr val="tx1"/>
                </a:solidFill>
                <a:effectLst/>
                <a:latin typeface="Segoe" pitchFamily="34" charset="0"/>
                <a:ea typeface="+mn-ea"/>
                <a:cs typeface="Arial"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730250" y="4953000"/>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Click to edit Master subtitle style</a:t>
            </a:r>
            <a:endParaRPr lang="en-US" dirty="0"/>
          </a:p>
        </p:txBody>
      </p:sp>
      <p:sp>
        <p:nvSpPr>
          <p:cNvPr id="7" name="Text Placeholder 6"/>
          <p:cNvSpPr>
            <a:spLocks noGrp="1"/>
          </p:cNvSpPr>
          <p:nvPr>
            <p:ph type="body" sz="quarter" idx="10"/>
          </p:nvPr>
        </p:nvSpPr>
        <p:spPr>
          <a:xfrm>
            <a:off x="5860140" y="2481942"/>
            <a:ext cx="2902860" cy="927794"/>
          </a:xfrm>
        </p:spPr>
        <p:txBody>
          <a:bodyPr>
            <a:noAutofit/>
            <a:scene3d>
              <a:camera prst="orthographicFront"/>
              <a:lightRig rig="flat" dir="t"/>
            </a:scene3d>
            <a:sp3d extrusionH="88900" contourW="2540">
              <a:bevelT w="38100" h="31750"/>
              <a:contourClr>
                <a:srgbClr val="F4A234"/>
              </a:contourClr>
            </a:sp3d>
          </a:bodyPr>
          <a:lstStyle>
            <a:lvl1pPr marL="0" indent="0" algn="l" defTabSz="914363" rtl="0" eaLnBrk="1" latinLnBrk="0" hangingPunct="1">
              <a:lnSpc>
                <a:spcPct val="90000"/>
              </a:lnSpc>
              <a:spcBef>
                <a:spcPct val="0"/>
              </a:spcBef>
              <a:buFont typeface="Arial" pitchFamily="34" charset="0"/>
              <a:buNone/>
              <a:defRPr lang="en-US" sz="5400" b="0" kern="1200" cap="none" spc="-150" dirty="0" smtClean="0">
                <a:ln w="3175">
                  <a:noFill/>
                </a:ln>
                <a:solidFill>
                  <a:schemeClr val="tx1"/>
                </a:solidFill>
                <a:effectLst/>
                <a:latin typeface="Segoe" pitchFamily="34" charset="0"/>
                <a:ea typeface="+mn-ea"/>
                <a:cs typeface="Arial" charset="0"/>
              </a:defRPr>
            </a:lvl1pPr>
          </a:lstStyle>
          <a:p>
            <a:pPr lvl="0"/>
            <a:r>
              <a:rPr lang="en-US" smtClean="0"/>
              <a:t>Click to edit Master text styles</a:t>
            </a:r>
          </a:p>
        </p:txBody>
      </p:sp>
      <p:sp>
        <p:nvSpPr>
          <p:cNvPr id="9" name="Slide Number Placeholder 5"/>
          <p:cNvSpPr>
            <a:spLocks noGrp="1"/>
          </p:cNvSpPr>
          <p:nvPr>
            <p:ph type="sldNum" sz="quarter" idx="11"/>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spcBef>
                <a:spcPct val="20000"/>
              </a:spcBef>
              <a:buClr>
                <a:srgbClr val="FFCC00"/>
              </a:buClr>
              <a:buFontTx/>
              <a:buChar char="•"/>
              <a:defRPr>
                <a:effectLst>
                  <a:outerShdw blurRad="38100" dist="38100" dir="2700000" algn="tl">
                    <a:srgbClr val="000000"/>
                  </a:outerShdw>
                </a:effectLst>
              </a:defRPr>
            </a:lvl1pPr>
          </a:lstStyle>
          <a:p>
            <a:fld id="{55E0DFAD-E406-4905-ACD4-04D9050EAF12}" type="slidenum">
              <a:rPr lang="en-US"/>
              <a:pPr/>
              <a:t>‹#›</a:t>
            </a:fld>
            <a:endParaRPr lang="en-US"/>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txBox="1">
            <a:spLocks/>
          </p:cNvSpPr>
          <p:nvPr userDrawn="1"/>
        </p:nvSpPr>
        <p:spPr bwMode="auto">
          <a:xfrm>
            <a:off x="127000" y="127000"/>
            <a:ext cx="9017000" cy="661988"/>
          </a:xfrm>
          <a:prstGeom prst="rect">
            <a:avLst/>
          </a:prstGeom>
          <a:noFill/>
          <a:ln w="9525">
            <a:noFill/>
            <a:miter lim="800000"/>
            <a:headEnd/>
            <a:tailEnd/>
          </a:ln>
          <a:effectLst/>
        </p:spPr>
        <p:txBody>
          <a:bodyPr>
            <a:spAutoFit/>
          </a:bodyPr>
          <a:lstStyle/>
          <a:p>
            <a:pPr>
              <a:lnSpc>
                <a:spcPct val="85000"/>
              </a:lnSpc>
              <a:defRPr/>
            </a:pPr>
            <a:r>
              <a:rPr lang="en-US" sz="4400" b="1" kern="0">
                <a:solidFill>
                  <a:schemeClr val="tx2"/>
                </a:solidFill>
                <a:effectLst>
                  <a:outerShdw blurRad="38100" dist="38100" dir="2700000" algn="tl">
                    <a:srgbClr val="000000"/>
                  </a:outerShdw>
                </a:effectLst>
                <a:latin typeface="+mj-lt"/>
                <a:ea typeface="+mj-ea"/>
                <a:cs typeface="+mj-cs"/>
              </a:rPr>
              <a:t>Click to edit Master title style</a:t>
            </a: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9538" y="1581150"/>
            <a:ext cx="4302125" cy="226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64063" y="1581150"/>
            <a:ext cx="4302125" cy="226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09728" y="1581912"/>
            <a:ext cx="427177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109728" y="2339975"/>
            <a:ext cx="427177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81912"/>
            <a:ext cx="43084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339975"/>
            <a:ext cx="43084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1"/>
          <p:cNvSpPr>
            <a:spLocks noGrp="1"/>
          </p:cNvSpPr>
          <p:nvPr>
            <p:ph type="title"/>
          </p:nvPr>
        </p:nvSpPr>
        <p:spPr>
          <a:xfrm>
            <a:off x="127000" y="127000"/>
            <a:ext cx="9017000" cy="661988"/>
          </a:xfrm>
        </p:spPr>
        <p:txBody>
          <a:bodyPr/>
          <a:lstStyle/>
          <a:p>
            <a:r>
              <a:rPr lang="en-US" smtClean="0"/>
              <a:t>Click to edit Master title style</a:t>
            </a:r>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581912"/>
            <a:ext cx="5111750" cy="45442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09728" y="158191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itle 1"/>
          <p:cNvSpPr>
            <a:spLocks noGrp="1"/>
          </p:cNvSpPr>
          <p:nvPr>
            <p:ph type="title"/>
          </p:nvPr>
        </p:nvSpPr>
        <p:spPr>
          <a:xfrm>
            <a:off x="127000" y="127000"/>
            <a:ext cx="9017000" cy="661988"/>
          </a:xfrm>
        </p:spPr>
        <p:txBody>
          <a:bodyPr/>
          <a:lstStyle/>
          <a:p>
            <a:r>
              <a:rPr lang="en-US" smtClean="0"/>
              <a:t>Click to edit Master title style</a:t>
            </a:r>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792288" y="1581913"/>
            <a:ext cx="5486400" cy="362508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itle 1"/>
          <p:cNvSpPr>
            <a:spLocks noGrp="1"/>
          </p:cNvSpPr>
          <p:nvPr>
            <p:ph type="title"/>
          </p:nvPr>
        </p:nvSpPr>
        <p:spPr>
          <a:xfrm>
            <a:off x="127000" y="127000"/>
            <a:ext cx="9017000" cy="661988"/>
          </a:xfrm>
        </p:spPr>
        <p:txBody>
          <a:bodyPr/>
          <a:lstStyle/>
          <a:p>
            <a:r>
              <a:rPr lang="en-US" smtClean="0"/>
              <a:t>Click to edit Master title style</a:t>
            </a:r>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wmf"/><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20"/>
          <a:srcRect/>
          <a:stretch>
            <a:fillRect/>
          </a:stretch>
        </a:blipFill>
        <a:effectLst/>
      </p:bgPr>
    </p:bg>
    <p:spTree>
      <p:nvGrpSpPr>
        <p:cNvPr id="1" name=""/>
        <p:cNvGrpSpPr/>
        <p:nvPr/>
      </p:nvGrpSpPr>
      <p:grpSpPr>
        <a:xfrm>
          <a:off x="0" y="0"/>
          <a:ext cx="0" cy="0"/>
          <a:chOff x="0" y="0"/>
          <a:chExt cx="0" cy="0"/>
        </a:xfrm>
      </p:grpSpPr>
      <p:sp>
        <p:nvSpPr>
          <p:cNvPr id="866306" name="Rectangle 2"/>
          <p:cNvSpPr>
            <a:spLocks noGrp="1" noChangeArrowheads="1"/>
          </p:cNvSpPr>
          <p:nvPr>
            <p:ph type="body" idx="1"/>
          </p:nvPr>
        </p:nvSpPr>
        <p:spPr bwMode="auto">
          <a:xfrm>
            <a:off x="109538" y="1581150"/>
            <a:ext cx="8756650" cy="2260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66307" name="Line 3"/>
          <p:cNvSpPr>
            <a:spLocks noChangeShapeType="1"/>
          </p:cNvSpPr>
          <p:nvPr/>
        </p:nvSpPr>
        <p:spPr bwMode="auto">
          <a:xfrm>
            <a:off x="0" y="6854825"/>
            <a:ext cx="9144000" cy="0"/>
          </a:xfrm>
          <a:prstGeom prst="line">
            <a:avLst/>
          </a:prstGeom>
          <a:noFill/>
          <a:ln w="6350">
            <a:solidFill>
              <a:schemeClr val="bg1"/>
            </a:solidFill>
            <a:round/>
            <a:headEnd/>
            <a:tailEnd/>
          </a:ln>
          <a:effectLst/>
        </p:spPr>
        <p:txBody>
          <a:bodyPr/>
          <a:lstStyle/>
          <a:p>
            <a:pPr>
              <a:spcBef>
                <a:spcPct val="20000"/>
              </a:spcBef>
              <a:buClr>
                <a:srgbClr val="FFCC00"/>
              </a:buClr>
              <a:buFontTx/>
              <a:buChar char="•"/>
              <a:defRPr/>
            </a:pPr>
            <a:endParaRPr lang="en-US">
              <a:effectLst>
                <a:outerShdw blurRad="38100" dist="38100" dir="2700000" algn="tl">
                  <a:srgbClr val="000000">
                    <a:alpha val="43137"/>
                  </a:srgbClr>
                </a:outerShdw>
              </a:effectLst>
              <a:latin typeface="Arial" charset="0"/>
              <a:cs typeface="+mn-cs"/>
            </a:endParaRPr>
          </a:p>
        </p:txBody>
      </p:sp>
      <p:grpSp>
        <p:nvGrpSpPr>
          <p:cNvPr id="1028" name="Group 4"/>
          <p:cNvGrpSpPr>
            <a:grpSpLocks/>
          </p:cNvGrpSpPr>
          <p:nvPr/>
        </p:nvGrpSpPr>
        <p:grpSpPr bwMode="auto">
          <a:xfrm>
            <a:off x="-4763" y="6372225"/>
            <a:ext cx="9148763" cy="400050"/>
            <a:chOff x="-3" y="4014"/>
            <a:chExt cx="5763" cy="252"/>
          </a:xfrm>
        </p:grpSpPr>
        <p:sp>
          <p:nvSpPr>
            <p:cNvPr id="866309" name="Line 5"/>
            <p:cNvSpPr>
              <a:spLocks noChangeShapeType="1"/>
            </p:cNvSpPr>
            <p:nvPr userDrawn="1"/>
          </p:nvSpPr>
          <p:spPr bwMode="auto">
            <a:xfrm>
              <a:off x="1" y="4082"/>
              <a:ext cx="5759" cy="0"/>
            </a:xfrm>
            <a:prstGeom prst="line">
              <a:avLst/>
            </a:prstGeom>
            <a:noFill/>
            <a:ln w="6350">
              <a:solidFill>
                <a:schemeClr val="bg1"/>
              </a:solidFill>
              <a:round/>
              <a:headEnd/>
              <a:tailEnd/>
            </a:ln>
            <a:effectLst/>
          </p:spPr>
          <p:txBody>
            <a:bodyPr/>
            <a:lstStyle/>
            <a:p>
              <a:pPr>
                <a:spcBef>
                  <a:spcPct val="20000"/>
                </a:spcBef>
                <a:buClr>
                  <a:srgbClr val="FFCC00"/>
                </a:buClr>
                <a:buFontTx/>
                <a:buChar char="•"/>
                <a:defRPr/>
              </a:pPr>
              <a:endParaRPr lang="en-US">
                <a:effectLst>
                  <a:outerShdw blurRad="38100" dist="38100" dir="2700000" algn="tl">
                    <a:srgbClr val="000000">
                      <a:alpha val="43137"/>
                    </a:srgbClr>
                  </a:outerShdw>
                </a:effectLst>
                <a:latin typeface="Arial" charset="0"/>
                <a:cs typeface="+mn-cs"/>
              </a:endParaRPr>
            </a:p>
          </p:txBody>
        </p:sp>
        <p:sp>
          <p:nvSpPr>
            <p:cNvPr id="866310" name="Line 6"/>
            <p:cNvSpPr>
              <a:spLocks noChangeShapeType="1"/>
            </p:cNvSpPr>
            <p:nvPr userDrawn="1"/>
          </p:nvSpPr>
          <p:spPr bwMode="auto">
            <a:xfrm>
              <a:off x="-3" y="4014"/>
              <a:ext cx="5763" cy="0"/>
            </a:xfrm>
            <a:prstGeom prst="line">
              <a:avLst/>
            </a:prstGeom>
            <a:noFill/>
            <a:ln w="12700">
              <a:solidFill>
                <a:srgbClr val="FFCC00"/>
              </a:solidFill>
              <a:round/>
              <a:headEnd/>
              <a:tailEnd/>
            </a:ln>
            <a:effectLst/>
          </p:spPr>
          <p:txBody>
            <a:bodyPr/>
            <a:lstStyle/>
            <a:p>
              <a:pPr>
                <a:spcBef>
                  <a:spcPct val="20000"/>
                </a:spcBef>
                <a:buClr>
                  <a:srgbClr val="FFCC00"/>
                </a:buClr>
                <a:buFontTx/>
                <a:buChar char="•"/>
                <a:defRPr/>
              </a:pPr>
              <a:endParaRPr lang="en-US">
                <a:effectLst>
                  <a:outerShdw blurRad="38100" dist="38100" dir="2700000" algn="tl">
                    <a:srgbClr val="000000">
                      <a:alpha val="43137"/>
                    </a:srgbClr>
                  </a:outerShdw>
                </a:effectLst>
                <a:latin typeface="Arial" charset="0"/>
                <a:cs typeface="+mn-cs"/>
              </a:endParaRPr>
            </a:p>
          </p:txBody>
        </p:sp>
        <p:pic>
          <p:nvPicPr>
            <p:cNvPr id="1032" name="Picture 7" descr="TechNet_rgb"/>
            <p:cNvPicPr>
              <a:picLocks noChangeAspect="1" noChangeArrowheads="1"/>
            </p:cNvPicPr>
            <p:nvPr userDrawn="1"/>
          </p:nvPicPr>
          <p:blipFill>
            <a:blip r:embed="rId21"/>
            <a:srcRect/>
            <a:stretch>
              <a:fillRect/>
            </a:stretch>
          </p:blipFill>
          <p:spPr bwMode="auto">
            <a:xfrm>
              <a:off x="4606" y="4168"/>
              <a:ext cx="979" cy="98"/>
            </a:xfrm>
            <a:prstGeom prst="rect">
              <a:avLst/>
            </a:prstGeom>
            <a:noFill/>
            <a:ln w="9525">
              <a:noFill/>
              <a:miter lim="800000"/>
              <a:headEnd/>
              <a:tailEnd/>
            </a:ln>
          </p:spPr>
        </p:pic>
      </p:grpSp>
      <p:sp>
        <p:nvSpPr>
          <p:cNvPr id="866312" name="Rectangle 8"/>
          <p:cNvSpPr>
            <a:spLocks noGrp="1" noChangeArrowheads="1"/>
          </p:cNvSpPr>
          <p:nvPr>
            <p:ph type="title"/>
          </p:nvPr>
        </p:nvSpPr>
        <p:spPr bwMode="auto">
          <a:xfrm>
            <a:off x="127000" y="127000"/>
            <a:ext cx="9017000" cy="6619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lvl="0"/>
            <a:r>
              <a:rPr lang="en-US" dirty="0" smtClean="0"/>
              <a:t>Click to edit Master title style</a:t>
            </a:r>
          </a:p>
        </p:txBody>
      </p:sp>
    </p:spTree>
  </p:cSld>
  <p:clrMap bg1="dk2" tx1="lt1" bg2="dk1" tx2="lt2" accent1="accent1" accent2="accent2" accent3="accent3" accent4="accent4" accent5="accent5" accent6="accent6" hlink="hlink" folHlink="folHlink"/>
  <p:sldLayoutIdLst>
    <p:sldLayoutId id="2147483805" r:id="rId1"/>
    <p:sldLayoutId id="2147483793" r:id="rId2"/>
    <p:sldLayoutId id="2147483806" r:id="rId3"/>
    <p:sldLayoutId id="2147483794" r:id="rId4"/>
    <p:sldLayoutId id="2147483795" r:id="rId5"/>
    <p:sldLayoutId id="2147483796" r:id="rId6"/>
    <p:sldLayoutId id="2147483797" r:id="rId7"/>
    <p:sldLayoutId id="2147483798" r:id="rId8"/>
    <p:sldLayoutId id="2147483799" r:id="rId9"/>
    <p:sldLayoutId id="2147483800" r:id="rId10"/>
    <p:sldLayoutId id="2147483801" r:id="rId11"/>
    <p:sldLayoutId id="2147483807" r:id="rId12"/>
    <p:sldLayoutId id="2147483802" r:id="rId13"/>
    <p:sldLayoutId id="2147483803" r:id="rId14"/>
    <p:sldLayoutId id="2147483804" r:id="rId15"/>
    <p:sldLayoutId id="2147483808" r:id="rId16"/>
    <p:sldLayoutId id="2147483809" r:id="rId17"/>
    <p:sldLayoutId id="2147483810" r:id="rId18"/>
  </p:sldLayoutIdLst>
  <p:transition/>
  <p:timing>
    <p:tnLst>
      <p:par>
        <p:cTn id="1" dur="indefinite" restart="never" nodeType="tmRoot"/>
      </p:par>
    </p:tnLst>
  </p:timing>
  <p:txStyles>
    <p:titleStyle>
      <a:lvl1pPr algn="l" rtl="0" eaLnBrk="0" fontAlgn="base" hangingPunct="0">
        <a:lnSpc>
          <a:spcPct val="85000"/>
        </a:lnSpc>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l" rtl="0" eaLnBrk="0" fontAlgn="base" hangingPunct="0">
        <a:lnSpc>
          <a:spcPct val="85000"/>
        </a:lnSpc>
        <a:spcBef>
          <a:spcPct val="0"/>
        </a:spcBef>
        <a:spcAft>
          <a:spcPct val="0"/>
        </a:spcAft>
        <a:defRPr sz="4400" b="1">
          <a:solidFill>
            <a:schemeClr val="tx2"/>
          </a:solidFill>
          <a:effectLst>
            <a:outerShdw blurRad="38100" dist="38100" dir="2700000" algn="tl">
              <a:srgbClr val="000000"/>
            </a:outerShdw>
          </a:effectLst>
          <a:latin typeface="Arial" charset="0"/>
        </a:defRPr>
      </a:lvl2pPr>
      <a:lvl3pPr algn="l" rtl="0" eaLnBrk="0" fontAlgn="base" hangingPunct="0">
        <a:lnSpc>
          <a:spcPct val="85000"/>
        </a:lnSpc>
        <a:spcBef>
          <a:spcPct val="0"/>
        </a:spcBef>
        <a:spcAft>
          <a:spcPct val="0"/>
        </a:spcAft>
        <a:defRPr sz="4400" b="1">
          <a:solidFill>
            <a:schemeClr val="tx2"/>
          </a:solidFill>
          <a:effectLst>
            <a:outerShdw blurRad="38100" dist="38100" dir="2700000" algn="tl">
              <a:srgbClr val="000000"/>
            </a:outerShdw>
          </a:effectLst>
          <a:latin typeface="Arial" charset="0"/>
        </a:defRPr>
      </a:lvl3pPr>
      <a:lvl4pPr algn="l" rtl="0" eaLnBrk="0" fontAlgn="base" hangingPunct="0">
        <a:lnSpc>
          <a:spcPct val="85000"/>
        </a:lnSpc>
        <a:spcBef>
          <a:spcPct val="0"/>
        </a:spcBef>
        <a:spcAft>
          <a:spcPct val="0"/>
        </a:spcAft>
        <a:defRPr sz="4400" b="1">
          <a:solidFill>
            <a:schemeClr val="tx2"/>
          </a:solidFill>
          <a:effectLst>
            <a:outerShdw blurRad="38100" dist="38100" dir="2700000" algn="tl">
              <a:srgbClr val="000000"/>
            </a:outerShdw>
          </a:effectLst>
          <a:latin typeface="Arial" charset="0"/>
        </a:defRPr>
      </a:lvl4pPr>
      <a:lvl5pPr algn="l" rtl="0" eaLnBrk="0" fontAlgn="base" hangingPunct="0">
        <a:lnSpc>
          <a:spcPct val="85000"/>
        </a:lnSpc>
        <a:spcBef>
          <a:spcPct val="0"/>
        </a:spcBef>
        <a:spcAft>
          <a:spcPct val="0"/>
        </a:spcAft>
        <a:defRPr sz="4400" b="1">
          <a:solidFill>
            <a:schemeClr val="tx2"/>
          </a:solidFill>
          <a:effectLst>
            <a:outerShdw blurRad="38100" dist="38100" dir="2700000" algn="tl">
              <a:srgbClr val="000000"/>
            </a:outerShdw>
          </a:effectLst>
          <a:latin typeface="Arial" charset="0"/>
        </a:defRPr>
      </a:lvl5pPr>
      <a:lvl6pPr marL="457200" algn="l" rtl="0" fontAlgn="base">
        <a:lnSpc>
          <a:spcPct val="85000"/>
        </a:lnSpc>
        <a:spcBef>
          <a:spcPct val="0"/>
        </a:spcBef>
        <a:spcAft>
          <a:spcPct val="0"/>
        </a:spcAft>
        <a:defRPr sz="4400" b="1">
          <a:solidFill>
            <a:schemeClr val="tx2"/>
          </a:solidFill>
          <a:effectLst>
            <a:outerShdw blurRad="38100" dist="38100" dir="2700000" algn="tl">
              <a:srgbClr val="000000"/>
            </a:outerShdw>
          </a:effectLst>
          <a:latin typeface="Arial" charset="0"/>
        </a:defRPr>
      </a:lvl6pPr>
      <a:lvl7pPr marL="914400" algn="l" rtl="0" fontAlgn="base">
        <a:lnSpc>
          <a:spcPct val="85000"/>
        </a:lnSpc>
        <a:spcBef>
          <a:spcPct val="0"/>
        </a:spcBef>
        <a:spcAft>
          <a:spcPct val="0"/>
        </a:spcAft>
        <a:defRPr sz="4400" b="1">
          <a:solidFill>
            <a:schemeClr val="tx2"/>
          </a:solidFill>
          <a:effectLst>
            <a:outerShdw blurRad="38100" dist="38100" dir="2700000" algn="tl">
              <a:srgbClr val="000000"/>
            </a:outerShdw>
          </a:effectLst>
          <a:latin typeface="Arial" charset="0"/>
        </a:defRPr>
      </a:lvl7pPr>
      <a:lvl8pPr marL="1371600" algn="l" rtl="0" fontAlgn="base">
        <a:lnSpc>
          <a:spcPct val="85000"/>
        </a:lnSpc>
        <a:spcBef>
          <a:spcPct val="0"/>
        </a:spcBef>
        <a:spcAft>
          <a:spcPct val="0"/>
        </a:spcAft>
        <a:defRPr sz="4400" b="1">
          <a:solidFill>
            <a:schemeClr val="tx2"/>
          </a:solidFill>
          <a:effectLst>
            <a:outerShdw blurRad="38100" dist="38100" dir="2700000" algn="tl">
              <a:srgbClr val="000000"/>
            </a:outerShdw>
          </a:effectLst>
          <a:latin typeface="Arial" charset="0"/>
        </a:defRPr>
      </a:lvl8pPr>
      <a:lvl9pPr marL="1828800" algn="l" rtl="0" fontAlgn="base">
        <a:lnSpc>
          <a:spcPct val="85000"/>
        </a:lnSpc>
        <a:spcBef>
          <a:spcPct val="0"/>
        </a:spcBef>
        <a:spcAft>
          <a:spcPct val="0"/>
        </a:spcAft>
        <a:defRPr sz="4400" b="1">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rgbClr val="FFCC00"/>
        </a:buClr>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rgbClr val="FFCC00"/>
        </a:buClr>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rgbClr val="FFCC00"/>
        </a:buClr>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rgbClr val="FFCC00"/>
        </a:buClr>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rgbClr val="FFCC00"/>
        </a:buClr>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rgbClr val="FFCC00"/>
        </a:buClr>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rgbClr val="FFCC00"/>
        </a:buClr>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rgbClr val="FFCC00"/>
        </a:buClr>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rgbClr val="FFCC00"/>
        </a:buClr>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6.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6.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26.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1.png"/><Relationship Id="rId7" Type="http://schemas.openxmlformats.org/officeDocument/2006/relationships/image" Target="../media/image23.png"/><Relationship Id="rId2" Type="http://schemas.openxmlformats.org/officeDocument/2006/relationships/notesSlide" Target="../notesSlides/notesSlide26.xml"/><Relationship Id="rId1" Type="http://schemas.openxmlformats.org/officeDocument/2006/relationships/slideLayout" Target="../slideLayouts/slideLayout6.xml"/><Relationship Id="rId6" Type="http://schemas.openxmlformats.org/officeDocument/2006/relationships/image" Target="../media/image18.png"/><Relationship Id="rId11" Type="http://schemas.openxmlformats.org/officeDocument/2006/relationships/image" Target="../media/image20.png"/><Relationship Id="rId5" Type="http://schemas.openxmlformats.org/officeDocument/2006/relationships/image" Target="../media/image17.png"/><Relationship Id="rId10" Type="http://schemas.openxmlformats.org/officeDocument/2006/relationships/image" Target="../media/image19.png"/><Relationship Id="rId4" Type="http://schemas.openxmlformats.org/officeDocument/2006/relationships/image" Target="../media/image22.png"/><Relationship Id="rId9" Type="http://schemas.openxmlformats.org/officeDocument/2006/relationships/image" Target="../media/image25.png"/></Relationships>
</file>

<file path=ppt/slides/_rels/slide27.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6.png"/><Relationship Id="rId7" Type="http://schemas.openxmlformats.org/officeDocument/2006/relationships/image" Target="../media/image17.png"/><Relationship Id="rId2" Type="http://schemas.openxmlformats.org/officeDocument/2006/relationships/notesSlide" Target="../notesSlides/notesSlide27.xml"/><Relationship Id="rId1" Type="http://schemas.openxmlformats.org/officeDocument/2006/relationships/slideLayout" Target="../slideLayouts/slideLayout6.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 Id="rId9" Type="http://schemas.openxmlformats.org/officeDocument/2006/relationships/image" Target="../media/image20.png"/></Relationships>
</file>

<file path=ppt/slides/_rels/slide28.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39.png"/><Relationship Id="rId3" Type="http://schemas.openxmlformats.org/officeDocument/2006/relationships/image" Target="../media/image31.png"/><Relationship Id="rId7" Type="http://schemas.openxmlformats.org/officeDocument/2006/relationships/image" Target="../media/image24.png"/><Relationship Id="rId12" Type="http://schemas.openxmlformats.org/officeDocument/2006/relationships/image" Target="../media/image38.png"/><Relationship Id="rId2" Type="http://schemas.openxmlformats.org/officeDocument/2006/relationships/image" Target="../media/image30.png"/><Relationship Id="rId1" Type="http://schemas.openxmlformats.org/officeDocument/2006/relationships/slideLayout" Target="../slideLayouts/slideLayout6.xml"/><Relationship Id="rId6" Type="http://schemas.openxmlformats.org/officeDocument/2006/relationships/image" Target="../media/image33.png"/><Relationship Id="rId11" Type="http://schemas.openxmlformats.org/officeDocument/2006/relationships/image" Target="../media/image37.png"/><Relationship Id="rId5" Type="http://schemas.openxmlformats.org/officeDocument/2006/relationships/image" Target="../media/image26.png"/><Relationship Id="rId15" Type="http://schemas.openxmlformats.org/officeDocument/2006/relationships/image" Target="../media/image17.png"/><Relationship Id="rId10" Type="http://schemas.openxmlformats.org/officeDocument/2006/relationships/image" Target="../media/image36.png"/><Relationship Id="rId4" Type="http://schemas.openxmlformats.org/officeDocument/2006/relationships/image" Target="../media/image32.png"/><Relationship Id="rId9" Type="http://schemas.openxmlformats.org/officeDocument/2006/relationships/image" Target="../media/image35.png"/><Relationship Id="rId14" Type="http://schemas.openxmlformats.org/officeDocument/2006/relationships/image" Target="../media/image40.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1.xml"/><Relationship Id="rId2" Type="http://schemas.openxmlformats.org/officeDocument/2006/relationships/notesSlide" Target="../notesSlides/notesSlide40.xml"/><Relationship Id="rId1" Type="http://schemas.openxmlformats.org/officeDocument/2006/relationships/slideLayout" Target="../slideLayouts/slideLayout1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6372" name="Rectangle 4"/>
          <p:cNvSpPr>
            <a:spLocks noChangeArrowheads="1"/>
          </p:cNvSpPr>
          <p:nvPr/>
        </p:nvSpPr>
        <p:spPr bwMode="auto">
          <a:xfrm>
            <a:off x="0" y="1368425"/>
            <a:ext cx="9144000" cy="530225"/>
          </a:xfrm>
          <a:prstGeom prst="rect">
            <a:avLst/>
          </a:prstGeom>
          <a:solidFill>
            <a:srgbClr val="3A3A5C">
              <a:alpha val="73000"/>
            </a:srgbClr>
          </a:solidFill>
          <a:ln w="12700">
            <a:noFill/>
            <a:miter lim="800000"/>
            <a:headEnd/>
            <a:tailEnd/>
          </a:ln>
          <a:effectLst/>
        </p:spPr>
        <p:txBody>
          <a:bodyPr wrap="none" anchor="ctr">
            <a:spAutoFit/>
          </a:bodyPr>
          <a:lstStyle/>
          <a:p>
            <a:pPr>
              <a:spcBef>
                <a:spcPct val="20000"/>
              </a:spcBef>
              <a:buClr>
                <a:srgbClr val="FFCC00"/>
              </a:buClr>
              <a:buFontTx/>
              <a:buChar char="•"/>
            </a:pPr>
            <a:endParaRPr lang="en-US">
              <a:effectLst>
                <a:outerShdw blurRad="38100" dist="38100" dir="2700000" algn="tl">
                  <a:srgbClr val="000000"/>
                </a:outerShdw>
              </a:effectLst>
            </a:endParaRPr>
          </a:p>
        </p:txBody>
      </p:sp>
      <p:sp>
        <p:nvSpPr>
          <p:cNvPr id="826371" name="Rectangle 3"/>
          <p:cNvSpPr>
            <a:spLocks noGrp="1" noChangeArrowheads="1"/>
          </p:cNvSpPr>
          <p:nvPr>
            <p:ph type="ctrTitle"/>
          </p:nvPr>
        </p:nvSpPr>
        <p:spPr>
          <a:xfrm>
            <a:off x="381000" y="1362075"/>
            <a:ext cx="8478838" cy="1348061"/>
          </a:xfrm>
        </p:spPr>
        <p:txBody>
          <a:bodyPr/>
          <a:lstStyle/>
          <a:p>
            <a:pPr algn="ctr" eaLnBrk="1" hangingPunct="1">
              <a:defRPr/>
            </a:pPr>
            <a:r>
              <a:rPr lang="en-US" altLang="zh-TW" dirty="0" smtClean="0"/>
              <a:t>OCS 2007 </a:t>
            </a:r>
            <a:r>
              <a:rPr lang="zh-TW" altLang="en-US" dirty="0" smtClean="0"/>
              <a:t>進階系列 </a:t>
            </a:r>
            <a:r>
              <a:rPr lang="en-US" altLang="zh-TW" dirty="0" smtClean="0"/>
              <a:t>- </a:t>
            </a:r>
            <a:r>
              <a:rPr lang="en-US" altLang="zh-TW" sz="4400" dirty="0" smtClean="0"/>
              <a:t/>
            </a:r>
            <a:br>
              <a:rPr lang="en-US" altLang="zh-TW" sz="4400" dirty="0" smtClean="0"/>
            </a:br>
            <a:r>
              <a:rPr lang="zh-TW" altLang="en-US" dirty="0" smtClean="0"/>
              <a:t>安全機制探討</a:t>
            </a:r>
            <a:endParaRPr lang="en-US" dirty="0" smtClean="0"/>
          </a:p>
        </p:txBody>
      </p:sp>
      <p:sp>
        <p:nvSpPr>
          <p:cNvPr id="826370" name="Rectangle 2"/>
          <p:cNvSpPr>
            <a:spLocks noGrp="1" noChangeArrowheads="1"/>
          </p:cNvSpPr>
          <p:nvPr>
            <p:ph type="subTitle" idx="1"/>
          </p:nvPr>
        </p:nvSpPr>
        <p:spPr>
          <a:xfrm>
            <a:off x="476250" y="4314722"/>
            <a:ext cx="6400800" cy="911019"/>
          </a:xfrm>
        </p:spPr>
        <p:txBody>
          <a:bodyPr/>
          <a:lstStyle/>
          <a:p>
            <a:pPr eaLnBrk="1" hangingPunct="1">
              <a:lnSpc>
                <a:spcPct val="85000"/>
              </a:lnSpc>
            </a:pPr>
            <a:r>
              <a:rPr lang="zh-TW" altLang="en-US" sz="2800" b="1" dirty="0" smtClean="0"/>
              <a:t>馮立偉</a:t>
            </a:r>
            <a:endParaRPr lang="en-US" altLang="zh-TW" sz="2800" b="1" dirty="0" smtClean="0"/>
          </a:p>
          <a:p>
            <a:pPr eaLnBrk="1" hangingPunct="1">
              <a:lnSpc>
                <a:spcPct val="85000"/>
              </a:lnSpc>
            </a:pPr>
            <a:r>
              <a:rPr lang="zh-TW" altLang="en-US" sz="2800" b="1" dirty="0" smtClean="0"/>
              <a:t>台灣微軟特約講師</a:t>
            </a:r>
            <a:endParaRPr lang="en-US" sz="2800" b="1" dirty="0" smtClean="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12750"/>
            <a:ext cx="8382000" cy="1098550"/>
          </a:xfrm>
        </p:spPr>
        <p:txBody>
          <a:bodyPr/>
          <a:lstStyle/>
          <a:p>
            <a:r>
              <a:rPr lang="en-US" dirty="0" smtClean="0">
                <a:solidFill>
                  <a:schemeClr val="tx1"/>
                </a:solidFill>
              </a:rPr>
              <a:t>OCS 2007 </a:t>
            </a:r>
            <a:r>
              <a:rPr lang="zh-TW" altLang="en-US" dirty="0" smtClean="0">
                <a:solidFill>
                  <a:schemeClr val="tx1"/>
                </a:solidFill>
              </a:rPr>
              <a:t>安全性基礎架構</a:t>
            </a:r>
            <a:r>
              <a:rPr lang="en-US" sz="3300" dirty="0" smtClean="0">
                <a:solidFill>
                  <a:schemeClr val="tx1"/>
                </a:solidFill>
              </a:rPr>
              <a:t/>
            </a:r>
            <a:br>
              <a:rPr lang="en-US" sz="3300" dirty="0" smtClean="0">
                <a:solidFill>
                  <a:schemeClr val="tx1"/>
                </a:solidFill>
              </a:rPr>
            </a:br>
            <a:r>
              <a:rPr lang="zh-TW" altLang="en-US" sz="3300" dirty="0" smtClean="0">
                <a:solidFill>
                  <a:schemeClr val="tx1"/>
                </a:solidFill>
              </a:rPr>
              <a:t>驗證</a:t>
            </a:r>
            <a:endParaRPr lang="en-US" sz="3300" dirty="0" smtClean="0">
              <a:solidFill>
                <a:schemeClr val="tx1"/>
              </a:solidFill>
            </a:endParaRPr>
          </a:p>
        </p:txBody>
      </p:sp>
      <p:sp>
        <p:nvSpPr>
          <p:cNvPr id="3" name="Text Placeholder 2"/>
          <p:cNvSpPr>
            <a:spLocks noGrp="1"/>
          </p:cNvSpPr>
          <p:nvPr>
            <p:ph type="body" idx="10"/>
          </p:nvPr>
        </p:nvSpPr>
        <p:spPr>
          <a:xfrm>
            <a:off x="396875" y="1511300"/>
            <a:ext cx="8305800" cy="3480440"/>
          </a:xfrm>
        </p:spPr>
        <p:txBody>
          <a:bodyPr/>
          <a:lstStyle/>
          <a:p>
            <a:pPr>
              <a:defRPr/>
            </a:pPr>
            <a:r>
              <a:rPr lang="zh-TW" altLang="en-US" sz="2800" dirty="0" smtClean="0"/>
              <a:t>所有使用者都要驗證</a:t>
            </a:r>
            <a:r>
              <a:rPr lang="en-US" sz="2800" dirty="0" smtClean="0"/>
              <a:t> – </a:t>
            </a:r>
            <a:r>
              <a:rPr lang="zh-TW" altLang="en-US" sz="2800" dirty="0" smtClean="0"/>
              <a:t>包含匿名使用者</a:t>
            </a:r>
            <a:endParaRPr lang="en-US" sz="2800" dirty="0" smtClean="0"/>
          </a:p>
          <a:p>
            <a:pPr>
              <a:defRPr/>
            </a:pPr>
            <a:r>
              <a:rPr lang="zh-TW" altLang="en-US" sz="2800" dirty="0" smtClean="0"/>
              <a:t>內部使用者使用 </a:t>
            </a:r>
            <a:r>
              <a:rPr lang="en-US" sz="2800" dirty="0" smtClean="0"/>
              <a:t>Kerberos</a:t>
            </a:r>
          </a:p>
          <a:p>
            <a:pPr>
              <a:defRPr/>
            </a:pPr>
            <a:r>
              <a:rPr lang="zh-TW" altLang="en-US" sz="2800" dirty="0" smtClean="0"/>
              <a:t>遠端使用者使用 </a:t>
            </a:r>
            <a:r>
              <a:rPr lang="en-US" sz="2800" dirty="0" smtClean="0"/>
              <a:t>NTLM </a:t>
            </a:r>
            <a:r>
              <a:rPr lang="zh-TW" altLang="en-US" sz="2800" dirty="0" smtClean="0"/>
              <a:t>跟 </a:t>
            </a:r>
            <a:r>
              <a:rPr lang="en-US" altLang="zh-TW" sz="2800" dirty="0" smtClean="0"/>
              <a:t>Director </a:t>
            </a:r>
            <a:r>
              <a:rPr lang="zh-TW" altLang="en-US" sz="2800" dirty="0" smtClean="0"/>
              <a:t>進行驗證</a:t>
            </a:r>
            <a:endParaRPr lang="en-US" sz="2800" dirty="0" smtClean="0"/>
          </a:p>
          <a:p>
            <a:pPr lvl="1">
              <a:defRPr/>
            </a:pPr>
            <a:r>
              <a:rPr lang="en-US" sz="2400" dirty="0" smtClean="0"/>
              <a:t>Access Edge </a:t>
            </a:r>
            <a:r>
              <a:rPr lang="zh-TW" altLang="en-US" sz="2400" dirty="0" smtClean="0"/>
              <a:t>不會執行驗證但是會確認</a:t>
            </a:r>
            <a:r>
              <a:rPr lang="en-US" sz="2400" dirty="0" smtClean="0"/>
              <a:t> SIP URIs </a:t>
            </a:r>
            <a:r>
              <a:rPr lang="zh-TW" altLang="en-US" sz="2400" dirty="0" smtClean="0"/>
              <a:t>及</a:t>
            </a:r>
            <a:r>
              <a:rPr lang="en-US" sz="2400" dirty="0" smtClean="0"/>
              <a:t> headers</a:t>
            </a:r>
          </a:p>
          <a:p>
            <a:pPr>
              <a:defRPr/>
            </a:pPr>
            <a:r>
              <a:rPr lang="zh-TW" altLang="en-US" sz="2800" dirty="0" smtClean="0"/>
              <a:t>匿名使用者使用摘要驗證及提供一個有效的會議鑰匙</a:t>
            </a:r>
            <a:endParaRPr lang="en-US" sz="2800" dirty="0" smtClean="0"/>
          </a:p>
          <a:p>
            <a:pPr>
              <a:defRPr/>
            </a:pPr>
            <a:r>
              <a:rPr lang="zh-TW" altLang="en-US" sz="2800" dirty="0" smtClean="0"/>
              <a:t>邦聯使用者由各自的企業進行驗證</a:t>
            </a:r>
            <a:endParaRPr lang="en-US" sz="2800" dirty="0"/>
          </a:p>
        </p:txBody>
      </p:sp>
      <p:sp>
        <p:nvSpPr>
          <p:cNvPr id="4" name="Slide Number Placeholder 3"/>
          <p:cNvSpPr>
            <a:spLocks noGrp="1"/>
          </p:cNvSpPr>
          <p:nvPr>
            <p:ph type="sldNum" sz="quarter" idx="11"/>
          </p:nvPr>
        </p:nvSpPr>
        <p:spPr/>
        <p:txBody>
          <a:bodyPr/>
          <a:lstStyle/>
          <a:p>
            <a:fld id="{1C497820-D987-4388-A027-B7B65C9AAD02}" type="slidenum">
              <a:rPr lang="en-US"/>
              <a:pPr/>
              <a:t>10</a:t>
            </a:fld>
            <a:endParaRPr lang="en-US"/>
          </a:p>
        </p:txBody>
      </p:sp>
    </p:spTree>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12750"/>
            <a:ext cx="8382000" cy="1138773"/>
          </a:xfrm>
        </p:spPr>
        <p:txBody>
          <a:bodyPr/>
          <a:lstStyle/>
          <a:p>
            <a:r>
              <a:rPr lang="en-US" dirty="0" smtClean="0">
                <a:solidFill>
                  <a:schemeClr val="tx1"/>
                </a:solidFill>
              </a:rPr>
              <a:t>OCS 2007 </a:t>
            </a:r>
            <a:r>
              <a:rPr lang="zh-TW" altLang="en-US" dirty="0" smtClean="0">
                <a:solidFill>
                  <a:schemeClr val="tx1"/>
                </a:solidFill>
              </a:rPr>
              <a:t>安全性基礎架構</a:t>
            </a:r>
            <a:r>
              <a:rPr lang="en-US" dirty="0" smtClean="0">
                <a:solidFill>
                  <a:schemeClr val="tx1"/>
                </a:solidFill>
              </a:rPr>
              <a:t/>
            </a:r>
            <a:br>
              <a:rPr lang="en-US" dirty="0" smtClean="0">
                <a:solidFill>
                  <a:schemeClr val="tx1"/>
                </a:solidFill>
              </a:rPr>
            </a:br>
            <a:r>
              <a:rPr lang="zh-TW" altLang="en-US" sz="3600" dirty="0" smtClean="0">
                <a:solidFill>
                  <a:schemeClr val="tx1"/>
                </a:solidFill>
              </a:rPr>
              <a:t>強化核心架構</a:t>
            </a:r>
            <a:endParaRPr lang="en-US" sz="3600" dirty="0" smtClean="0">
              <a:solidFill>
                <a:schemeClr val="tx1"/>
              </a:solidFill>
            </a:endParaRPr>
          </a:p>
        </p:txBody>
      </p:sp>
      <p:sp>
        <p:nvSpPr>
          <p:cNvPr id="3" name="Text Placeholder 2"/>
          <p:cNvSpPr>
            <a:spLocks noGrp="1"/>
          </p:cNvSpPr>
          <p:nvPr>
            <p:ph type="body" idx="10"/>
          </p:nvPr>
        </p:nvSpPr>
        <p:spPr>
          <a:xfrm>
            <a:off x="396875" y="2127250"/>
            <a:ext cx="8305800" cy="2298065"/>
          </a:xfrm>
        </p:spPr>
        <p:txBody>
          <a:bodyPr/>
          <a:lstStyle/>
          <a:p>
            <a:pPr>
              <a:defRPr/>
            </a:pPr>
            <a:r>
              <a:rPr lang="zh-TW" altLang="en-US" sz="2800" dirty="0" smtClean="0"/>
              <a:t>伺服器更新隨時保持最新</a:t>
            </a:r>
            <a:endParaRPr lang="en-US" sz="2800" dirty="0" smtClean="0"/>
          </a:p>
          <a:p>
            <a:pPr>
              <a:defRPr/>
            </a:pPr>
            <a:r>
              <a:rPr lang="zh-TW" altLang="en-US" sz="2800" dirty="0" smtClean="0"/>
              <a:t>檢查安全性權限及委派管理權限</a:t>
            </a:r>
            <a:endParaRPr lang="en-US" sz="2800" dirty="0" smtClean="0"/>
          </a:p>
          <a:p>
            <a:pPr>
              <a:defRPr/>
            </a:pPr>
            <a:r>
              <a:rPr lang="zh-TW" altLang="en-US" sz="2800" dirty="0" smtClean="0"/>
              <a:t>管控實體存取權限</a:t>
            </a:r>
            <a:endParaRPr lang="en-US" sz="2800" dirty="0" smtClean="0"/>
          </a:p>
          <a:p>
            <a:pPr>
              <a:defRPr/>
            </a:pPr>
            <a:r>
              <a:rPr lang="zh-TW" altLang="en-US" sz="2800" dirty="0" smtClean="0"/>
              <a:t>停用不必要服務</a:t>
            </a:r>
            <a:endParaRPr lang="en-US" sz="2800" dirty="0" smtClean="0"/>
          </a:p>
          <a:p>
            <a:pPr>
              <a:defRPr/>
            </a:pPr>
            <a:r>
              <a:rPr lang="zh-TW" altLang="en-US" sz="2800" dirty="0" smtClean="0"/>
              <a:t>保護資料伺服器</a:t>
            </a:r>
            <a:endParaRPr lang="en-US" sz="2800" dirty="0"/>
          </a:p>
        </p:txBody>
      </p:sp>
      <p:sp>
        <p:nvSpPr>
          <p:cNvPr id="4" name="Slide Number Placeholder 3"/>
          <p:cNvSpPr>
            <a:spLocks noGrp="1"/>
          </p:cNvSpPr>
          <p:nvPr>
            <p:ph type="sldNum" sz="quarter" idx="11"/>
          </p:nvPr>
        </p:nvSpPr>
        <p:spPr/>
        <p:txBody>
          <a:bodyPr/>
          <a:lstStyle/>
          <a:p>
            <a:fld id="{033F5AC5-5E41-48BD-AF56-1BA92245BEDD}" type="slidenum">
              <a:rPr lang="en-US"/>
              <a:pPr/>
              <a:t>11</a:t>
            </a:fld>
            <a:endParaRPr lang="en-US"/>
          </a:p>
        </p:txBody>
      </p:sp>
    </p:spTree>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12750"/>
            <a:ext cx="8382000" cy="1243417"/>
          </a:xfrm>
        </p:spPr>
        <p:txBody>
          <a:bodyPr/>
          <a:lstStyle/>
          <a:p>
            <a:r>
              <a:rPr lang="en-US" dirty="0" smtClean="0">
                <a:solidFill>
                  <a:schemeClr val="tx1"/>
                </a:solidFill>
              </a:rPr>
              <a:t>Edge Server </a:t>
            </a:r>
            <a:r>
              <a:rPr lang="zh-TW" altLang="en-US" dirty="0" smtClean="0">
                <a:solidFill>
                  <a:schemeClr val="tx1"/>
                </a:solidFill>
              </a:rPr>
              <a:t>安全性</a:t>
            </a:r>
            <a:r>
              <a:rPr lang="en-US" dirty="0" smtClean="0">
                <a:solidFill>
                  <a:schemeClr val="tx1"/>
                </a:solidFill>
              </a:rPr>
              <a:t/>
            </a:r>
            <a:br>
              <a:rPr lang="en-US" dirty="0" smtClean="0">
                <a:solidFill>
                  <a:schemeClr val="tx1"/>
                </a:solidFill>
              </a:rPr>
            </a:br>
            <a:r>
              <a:rPr lang="zh-TW" altLang="en-US" dirty="0" smtClean="0">
                <a:solidFill>
                  <a:schemeClr val="tx1"/>
                </a:solidFill>
              </a:rPr>
              <a:t>網際網路邊界</a:t>
            </a:r>
            <a:endParaRPr lang="en-US" sz="3600" dirty="0" smtClean="0">
              <a:solidFill>
                <a:schemeClr val="tx1"/>
              </a:solidFill>
            </a:endParaRPr>
          </a:p>
        </p:txBody>
      </p:sp>
      <p:sp>
        <p:nvSpPr>
          <p:cNvPr id="3" name="Text Placeholder 2"/>
          <p:cNvSpPr>
            <a:spLocks noGrp="1"/>
          </p:cNvSpPr>
          <p:nvPr>
            <p:ph type="body" idx="10"/>
          </p:nvPr>
        </p:nvSpPr>
        <p:spPr>
          <a:xfrm>
            <a:off x="396875" y="1743075"/>
            <a:ext cx="8305800" cy="955675"/>
          </a:xfrm>
        </p:spPr>
        <p:txBody>
          <a:bodyPr/>
          <a:lstStyle/>
          <a:p>
            <a:pPr>
              <a:defRPr/>
            </a:pPr>
            <a:r>
              <a:rPr lang="en-US" sz="2800" dirty="0" smtClean="0"/>
              <a:t>Edge servers </a:t>
            </a:r>
            <a:r>
              <a:rPr lang="zh-TW" altLang="en-US" sz="2800" dirty="0" smtClean="0"/>
              <a:t>及</a:t>
            </a:r>
            <a:r>
              <a:rPr lang="en-US" sz="2800" dirty="0" smtClean="0"/>
              <a:t> reverse proxy </a:t>
            </a:r>
            <a:r>
              <a:rPr lang="zh-TW" altLang="en-US" sz="2800" dirty="0" smtClean="0"/>
              <a:t>控制存取經由企業防火牆的流量</a:t>
            </a:r>
            <a:endParaRPr lang="en-US" sz="2800" dirty="0"/>
          </a:p>
        </p:txBody>
      </p:sp>
      <p:pic>
        <p:nvPicPr>
          <p:cNvPr id="19460" name="Picture 2" descr="Generic edge topology"/>
          <p:cNvPicPr>
            <a:picLocks noChangeAspect="1" noChangeArrowheads="1"/>
          </p:cNvPicPr>
          <p:nvPr/>
        </p:nvPicPr>
        <p:blipFill>
          <a:blip r:embed="rId3"/>
          <a:srcRect/>
          <a:stretch>
            <a:fillRect/>
          </a:stretch>
        </p:blipFill>
        <p:spPr bwMode="auto">
          <a:xfrm>
            <a:off x="3152775" y="2755900"/>
            <a:ext cx="5291138" cy="3636963"/>
          </a:xfrm>
          <a:prstGeom prst="rect">
            <a:avLst/>
          </a:prstGeom>
          <a:noFill/>
          <a:ln w="9525">
            <a:noFill/>
            <a:miter lim="800000"/>
            <a:headEnd/>
            <a:tailEnd/>
          </a:ln>
        </p:spPr>
      </p:pic>
      <p:sp>
        <p:nvSpPr>
          <p:cNvPr id="5" name="Slide Number Placeholder 4"/>
          <p:cNvSpPr>
            <a:spLocks noGrp="1"/>
          </p:cNvSpPr>
          <p:nvPr>
            <p:ph type="sldNum" sz="quarter" idx="11"/>
          </p:nvPr>
        </p:nvSpPr>
        <p:spPr/>
        <p:txBody>
          <a:bodyPr/>
          <a:lstStyle/>
          <a:p>
            <a:fld id="{788F9FD3-881D-440A-93B2-6E12839D5A2B}" type="slidenum">
              <a:rPr lang="en-US"/>
              <a:pPr/>
              <a:t>12</a:t>
            </a:fld>
            <a:endParaRPr lang="en-US"/>
          </a:p>
        </p:txBody>
      </p:sp>
    </p:spTree>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12750"/>
            <a:ext cx="8382000" cy="1243417"/>
          </a:xfrm>
        </p:spPr>
        <p:txBody>
          <a:bodyPr/>
          <a:lstStyle/>
          <a:p>
            <a:r>
              <a:rPr lang="en-US" dirty="0" smtClean="0">
                <a:solidFill>
                  <a:schemeClr val="tx1"/>
                </a:solidFill>
              </a:rPr>
              <a:t>Edge Server </a:t>
            </a:r>
            <a:r>
              <a:rPr lang="zh-TW" altLang="en-US" dirty="0" smtClean="0">
                <a:solidFill>
                  <a:schemeClr val="tx1"/>
                </a:solidFill>
              </a:rPr>
              <a:t>安全性</a:t>
            </a:r>
            <a:r>
              <a:rPr lang="en-US" dirty="0" smtClean="0">
                <a:solidFill>
                  <a:schemeClr val="tx1"/>
                </a:solidFill>
              </a:rPr>
              <a:t/>
            </a:r>
            <a:br>
              <a:rPr lang="en-US" dirty="0" smtClean="0">
                <a:solidFill>
                  <a:schemeClr val="tx1"/>
                </a:solidFill>
              </a:rPr>
            </a:br>
            <a:r>
              <a:rPr lang="zh-TW" altLang="en-US" dirty="0" smtClean="0">
                <a:solidFill>
                  <a:schemeClr val="tx1"/>
                </a:solidFill>
              </a:rPr>
              <a:t>目錄服務</a:t>
            </a:r>
            <a:endParaRPr lang="en-US" dirty="0" smtClean="0">
              <a:solidFill>
                <a:schemeClr val="tx1"/>
              </a:solidFill>
            </a:endParaRPr>
          </a:p>
        </p:txBody>
      </p:sp>
      <p:sp>
        <p:nvSpPr>
          <p:cNvPr id="3" name="Text Placeholder 2"/>
          <p:cNvSpPr>
            <a:spLocks noGrp="1"/>
          </p:cNvSpPr>
          <p:nvPr>
            <p:ph type="body" idx="10"/>
          </p:nvPr>
        </p:nvSpPr>
        <p:spPr>
          <a:xfrm>
            <a:off x="396875" y="1743075"/>
            <a:ext cx="8305800" cy="2495555"/>
          </a:xfrm>
        </p:spPr>
        <p:txBody>
          <a:bodyPr/>
          <a:lstStyle/>
          <a:p>
            <a:pPr>
              <a:defRPr/>
            </a:pPr>
            <a:r>
              <a:rPr lang="zh-TW" altLang="en-US" sz="2800" dirty="0" smtClean="0"/>
              <a:t>單一連接點 </a:t>
            </a:r>
            <a:r>
              <a:rPr lang="en-US" altLang="zh-TW" sz="2800" dirty="0" smtClean="0"/>
              <a:t>: </a:t>
            </a:r>
            <a:r>
              <a:rPr lang="en-US" sz="2800" dirty="0" smtClean="0"/>
              <a:t>SIP </a:t>
            </a:r>
            <a:r>
              <a:rPr lang="zh-TW" altLang="en-US" sz="2800" dirty="0" smtClean="0"/>
              <a:t>流量進出企業</a:t>
            </a:r>
            <a:endParaRPr lang="en-US" sz="2800" dirty="0" smtClean="0"/>
          </a:p>
          <a:p>
            <a:pPr lvl="1">
              <a:defRPr/>
            </a:pPr>
            <a:r>
              <a:rPr lang="zh-TW" altLang="en-US" sz="2400" dirty="0" smtClean="0"/>
              <a:t>依據 </a:t>
            </a:r>
            <a:r>
              <a:rPr lang="en-US" altLang="zh-TW" sz="2400" dirty="0" smtClean="0"/>
              <a:t>SIP</a:t>
            </a:r>
            <a:r>
              <a:rPr lang="zh-TW" altLang="en-US" sz="2400" dirty="0" smtClean="0"/>
              <a:t> </a:t>
            </a:r>
            <a:r>
              <a:rPr lang="en-US" altLang="zh-TW" sz="2400" dirty="0" smtClean="0"/>
              <a:t>domain </a:t>
            </a:r>
            <a:r>
              <a:rPr lang="zh-TW" altLang="en-US" sz="2400" dirty="0" smtClean="0"/>
              <a:t>強制</a:t>
            </a:r>
            <a:r>
              <a:rPr lang="en-US" sz="2400" dirty="0" smtClean="0"/>
              <a:t> routing rules</a:t>
            </a:r>
          </a:p>
          <a:p>
            <a:pPr lvl="1">
              <a:defRPr/>
            </a:pPr>
            <a:r>
              <a:rPr lang="zh-TW" altLang="en-US" sz="2400" dirty="0" smtClean="0"/>
              <a:t>確認傳入訊息的表頭</a:t>
            </a:r>
            <a:endParaRPr lang="en-US" sz="2400" dirty="0" smtClean="0"/>
          </a:p>
          <a:p>
            <a:pPr lvl="1">
              <a:defRPr/>
            </a:pPr>
            <a:r>
              <a:rPr lang="zh-TW" altLang="en-US" sz="2400" dirty="0" smtClean="0"/>
              <a:t>驗證遠端邦聯伺服器及驗證邦聯流量</a:t>
            </a:r>
            <a:endParaRPr lang="en-US" sz="2400" dirty="0" smtClean="0"/>
          </a:p>
          <a:p>
            <a:pPr lvl="1">
              <a:defRPr/>
            </a:pPr>
            <a:r>
              <a:rPr lang="zh-TW" altLang="en-US" sz="2400" dirty="0" smtClean="0"/>
              <a:t>傳弟流量到 </a:t>
            </a:r>
            <a:r>
              <a:rPr lang="en-US" sz="2400" dirty="0" smtClean="0"/>
              <a:t>Director </a:t>
            </a:r>
            <a:r>
              <a:rPr lang="zh-TW" altLang="en-US" sz="2400" dirty="0" smtClean="0"/>
              <a:t>進行驗證</a:t>
            </a:r>
            <a:endParaRPr lang="en-US" sz="2400" dirty="0" smtClean="0"/>
          </a:p>
          <a:p>
            <a:pPr>
              <a:defRPr/>
            </a:pPr>
            <a:r>
              <a:rPr lang="en-US" sz="2800" dirty="0" smtClean="0"/>
              <a:t>Access Edge </a:t>
            </a:r>
            <a:r>
              <a:rPr lang="zh-TW" altLang="en-US" sz="2800" dirty="0" smtClean="0"/>
              <a:t>不要是網域成員</a:t>
            </a:r>
            <a:endParaRPr lang="en-US" sz="2800" dirty="0"/>
          </a:p>
        </p:txBody>
      </p:sp>
      <p:sp>
        <p:nvSpPr>
          <p:cNvPr id="4" name="Slide Number Placeholder 3"/>
          <p:cNvSpPr>
            <a:spLocks noGrp="1"/>
          </p:cNvSpPr>
          <p:nvPr>
            <p:ph type="sldNum" sz="quarter" idx="11"/>
          </p:nvPr>
        </p:nvSpPr>
        <p:spPr/>
        <p:txBody>
          <a:bodyPr/>
          <a:lstStyle/>
          <a:p>
            <a:fld id="{35184389-CA1A-41FA-9D00-7E363CF190B9}" type="slidenum">
              <a:rPr lang="en-US"/>
              <a:pPr/>
              <a:t>13</a:t>
            </a:fld>
            <a:endParaRPr lang="en-US"/>
          </a:p>
        </p:txBody>
      </p:sp>
    </p:spTree>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12750"/>
            <a:ext cx="8382000" cy="1138238"/>
          </a:xfrm>
        </p:spPr>
        <p:txBody>
          <a:bodyPr/>
          <a:lstStyle/>
          <a:p>
            <a:r>
              <a:rPr lang="en-US" dirty="0" smtClean="0">
                <a:solidFill>
                  <a:schemeClr val="tx1"/>
                </a:solidFill>
              </a:rPr>
              <a:t>Edge Server </a:t>
            </a:r>
            <a:r>
              <a:rPr lang="zh-TW" altLang="en-US" dirty="0" smtClean="0">
                <a:solidFill>
                  <a:schemeClr val="tx1"/>
                </a:solidFill>
              </a:rPr>
              <a:t>安全性</a:t>
            </a:r>
            <a:r>
              <a:rPr lang="en-US" dirty="0" smtClean="0">
                <a:solidFill>
                  <a:schemeClr val="tx1"/>
                </a:solidFill>
              </a:rPr>
              <a:t/>
            </a:r>
            <a:br>
              <a:rPr lang="en-US" dirty="0" smtClean="0">
                <a:solidFill>
                  <a:schemeClr val="tx1"/>
                </a:solidFill>
              </a:rPr>
            </a:br>
            <a:r>
              <a:rPr lang="en-US" sz="3600" dirty="0" smtClean="0">
                <a:solidFill>
                  <a:schemeClr val="tx1"/>
                </a:solidFill>
              </a:rPr>
              <a:t>Ports</a:t>
            </a:r>
            <a:endParaRPr lang="en-US" dirty="0" smtClean="0">
              <a:solidFill>
                <a:schemeClr val="tx1"/>
              </a:solidFill>
            </a:endParaRPr>
          </a:p>
        </p:txBody>
      </p:sp>
      <p:sp>
        <p:nvSpPr>
          <p:cNvPr id="3" name="Text Placeholder 2"/>
          <p:cNvSpPr>
            <a:spLocks noGrp="1"/>
          </p:cNvSpPr>
          <p:nvPr>
            <p:ph type="body" idx="10"/>
          </p:nvPr>
        </p:nvSpPr>
        <p:spPr>
          <a:xfrm>
            <a:off x="396875" y="1743075"/>
            <a:ext cx="8305800" cy="3629199"/>
          </a:xfrm>
        </p:spPr>
        <p:txBody>
          <a:bodyPr/>
          <a:lstStyle/>
          <a:p>
            <a:pPr>
              <a:defRPr/>
            </a:pPr>
            <a:r>
              <a:rPr lang="zh-TW" altLang="en-US" sz="2800" dirty="0" smtClean="0"/>
              <a:t>是一個讓媒體進出企業的受信任的連接點</a:t>
            </a:r>
            <a:endParaRPr lang="en-US" sz="2800" dirty="0" smtClean="0"/>
          </a:p>
          <a:p>
            <a:pPr>
              <a:defRPr/>
            </a:pPr>
            <a:r>
              <a:rPr lang="en-US" sz="2800" dirty="0" smtClean="0"/>
              <a:t>External ports</a:t>
            </a:r>
          </a:p>
          <a:p>
            <a:pPr lvl="1">
              <a:defRPr/>
            </a:pPr>
            <a:r>
              <a:rPr lang="en-US" sz="2400" dirty="0" smtClean="0"/>
              <a:t>TCP/443, UDP/3478</a:t>
            </a:r>
          </a:p>
          <a:p>
            <a:pPr lvl="2">
              <a:defRPr/>
            </a:pPr>
            <a:r>
              <a:rPr lang="en-US" sz="2000" dirty="0" smtClean="0"/>
              <a:t>For address allocation using A/V Edge server authentication credentials provided via SIP</a:t>
            </a:r>
          </a:p>
          <a:p>
            <a:pPr lvl="1">
              <a:defRPr/>
            </a:pPr>
            <a:r>
              <a:rPr lang="en-US" sz="2400" dirty="0" smtClean="0"/>
              <a:t>UDP/50,000-59,999, TCP/50,000-59,999</a:t>
            </a:r>
          </a:p>
          <a:p>
            <a:pPr lvl="2">
              <a:defRPr/>
            </a:pPr>
            <a:r>
              <a:rPr lang="en-US" sz="2000" dirty="0" smtClean="0"/>
              <a:t>Single process using these ports – no increased attack surface</a:t>
            </a:r>
          </a:p>
          <a:p>
            <a:pPr lvl="2">
              <a:defRPr/>
            </a:pPr>
            <a:r>
              <a:rPr lang="en-US" sz="2000" dirty="0" smtClean="0"/>
              <a:t>Not listening on unused ports</a:t>
            </a:r>
          </a:p>
          <a:p>
            <a:pPr lvl="2">
              <a:defRPr/>
            </a:pPr>
            <a:r>
              <a:rPr lang="en-US" sz="2000" dirty="0" smtClean="0"/>
              <a:t>Allocation performed randomly within range</a:t>
            </a:r>
            <a:endParaRPr lang="en-US" sz="2000" dirty="0"/>
          </a:p>
        </p:txBody>
      </p:sp>
      <p:sp>
        <p:nvSpPr>
          <p:cNvPr id="4" name="Slide Number Placeholder 3"/>
          <p:cNvSpPr>
            <a:spLocks noGrp="1"/>
          </p:cNvSpPr>
          <p:nvPr>
            <p:ph type="sldNum" sz="quarter" idx="11"/>
          </p:nvPr>
        </p:nvSpPr>
        <p:spPr/>
        <p:txBody>
          <a:bodyPr/>
          <a:lstStyle/>
          <a:p>
            <a:fld id="{C6D87663-32D5-4734-9B20-65A3AAD789EE}" type="slidenum">
              <a:rPr lang="en-US"/>
              <a:pPr/>
              <a:t>14</a:t>
            </a:fld>
            <a:endParaRPr lang="en-US"/>
          </a:p>
        </p:txBody>
      </p:sp>
    </p:spTree>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12750"/>
            <a:ext cx="8382000" cy="1138238"/>
          </a:xfrm>
        </p:spPr>
        <p:txBody>
          <a:bodyPr/>
          <a:lstStyle/>
          <a:p>
            <a:r>
              <a:rPr lang="en-US" dirty="0" smtClean="0">
                <a:solidFill>
                  <a:schemeClr val="tx1"/>
                </a:solidFill>
              </a:rPr>
              <a:t>Edge Server </a:t>
            </a:r>
            <a:r>
              <a:rPr lang="zh-TW" altLang="en-US" dirty="0" smtClean="0">
                <a:solidFill>
                  <a:schemeClr val="tx1"/>
                </a:solidFill>
              </a:rPr>
              <a:t>安全性</a:t>
            </a:r>
            <a:r>
              <a:rPr lang="en-US" dirty="0" smtClean="0">
                <a:solidFill>
                  <a:schemeClr val="tx1"/>
                </a:solidFill>
              </a:rPr>
              <a:t/>
            </a:r>
            <a:br>
              <a:rPr lang="en-US" dirty="0" smtClean="0">
                <a:solidFill>
                  <a:schemeClr val="tx1"/>
                </a:solidFill>
              </a:rPr>
            </a:br>
            <a:r>
              <a:rPr lang="en-US" sz="3600" dirty="0" smtClean="0">
                <a:solidFill>
                  <a:schemeClr val="tx1"/>
                </a:solidFill>
              </a:rPr>
              <a:t>Web Conferencing</a:t>
            </a:r>
          </a:p>
        </p:txBody>
      </p:sp>
      <p:sp>
        <p:nvSpPr>
          <p:cNvPr id="3" name="Text Placeholder 2"/>
          <p:cNvSpPr>
            <a:spLocks noGrp="1"/>
          </p:cNvSpPr>
          <p:nvPr>
            <p:ph type="body" idx="10"/>
          </p:nvPr>
        </p:nvSpPr>
        <p:spPr>
          <a:xfrm>
            <a:off x="396875" y="1743075"/>
            <a:ext cx="8305800" cy="2162130"/>
          </a:xfrm>
        </p:spPr>
        <p:txBody>
          <a:bodyPr/>
          <a:lstStyle/>
          <a:p>
            <a:pPr>
              <a:defRPr/>
            </a:pPr>
            <a:r>
              <a:rPr lang="zh-TW" altLang="en-US" sz="2800" dirty="0" smtClean="0"/>
              <a:t>驗證</a:t>
            </a:r>
            <a:endParaRPr lang="en-US" sz="2800" dirty="0" smtClean="0"/>
          </a:p>
          <a:p>
            <a:pPr lvl="1">
              <a:defRPr/>
            </a:pPr>
            <a:r>
              <a:rPr lang="zh-TW" altLang="en-US" sz="2400" dirty="0" smtClean="0"/>
              <a:t>邦聯使用者由各自企業內部進行驗證</a:t>
            </a:r>
            <a:endParaRPr lang="en-US" sz="2400" dirty="0" smtClean="0"/>
          </a:p>
          <a:p>
            <a:pPr lvl="1">
              <a:defRPr/>
            </a:pPr>
            <a:r>
              <a:rPr lang="zh-TW" altLang="en-US" sz="2400" dirty="0" smtClean="0"/>
              <a:t>匿名使用者經由會議鎖匙及會議邀請中的進行驗證</a:t>
            </a:r>
            <a:endParaRPr lang="en-US" sz="2400" dirty="0" smtClean="0"/>
          </a:p>
          <a:p>
            <a:pPr>
              <a:defRPr/>
            </a:pPr>
            <a:r>
              <a:rPr lang="zh-TW" altLang="en-US" sz="2800" dirty="0" smtClean="0"/>
              <a:t>資料部分的授權</a:t>
            </a:r>
            <a:r>
              <a:rPr lang="en-US" sz="2800" dirty="0" smtClean="0"/>
              <a:t> token</a:t>
            </a:r>
            <a:r>
              <a:rPr lang="zh-TW" altLang="en-US" sz="2800" dirty="0" smtClean="0"/>
              <a:t> 及解密的鎖匙由 </a:t>
            </a:r>
            <a:r>
              <a:rPr lang="en-US" altLang="zh-TW" sz="2800" dirty="0" smtClean="0"/>
              <a:t>SIP </a:t>
            </a:r>
            <a:r>
              <a:rPr lang="zh-TW" altLang="en-US" sz="2800" dirty="0" smtClean="0"/>
              <a:t>通道中提供</a:t>
            </a:r>
            <a:endParaRPr lang="en-US" sz="2800" dirty="0"/>
          </a:p>
        </p:txBody>
      </p:sp>
      <p:sp>
        <p:nvSpPr>
          <p:cNvPr id="4" name="Slide Number Placeholder 3"/>
          <p:cNvSpPr>
            <a:spLocks noGrp="1"/>
          </p:cNvSpPr>
          <p:nvPr>
            <p:ph type="sldNum" sz="quarter" idx="11"/>
          </p:nvPr>
        </p:nvSpPr>
        <p:spPr/>
        <p:txBody>
          <a:bodyPr/>
          <a:lstStyle/>
          <a:p>
            <a:fld id="{FAD84E2F-D663-4B5F-9430-FDBA68DE0B88}" type="slidenum">
              <a:rPr lang="en-US"/>
              <a:pPr/>
              <a:t>15</a:t>
            </a:fld>
            <a:endParaRPr lang="en-US"/>
          </a:p>
        </p:txBody>
      </p:sp>
    </p:spTree>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12750"/>
            <a:ext cx="8382000" cy="1243417"/>
          </a:xfrm>
        </p:spPr>
        <p:txBody>
          <a:bodyPr/>
          <a:lstStyle/>
          <a:p>
            <a:r>
              <a:rPr lang="en-US" dirty="0" smtClean="0">
                <a:solidFill>
                  <a:schemeClr val="tx1"/>
                </a:solidFill>
              </a:rPr>
              <a:t>Edge Server </a:t>
            </a:r>
            <a:r>
              <a:rPr lang="zh-TW" altLang="en-US" dirty="0" smtClean="0">
                <a:solidFill>
                  <a:schemeClr val="tx1"/>
                </a:solidFill>
              </a:rPr>
              <a:t>安全性</a:t>
            </a:r>
            <a:r>
              <a:rPr lang="en-US" altLang="zh-TW" dirty="0" smtClean="0">
                <a:solidFill>
                  <a:schemeClr val="tx1"/>
                </a:solidFill>
              </a:rPr>
              <a:t/>
            </a:r>
            <a:br>
              <a:rPr lang="en-US" altLang="zh-TW" dirty="0" smtClean="0">
                <a:solidFill>
                  <a:schemeClr val="tx1"/>
                </a:solidFill>
              </a:rPr>
            </a:br>
            <a:r>
              <a:rPr lang="zh-TW" altLang="en-US" dirty="0" smtClean="0">
                <a:solidFill>
                  <a:schemeClr val="tx1"/>
                </a:solidFill>
              </a:rPr>
              <a:t>防火牆及 </a:t>
            </a:r>
            <a:r>
              <a:rPr lang="en-US" altLang="zh-TW" dirty="0" smtClean="0">
                <a:solidFill>
                  <a:schemeClr val="tx1"/>
                </a:solidFill>
              </a:rPr>
              <a:t>port</a:t>
            </a:r>
            <a:endParaRPr lang="en-US" dirty="0" smtClean="0">
              <a:solidFill>
                <a:schemeClr val="tx1"/>
              </a:solidFill>
            </a:endParaRPr>
          </a:p>
        </p:txBody>
      </p:sp>
      <p:sp>
        <p:nvSpPr>
          <p:cNvPr id="3" name="Text Placeholder 2"/>
          <p:cNvSpPr>
            <a:spLocks noGrp="1"/>
          </p:cNvSpPr>
          <p:nvPr>
            <p:ph type="body" idx="10"/>
          </p:nvPr>
        </p:nvSpPr>
        <p:spPr>
          <a:xfrm>
            <a:off x="396875" y="1743075"/>
            <a:ext cx="4259263" cy="3995966"/>
          </a:xfrm>
        </p:spPr>
        <p:txBody>
          <a:bodyPr/>
          <a:lstStyle/>
          <a:p>
            <a:pPr>
              <a:defRPr/>
            </a:pPr>
            <a:r>
              <a:rPr lang="zh-TW" altLang="en-US" sz="2800" dirty="0" smtClean="0"/>
              <a:t>只有</a:t>
            </a:r>
            <a:r>
              <a:rPr lang="en-US" sz="2800" dirty="0" smtClean="0"/>
              <a:t> Access Edge </a:t>
            </a:r>
            <a:r>
              <a:rPr lang="zh-TW" altLang="en-US" sz="2800" dirty="0" smtClean="0"/>
              <a:t>及</a:t>
            </a:r>
            <a:r>
              <a:rPr lang="en-US" sz="2800" dirty="0" smtClean="0"/>
              <a:t> RP </a:t>
            </a:r>
            <a:r>
              <a:rPr lang="zh-TW" altLang="en-US" sz="2800" dirty="0" smtClean="0"/>
              <a:t>起始內部連線</a:t>
            </a:r>
            <a:endParaRPr lang="en-US" sz="2800" dirty="0" smtClean="0"/>
          </a:p>
          <a:p>
            <a:pPr>
              <a:defRPr/>
            </a:pPr>
            <a:r>
              <a:rPr lang="en-US" sz="2800" dirty="0" smtClean="0"/>
              <a:t>A/V Edge server addresses </a:t>
            </a:r>
            <a:r>
              <a:rPr lang="zh-TW" altLang="en-US" sz="2800" dirty="0" smtClean="0"/>
              <a:t>必須是</a:t>
            </a:r>
            <a:r>
              <a:rPr lang="en-US" sz="2800" dirty="0" smtClean="0"/>
              <a:t>publicly routable (</a:t>
            </a:r>
            <a:r>
              <a:rPr lang="zh-TW" altLang="en-US" sz="2800" dirty="0" smtClean="0"/>
              <a:t>不能用</a:t>
            </a:r>
            <a:r>
              <a:rPr lang="en-US" sz="2800" dirty="0" smtClean="0"/>
              <a:t> NAT)</a:t>
            </a:r>
          </a:p>
          <a:p>
            <a:pPr>
              <a:defRPr/>
            </a:pPr>
            <a:r>
              <a:rPr lang="zh-TW" altLang="en-US" sz="2800" dirty="0" smtClean="0"/>
              <a:t>細部說明在</a:t>
            </a:r>
            <a:r>
              <a:rPr lang="en-US" sz="2800" dirty="0" smtClean="0"/>
              <a:t> OCS 2007 Edge Server </a:t>
            </a:r>
            <a:r>
              <a:rPr lang="zh-TW" altLang="en-US" sz="2800" dirty="0" smtClean="0"/>
              <a:t>部署手冊中</a:t>
            </a:r>
            <a:endParaRPr lang="en-US" sz="2800" dirty="0" smtClean="0"/>
          </a:p>
        </p:txBody>
      </p:sp>
      <p:pic>
        <p:nvPicPr>
          <p:cNvPr id="24580" name="Picture 2" descr="Fig7 - Firewall ports for the perimeter network1"/>
          <p:cNvPicPr>
            <a:picLocks noChangeAspect="1" noChangeArrowheads="1"/>
          </p:cNvPicPr>
          <p:nvPr/>
        </p:nvPicPr>
        <p:blipFill>
          <a:blip r:embed="rId3"/>
          <a:srcRect/>
          <a:stretch>
            <a:fillRect/>
          </a:stretch>
        </p:blipFill>
        <p:spPr bwMode="auto">
          <a:xfrm>
            <a:off x="4630738" y="1141413"/>
            <a:ext cx="4321175" cy="5048250"/>
          </a:xfrm>
          <a:prstGeom prst="rect">
            <a:avLst/>
          </a:prstGeom>
          <a:noFill/>
          <a:ln w="9525">
            <a:noFill/>
            <a:miter lim="800000"/>
            <a:headEnd/>
            <a:tailEnd/>
          </a:ln>
        </p:spPr>
      </p:pic>
      <p:sp>
        <p:nvSpPr>
          <p:cNvPr id="5" name="Slide Number Placeholder 4"/>
          <p:cNvSpPr>
            <a:spLocks noGrp="1"/>
          </p:cNvSpPr>
          <p:nvPr>
            <p:ph type="sldNum" sz="quarter" idx="11"/>
          </p:nvPr>
        </p:nvSpPr>
        <p:spPr/>
        <p:txBody>
          <a:bodyPr/>
          <a:lstStyle/>
          <a:p>
            <a:fld id="{FEC0613F-6C1B-40FD-9DBD-86D23DA2A85F}" type="slidenum">
              <a:rPr lang="en-US"/>
              <a:pPr/>
              <a:t>16</a:t>
            </a:fld>
            <a:endParaRPr lang="en-US"/>
          </a:p>
        </p:txBody>
      </p:sp>
    </p:spTree>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12750"/>
            <a:ext cx="8382000" cy="1138238"/>
          </a:xfrm>
        </p:spPr>
        <p:txBody>
          <a:bodyPr/>
          <a:lstStyle/>
          <a:p>
            <a:r>
              <a:rPr lang="en-US" dirty="0" smtClean="0">
                <a:solidFill>
                  <a:schemeClr val="tx1"/>
                </a:solidFill>
              </a:rPr>
              <a:t>Edge Server </a:t>
            </a:r>
            <a:r>
              <a:rPr lang="zh-TW" altLang="en-US" dirty="0" smtClean="0">
                <a:solidFill>
                  <a:schemeClr val="tx1"/>
                </a:solidFill>
              </a:rPr>
              <a:t>安全性</a:t>
            </a:r>
            <a:r>
              <a:rPr lang="en-US" dirty="0" smtClean="0">
                <a:solidFill>
                  <a:schemeClr val="tx1"/>
                </a:solidFill>
              </a:rPr>
              <a:t/>
            </a:r>
            <a:br>
              <a:rPr lang="en-US" dirty="0" smtClean="0">
                <a:solidFill>
                  <a:schemeClr val="tx1"/>
                </a:solidFill>
              </a:rPr>
            </a:br>
            <a:r>
              <a:rPr lang="en-US" sz="3600" dirty="0" smtClean="0">
                <a:solidFill>
                  <a:schemeClr val="tx1"/>
                </a:solidFill>
              </a:rPr>
              <a:t>Reverse Proxy</a:t>
            </a:r>
          </a:p>
        </p:txBody>
      </p:sp>
      <p:sp>
        <p:nvSpPr>
          <p:cNvPr id="3" name="Text Placeholder 2"/>
          <p:cNvSpPr>
            <a:spLocks noGrp="1"/>
          </p:cNvSpPr>
          <p:nvPr>
            <p:ph type="body" idx="10"/>
          </p:nvPr>
        </p:nvSpPr>
        <p:spPr>
          <a:xfrm>
            <a:off x="396875" y="1743075"/>
            <a:ext cx="8305800" cy="2975173"/>
          </a:xfrm>
        </p:spPr>
        <p:txBody>
          <a:bodyPr/>
          <a:lstStyle/>
          <a:p>
            <a:pPr>
              <a:defRPr/>
            </a:pPr>
            <a:r>
              <a:rPr lang="en-US" sz="2800" dirty="0" smtClean="0"/>
              <a:t>Reverse proxy </a:t>
            </a:r>
            <a:r>
              <a:rPr lang="zh-TW" altLang="en-US" sz="2800" dirty="0" smtClean="0"/>
              <a:t>是用於 </a:t>
            </a:r>
            <a:r>
              <a:rPr lang="en-US" sz="2800" dirty="0" smtClean="0"/>
              <a:t>:</a:t>
            </a:r>
          </a:p>
          <a:p>
            <a:pPr lvl="1">
              <a:defRPr/>
            </a:pPr>
            <a:r>
              <a:rPr lang="zh-TW" altLang="en-US" sz="2400" dirty="0" smtClean="0"/>
              <a:t>通訊錄下載</a:t>
            </a:r>
            <a:endParaRPr lang="en-US" sz="2400" dirty="0" smtClean="0"/>
          </a:p>
          <a:p>
            <a:pPr lvl="1">
              <a:defRPr/>
            </a:pPr>
            <a:r>
              <a:rPr lang="zh-TW" altLang="en-US" sz="2400" dirty="0" smtClean="0"/>
              <a:t>群組展開</a:t>
            </a:r>
            <a:endParaRPr lang="en-US" sz="2400" dirty="0" smtClean="0"/>
          </a:p>
          <a:p>
            <a:pPr lvl="1">
              <a:defRPr/>
            </a:pPr>
            <a:r>
              <a:rPr lang="zh-TW" altLang="en-US" sz="2400" dirty="0" smtClean="0"/>
              <a:t>會議內容下載</a:t>
            </a:r>
            <a:endParaRPr lang="en-US" sz="2400" dirty="0" smtClean="0"/>
          </a:p>
          <a:p>
            <a:pPr>
              <a:defRPr/>
            </a:pPr>
            <a:r>
              <a:rPr lang="zh-TW" altLang="en-US" sz="2800" dirty="0" smtClean="0"/>
              <a:t>針對 </a:t>
            </a:r>
            <a:r>
              <a:rPr lang="en-US" sz="2800" dirty="0" smtClean="0"/>
              <a:t>Microsoft</a:t>
            </a:r>
            <a:r>
              <a:rPr lang="en-US" sz="2800" baseline="30000" dirty="0" smtClean="0"/>
              <a:t>® </a:t>
            </a:r>
            <a:r>
              <a:rPr lang="en-US" sz="2800" dirty="0" smtClean="0"/>
              <a:t>Internet Security and Acceleration (ISA) Server 2006</a:t>
            </a:r>
            <a:r>
              <a:rPr lang="zh-TW" altLang="en-US" sz="2800" dirty="0" smtClean="0"/>
              <a:t> 提供詳細設定步驟</a:t>
            </a:r>
            <a:endParaRPr lang="en-US" sz="2800" dirty="0"/>
          </a:p>
        </p:txBody>
      </p:sp>
      <p:sp>
        <p:nvSpPr>
          <p:cNvPr id="4" name="Slide Number Placeholder 3"/>
          <p:cNvSpPr>
            <a:spLocks noGrp="1"/>
          </p:cNvSpPr>
          <p:nvPr>
            <p:ph type="sldNum" sz="quarter" idx="11"/>
          </p:nvPr>
        </p:nvSpPr>
        <p:spPr/>
        <p:txBody>
          <a:bodyPr/>
          <a:lstStyle/>
          <a:p>
            <a:fld id="{DE941C13-8771-4005-B142-F8B53BA265B3}" type="slidenum">
              <a:rPr lang="en-US"/>
              <a:pPr/>
              <a:t>17</a:t>
            </a:fld>
            <a:endParaRPr lang="en-US"/>
          </a:p>
        </p:txBody>
      </p:sp>
    </p:spTree>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12750"/>
            <a:ext cx="8382000" cy="1138773"/>
          </a:xfrm>
        </p:spPr>
        <p:txBody>
          <a:bodyPr/>
          <a:lstStyle/>
          <a:p>
            <a:r>
              <a:rPr lang="en-US" dirty="0" smtClean="0">
                <a:solidFill>
                  <a:schemeClr val="tx1"/>
                </a:solidFill>
              </a:rPr>
              <a:t>Edge Server </a:t>
            </a:r>
            <a:r>
              <a:rPr lang="zh-TW" altLang="en-US" dirty="0" smtClean="0">
                <a:solidFill>
                  <a:schemeClr val="tx1"/>
                </a:solidFill>
              </a:rPr>
              <a:t>安全性</a:t>
            </a:r>
            <a:r>
              <a:rPr lang="en-US" dirty="0" smtClean="0">
                <a:solidFill>
                  <a:schemeClr val="tx1"/>
                </a:solidFill>
              </a:rPr>
              <a:t/>
            </a:r>
            <a:br>
              <a:rPr lang="en-US" dirty="0" smtClean="0">
                <a:solidFill>
                  <a:schemeClr val="tx1"/>
                </a:solidFill>
              </a:rPr>
            </a:br>
            <a:r>
              <a:rPr lang="zh-TW" altLang="en-US" sz="3600" dirty="0" smtClean="0">
                <a:solidFill>
                  <a:schemeClr val="tx1"/>
                </a:solidFill>
              </a:rPr>
              <a:t>部署最佳實務</a:t>
            </a:r>
            <a:endParaRPr lang="en-US" sz="3600" dirty="0" smtClean="0">
              <a:solidFill>
                <a:schemeClr val="tx1"/>
              </a:solidFill>
            </a:endParaRPr>
          </a:p>
        </p:txBody>
      </p:sp>
      <p:sp>
        <p:nvSpPr>
          <p:cNvPr id="3" name="Text Placeholder 2"/>
          <p:cNvSpPr>
            <a:spLocks noGrp="1"/>
          </p:cNvSpPr>
          <p:nvPr>
            <p:ph type="body" idx="10"/>
          </p:nvPr>
        </p:nvSpPr>
        <p:spPr>
          <a:xfrm>
            <a:off x="396875" y="1743075"/>
            <a:ext cx="8305800" cy="2285241"/>
          </a:xfrm>
        </p:spPr>
        <p:txBody>
          <a:bodyPr/>
          <a:lstStyle/>
          <a:p>
            <a:pPr>
              <a:defRPr/>
            </a:pPr>
            <a:r>
              <a:rPr lang="en-US" sz="2800" dirty="0" smtClean="0"/>
              <a:t>Deploy Edge servers </a:t>
            </a:r>
            <a:r>
              <a:rPr lang="zh-TW" altLang="en-US" sz="2800" dirty="0" smtClean="0"/>
              <a:t>放置於專屬子網段以及控制</a:t>
            </a:r>
            <a:r>
              <a:rPr lang="en-US" sz="2800" dirty="0" smtClean="0"/>
              <a:t> </a:t>
            </a:r>
            <a:r>
              <a:rPr lang="zh-TW" altLang="en-US" sz="2800" dirty="0" smtClean="0"/>
              <a:t>路由</a:t>
            </a:r>
            <a:endParaRPr lang="en-US" sz="2800" dirty="0" smtClean="0"/>
          </a:p>
          <a:p>
            <a:pPr>
              <a:defRPr/>
            </a:pPr>
            <a:r>
              <a:rPr lang="zh-TW" altLang="en-US" sz="2800" dirty="0" smtClean="0"/>
              <a:t>實體隔離內外網路</a:t>
            </a:r>
            <a:endParaRPr lang="en-US" sz="2800" dirty="0" smtClean="0"/>
          </a:p>
          <a:p>
            <a:pPr>
              <a:defRPr/>
            </a:pPr>
            <a:r>
              <a:rPr lang="zh-TW" altLang="en-US" sz="2800" dirty="0" smtClean="0"/>
              <a:t>部署</a:t>
            </a:r>
            <a:r>
              <a:rPr lang="en-US" sz="2800" dirty="0" smtClean="0"/>
              <a:t> Edge servers </a:t>
            </a:r>
            <a:r>
              <a:rPr lang="zh-TW" altLang="en-US" sz="2800" dirty="0" smtClean="0"/>
              <a:t>於工作群組</a:t>
            </a:r>
            <a:endParaRPr lang="en-US" sz="2800" dirty="0" smtClean="0"/>
          </a:p>
          <a:p>
            <a:pPr>
              <a:defRPr/>
            </a:pPr>
            <a:r>
              <a:rPr lang="zh-TW" altLang="en-US" sz="2800" dirty="0" smtClean="0"/>
              <a:t>移除不必要的服務</a:t>
            </a:r>
            <a:endParaRPr lang="en-US" sz="2800" dirty="0" smtClean="0"/>
          </a:p>
        </p:txBody>
      </p:sp>
      <p:sp>
        <p:nvSpPr>
          <p:cNvPr id="4" name="Slide Number Placeholder 3"/>
          <p:cNvSpPr>
            <a:spLocks noGrp="1"/>
          </p:cNvSpPr>
          <p:nvPr>
            <p:ph type="sldNum" sz="quarter" idx="11"/>
          </p:nvPr>
        </p:nvSpPr>
        <p:spPr/>
        <p:txBody>
          <a:bodyPr/>
          <a:lstStyle/>
          <a:p>
            <a:fld id="{E6BF9FB1-F2E1-4D66-B3CF-A8ED9E677686}" type="slidenum">
              <a:rPr lang="en-US"/>
              <a:pPr/>
              <a:t>18</a:t>
            </a:fld>
            <a:endParaRPr lang="en-US"/>
          </a:p>
        </p:txBody>
      </p:sp>
    </p:spTree>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12750"/>
            <a:ext cx="8382000" cy="668338"/>
          </a:xfrm>
        </p:spPr>
        <p:txBody>
          <a:bodyPr/>
          <a:lstStyle/>
          <a:p>
            <a:r>
              <a:rPr lang="en-US" dirty="0" smtClean="0">
                <a:solidFill>
                  <a:schemeClr val="tx1"/>
                </a:solidFill>
              </a:rPr>
              <a:t>Mediation Server </a:t>
            </a:r>
            <a:r>
              <a:rPr lang="zh-TW" altLang="en-US" dirty="0" smtClean="0">
                <a:solidFill>
                  <a:schemeClr val="tx1"/>
                </a:solidFill>
              </a:rPr>
              <a:t>安全性</a:t>
            </a:r>
            <a:endParaRPr lang="en-US" dirty="0" smtClean="0">
              <a:solidFill>
                <a:schemeClr val="tx1"/>
              </a:solidFill>
            </a:endParaRPr>
          </a:p>
        </p:txBody>
      </p:sp>
      <p:sp>
        <p:nvSpPr>
          <p:cNvPr id="3" name="Text Placeholder 2"/>
          <p:cNvSpPr>
            <a:spLocks noGrp="1"/>
          </p:cNvSpPr>
          <p:nvPr>
            <p:ph type="body" idx="10"/>
          </p:nvPr>
        </p:nvSpPr>
        <p:spPr>
          <a:xfrm>
            <a:off x="396875" y="1743075"/>
            <a:ext cx="8305800" cy="1397819"/>
          </a:xfrm>
        </p:spPr>
        <p:txBody>
          <a:bodyPr/>
          <a:lstStyle/>
          <a:p>
            <a:pPr>
              <a:defRPr/>
            </a:pPr>
            <a:r>
              <a:rPr lang="zh-TW" altLang="en-US" sz="2800" dirty="0" smtClean="0"/>
              <a:t>於 </a:t>
            </a:r>
            <a:r>
              <a:rPr lang="en-US" sz="2800" dirty="0" smtClean="0"/>
              <a:t>Mediation server </a:t>
            </a:r>
            <a:r>
              <a:rPr lang="zh-TW" altLang="en-US" sz="2800" dirty="0" smtClean="0"/>
              <a:t>及</a:t>
            </a:r>
            <a:r>
              <a:rPr lang="en-US" sz="2800" dirty="0" smtClean="0"/>
              <a:t> gateway</a:t>
            </a:r>
            <a:r>
              <a:rPr lang="zh-TW" altLang="en-US" sz="2800" dirty="0" smtClean="0"/>
              <a:t> 之間的通訊沒有加密</a:t>
            </a:r>
            <a:endParaRPr lang="en-US" sz="2800" dirty="0" smtClean="0"/>
          </a:p>
          <a:p>
            <a:pPr>
              <a:defRPr/>
            </a:pPr>
            <a:r>
              <a:rPr lang="zh-TW" altLang="en-US" sz="2800" dirty="0" smtClean="0"/>
              <a:t>部署於實體安全環境</a:t>
            </a:r>
            <a:endParaRPr lang="en-US" sz="2800" dirty="0"/>
          </a:p>
        </p:txBody>
      </p:sp>
      <p:sp>
        <p:nvSpPr>
          <p:cNvPr id="4" name="Slide Number Placeholder 3"/>
          <p:cNvSpPr>
            <a:spLocks noGrp="1"/>
          </p:cNvSpPr>
          <p:nvPr>
            <p:ph type="sldNum" sz="quarter" idx="11"/>
          </p:nvPr>
        </p:nvSpPr>
        <p:spPr/>
        <p:txBody>
          <a:bodyPr/>
          <a:lstStyle/>
          <a:p>
            <a:fld id="{DDC2A0A9-81D9-4730-960A-C3D3C4A29E05}" type="slidenum">
              <a:rPr lang="en-US"/>
              <a:pPr/>
              <a:t>19</a:t>
            </a:fld>
            <a:endParaRPr lang="en-US"/>
          </a:p>
        </p:txBody>
      </p:sp>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30" name="Rectangle 10"/>
          <p:cNvSpPr>
            <a:spLocks noGrp="1" noChangeArrowheads="1"/>
          </p:cNvSpPr>
          <p:nvPr>
            <p:ph type="title"/>
          </p:nvPr>
        </p:nvSpPr>
        <p:spPr/>
        <p:txBody>
          <a:bodyPr/>
          <a:lstStyle/>
          <a:p>
            <a:pPr>
              <a:defRPr/>
            </a:pPr>
            <a:r>
              <a:rPr lang="zh-TW" altLang="en-US" dirty="0" smtClean="0"/>
              <a:t>需先有初步認知</a:t>
            </a:r>
            <a:endParaRPr lang="en-US" dirty="0" smtClean="0"/>
          </a:p>
        </p:txBody>
      </p:sp>
      <p:sp>
        <p:nvSpPr>
          <p:cNvPr id="158729" name="Rectangle 9"/>
          <p:cNvSpPr>
            <a:spLocks noGrp="1" noChangeArrowheads="1"/>
          </p:cNvSpPr>
          <p:nvPr>
            <p:ph idx="1"/>
          </p:nvPr>
        </p:nvSpPr>
        <p:spPr>
          <a:xfrm>
            <a:off x="127000" y="1036638"/>
            <a:ext cx="8756650" cy="4721225"/>
          </a:xfrm>
        </p:spPr>
        <p:txBody>
          <a:bodyPr/>
          <a:lstStyle/>
          <a:p>
            <a:r>
              <a:rPr lang="en-US" smtClean="0"/>
              <a:t>MTLS</a:t>
            </a:r>
          </a:p>
          <a:p>
            <a:r>
              <a:rPr lang="en-US" smtClean="0"/>
              <a:t>TLS</a:t>
            </a:r>
          </a:p>
          <a:p>
            <a:r>
              <a:rPr lang="en-US" smtClean="0"/>
              <a:t>Edge Servers</a:t>
            </a:r>
          </a:p>
          <a:p>
            <a:r>
              <a:rPr lang="en-US" smtClean="0"/>
              <a:t>SIP, RTP, PSOM</a:t>
            </a:r>
          </a:p>
          <a:p>
            <a:r>
              <a:rPr lang="en-US" smtClean="0"/>
              <a:t>NTLM, Kerberos</a:t>
            </a:r>
          </a:p>
          <a:p>
            <a:r>
              <a:rPr lang="en-US" smtClean="0"/>
              <a:t>Certificates</a:t>
            </a:r>
          </a:p>
          <a:p>
            <a:endParaRPr lang="en-US" smtClean="0"/>
          </a:p>
          <a:p>
            <a:endParaRPr lang="en-US" smtClean="0"/>
          </a:p>
        </p:txBody>
      </p:sp>
      <p:sp>
        <p:nvSpPr>
          <p:cNvPr id="158728" name="Text Box 8"/>
          <p:cNvSpPr txBox="1">
            <a:spLocks noChangeArrowheads="1"/>
          </p:cNvSpPr>
          <p:nvPr/>
        </p:nvSpPr>
        <p:spPr bwMode="auto">
          <a:xfrm>
            <a:off x="219075" y="5435600"/>
            <a:ext cx="2495550" cy="708025"/>
          </a:xfrm>
          <a:prstGeom prst="rect">
            <a:avLst/>
          </a:prstGeom>
          <a:noFill/>
          <a:ln w="12700">
            <a:noFill/>
            <a:miter lim="800000"/>
            <a:headEnd/>
            <a:tailEnd/>
          </a:ln>
          <a:effectLst/>
        </p:spPr>
        <p:txBody>
          <a:bodyPr wrap="none">
            <a:spAutoFit/>
          </a:bodyPr>
          <a:lstStyle/>
          <a:p>
            <a:pPr eaLnBrk="0" hangingPunct="0">
              <a:defRPr/>
            </a:pPr>
            <a:r>
              <a:rPr lang="en-US" sz="4000" b="1" dirty="0">
                <a:solidFill>
                  <a:schemeClr val="accent1"/>
                </a:solidFill>
                <a:effectLst>
                  <a:outerShdw blurRad="38100" dist="38100" dir="2700000" algn="tl">
                    <a:srgbClr val="000000"/>
                  </a:outerShdw>
                </a:effectLst>
                <a:latin typeface="Arial" charset="0"/>
                <a:cs typeface="+mn-cs"/>
              </a:rPr>
              <a:t>Level 300</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12750"/>
            <a:ext cx="9144000" cy="1243417"/>
          </a:xfrm>
        </p:spPr>
        <p:txBody>
          <a:bodyPr/>
          <a:lstStyle/>
          <a:p>
            <a:r>
              <a:rPr lang="en-US" dirty="0" smtClean="0">
                <a:solidFill>
                  <a:schemeClr val="tx1"/>
                </a:solidFill>
              </a:rPr>
              <a:t>Web Components Server </a:t>
            </a:r>
            <a:r>
              <a:rPr lang="zh-TW" altLang="en-US" dirty="0" smtClean="0">
                <a:solidFill>
                  <a:schemeClr val="tx1"/>
                </a:solidFill>
              </a:rPr>
              <a:t>安全性</a:t>
            </a:r>
            <a:endParaRPr lang="en-US" dirty="0" smtClean="0">
              <a:solidFill>
                <a:schemeClr val="tx1"/>
              </a:solidFill>
            </a:endParaRPr>
          </a:p>
        </p:txBody>
      </p:sp>
      <p:sp>
        <p:nvSpPr>
          <p:cNvPr id="3" name="Text Placeholder 2"/>
          <p:cNvSpPr>
            <a:spLocks noGrp="1"/>
          </p:cNvSpPr>
          <p:nvPr>
            <p:ph type="body" idx="10"/>
          </p:nvPr>
        </p:nvSpPr>
        <p:spPr>
          <a:xfrm>
            <a:off x="396875" y="1743075"/>
            <a:ext cx="8305800" cy="2940050"/>
          </a:xfrm>
        </p:spPr>
        <p:txBody>
          <a:bodyPr/>
          <a:lstStyle/>
          <a:p>
            <a:pPr>
              <a:defRPr/>
            </a:pPr>
            <a:r>
              <a:rPr lang="en-US" sz="2800" dirty="0" smtClean="0"/>
              <a:t>Reverse Proxy </a:t>
            </a:r>
            <a:r>
              <a:rPr lang="zh-TW" altLang="en-US" sz="2800" dirty="0" smtClean="0"/>
              <a:t>設定</a:t>
            </a:r>
            <a:endParaRPr lang="en-US" sz="2800" dirty="0" smtClean="0"/>
          </a:p>
          <a:p>
            <a:pPr lvl="1">
              <a:defRPr/>
            </a:pPr>
            <a:r>
              <a:rPr lang="zh-TW" altLang="en-US" sz="2400" dirty="0" smtClean="0"/>
              <a:t>請參閱</a:t>
            </a:r>
            <a:r>
              <a:rPr lang="en-US" sz="2400" dirty="0" smtClean="0"/>
              <a:t> Edge Server </a:t>
            </a:r>
            <a:r>
              <a:rPr lang="zh-TW" altLang="en-US" sz="2400" dirty="0" smtClean="0"/>
              <a:t>部署手冊</a:t>
            </a:r>
            <a:r>
              <a:rPr lang="en-US" sz="2400" dirty="0" smtClean="0"/>
              <a:t> </a:t>
            </a:r>
          </a:p>
          <a:p>
            <a:pPr>
              <a:defRPr/>
            </a:pPr>
            <a:r>
              <a:rPr lang="zh-TW" altLang="en-US" sz="2800" dirty="0" smtClean="0"/>
              <a:t>驗證</a:t>
            </a:r>
            <a:endParaRPr lang="en-US" sz="2800" dirty="0" smtClean="0"/>
          </a:p>
          <a:p>
            <a:pPr lvl="1">
              <a:defRPr/>
            </a:pPr>
            <a:r>
              <a:rPr lang="zh-TW" altLang="en-US" sz="2400" dirty="0" smtClean="0"/>
              <a:t>通訊錄下載</a:t>
            </a:r>
            <a:endParaRPr lang="en-US" sz="2400" dirty="0" smtClean="0"/>
          </a:p>
          <a:p>
            <a:pPr lvl="1">
              <a:defRPr/>
            </a:pPr>
            <a:r>
              <a:rPr lang="zh-TW" altLang="en-US" sz="2400" dirty="0" smtClean="0"/>
              <a:t>通訊全組展開</a:t>
            </a:r>
            <a:endParaRPr lang="en-US" sz="2400" dirty="0" smtClean="0"/>
          </a:p>
          <a:p>
            <a:pPr>
              <a:defRPr/>
            </a:pPr>
            <a:r>
              <a:rPr lang="zh-TW" altLang="en-US" sz="2800" dirty="0" smtClean="0"/>
              <a:t>會議資料安全性</a:t>
            </a:r>
            <a:endParaRPr lang="en-US" sz="2800" dirty="0" smtClean="0"/>
          </a:p>
          <a:p>
            <a:pPr lvl="1">
              <a:defRPr/>
            </a:pPr>
            <a:r>
              <a:rPr lang="zh-TW" altLang="en-US" sz="2400" dirty="0" smtClean="0"/>
              <a:t>針對簡報下載提供內容加密及授權</a:t>
            </a:r>
            <a:endParaRPr lang="en-US" sz="2400" dirty="0"/>
          </a:p>
        </p:txBody>
      </p:sp>
      <p:sp>
        <p:nvSpPr>
          <p:cNvPr id="4" name="Slide Number Placeholder 3"/>
          <p:cNvSpPr>
            <a:spLocks noGrp="1"/>
          </p:cNvSpPr>
          <p:nvPr>
            <p:ph type="sldNum" sz="quarter" idx="11"/>
          </p:nvPr>
        </p:nvSpPr>
        <p:spPr/>
        <p:txBody>
          <a:bodyPr/>
          <a:lstStyle/>
          <a:p>
            <a:fld id="{B332BB0B-B22F-4DB5-849A-4DC71559BA2F}" type="slidenum">
              <a:rPr lang="en-US"/>
              <a:pPr/>
              <a:t>20</a:t>
            </a:fld>
            <a:endParaRPr lang="en-US"/>
          </a:p>
        </p:txBody>
      </p:sp>
    </p:spTree>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87" name="Rectangle 19"/>
          <p:cNvSpPr>
            <a:spLocks noGrp="1" noChangeArrowheads="1"/>
          </p:cNvSpPr>
          <p:nvPr>
            <p:ph type="ctrTitle"/>
          </p:nvPr>
        </p:nvSpPr>
        <p:spPr>
          <a:xfrm>
            <a:off x="381000" y="2265363"/>
            <a:ext cx="8180388" cy="720725"/>
          </a:xfrm>
        </p:spPr>
        <p:txBody>
          <a:bodyPr/>
          <a:lstStyle/>
          <a:p>
            <a:pPr>
              <a:defRPr/>
            </a:pPr>
            <a:r>
              <a:rPr lang="zh-TW" altLang="en-US" dirty="0" smtClean="0"/>
              <a:t>憑證</a:t>
            </a:r>
            <a:endParaRPr lang="en-US" dirty="0" smtClean="0"/>
          </a:p>
        </p:txBody>
      </p:sp>
      <p:sp>
        <p:nvSpPr>
          <p:cNvPr id="4" name="Content Placeholder 3"/>
          <p:cNvSpPr>
            <a:spLocks noGrp="1"/>
          </p:cNvSpPr>
          <p:nvPr>
            <p:ph type="subTitle" idx="1"/>
          </p:nvPr>
        </p:nvSpPr>
        <p:spPr/>
        <p:txBody>
          <a:bodyPr/>
          <a:lstStyle/>
          <a:p>
            <a:pPr lvl="1"/>
            <a:endParaRPr lang="en-US" altLang="zh-TW" smtClean="0">
              <a:ea typeface="新細明體" charset="-120"/>
            </a:endParaRPr>
          </a:p>
          <a:p>
            <a:pPr lvl="1"/>
            <a:endParaRPr lang="en-US" altLang="zh-TW" smtClean="0">
              <a:ea typeface="新細明體" charset="-120"/>
            </a:endParaRP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22" name="Rectangle 6"/>
          <p:cNvSpPr>
            <a:spLocks noGrp="1" noChangeArrowheads="1"/>
          </p:cNvSpPr>
          <p:nvPr>
            <p:ph type="title"/>
          </p:nvPr>
        </p:nvSpPr>
        <p:spPr/>
        <p:txBody>
          <a:bodyPr/>
          <a:lstStyle/>
          <a:p>
            <a:pPr>
              <a:defRPr/>
            </a:pPr>
            <a:r>
              <a:rPr lang="zh-TW" altLang="en-US" dirty="0" smtClean="0"/>
              <a:t>甚麼是 </a:t>
            </a:r>
            <a:r>
              <a:rPr lang="en-US" dirty="0" smtClean="0"/>
              <a:t>TLS </a:t>
            </a:r>
            <a:r>
              <a:rPr lang="zh-TW" altLang="en-US" dirty="0" smtClean="0"/>
              <a:t>及</a:t>
            </a:r>
            <a:r>
              <a:rPr lang="en-US" dirty="0" smtClean="0"/>
              <a:t> MTLS?</a:t>
            </a:r>
          </a:p>
        </p:txBody>
      </p:sp>
      <p:sp>
        <p:nvSpPr>
          <p:cNvPr id="214023" name="Rectangle 7"/>
          <p:cNvSpPr>
            <a:spLocks noGrp="1" noChangeArrowheads="1"/>
          </p:cNvSpPr>
          <p:nvPr>
            <p:ph idx="1"/>
          </p:nvPr>
        </p:nvSpPr>
        <p:spPr>
          <a:xfrm>
            <a:off x="109538" y="1581150"/>
            <a:ext cx="8756650" cy="3834896"/>
          </a:xfrm>
        </p:spPr>
        <p:txBody>
          <a:bodyPr/>
          <a:lstStyle/>
          <a:p>
            <a:r>
              <a:rPr lang="en-GB" dirty="0" smtClean="0"/>
              <a:t>Transport Layer Security (TLS)</a:t>
            </a:r>
          </a:p>
          <a:p>
            <a:pPr lvl="1"/>
            <a:r>
              <a:rPr lang="en-GB" dirty="0" smtClean="0"/>
              <a:t>Client</a:t>
            </a:r>
            <a:r>
              <a:rPr lang="zh-TW" altLang="en-US" dirty="0" smtClean="0"/>
              <a:t> 與 </a:t>
            </a:r>
            <a:r>
              <a:rPr lang="en-US" altLang="zh-TW" dirty="0" smtClean="0"/>
              <a:t>Server </a:t>
            </a:r>
            <a:r>
              <a:rPr lang="zh-TW" altLang="en-US" dirty="0" smtClean="0"/>
              <a:t>間加密</a:t>
            </a:r>
            <a:endParaRPr lang="en-GB" dirty="0" smtClean="0"/>
          </a:p>
          <a:p>
            <a:r>
              <a:rPr lang="en-GB" dirty="0" smtClean="0"/>
              <a:t>Mutual Transport Layer Security (MTLS)</a:t>
            </a:r>
          </a:p>
          <a:p>
            <a:pPr lvl="1"/>
            <a:r>
              <a:rPr lang="en-GB" dirty="0" smtClean="0"/>
              <a:t>Server</a:t>
            </a:r>
            <a:r>
              <a:rPr lang="zh-TW" altLang="en-US" dirty="0" smtClean="0"/>
              <a:t> 與 </a:t>
            </a:r>
            <a:r>
              <a:rPr lang="en-US" altLang="zh-TW" dirty="0" smtClean="0"/>
              <a:t>Server </a:t>
            </a:r>
            <a:r>
              <a:rPr lang="zh-TW" altLang="en-US" dirty="0" smtClean="0"/>
              <a:t>間加密</a:t>
            </a:r>
            <a:endParaRPr lang="en-GB" dirty="0" smtClean="0"/>
          </a:p>
          <a:p>
            <a:r>
              <a:rPr lang="en-GB" dirty="0" smtClean="0"/>
              <a:t>TLS </a:t>
            </a:r>
            <a:r>
              <a:rPr lang="zh-TW" altLang="en-US" dirty="0" smtClean="0"/>
              <a:t>需要憑證</a:t>
            </a:r>
            <a:endParaRPr lang="en-GB" dirty="0" smtClean="0"/>
          </a:p>
          <a:p>
            <a:pPr lvl="1"/>
            <a:endParaRPr lang="en-GB" dirty="0" smtClean="0"/>
          </a:p>
          <a:p>
            <a:pPr lvl="1"/>
            <a:endParaRPr lang="en-GB" dirty="0" smtClean="0"/>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22" name="Rectangle 6"/>
          <p:cNvSpPr>
            <a:spLocks noGrp="1" noChangeArrowheads="1"/>
          </p:cNvSpPr>
          <p:nvPr>
            <p:ph type="title"/>
          </p:nvPr>
        </p:nvSpPr>
        <p:spPr>
          <a:xfrm>
            <a:off x="127000" y="127000"/>
            <a:ext cx="9017000" cy="667875"/>
          </a:xfrm>
        </p:spPr>
        <p:txBody>
          <a:bodyPr/>
          <a:lstStyle/>
          <a:p>
            <a:pPr>
              <a:defRPr/>
            </a:pPr>
            <a:r>
              <a:rPr lang="en-US" dirty="0" smtClean="0"/>
              <a:t>OCS </a:t>
            </a:r>
            <a:r>
              <a:rPr lang="zh-TW" altLang="en-US" dirty="0" smtClean="0"/>
              <a:t>如何使用</a:t>
            </a:r>
            <a:r>
              <a:rPr lang="en-US" dirty="0" smtClean="0"/>
              <a:t> TLS </a:t>
            </a:r>
            <a:r>
              <a:rPr lang="zh-TW" altLang="en-US" dirty="0" smtClean="0"/>
              <a:t>及憑證 </a:t>
            </a:r>
            <a:r>
              <a:rPr lang="en-US" altLang="zh-TW" dirty="0" smtClean="0"/>
              <a:t>?</a:t>
            </a:r>
            <a:endParaRPr lang="en-US" dirty="0" smtClean="0"/>
          </a:p>
        </p:txBody>
      </p:sp>
      <p:pic>
        <p:nvPicPr>
          <p:cNvPr id="25604" name="Picture 4"/>
          <p:cNvPicPr>
            <a:picLocks noChangeAspect="1" noChangeArrowheads="1"/>
          </p:cNvPicPr>
          <p:nvPr/>
        </p:nvPicPr>
        <p:blipFill>
          <a:blip r:embed="rId3"/>
          <a:srcRect/>
          <a:stretch>
            <a:fillRect/>
          </a:stretch>
        </p:blipFill>
        <p:spPr bwMode="auto">
          <a:xfrm>
            <a:off x="1770063" y="1544638"/>
            <a:ext cx="5603875" cy="4478337"/>
          </a:xfrm>
          <a:prstGeom prst="rect">
            <a:avLst/>
          </a:prstGeom>
          <a:noFill/>
          <a:ln w="9525" cap="flat" cmpd="sng" algn="ctr">
            <a:noFill/>
            <a:prstDash val="solid"/>
            <a:miter lim="800000"/>
            <a:headEnd/>
            <a:tailEnd/>
          </a:ln>
          <a:effectLst>
            <a:prstShdw prst="shdw17" dist="17961" dir="2700000">
              <a:schemeClr val="accent1">
                <a:gamma/>
                <a:shade val="60000"/>
                <a:invGamma/>
              </a:schemeClr>
            </a:prstShdw>
          </a:effectLst>
        </p:spPr>
      </p:pic>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4963" name="AutoShape 3"/>
          <p:cNvSpPr>
            <a:spLocks noChangeArrowheads="1"/>
          </p:cNvSpPr>
          <p:nvPr/>
        </p:nvSpPr>
        <p:spPr bwMode="auto">
          <a:xfrm>
            <a:off x="3228975" y="2109788"/>
            <a:ext cx="5534025" cy="3403600"/>
          </a:xfrm>
          <a:prstGeom prst="roundRect">
            <a:avLst>
              <a:gd name="adj" fmla="val 16667"/>
            </a:avLst>
          </a:prstGeom>
          <a:solidFill>
            <a:srgbClr val="FA7438">
              <a:alpha val="39999"/>
            </a:srgbClr>
          </a:solidFill>
          <a:ln w="28575" algn="ctr">
            <a:solidFill>
              <a:schemeClr val="tx1"/>
            </a:solidFill>
            <a:round/>
            <a:headEnd/>
            <a:tailEnd/>
          </a:ln>
          <a:effectLst/>
        </p:spPr>
        <p:txBody>
          <a:bodyPr wrap="none" anchor="ctr"/>
          <a:lstStyle/>
          <a:p>
            <a:endParaRPr lang="zh-TW" altLang="zh-TW">
              <a:effectLst>
                <a:outerShdw blurRad="38100" dist="38100" dir="2700000" algn="tl">
                  <a:srgbClr val="000000"/>
                </a:outerShdw>
              </a:effectLst>
            </a:endParaRPr>
          </a:p>
        </p:txBody>
      </p:sp>
      <p:sp>
        <p:nvSpPr>
          <p:cNvPr id="1704965" name="Rectangle 5"/>
          <p:cNvSpPr>
            <a:spLocks noGrp="1" noChangeArrowheads="1"/>
          </p:cNvSpPr>
          <p:nvPr>
            <p:ph type="title"/>
          </p:nvPr>
        </p:nvSpPr>
        <p:spPr>
          <a:xfrm>
            <a:off x="127000" y="127000"/>
            <a:ext cx="9017000" cy="628634"/>
          </a:xfrm>
        </p:spPr>
        <p:txBody>
          <a:bodyPr/>
          <a:lstStyle/>
          <a:p>
            <a:pPr>
              <a:defRPr/>
            </a:pPr>
            <a:r>
              <a:rPr lang="en-US" sz="4100" dirty="0" smtClean="0"/>
              <a:t>OCS </a:t>
            </a:r>
            <a:r>
              <a:rPr lang="zh-TW" altLang="en-US" sz="4100" dirty="0" smtClean="0"/>
              <a:t>如何</a:t>
            </a:r>
            <a:r>
              <a:rPr lang="zh-TW" altLang="en-US" sz="4100" dirty="0" smtClean="0"/>
              <a:t>使</a:t>
            </a:r>
            <a:r>
              <a:rPr lang="zh-TW" altLang="en-US" sz="4100" dirty="0" smtClean="0"/>
              <a:t>用 </a:t>
            </a:r>
            <a:r>
              <a:rPr lang="en-US" sz="4100" dirty="0" smtClean="0"/>
              <a:t>MTLS </a:t>
            </a:r>
            <a:r>
              <a:rPr lang="zh-TW" altLang="en-US" sz="4100" dirty="0" smtClean="0"/>
              <a:t>及</a:t>
            </a:r>
            <a:r>
              <a:rPr lang="en-US" sz="4100" dirty="0" smtClean="0"/>
              <a:t> </a:t>
            </a:r>
            <a:r>
              <a:rPr lang="zh-TW" altLang="en-US" sz="4100" dirty="0" smtClean="0"/>
              <a:t>憑證</a:t>
            </a:r>
            <a:endParaRPr lang="en-US" sz="4100" dirty="0"/>
          </a:p>
        </p:txBody>
      </p:sp>
      <p:sp>
        <p:nvSpPr>
          <p:cNvPr id="1704968" name="Text Box 8"/>
          <p:cNvSpPr txBox="1">
            <a:spLocks noChangeArrowheads="1"/>
          </p:cNvSpPr>
          <p:nvPr/>
        </p:nvSpPr>
        <p:spPr bwMode="auto">
          <a:xfrm>
            <a:off x="7356475" y="2324100"/>
            <a:ext cx="931863" cy="400050"/>
          </a:xfrm>
          <a:prstGeom prst="rect">
            <a:avLst/>
          </a:prstGeom>
          <a:noFill/>
          <a:ln w="12700">
            <a:noFill/>
            <a:miter lim="800000"/>
            <a:headEnd type="none" w="sm" len="sm"/>
            <a:tailEnd type="none" w="sm" len="sm"/>
          </a:ln>
          <a:effectLst/>
        </p:spPr>
        <p:txBody>
          <a:bodyPr wrap="none">
            <a:spAutoFit/>
          </a:bodyPr>
          <a:lstStyle/>
          <a:p>
            <a:pPr eaLnBrk="0" hangingPunct="0">
              <a:defRPr/>
            </a:pPr>
            <a:r>
              <a:rPr lang="en-US" sz="2000" dirty="0">
                <a:latin typeface="Arial" pitchFamily="34" charset="0"/>
              </a:rPr>
              <a:t>Pool1</a:t>
            </a:r>
          </a:p>
        </p:txBody>
      </p:sp>
      <p:sp>
        <p:nvSpPr>
          <p:cNvPr id="1704969" name="Line 9"/>
          <p:cNvSpPr>
            <a:spLocks noChangeShapeType="1"/>
          </p:cNvSpPr>
          <p:nvPr/>
        </p:nvSpPr>
        <p:spPr bwMode="auto">
          <a:xfrm flipV="1">
            <a:off x="7632700" y="3868738"/>
            <a:ext cx="566738" cy="1009650"/>
          </a:xfrm>
          <a:prstGeom prst="line">
            <a:avLst/>
          </a:prstGeom>
          <a:noFill/>
          <a:ln w="28575">
            <a:solidFill>
              <a:schemeClr val="bg2"/>
            </a:solidFill>
            <a:round/>
            <a:headEnd type="none" w="sm" len="sm"/>
            <a:tailEnd type="none" w="sm" len="sm"/>
          </a:ln>
          <a:effectLst/>
        </p:spPr>
        <p:txBody>
          <a:bodyPr/>
          <a:lstStyle/>
          <a:p>
            <a:pPr>
              <a:defRPr/>
            </a:pPr>
            <a:endParaRPr lang="en-US" dirty="0">
              <a:latin typeface="Arial" pitchFamily="34" charset="0"/>
            </a:endParaRPr>
          </a:p>
        </p:txBody>
      </p:sp>
      <p:sp>
        <p:nvSpPr>
          <p:cNvPr id="1704972" name="Text Box 12"/>
          <p:cNvSpPr txBox="1">
            <a:spLocks noChangeArrowheads="1"/>
          </p:cNvSpPr>
          <p:nvPr/>
        </p:nvSpPr>
        <p:spPr bwMode="auto">
          <a:xfrm>
            <a:off x="5651500" y="2498725"/>
            <a:ext cx="1171575" cy="400050"/>
          </a:xfrm>
          <a:prstGeom prst="rect">
            <a:avLst/>
          </a:prstGeom>
          <a:noFill/>
          <a:ln w="12700">
            <a:noFill/>
            <a:miter lim="800000"/>
            <a:headEnd type="none" w="sm" len="sm"/>
            <a:tailEnd type="none" w="sm" len="sm"/>
          </a:ln>
          <a:effectLst/>
        </p:spPr>
        <p:txBody>
          <a:bodyPr wrap="none">
            <a:spAutoFit/>
          </a:bodyPr>
          <a:lstStyle/>
          <a:p>
            <a:pPr eaLnBrk="0" hangingPunct="0">
              <a:defRPr/>
            </a:pPr>
            <a:r>
              <a:rPr lang="en-US" sz="2000" dirty="0">
                <a:latin typeface="Arial" pitchFamily="34" charset="0"/>
              </a:rPr>
              <a:t>Director</a:t>
            </a:r>
          </a:p>
        </p:txBody>
      </p:sp>
      <p:sp>
        <p:nvSpPr>
          <p:cNvPr id="1704973" name="Text Box 13"/>
          <p:cNvSpPr txBox="1">
            <a:spLocks noChangeArrowheads="1"/>
          </p:cNvSpPr>
          <p:nvPr/>
        </p:nvSpPr>
        <p:spPr bwMode="auto">
          <a:xfrm>
            <a:off x="5240338" y="3709988"/>
            <a:ext cx="868362" cy="400050"/>
          </a:xfrm>
          <a:prstGeom prst="rect">
            <a:avLst/>
          </a:prstGeom>
          <a:noFill/>
          <a:ln w="12700">
            <a:noFill/>
            <a:miter lim="800000"/>
            <a:headEnd type="none" w="sm" len="sm"/>
            <a:tailEnd type="none" w="sm" len="sm"/>
          </a:ln>
          <a:effectLst/>
        </p:spPr>
        <p:txBody>
          <a:bodyPr wrap="none">
            <a:spAutoFit/>
          </a:bodyPr>
          <a:lstStyle/>
          <a:p>
            <a:pPr eaLnBrk="0" hangingPunct="0">
              <a:buFontTx/>
              <a:buNone/>
              <a:defRPr/>
            </a:pPr>
            <a:r>
              <a:rPr lang="en-US" sz="2000" dirty="0">
                <a:latin typeface="Arial" pitchFamily="34" charset="0"/>
              </a:rPr>
              <a:t>MTLS</a:t>
            </a:r>
          </a:p>
        </p:txBody>
      </p:sp>
      <p:sp>
        <p:nvSpPr>
          <p:cNvPr id="1704974" name="Text Box 14"/>
          <p:cNvSpPr txBox="1">
            <a:spLocks noChangeArrowheads="1"/>
          </p:cNvSpPr>
          <p:nvPr/>
        </p:nvSpPr>
        <p:spPr bwMode="auto">
          <a:xfrm>
            <a:off x="6816725" y="3709988"/>
            <a:ext cx="876300" cy="396875"/>
          </a:xfrm>
          <a:prstGeom prst="rect">
            <a:avLst/>
          </a:prstGeom>
          <a:noFill/>
          <a:ln w="12700">
            <a:noFill/>
            <a:miter lim="800000"/>
            <a:headEnd type="none" w="sm" len="sm"/>
            <a:tailEnd type="none" w="sm" len="sm"/>
          </a:ln>
          <a:effectLst/>
        </p:spPr>
        <p:txBody>
          <a:bodyPr wrap="none">
            <a:spAutoFit/>
          </a:bodyPr>
          <a:lstStyle/>
          <a:p>
            <a:pPr eaLnBrk="0" hangingPunct="0">
              <a:buFontTx/>
              <a:buNone/>
              <a:defRPr/>
            </a:pPr>
            <a:r>
              <a:rPr lang="en-US" sz="2000" dirty="0">
                <a:latin typeface="Arial" pitchFamily="34" charset="0"/>
              </a:rPr>
              <a:t>MTLS</a:t>
            </a:r>
          </a:p>
        </p:txBody>
      </p:sp>
      <p:sp>
        <p:nvSpPr>
          <p:cNvPr id="1704979" name="Line 19"/>
          <p:cNvSpPr>
            <a:spLocks noChangeShapeType="1"/>
          </p:cNvSpPr>
          <p:nvPr/>
        </p:nvSpPr>
        <p:spPr bwMode="auto">
          <a:xfrm>
            <a:off x="6494463" y="3905250"/>
            <a:ext cx="39687" cy="525463"/>
          </a:xfrm>
          <a:prstGeom prst="line">
            <a:avLst/>
          </a:prstGeom>
          <a:noFill/>
          <a:ln w="28575">
            <a:solidFill>
              <a:schemeClr val="bg2"/>
            </a:solidFill>
            <a:round/>
            <a:headEnd type="none" w="sm" len="sm"/>
            <a:tailEnd type="none" w="sm" len="sm"/>
          </a:ln>
          <a:effectLst/>
        </p:spPr>
        <p:txBody>
          <a:bodyPr/>
          <a:lstStyle/>
          <a:p>
            <a:pPr>
              <a:defRPr/>
            </a:pPr>
            <a:endParaRPr lang="en-US" dirty="0">
              <a:latin typeface="Arial" pitchFamily="34" charset="0"/>
            </a:endParaRPr>
          </a:p>
        </p:txBody>
      </p:sp>
      <p:sp>
        <p:nvSpPr>
          <p:cNvPr id="1704980" name="Line 20"/>
          <p:cNvSpPr>
            <a:spLocks noChangeShapeType="1"/>
          </p:cNvSpPr>
          <p:nvPr/>
        </p:nvSpPr>
        <p:spPr bwMode="auto">
          <a:xfrm flipH="1">
            <a:off x="6756400" y="3495675"/>
            <a:ext cx="1082675" cy="1085850"/>
          </a:xfrm>
          <a:prstGeom prst="line">
            <a:avLst/>
          </a:prstGeom>
          <a:noFill/>
          <a:ln w="28575">
            <a:solidFill>
              <a:schemeClr val="bg2"/>
            </a:solidFill>
            <a:round/>
            <a:headEnd type="none" w="sm" len="sm"/>
            <a:tailEnd type="none" w="sm" len="sm"/>
          </a:ln>
          <a:effectLst/>
        </p:spPr>
        <p:txBody>
          <a:bodyPr/>
          <a:lstStyle/>
          <a:p>
            <a:pPr>
              <a:defRPr/>
            </a:pPr>
            <a:endParaRPr lang="en-US" dirty="0">
              <a:latin typeface="Arial" pitchFamily="34" charset="0"/>
            </a:endParaRPr>
          </a:p>
        </p:txBody>
      </p:sp>
      <p:sp>
        <p:nvSpPr>
          <p:cNvPr id="1704981" name="Line 21"/>
          <p:cNvSpPr>
            <a:spLocks noChangeShapeType="1"/>
          </p:cNvSpPr>
          <p:nvPr/>
        </p:nvSpPr>
        <p:spPr bwMode="auto">
          <a:xfrm flipV="1">
            <a:off x="793750" y="4630738"/>
            <a:ext cx="652463" cy="774700"/>
          </a:xfrm>
          <a:prstGeom prst="line">
            <a:avLst/>
          </a:prstGeom>
          <a:noFill/>
          <a:ln w="28575">
            <a:solidFill>
              <a:schemeClr val="bg2"/>
            </a:solidFill>
            <a:round/>
            <a:headEnd/>
            <a:tailEnd/>
          </a:ln>
          <a:effectLst/>
        </p:spPr>
        <p:txBody>
          <a:bodyPr anchor="ctr"/>
          <a:lstStyle/>
          <a:p>
            <a:pPr>
              <a:defRPr/>
            </a:pPr>
            <a:endParaRPr lang="en-US" dirty="0">
              <a:latin typeface="Arial" pitchFamily="34" charset="0"/>
            </a:endParaRPr>
          </a:p>
        </p:txBody>
      </p:sp>
      <p:sp>
        <p:nvSpPr>
          <p:cNvPr id="1704988" name="AutoShape 28"/>
          <p:cNvSpPr>
            <a:spLocks noChangeArrowheads="1"/>
          </p:cNvSpPr>
          <p:nvPr/>
        </p:nvSpPr>
        <p:spPr bwMode="auto">
          <a:xfrm>
            <a:off x="6065838" y="4414838"/>
            <a:ext cx="974725" cy="896937"/>
          </a:xfrm>
          <a:prstGeom prst="triangle">
            <a:avLst>
              <a:gd name="adj" fmla="val 50000"/>
            </a:avLst>
          </a:prstGeom>
          <a:solidFill>
            <a:srgbClr val="FFCC29">
              <a:alpha val="50000"/>
            </a:srgbClr>
          </a:solidFill>
          <a:ln w="12700">
            <a:solidFill>
              <a:schemeClr val="tx1"/>
            </a:solidFill>
            <a:miter lim="800000"/>
            <a:headEnd type="none" w="sm" len="sm"/>
            <a:tailEnd type="none" w="sm" len="sm"/>
          </a:ln>
          <a:effectLst/>
        </p:spPr>
        <p:txBody>
          <a:bodyPr wrap="none" anchor="ctr"/>
          <a:lstStyle/>
          <a:p>
            <a:pPr eaLnBrk="0" hangingPunct="0">
              <a:defRPr/>
            </a:pPr>
            <a:r>
              <a:rPr lang="en-US" sz="2000" dirty="0">
                <a:effectLst>
                  <a:outerShdw blurRad="38100" dist="38100" dir="2700000" algn="tl">
                    <a:srgbClr val="FFFFFF"/>
                  </a:outerShdw>
                </a:effectLst>
                <a:latin typeface="Arial" pitchFamily="34" charset="0"/>
              </a:rPr>
              <a:t>AD</a:t>
            </a:r>
          </a:p>
        </p:txBody>
      </p:sp>
      <p:sp>
        <p:nvSpPr>
          <p:cNvPr id="1704989" name="Line 29"/>
          <p:cNvSpPr>
            <a:spLocks noChangeShapeType="1"/>
          </p:cNvSpPr>
          <p:nvPr/>
        </p:nvSpPr>
        <p:spPr bwMode="auto">
          <a:xfrm>
            <a:off x="6494463" y="3281363"/>
            <a:ext cx="1200150" cy="46037"/>
          </a:xfrm>
          <a:prstGeom prst="line">
            <a:avLst/>
          </a:prstGeom>
          <a:noFill/>
          <a:ln w="28575">
            <a:solidFill>
              <a:schemeClr val="bg2"/>
            </a:solidFill>
            <a:round/>
            <a:headEnd/>
            <a:tailEnd/>
          </a:ln>
          <a:effectLst/>
        </p:spPr>
        <p:txBody>
          <a:bodyPr wrap="none" anchor="ctr"/>
          <a:lstStyle/>
          <a:p>
            <a:pPr>
              <a:defRPr/>
            </a:pPr>
            <a:endParaRPr lang="en-US" dirty="0">
              <a:latin typeface="Arial" pitchFamily="34" charset="0"/>
            </a:endParaRPr>
          </a:p>
        </p:txBody>
      </p:sp>
      <p:grpSp>
        <p:nvGrpSpPr>
          <p:cNvPr id="2" name="Group 30"/>
          <p:cNvGrpSpPr>
            <a:grpSpLocks/>
          </p:cNvGrpSpPr>
          <p:nvPr/>
        </p:nvGrpSpPr>
        <p:grpSpPr bwMode="auto">
          <a:xfrm>
            <a:off x="7700963" y="2678113"/>
            <a:ext cx="652462" cy="981075"/>
            <a:chOff x="2251" y="1720"/>
            <a:chExt cx="629" cy="908"/>
          </a:xfrm>
        </p:grpSpPr>
        <p:pic>
          <p:nvPicPr>
            <p:cNvPr id="25625" name="Picture 31" descr="RTC Server sm"/>
            <p:cNvPicPr>
              <a:picLocks noChangeAspect="1" noChangeArrowheads="1"/>
            </p:cNvPicPr>
            <p:nvPr/>
          </p:nvPicPr>
          <p:blipFill>
            <a:blip r:embed="rId3"/>
            <a:srcRect/>
            <a:stretch>
              <a:fillRect/>
            </a:stretch>
          </p:blipFill>
          <p:spPr bwMode="auto">
            <a:xfrm>
              <a:off x="2251" y="1720"/>
              <a:ext cx="629" cy="880"/>
            </a:xfrm>
            <a:prstGeom prst="rect">
              <a:avLst/>
            </a:prstGeom>
            <a:noFill/>
            <a:ln w="9525">
              <a:noFill/>
              <a:miter lim="800000"/>
              <a:headEnd/>
              <a:tailEnd/>
            </a:ln>
          </p:spPr>
        </p:pic>
        <p:pic>
          <p:nvPicPr>
            <p:cNvPr id="25626" name="Picture 32" descr="blue-user"/>
            <p:cNvPicPr>
              <a:picLocks noChangeAspect="1" noChangeArrowheads="1"/>
            </p:cNvPicPr>
            <p:nvPr/>
          </p:nvPicPr>
          <p:blipFill>
            <a:blip r:embed="rId4"/>
            <a:srcRect/>
            <a:stretch>
              <a:fillRect/>
            </a:stretch>
          </p:blipFill>
          <p:spPr bwMode="auto">
            <a:xfrm>
              <a:off x="2533" y="2160"/>
              <a:ext cx="347" cy="468"/>
            </a:xfrm>
            <a:prstGeom prst="rect">
              <a:avLst/>
            </a:prstGeom>
            <a:noFill/>
            <a:ln w="9525">
              <a:noFill/>
              <a:miter lim="800000"/>
              <a:headEnd/>
              <a:tailEnd/>
            </a:ln>
          </p:spPr>
        </p:pic>
      </p:grpSp>
      <p:grpSp>
        <p:nvGrpSpPr>
          <p:cNvPr id="3" name="Group 33"/>
          <p:cNvGrpSpPr>
            <a:grpSpLocks/>
          </p:cNvGrpSpPr>
          <p:nvPr/>
        </p:nvGrpSpPr>
        <p:grpSpPr bwMode="auto">
          <a:xfrm>
            <a:off x="6094413" y="3044825"/>
            <a:ext cx="652462" cy="981075"/>
            <a:chOff x="2251" y="1720"/>
            <a:chExt cx="629" cy="908"/>
          </a:xfrm>
        </p:grpSpPr>
        <p:pic>
          <p:nvPicPr>
            <p:cNvPr id="25623" name="Picture 34" descr="RTC Server sm"/>
            <p:cNvPicPr>
              <a:picLocks noChangeAspect="1" noChangeArrowheads="1"/>
            </p:cNvPicPr>
            <p:nvPr/>
          </p:nvPicPr>
          <p:blipFill>
            <a:blip r:embed="rId3"/>
            <a:srcRect/>
            <a:stretch>
              <a:fillRect/>
            </a:stretch>
          </p:blipFill>
          <p:spPr bwMode="auto">
            <a:xfrm>
              <a:off x="2251" y="1720"/>
              <a:ext cx="629" cy="880"/>
            </a:xfrm>
            <a:prstGeom prst="rect">
              <a:avLst/>
            </a:prstGeom>
            <a:noFill/>
            <a:ln w="9525">
              <a:noFill/>
              <a:miter lim="800000"/>
              <a:headEnd/>
              <a:tailEnd/>
            </a:ln>
          </p:spPr>
        </p:pic>
        <p:pic>
          <p:nvPicPr>
            <p:cNvPr id="25624" name="Picture 35" descr="blue-user"/>
            <p:cNvPicPr>
              <a:picLocks noChangeAspect="1" noChangeArrowheads="1"/>
            </p:cNvPicPr>
            <p:nvPr/>
          </p:nvPicPr>
          <p:blipFill>
            <a:blip r:embed="rId4"/>
            <a:srcRect/>
            <a:stretch>
              <a:fillRect/>
            </a:stretch>
          </p:blipFill>
          <p:spPr bwMode="auto">
            <a:xfrm>
              <a:off x="2533" y="2160"/>
              <a:ext cx="347" cy="468"/>
            </a:xfrm>
            <a:prstGeom prst="rect">
              <a:avLst/>
            </a:prstGeom>
            <a:noFill/>
            <a:ln w="9525">
              <a:noFill/>
              <a:miter lim="800000"/>
              <a:headEnd/>
              <a:tailEnd/>
            </a:ln>
          </p:spPr>
        </p:pic>
      </p:grpSp>
      <p:pic>
        <p:nvPicPr>
          <p:cNvPr id="25616" name="Picture 40" descr="blue-user"/>
          <p:cNvPicPr>
            <a:picLocks noChangeAspect="1" noChangeArrowheads="1"/>
          </p:cNvPicPr>
          <p:nvPr/>
        </p:nvPicPr>
        <p:blipFill>
          <a:blip r:embed="rId5"/>
          <a:srcRect/>
          <a:stretch>
            <a:fillRect/>
          </a:stretch>
        </p:blipFill>
        <p:spPr bwMode="auto">
          <a:xfrm>
            <a:off x="7253288" y="4632325"/>
            <a:ext cx="577850" cy="777875"/>
          </a:xfrm>
          <a:prstGeom prst="rect">
            <a:avLst/>
          </a:prstGeom>
          <a:noFill/>
          <a:ln w="9525">
            <a:noFill/>
            <a:miter lim="800000"/>
            <a:headEnd/>
            <a:tailEnd/>
          </a:ln>
        </p:spPr>
      </p:pic>
      <p:grpSp>
        <p:nvGrpSpPr>
          <p:cNvPr id="4" name="Group 41"/>
          <p:cNvGrpSpPr>
            <a:grpSpLocks/>
          </p:cNvGrpSpPr>
          <p:nvPr/>
        </p:nvGrpSpPr>
        <p:grpSpPr bwMode="auto">
          <a:xfrm>
            <a:off x="7853363" y="3783013"/>
            <a:ext cx="652462" cy="981075"/>
            <a:chOff x="2251" y="1720"/>
            <a:chExt cx="629" cy="908"/>
          </a:xfrm>
        </p:grpSpPr>
        <p:pic>
          <p:nvPicPr>
            <p:cNvPr id="25621" name="Picture 42" descr="RTC Server sm"/>
            <p:cNvPicPr>
              <a:picLocks noChangeAspect="1" noChangeArrowheads="1"/>
            </p:cNvPicPr>
            <p:nvPr/>
          </p:nvPicPr>
          <p:blipFill>
            <a:blip r:embed="rId3"/>
            <a:srcRect/>
            <a:stretch>
              <a:fillRect/>
            </a:stretch>
          </p:blipFill>
          <p:spPr bwMode="auto">
            <a:xfrm>
              <a:off x="2251" y="1720"/>
              <a:ext cx="629" cy="880"/>
            </a:xfrm>
            <a:prstGeom prst="rect">
              <a:avLst/>
            </a:prstGeom>
            <a:noFill/>
            <a:ln w="9525">
              <a:noFill/>
              <a:miter lim="800000"/>
              <a:headEnd/>
              <a:tailEnd/>
            </a:ln>
          </p:spPr>
        </p:pic>
        <p:pic>
          <p:nvPicPr>
            <p:cNvPr id="25622" name="Picture 43" descr="blue-user"/>
            <p:cNvPicPr>
              <a:picLocks noChangeAspect="1" noChangeArrowheads="1"/>
            </p:cNvPicPr>
            <p:nvPr/>
          </p:nvPicPr>
          <p:blipFill>
            <a:blip r:embed="rId4"/>
            <a:srcRect/>
            <a:stretch>
              <a:fillRect/>
            </a:stretch>
          </p:blipFill>
          <p:spPr bwMode="auto">
            <a:xfrm>
              <a:off x="2533" y="2160"/>
              <a:ext cx="347" cy="468"/>
            </a:xfrm>
            <a:prstGeom prst="rect">
              <a:avLst/>
            </a:prstGeom>
            <a:noFill/>
            <a:ln w="9525">
              <a:noFill/>
              <a:miter lim="800000"/>
              <a:headEnd/>
              <a:tailEnd/>
            </a:ln>
          </p:spPr>
        </p:pic>
      </p:grpSp>
      <p:pic>
        <p:nvPicPr>
          <p:cNvPr id="25618" name="Picture 35" descr="XP icon security"/>
          <p:cNvPicPr>
            <a:picLocks noChangeAspect="1" noChangeArrowheads="1"/>
          </p:cNvPicPr>
          <p:nvPr/>
        </p:nvPicPr>
        <p:blipFill>
          <a:blip r:embed="rId6"/>
          <a:srcRect/>
          <a:stretch>
            <a:fillRect/>
          </a:stretch>
        </p:blipFill>
        <p:spPr bwMode="auto">
          <a:xfrm>
            <a:off x="6116638" y="3981450"/>
            <a:ext cx="277812" cy="433388"/>
          </a:xfrm>
          <a:prstGeom prst="rect">
            <a:avLst/>
          </a:prstGeom>
          <a:noFill/>
          <a:ln w="9525">
            <a:noFill/>
            <a:miter lim="800000"/>
            <a:headEnd/>
            <a:tailEnd/>
          </a:ln>
        </p:spPr>
      </p:pic>
      <p:pic>
        <p:nvPicPr>
          <p:cNvPr id="25619" name="Picture 35" descr="XP icon security"/>
          <p:cNvPicPr>
            <a:picLocks noChangeAspect="1" noChangeArrowheads="1"/>
          </p:cNvPicPr>
          <p:nvPr/>
        </p:nvPicPr>
        <p:blipFill>
          <a:blip r:embed="rId6"/>
          <a:srcRect/>
          <a:stretch>
            <a:fillRect/>
          </a:stretch>
        </p:blipFill>
        <p:spPr bwMode="auto">
          <a:xfrm>
            <a:off x="7040563" y="4148138"/>
            <a:ext cx="277812" cy="433387"/>
          </a:xfrm>
          <a:prstGeom prst="rect">
            <a:avLst/>
          </a:prstGeom>
          <a:noFill/>
          <a:ln w="9525">
            <a:noFill/>
            <a:miter lim="800000"/>
            <a:headEnd/>
            <a:tailEnd/>
          </a:ln>
        </p:spPr>
      </p:pic>
      <p:pic>
        <p:nvPicPr>
          <p:cNvPr id="25620" name="Picture 35" descr="XP icon security"/>
          <p:cNvPicPr>
            <a:picLocks noChangeAspect="1" noChangeArrowheads="1"/>
          </p:cNvPicPr>
          <p:nvPr/>
        </p:nvPicPr>
        <p:blipFill>
          <a:blip r:embed="rId6"/>
          <a:srcRect/>
          <a:stretch>
            <a:fillRect/>
          </a:stretch>
        </p:blipFill>
        <p:spPr bwMode="auto">
          <a:xfrm>
            <a:off x="7040563" y="3065463"/>
            <a:ext cx="277812" cy="4318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4963" name="AutoShape 3"/>
          <p:cNvSpPr>
            <a:spLocks noChangeArrowheads="1"/>
          </p:cNvSpPr>
          <p:nvPr/>
        </p:nvSpPr>
        <p:spPr bwMode="auto">
          <a:xfrm>
            <a:off x="3228975" y="2109788"/>
            <a:ext cx="5534025" cy="3403600"/>
          </a:xfrm>
          <a:prstGeom prst="roundRect">
            <a:avLst>
              <a:gd name="adj" fmla="val 16667"/>
            </a:avLst>
          </a:prstGeom>
          <a:solidFill>
            <a:srgbClr val="FA7438">
              <a:alpha val="39999"/>
            </a:srgbClr>
          </a:solidFill>
          <a:ln w="28575" algn="ctr">
            <a:solidFill>
              <a:schemeClr val="tx1"/>
            </a:solidFill>
            <a:round/>
            <a:headEnd/>
            <a:tailEnd/>
          </a:ln>
          <a:effectLst/>
        </p:spPr>
        <p:txBody>
          <a:bodyPr wrap="none" anchor="ctr"/>
          <a:lstStyle/>
          <a:p>
            <a:endParaRPr lang="zh-TW" altLang="zh-TW">
              <a:effectLst>
                <a:outerShdw blurRad="38100" dist="38100" dir="2700000" algn="tl">
                  <a:srgbClr val="000000"/>
                </a:outerShdw>
              </a:effectLst>
            </a:endParaRPr>
          </a:p>
        </p:txBody>
      </p:sp>
      <p:sp>
        <p:nvSpPr>
          <p:cNvPr id="1704965" name="Rectangle 5"/>
          <p:cNvSpPr>
            <a:spLocks noGrp="1" noChangeArrowheads="1"/>
          </p:cNvSpPr>
          <p:nvPr>
            <p:ph type="title"/>
          </p:nvPr>
        </p:nvSpPr>
        <p:spPr/>
        <p:txBody>
          <a:bodyPr/>
          <a:lstStyle/>
          <a:p>
            <a:pPr>
              <a:defRPr/>
            </a:pPr>
            <a:r>
              <a:rPr lang="zh-TW" altLang="en-US" dirty="0" smtClean="0"/>
              <a:t>內部連接</a:t>
            </a:r>
            <a:endParaRPr lang="en-US" dirty="0"/>
          </a:p>
        </p:txBody>
      </p:sp>
      <p:sp>
        <p:nvSpPr>
          <p:cNvPr id="1704968" name="Text Box 8"/>
          <p:cNvSpPr txBox="1">
            <a:spLocks noChangeArrowheads="1"/>
          </p:cNvSpPr>
          <p:nvPr/>
        </p:nvSpPr>
        <p:spPr bwMode="auto">
          <a:xfrm>
            <a:off x="7356475" y="2324100"/>
            <a:ext cx="931863" cy="400050"/>
          </a:xfrm>
          <a:prstGeom prst="rect">
            <a:avLst/>
          </a:prstGeom>
          <a:noFill/>
          <a:ln w="12700">
            <a:noFill/>
            <a:miter lim="800000"/>
            <a:headEnd type="none" w="sm" len="sm"/>
            <a:tailEnd type="none" w="sm" len="sm"/>
          </a:ln>
          <a:effectLst/>
        </p:spPr>
        <p:txBody>
          <a:bodyPr wrap="none">
            <a:spAutoFit/>
          </a:bodyPr>
          <a:lstStyle/>
          <a:p>
            <a:pPr eaLnBrk="0" hangingPunct="0">
              <a:defRPr/>
            </a:pPr>
            <a:r>
              <a:rPr lang="en-US" sz="2000" dirty="0">
                <a:latin typeface="Arial" pitchFamily="34" charset="0"/>
              </a:rPr>
              <a:t>Pool1</a:t>
            </a:r>
          </a:p>
        </p:txBody>
      </p:sp>
      <p:sp>
        <p:nvSpPr>
          <p:cNvPr id="1704969" name="Line 9"/>
          <p:cNvSpPr>
            <a:spLocks noChangeShapeType="1"/>
          </p:cNvSpPr>
          <p:nvPr/>
        </p:nvSpPr>
        <p:spPr bwMode="auto">
          <a:xfrm flipV="1">
            <a:off x="7632700" y="3868738"/>
            <a:ext cx="566738" cy="1009650"/>
          </a:xfrm>
          <a:prstGeom prst="line">
            <a:avLst/>
          </a:prstGeom>
          <a:noFill/>
          <a:ln w="28575">
            <a:solidFill>
              <a:schemeClr val="bg2"/>
            </a:solidFill>
            <a:round/>
            <a:headEnd type="none" w="sm" len="sm"/>
            <a:tailEnd type="none" w="sm" len="sm"/>
          </a:ln>
          <a:effectLst/>
        </p:spPr>
        <p:txBody>
          <a:bodyPr/>
          <a:lstStyle/>
          <a:p>
            <a:pPr>
              <a:defRPr/>
            </a:pPr>
            <a:endParaRPr lang="en-US" dirty="0">
              <a:latin typeface="Arial" pitchFamily="34" charset="0"/>
            </a:endParaRPr>
          </a:p>
        </p:txBody>
      </p:sp>
      <p:sp>
        <p:nvSpPr>
          <p:cNvPr id="1704972" name="Text Box 12"/>
          <p:cNvSpPr txBox="1">
            <a:spLocks noChangeArrowheads="1"/>
          </p:cNvSpPr>
          <p:nvPr/>
        </p:nvSpPr>
        <p:spPr bwMode="auto">
          <a:xfrm>
            <a:off x="5651500" y="2498725"/>
            <a:ext cx="1171575" cy="400050"/>
          </a:xfrm>
          <a:prstGeom prst="rect">
            <a:avLst/>
          </a:prstGeom>
          <a:noFill/>
          <a:ln w="12700">
            <a:noFill/>
            <a:miter lim="800000"/>
            <a:headEnd type="none" w="sm" len="sm"/>
            <a:tailEnd type="none" w="sm" len="sm"/>
          </a:ln>
          <a:effectLst/>
        </p:spPr>
        <p:txBody>
          <a:bodyPr wrap="none">
            <a:spAutoFit/>
          </a:bodyPr>
          <a:lstStyle/>
          <a:p>
            <a:pPr eaLnBrk="0" hangingPunct="0">
              <a:defRPr/>
            </a:pPr>
            <a:r>
              <a:rPr lang="en-US" sz="2000" dirty="0">
                <a:latin typeface="Arial" pitchFamily="34" charset="0"/>
              </a:rPr>
              <a:t>Director</a:t>
            </a:r>
          </a:p>
        </p:txBody>
      </p:sp>
      <p:sp>
        <p:nvSpPr>
          <p:cNvPr id="1704973" name="Text Box 13"/>
          <p:cNvSpPr txBox="1">
            <a:spLocks noChangeArrowheads="1"/>
          </p:cNvSpPr>
          <p:nvPr/>
        </p:nvSpPr>
        <p:spPr bwMode="auto">
          <a:xfrm>
            <a:off x="5240338" y="3709988"/>
            <a:ext cx="958850" cy="400050"/>
          </a:xfrm>
          <a:prstGeom prst="rect">
            <a:avLst/>
          </a:prstGeom>
          <a:noFill/>
          <a:ln w="12700">
            <a:noFill/>
            <a:miter lim="800000"/>
            <a:headEnd type="none" w="sm" len="sm"/>
            <a:tailEnd type="none" w="sm" len="sm"/>
          </a:ln>
          <a:effectLst/>
        </p:spPr>
        <p:txBody>
          <a:bodyPr wrap="none">
            <a:spAutoFit/>
          </a:bodyPr>
          <a:lstStyle/>
          <a:p>
            <a:pPr eaLnBrk="0" hangingPunct="0">
              <a:defRPr/>
            </a:pPr>
            <a:r>
              <a:rPr lang="en-US" sz="2000" dirty="0">
                <a:latin typeface="Arial" pitchFamily="34" charset="0"/>
              </a:rPr>
              <a:t>MTLS</a:t>
            </a:r>
          </a:p>
        </p:txBody>
      </p:sp>
      <p:sp>
        <p:nvSpPr>
          <p:cNvPr id="1704974" name="Text Box 14"/>
          <p:cNvSpPr txBox="1">
            <a:spLocks noChangeArrowheads="1"/>
          </p:cNvSpPr>
          <p:nvPr/>
        </p:nvSpPr>
        <p:spPr bwMode="auto">
          <a:xfrm>
            <a:off x="6816725" y="3709988"/>
            <a:ext cx="958850" cy="400050"/>
          </a:xfrm>
          <a:prstGeom prst="rect">
            <a:avLst/>
          </a:prstGeom>
          <a:noFill/>
          <a:ln w="12700">
            <a:noFill/>
            <a:miter lim="800000"/>
            <a:headEnd type="none" w="sm" len="sm"/>
            <a:tailEnd type="none" w="sm" len="sm"/>
          </a:ln>
          <a:effectLst/>
        </p:spPr>
        <p:txBody>
          <a:bodyPr wrap="none">
            <a:spAutoFit/>
          </a:bodyPr>
          <a:lstStyle/>
          <a:p>
            <a:pPr eaLnBrk="0" hangingPunct="0">
              <a:defRPr/>
            </a:pPr>
            <a:r>
              <a:rPr lang="en-US" sz="2000" dirty="0">
                <a:latin typeface="Arial" pitchFamily="34" charset="0"/>
              </a:rPr>
              <a:t>MTLS</a:t>
            </a:r>
          </a:p>
        </p:txBody>
      </p:sp>
      <p:sp>
        <p:nvSpPr>
          <p:cNvPr id="1704977" name="Text Box 17"/>
          <p:cNvSpPr txBox="1">
            <a:spLocks noChangeArrowheads="1"/>
          </p:cNvSpPr>
          <p:nvPr/>
        </p:nvSpPr>
        <p:spPr bwMode="auto">
          <a:xfrm>
            <a:off x="381000" y="1347788"/>
            <a:ext cx="2941638" cy="1285875"/>
          </a:xfrm>
          <a:prstGeom prst="rect">
            <a:avLst/>
          </a:prstGeom>
          <a:noFill/>
          <a:ln w="12700">
            <a:noFill/>
            <a:miter lim="800000"/>
            <a:headEnd type="none" w="sm" len="sm"/>
            <a:tailEnd type="none" w="sm" len="sm"/>
          </a:ln>
          <a:effectLst/>
        </p:spPr>
        <p:txBody>
          <a:bodyPr>
            <a:spAutoFit/>
          </a:bodyPr>
          <a:lstStyle/>
          <a:p>
            <a:pPr eaLnBrk="0" hangingPunct="0">
              <a:defRPr/>
            </a:pPr>
            <a:r>
              <a:rPr lang="en-US" sz="2000" dirty="0">
                <a:solidFill>
                  <a:schemeClr val="accent1"/>
                </a:solidFill>
                <a:latin typeface="Arial" pitchFamily="34" charset="0"/>
              </a:rPr>
              <a:t>Office Communicator</a:t>
            </a:r>
          </a:p>
          <a:p>
            <a:pPr eaLnBrk="0" hangingPunct="0">
              <a:defRPr/>
            </a:pPr>
            <a:r>
              <a:rPr lang="en-US" dirty="0">
                <a:latin typeface="Arial" pitchFamily="34" charset="0"/>
              </a:rPr>
              <a:t>Trusts the CA of the certificate used by the Director</a:t>
            </a:r>
          </a:p>
        </p:txBody>
      </p:sp>
      <p:sp>
        <p:nvSpPr>
          <p:cNvPr id="1704979" name="Line 19"/>
          <p:cNvSpPr>
            <a:spLocks noChangeShapeType="1"/>
          </p:cNvSpPr>
          <p:nvPr/>
        </p:nvSpPr>
        <p:spPr bwMode="auto">
          <a:xfrm>
            <a:off x="6494463" y="3905250"/>
            <a:ext cx="39687" cy="525463"/>
          </a:xfrm>
          <a:prstGeom prst="line">
            <a:avLst/>
          </a:prstGeom>
          <a:noFill/>
          <a:ln w="28575">
            <a:solidFill>
              <a:schemeClr val="bg2"/>
            </a:solidFill>
            <a:round/>
            <a:headEnd type="none" w="sm" len="sm"/>
            <a:tailEnd type="none" w="sm" len="sm"/>
          </a:ln>
          <a:effectLst/>
        </p:spPr>
        <p:txBody>
          <a:bodyPr/>
          <a:lstStyle/>
          <a:p>
            <a:pPr>
              <a:defRPr/>
            </a:pPr>
            <a:endParaRPr lang="en-US" dirty="0">
              <a:latin typeface="Arial" pitchFamily="34" charset="0"/>
            </a:endParaRPr>
          </a:p>
        </p:txBody>
      </p:sp>
      <p:sp>
        <p:nvSpPr>
          <p:cNvPr id="1704980" name="Line 20"/>
          <p:cNvSpPr>
            <a:spLocks noChangeShapeType="1"/>
          </p:cNvSpPr>
          <p:nvPr/>
        </p:nvSpPr>
        <p:spPr bwMode="auto">
          <a:xfrm flipH="1">
            <a:off x="6756400" y="3495675"/>
            <a:ext cx="1082675" cy="1085850"/>
          </a:xfrm>
          <a:prstGeom prst="line">
            <a:avLst/>
          </a:prstGeom>
          <a:noFill/>
          <a:ln w="28575">
            <a:solidFill>
              <a:schemeClr val="bg2"/>
            </a:solidFill>
            <a:round/>
            <a:headEnd type="none" w="sm" len="sm"/>
            <a:tailEnd type="none" w="sm" len="sm"/>
          </a:ln>
          <a:effectLst/>
        </p:spPr>
        <p:txBody>
          <a:bodyPr/>
          <a:lstStyle/>
          <a:p>
            <a:pPr>
              <a:defRPr/>
            </a:pPr>
            <a:endParaRPr lang="en-US" dirty="0">
              <a:latin typeface="Arial" pitchFamily="34" charset="0"/>
            </a:endParaRPr>
          </a:p>
        </p:txBody>
      </p:sp>
      <p:sp>
        <p:nvSpPr>
          <p:cNvPr id="1704981" name="Line 21"/>
          <p:cNvSpPr>
            <a:spLocks noChangeShapeType="1"/>
          </p:cNvSpPr>
          <p:nvPr/>
        </p:nvSpPr>
        <p:spPr bwMode="auto">
          <a:xfrm flipV="1">
            <a:off x="793750" y="4630738"/>
            <a:ext cx="652463" cy="774700"/>
          </a:xfrm>
          <a:prstGeom prst="line">
            <a:avLst/>
          </a:prstGeom>
          <a:noFill/>
          <a:ln w="28575">
            <a:solidFill>
              <a:schemeClr val="bg2"/>
            </a:solidFill>
            <a:round/>
            <a:headEnd/>
            <a:tailEnd/>
          </a:ln>
          <a:effectLst/>
        </p:spPr>
        <p:txBody>
          <a:bodyPr anchor="ctr"/>
          <a:lstStyle/>
          <a:p>
            <a:pPr>
              <a:defRPr/>
            </a:pPr>
            <a:endParaRPr lang="en-US" dirty="0">
              <a:latin typeface="Arial" pitchFamily="34" charset="0"/>
            </a:endParaRPr>
          </a:p>
        </p:txBody>
      </p:sp>
      <p:sp>
        <p:nvSpPr>
          <p:cNvPr id="1704988" name="AutoShape 28"/>
          <p:cNvSpPr>
            <a:spLocks noChangeArrowheads="1"/>
          </p:cNvSpPr>
          <p:nvPr/>
        </p:nvSpPr>
        <p:spPr bwMode="auto">
          <a:xfrm>
            <a:off x="5651500" y="4414838"/>
            <a:ext cx="1601788" cy="990600"/>
          </a:xfrm>
          <a:prstGeom prst="triangle">
            <a:avLst>
              <a:gd name="adj" fmla="val 50000"/>
            </a:avLst>
          </a:prstGeom>
          <a:solidFill>
            <a:srgbClr val="FFCC29">
              <a:alpha val="50000"/>
            </a:srgbClr>
          </a:solidFill>
          <a:ln w="12700">
            <a:solidFill>
              <a:schemeClr val="tx1"/>
            </a:solidFill>
            <a:miter lim="800000"/>
            <a:headEnd type="none" w="sm" len="sm"/>
            <a:tailEnd type="none" w="sm" len="sm"/>
          </a:ln>
          <a:effectLst/>
        </p:spPr>
        <p:txBody>
          <a:bodyPr wrap="none" anchor="ctr"/>
          <a:lstStyle/>
          <a:p>
            <a:pPr eaLnBrk="0" hangingPunct="0">
              <a:buFontTx/>
              <a:buNone/>
              <a:defRPr/>
            </a:pPr>
            <a:r>
              <a:rPr lang="en-US" sz="2000" dirty="0">
                <a:latin typeface="Arial" pitchFamily="34" charset="0"/>
              </a:rPr>
              <a:t>Active </a:t>
            </a:r>
            <a:br>
              <a:rPr lang="en-US" sz="2000" dirty="0">
                <a:latin typeface="Arial" pitchFamily="34" charset="0"/>
              </a:rPr>
            </a:br>
            <a:r>
              <a:rPr lang="en-US" sz="2000" dirty="0">
                <a:latin typeface="Arial" pitchFamily="34" charset="0"/>
              </a:rPr>
              <a:t>Directory</a:t>
            </a:r>
          </a:p>
        </p:txBody>
      </p:sp>
      <p:sp>
        <p:nvSpPr>
          <p:cNvPr id="1704989" name="Line 29"/>
          <p:cNvSpPr>
            <a:spLocks noChangeShapeType="1"/>
          </p:cNvSpPr>
          <p:nvPr/>
        </p:nvSpPr>
        <p:spPr bwMode="auto">
          <a:xfrm>
            <a:off x="6494463" y="3281363"/>
            <a:ext cx="1200150" cy="46037"/>
          </a:xfrm>
          <a:prstGeom prst="line">
            <a:avLst/>
          </a:prstGeom>
          <a:noFill/>
          <a:ln w="28575">
            <a:solidFill>
              <a:schemeClr val="bg2"/>
            </a:solidFill>
            <a:round/>
            <a:headEnd/>
            <a:tailEnd/>
          </a:ln>
          <a:effectLst/>
        </p:spPr>
        <p:txBody>
          <a:bodyPr wrap="none" anchor="ctr"/>
          <a:lstStyle/>
          <a:p>
            <a:pPr>
              <a:defRPr/>
            </a:pPr>
            <a:endParaRPr lang="en-US" dirty="0">
              <a:latin typeface="Arial" pitchFamily="34" charset="0"/>
            </a:endParaRPr>
          </a:p>
        </p:txBody>
      </p:sp>
      <p:grpSp>
        <p:nvGrpSpPr>
          <p:cNvPr id="2" name="Group 30"/>
          <p:cNvGrpSpPr>
            <a:grpSpLocks/>
          </p:cNvGrpSpPr>
          <p:nvPr/>
        </p:nvGrpSpPr>
        <p:grpSpPr bwMode="auto">
          <a:xfrm>
            <a:off x="7700963" y="2678113"/>
            <a:ext cx="652462" cy="981075"/>
            <a:chOff x="2251" y="1720"/>
            <a:chExt cx="629" cy="908"/>
          </a:xfrm>
        </p:grpSpPr>
        <p:pic>
          <p:nvPicPr>
            <p:cNvPr id="26649" name="Picture 31" descr="RTC Server sm"/>
            <p:cNvPicPr>
              <a:picLocks noChangeAspect="1" noChangeArrowheads="1"/>
            </p:cNvPicPr>
            <p:nvPr/>
          </p:nvPicPr>
          <p:blipFill>
            <a:blip r:embed="rId3"/>
            <a:srcRect/>
            <a:stretch>
              <a:fillRect/>
            </a:stretch>
          </p:blipFill>
          <p:spPr bwMode="auto">
            <a:xfrm>
              <a:off x="2251" y="1720"/>
              <a:ext cx="629" cy="880"/>
            </a:xfrm>
            <a:prstGeom prst="rect">
              <a:avLst/>
            </a:prstGeom>
            <a:noFill/>
            <a:ln w="9525">
              <a:noFill/>
              <a:miter lim="800000"/>
              <a:headEnd/>
              <a:tailEnd/>
            </a:ln>
          </p:spPr>
        </p:pic>
        <p:pic>
          <p:nvPicPr>
            <p:cNvPr id="26650" name="Picture 32" descr="blue-user"/>
            <p:cNvPicPr>
              <a:picLocks noChangeAspect="1" noChangeArrowheads="1"/>
            </p:cNvPicPr>
            <p:nvPr/>
          </p:nvPicPr>
          <p:blipFill>
            <a:blip r:embed="rId4"/>
            <a:srcRect/>
            <a:stretch>
              <a:fillRect/>
            </a:stretch>
          </p:blipFill>
          <p:spPr bwMode="auto">
            <a:xfrm>
              <a:off x="2533" y="2160"/>
              <a:ext cx="347" cy="468"/>
            </a:xfrm>
            <a:prstGeom prst="rect">
              <a:avLst/>
            </a:prstGeom>
            <a:noFill/>
            <a:ln w="9525">
              <a:noFill/>
              <a:miter lim="800000"/>
              <a:headEnd/>
              <a:tailEnd/>
            </a:ln>
          </p:spPr>
        </p:pic>
      </p:grpSp>
      <p:grpSp>
        <p:nvGrpSpPr>
          <p:cNvPr id="3" name="Group 33"/>
          <p:cNvGrpSpPr>
            <a:grpSpLocks/>
          </p:cNvGrpSpPr>
          <p:nvPr/>
        </p:nvGrpSpPr>
        <p:grpSpPr bwMode="auto">
          <a:xfrm>
            <a:off x="6094413" y="3044825"/>
            <a:ext cx="652462" cy="981075"/>
            <a:chOff x="2251" y="1720"/>
            <a:chExt cx="629" cy="908"/>
          </a:xfrm>
        </p:grpSpPr>
        <p:pic>
          <p:nvPicPr>
            <p:cNvPr id="26647" name="Picture 34" descr="RTC Server sm"/>
            <p:cNvPicPr>
              <a:picLocks noChangeAspect="1" noChangeArrowheads="1"/>
            </p:cNvPicPr>
            <p:nvPr/>
          </p:nvPicPr>
          <p:blipFill>
            <a:blip r:embed="rId3"/>
            <a:srcRect/>
            <a:stretch>
              <a:fillRect/>
            </a:stretch>
          </p:blipFill>
          <p:spPr bwMode="auto">
            <a:xfrm>
              <a:off x="2251" y="1720"/>
              <a:ext cx="629" cy="880"/>
            </a:xfrm>
            <a:prstGeom prst="rect">
              <a:avLst/>
            </a:prstGeom>
            <a:noFill/>
            <a:ln w="9525">
              <a:noFill/>
              <a:miter lim="800000"/>
              <a:headEnd/>
              <a:tailEnd/>
            </a:ln>
          </p:spPr>
        </p:pic>
        <p:pic>
          <p:nvPicPr>
            <p:cNvPr id="26648" name="Picture 35" descr="blue-user"/>
            <p:cNvPicPr>
              <a:picLocks noChangeAspect="1" noChangeArrowheads="1"/>
            </p:cNvPicPr>
            <p:nvPr/>
          </p:nvPicPr>
          <p:blipFill>
            <a:blip r:embed="rId4"/>
            <a:srcRect/>
            <a:stretch>
              <a:fillRect/>
            </a:stretch>
          </p:blipFill>
          <p:spPr bwMode="auto">
            <a:xfrm>
              <a:off x="2533" y="2160"/>
              <a:ext cx="347" cy="468"/>
            </a:xfrm>
            <a:prstGeom prst="rect">
              <a:avLst/>
            </a:prstGeom>
            <a:noFill/>
            <a:ln w="9525">
              <a:noFill/>
              <a:miter lim="800000"/>
              <a:headEnd/>
              <a:tailEnd/>
            </a:ln>
          </p:spPr>
        </p:pic>
      </p:grpSp>
      <p:pic>
        <p:nvPicPr>
          <p:cNvPr id="26641" name="Picture 40" descr="blue-user"/>
          <p:cNvPicPr>
            <a:picLocks noChangeAspect="1" noChangeArrowheads="1"/>
          </p:cNvPicPr>
          <p:nvPr/>
        </p:nvPicPr>
        <p:blipFill>
          <a:blip r:embed="rId5"/>
          <a:srcRect/>
          <a:stretch>
            <a:fillRect/>
          </a:stretch>
        </p:blipFill>
        <p:spPr bwMode="auto">
          <a:xfrm>
            <a:off x="7253288" y="4632325"/>
            <a:ext cx="577850" cy="777875"/>
          </a:xfrm>
          <a:prstGeom prst="rect">
            <a:avLst/>
          </a:prstGeom>
          <a:noFill/>
          <a:ln w="9525">
            <a:noFill/>
            <a:miter lim="800000"/>
            <a:headEnd/>
            <a:tailEnd/>
          </a:ln>
        </p:spPr>
      </p:pic>
      <p:grpSp>
        <p:nvGrpSpPr>
          <p:cNvPr id="4" name="Group 41"/>
          <p:cNvGrpSpPr>
            <a:grpSpLocks/>
          </p:cNvGrpSpPr>
          <p:nvPr/>
        </p:nvGrpSpPr>
        <p:grpSpPr bwMode="auto">
          <a:xfrm>
            <a:off x="7853363" y="3783013"/>
            <a:ext cx="652462" cy="981075"/>
            <a:chOff x="2251" y="1720"/>
            <a:chExt cx="629" cy="908"/>
          </a:xfrm>
        </p:grpSpPr>
        <p:pic>
          <p:nvPicPr>
            <p:cNvPr id="26645" name="Picture 42" descr="RTC Server sm"/>
            <p:cNvPicPr>
              <a:picLocks noChangeAspect="1" noChangeArrowheads="1"/>
            </p:cNvPicPr>
            <p:nvPr/>
          </p:nvPicPr>
          <p:blipFill>
            <a:blip r:embed="rId3"/>
            <a:srcRect/>
            <a:stretch>
              <a:fillRect/>
            </a:stretch>
          </p:blipFill>
          <p:spPr bwMode="auto">
            <a:xfrm>
              <a:off x="2251" y="1720"/>
              <a:ext cx="629" cy="880"/>
            </a:xfrm>
            <a:prstGeom prst="rect">
              <a:avLst/>
            </a:prstGeom>
            <a:noFill/>
            <a:ln w="9525">
              <a:noFill/>
              <a:miter lim="800000"/>
              <a:headEnd/>
              <a:tailEnd/>
            </a:ln>
          </p:spPr>
        </p:pic>
        <p:pic>
          <p:nvPicPr>
            <p:cNvPr id="26646" name="Picture 43" descr="blue-user"/>
            <p:cNvPicPr>
              <a:picLocks noChangeAspect="1" noChangeArrowheads="1"/>
            </p:cNvPicPr>
            <p:nvPr/>
          </p:nvPicPr>
          <p:blipFill>
            <a:blip r:embed="rId4"/>
            <a:srcRect/>
            <a:stretch>
              <a:fillRect/>
            </a:stretch>
          </p:blipFill>
          <p:spPr bwMode="auto">
            <a:xfrm>
              <a:off x="2533" y="2160"/>
              <a:ext cx="347" cy="468"/>
            </a:xfrm>
            <a:prstGeom prst="rect">
              <a:avLst/>
            </a:prstGeom>
            <a:noFill/>
            <a:ln w="9525">
              <a:noFill/>
              <a:miter lim="800000"/>
              <a:headEnd/>
              <a:tailEnd/>
            </a:ln>
          </p:spPr>
        </p:pic>
      </p:grpSp>
      <p:pic>
        <p:nvPicPr>
          <p:cNvPr id="26643" name="Picture 35" descr="XP icon security"/>
          <p:cNvPicPr>
            <a:picLocks noChangeAspect="1" noChangeArrowheads="1"/>
          </p:cNvPicPr>
          <p:nvPr/>
        </p:nvPicPr>
        <p:blipFill>
          <a:blip r:embed="rId6"/>
          <a:srcRect/>
          <a:stretch>
            <a:fillRect/>
          </a:stretch>
        </p:blipFill>
        <p:spPr bwMode="auto">
          <a:xfrm>
            <a:off x="6116638" y="3981450"/>
            <a:ext cx="277812" cy="433388"/>
          </a:xfrm>
          <a:prstGeom prst="rect">
            <a:avLst/>
          </a:prstGeom>
          <a:noFill/>
          <a:ln w="9525">
            <a:noFill/>
            <a:miter lim="800000"/>
            <a:headEnd/>
            <a:tailEnd/>
          </a:ln>
        </p:spPr>
      </p:pic>
      <p:pic>
        <p:nvPicPr>
          <p:cNvPr id="26644" name="Picture 35" descr="XP icon security"/>
          <p:cNvPicPr>
            <a:picLocks noChangeAspect="1" noChangeArrowheads="1"/>
          </p:cNvPicPr>
          <p:nvPr/>
        </p:nvPicPr>
        <p:blipFill>
          <a:blip r:embed="rId6"/>
          <a:srcRect/>
          <a:stretch>
            <a:fillRect/>
          </a:stretch>
        </p:blipFill>
        <p:spPr bwMode="auto">
          <a:xfrm>
            <a:off x="7040563" y="4148138"/>
            <a:ext cx="277812" cy="43338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4963" name="AutoShape 3"/>
          <p:cNvSpPr>
            <a:spLocks noChangeArrowheads="1"/>
          </p:cNvSpPr>
          <p:nvPr/>
        </p:nvSpPr>
        <p:spPr bwMode="auto">
          <a:xfrm>
            <a:off x="3228975" y="2109788"/>
            <a:ext cx="5534025" cy="3403600"/>
          </a:xfrm>
          <a:prstGeom prst="roundRect">
            <a:avLst>
              <a:gd name="adj" fmla="val 16667"/>
            </a:avLst>
          </a:prstGeom>
          <a:solidFill>
            <a:srgbClr val="FA7438">
              <a:alpha val="39999"/>
            </a:srgbClr>
          </a:solidFill>
          <a:ln w="28575" algn="ctr">
            <a:solidFill>
              <a:schemeClr val="tx1"/>
            </a:solidFill>
            <a:round/>
            <a:headEnd/>
            <a:tailEnd/>
          </a:ln>
          <a:effectLst/>
        </p:spPr>
        <p:txBody>
          <a:bodyPr wrap="none" anchor="ctr"/>
          <a:lstStyle/>
          <a:p>
            <a:endParaRPr lang="zh-TW" altLang="zh-TW">
              <a:effectLst>
                <a:outerShdw blurRad="38100" dist="38100" dir="2700000" algn="tl">
                  <a:srgbClr val="000000"/>
                </a:outerShdw>
              </a:effectLst>
            </a:endParaRPr>
          </a:p>
        </p:txBody>
      </p:sp>
      <p:pic>
        <p:nvPicPr>
          <p:cNvPr id="27651" name="Picture 4" descr="second-circle"/>
          <p:cNvPicPr>
            <a:picLocks noChangeAspect="1" noChangeArrowheads="1"/>
          </p:cNvPicPr>
          <p:nvPr/>
        </p:nvPicPr>
        <p:blipFill>
          <a:blip r:embed="rId3"/>
          <a:srcRect/>
          <a:stretch>
            <a:fillRect/>
          </a:stretch>
        </p:blipFill>
        <p:spPr bwMode="auto">
          <a:xfrm>
            <a:off x="3459163" y="2678113"/>
            <a:ext cx="1612900" cy="1693862"/>
          </a:xfrm>
          <a:prstGeom prst="rect">
            <a:avLst/>
          </a:prstGeom>
          <a:noFill/>
          <a:ln w="9525">
            <a:noFill/>
            <a:miter lim="800000"/>
            <a:headEnd/>
            <a:tailEnd/>
          </a:ln>
        </p:spPr>
      </p:pic>
      <p:sp>
        <p:nvSpPr>
          <p:cNvPr id="1704965" name="Rectangle 5"/>
          <p:cNvSpPr>
            <a:spLocks noGrp="1" noChangeArrowheads="1"/>
          </p:cNvSpPr>
          <p:nvPr>
            <p:ph type="title"/>
          </p:nvPr>
        </p:nvSpPr>
        <p:spPr/>
        <p:txBody>
          <a:bodyPr/>
          <a:lstStyle/>
          <a:p>
            <a:pPr>
              <a:defRPr/>
            </a:pPr>
            <a:r>
              <a:rPr lang="zh-TW" altLang="en-US" dirty="0" smtClean="0"/>
              <a:t>遠端連接</a:t>
            </a:r>
            <a:endParaRPr lang="en-US" dirty="0"/>
          </a:p>
        </p:txBody>
      </p:sp>
      <p:sp>
        <p:nvSpPr>
          <p:cNvPr id="1704966" name="Text Box 6"/>
          <p:cNvSpPr txBox="1">
            <a:spLocks noChangeArrowheads="1"/>
          </p:cNvSpPr>
          <p:nvPr/>
        </p:nvSpPr>
        <p:spPr bwMode="auto">
          <a:xfrm>
            <a:off x="3549650" y="2190750"/>
            <a:ext cx="1458913" cy="457200"/>
          </a:xfrm>
          <a:prstGeom prst="rect">
            <a:avLst/>
          </a:prstGeom>
          <a:noFill/>
          <a:ln w="12700">
            <a:noFill/>
            <a:miter lim="800000"/>
            <a:headEnd/>
            <a:tailEnd/>
          </a:ln>
          <a:effectLst/>
        </p:spPr>
        <p:txBody>
          <a:bodyPr>
            <a:spAutoFit/>
          </a:bodyPr>
          <a:lstStyle/>
          <a:p>
            <a:pPr>
              <a:spcBef>
                <a:spcPct val="50000"/>
              </a:spcBef>
              <a:defRPr/>
            </a:pPr>
            <a:r>
              <a:rPr lang="en-US" sz="2400" dirty="0">
                <a:solidFill>
                  <a:schemeClr val="accent1"/>
                </a:solidFill>
                <a:effectLst>
                  <a:outerShdw blurRad="38100" dist="38100" dir="2700000" algn="tl">
                    <a:srgbClr val="000000"/>
                  </a:outerShdw>
                </a:effectLst>
                <a:latin typeface="Arial" pitchFamily="34" charset="0"/>
                <a:cs typeface="Arial" pitchFamily="34" charset="0"/>
              </a:rPr>
              <a:t>DMZ*</a:t>
            </a:r>
          </a:p>
        </p:txBody>
      </p:sp>
      <p:sp>
        <p:nvSpPr>
          <p:cNvPr id="1704967" name="Text Box 7"/>
          <p:cNvSpPr txBox="1">
            <a:spLocks noChangeArrowheads="1"/>
          </p:cNvSpPr>
          <p:nvPr/>
        </p:nvSpPr>
        <p:spPr bwMode="auto">
          <a:xfrm>
            <a:off x="3498850" y="4610100"/>
            <a:ext cx="1458913" cy="868363"/>
          </a:xfrm>
          <a:prstGeom prst="rect">
            <a:avLst/>
          </a:prstGeom>
          <a:noFill/>
          <a:ln w="12700">
            <a:noFill/>
            <a:miter lim="800000"/>
            <a:headEnd/>
            <a:tailEnd/>
          </a:ln>
          <a:effectLst/>
        </p:spPr>
        <p:txBody>
          <a:bodyPr>
            <a:spAutoFit/>
          </a:bodyPr>
          <a:lstStyle/>
          <a:p>
            <a:pPr>
              <a:lnSpc>
                <a:spcPct val="90000"/>
              </a:lnSpc>
              <a:spcBef>
                <a:spcPct val="30000"/>
              </a:spcBef>
              <a:defRPr/>
            </a:pPr>
            <a:r>
              <a:rPr lang="en-US" sz="2400" dirty="0">
                <a:effectLst>
                  <a:outerShdw blurRad="38100" dist="38100" dir="2700000" algn="tl">
                    <a:srgbClr val="000000"/>
                  </a:outerShdw>
                </a:effectLst>
                <a:latin typeface="Arial" pitchFamily="34" charset="0"/>
                <a:cs typeface="Arial" pitchFamily="34" charset="0"/>
              </a:rPr>
              <a:t>Access </a:t>
            </a:r>
          </a:p>
          <a:p>
            <a:pPr>
              <a:lnSpc>
                <a:spcPct val="90000"/>
              </a:lnSpc>
              <a:spcBef>
                <a:spcPct val="30000"/>
              </a:spcBef>
              <a:buFontTx/>
              <a:buNone/>
              <a:defRPr/>
            </a:pPr>
            <a:r>
              <a:rPr lang="en-US" sz="2400" dirty="0">
                <a:effectLst>
                  <a:outerShdw blurRad="38100" dist="38100" dir="2700000" algn="tl">
                    <a:srgbClr val="000000"/>
                  </a:outerShdw>
                </a:effectLst>
                <a:latin typeface="Arial" pitchFamily="34" charset="0"/>
                <a:cs typeface="Arial" pitchFamily="34" charset="0"/>
              </a:rPr>
              <a:t>  Edge</a:t>
            </a:r>
          </a:p>
        </p:txBody>
      </p:sp>
      <p:sp>
        <p:nvSpPr>
          <p:cNvPr id="1704968" name="Text Box 8"/>
          <p:cNvSpPr txBox="1">
            <a:spLocks noChangeArrowheads="1"/>
          </p:cNvSpPr>
          <p:nvPr/>
        </p:nvSpPr>
        <p:spPr bwMode="auto">
          <a:xfrm>
            <a:off x="7356475" y="2324100"/>
            <a:ext cx="931863" cy="400050"/>
          </a:xfrm>
          <a:prstGeom prst="rect">
            <a:avLst/>
          </a:prstGeom>
          <a:noFill/>
          <a:ln w="12700">
            <a:noFill/>
            <a:miter lim="800000"/>
            <a:headEnd type="none" w="sm" len="sm"/>
            <a:tailEnd type="none" w="sm" len="sm"/>
          </a:ln>
          <a:effectLst/>
        </p:spPr>
        <p:txBody>
          <a:bodyPr wrap="none">
            <a:spAutoFit/>
          </a:bodyPr>
          <a:lstStyle/>
          <a:p>
            <a:pPr eaLnBrk="0" hangingPunct="0">
              <a:defRPr/>
            </a:pPr>
            <a:r>
              <a:rPr lang="en-US" sz="2000" dirty="0">
                <a:latin typeface="Arial" pitchFamily="34" charset="0"/>
              </a:rPr>
              <a:t>Pool1</a:t>
            </a:r>
          </a:p>
        </p:txBody>
      </p:sp>
      <p:sp>
        <p:nvSpPr>
          <p:cNvPr id="1704969" name="Line 9"/>
          <p:cNvSpPr>
            <a:spLocks noChangeShapeType="1"/>
          </p:cNvSpPr>
          <p:nvPr/>
        </p:nvSpPr>
        <p:spPr bwMode="auto">
          <a:xfrm flipV="1">
            <a:off x="7632700" y="3868738"/>
            <a:ext cx="566738" cy="1009650"/>
          </a:xfrm>
          <a:prstGeom prst="line">
            <a:avLst/>
          </a:prstGeom>
          <a:noFill/>
          <a:ln w="28575">
            <a:solidFill>
              <a:schemeClr val="bg2"/>
            </a:solidFill>
            <a:round/>
            <a:headEnd type="none" w="sm" len="sm"/>
            <a:tailEnd type="none" w="sm" len="sm"/>
          </a:ln>
          <a:effectLst/>
        </p:spPr>
        <p:txBody>
          <a:bodyPr/>
          <a:lstStyle/>
          <a:p>
            <a:pPr>
              <a:defRPr/>
            </a:pPr>
            <a:endParaRPr lang="en-US" dirty="0">
              <a:latin typeface="Arial" pitchFamily="34" charset="0"/>
            </a:endParaRPr>
          </a:p>
        </p:txBody>
      </p:sp>
      <p:sp>
        <p:nvSpPr>
          <p:cNvPr id="1704971" name="Line 11"/>
          <p:cNvSpPr>
            <a:spLocks noChangeShapeType="1"/>
          </p:cNvSpPr>
          <p:nvPr/>
        </p:nvSpPr>
        <p:spPr bwMode="auto">
          <a:xfrm>
            <a:off x="1535113" y="2900363"/>
            <a:ext cx="2784475" cy="608012"/>
          </a:xfrm>
          <a:prstGeom prst="line">
            <a:avLst/>
          </a:prstGeom>
          <a:noFill/>
          <a:ln w="28575">
            <a:solidFill>
              <a:schemeClr val="tx1"/>
            </a:solidFill>
            <a:round/>
            <a:headEnd type="none" w="sm" len="sm"/>
            <a:tailEnd type="none" w="sm" len="sm"/>
          </a:ln>
          <a:effectLst/>
        </p:spPr>
        <p:txBody>
          <a:bodyPr/>
          <a:lstStyle/>
          <a:p>
            <a:pPr>
              <a:defRPr/>
            </a:pPr>
            <a:endParaRPr lang="en-US" dirty="0">
              <a:latin typeface="Arial" pitchFamily="34" charset="0"/>
            </a:endParaRPr>
          </a:p>
        </p:txBody>
      </p:sp>
      <p:sp>
        <p:nvSpPr>
          <p:cNvPr id="1704972" name="Text Box 12"/>
          <p:cNvSpPr txBox="1">
            <a:spLocks noChangeArrowheads="1"/>
          </p:cNvSpPr>
          <p:nvPr/>
        </p:nvSpPr>
        <p:spPr bwMode="auto">
          <a:xfrm>
            <a:off x="5651500" y="2498725"/>
            <a:ext cx="1171575" cy="400050"/>
          </a:xfrm>
          <a:prstGeom prst="rect">
            <a:avLst/>
          </a:prstGeom>
          <a:noFill/>
          <a:ln w="12700">
            <a:noFill/>
            <a:miter lim="800000"/>
            <a:headEnd type="none" w="sm" len="sm"/>
            <a:tailEnd type="none" w="sm" len="sm"/>
          </a:ln>
          <a:effectLst/>
        </p:spPr>
        <p:txBody>
          <a:bodyPr wrap="none">
            <a:spAutoFit/>
          </a:bodyPr>
          <a:lstStyle/>
          <a:p>
            <a:pPr eaLnBrk="0" hangingPunct="0">
              <a:defRPr/>
            </a:pPr>
            <a:r>
              <a:rPr lang="en-US" sz="2000" dirty="0">
                <a:latin typeface="Arial" pitchFamily="34" charset="0"/>
              </a:rPr>
              <a:t>Director</a:t>
            </a:r>
          </a:p>
        </p:txBody>
      </p:sp>
      <p:sp>
        <p:nvSpPr>
          <p:cNvPr id="1704973" name="Text Box 13"/>
          <p:cNvSpPr txBox="1">
            <a:spLocks noChangeArrowheads="1"/>
          </p:cNvSpPr>
          <p:nvPr/>
        </p:nvSpPr>
        <p:spPr bwMode="auto">
          <a:xfrm>
            <a:off x="5240338" y="3709988"/>
            <a:ext cx="958850" cy="400050"/>
          </a:xfrm>
          <a:prstGeom prst="rect">
            <a:avLst/>
          </a:prstGeom>
          <a:noFill/>
          <a:ln w="12700">
            <a:noFill/>
            <a:miter lim="800000"/>
            <a:headEnd type="none" w="sm" len="sm"/>
            <a:tailEnd type="none" w="sm" len="sm"/>
          </a:ln>
          <a:effectLst/>
        </p:spPr>
        <p:txBody>
          <a:bodyPr wrap="none">
            <a:spAutoFit/>
          </a:bodyPr>
          <a:lstStyle/>
          <a:p>
            <a:pPr eaLnBrk="0" hangingPunct="0">
              <a:defRPr/>
            </a:pPr>
            <a:r>
              <a:rPr lang="en-US" sz="2000" dirty="0">
                <a:latin typeface="Arial" pitchFamily="34" charset="0"/>
              </a:rPr>
              <a:t>MTLS</a:t>
            </a:r>
          </a:p>
        </p:txBody>
      </p:sp>
      <p:sp>
        <p:nvSpPr>
          <p:cNvPr id="1704974" name="Text Box 14"/>
          <p:cNvSpPr txBox="1">
            <a:spLocks noChangeArrowheads="1"/>
          </p:cNvSpPr>
          <p:nvPr/>
        </p:nvSpPr>
        <p:spPr bwMode="auto">
          <a:xfrm>
            <a:off x="6816725" y="3709988"/>
            <a:ext cx="958850" cy="400050"/>
          </a:xfrm>
          <a:prstGeom prst="rect">
            <a:avLst/>
          </a:prstGeom>
          <a:noFill/>
          <a:ln w="12700">
            <a:noFill/>
            <a:miter lim="800000"/>
            <a:headEnd type="none" w="sm" len="sm"/>
            <a:tailEnd type="none" w="sm" len="sm"/>
          </a:ln>
          <a:effectLst/>
        </p:spPr>
        <p:txBody>
          <a:bodyPr wrap="none">
            <a:spAutoFit/>
          </a:bodyPr>
          <a:lstStyle/>
          <a:p>
            <a:pPr eaLnBrk="0" hangingPunct="0">
              <a:defRPr/>
            </a:pPr>
            <a:r>
              <a:rPr lang="en-US" sz="2000" dirty="0">
                <a:latin typeface="Arial" pitchFamily="34" charset="0"/>
              </a:rPr>
              <a:t>MTLS</a:t>
            </a:r>
          </a:p>
        </p:txBody>
      </p:sp>
      <p:sp>
        <p:nvSpPr>
          <p:cNvPr id="1704976" name="Text Box 16"/>
          <p:cNvSpPr txBox="1">
            <a:spLocks noChangeArrowheads="1"/>
          </p:cNvSpPr>
          <p:nvPr/>
        </p:nvSpPr>
        <p:spPr bwMode="auto">
          <a:xfrm>
            <a:off x="2090738" y="2470150"/>
            <a:ext cx="758825" cy="457200"/>
          </a:xfrm>
          <a:prstGeom prst="rect">
            <a:avLst/>
          </a:prstGeom>
          <a:noFill/>
          <a:ln w="12700">
            <a:noFill/>
            <a:miter lim="800000"/>
            <a:headEnd type="none" w="sm" len="sm"/>
            <a:tailEnd type="none" w="sm" len="sm"/>
          </a:ln>
          <a:effectLst/>
        </p:spPr>
        <p:txBody>
          <a:bodyPr wrap="none">
            <a:spAutoFit/>
          </a:bodyPr>
          <a:lstStyle/>
          <a:p>
            <a:pPr eaLnBrk="0" hangingPunct="0">
              <a:defRPr/>
            </a:pPr>
            <a:r>
              <a:rPr lang="en-US" sz="2400" dirty="0">
                <a:latin typeface="Arial" pitchFamily="34" charset="0"/>
              </a:rPr>
              <a:t>TLS</a:t>
            </a:r>
          </a:p>
        </p:txBody>
      </p:sp>
      <p:sp>
        <p:nvSpPr>
          <p:cNvPr id="1704977" name="Text Box 17"/>
          <p:cNvSpPr txBox="1">
            <a:spLocks noChangeArrowheads="1"/>
          </p:cNvSpPr>
          <p:nvPr/>
        </p:nvSpPr>
        <p:spPr bwMode="auto">
          <a:xfrm>
            <a:off x="381000" y="1347788"/>
            <a:ext cx="2941638" cy="1009650"/>
          </a:xfrm>
          <a:prstGeom prst="rect">
            <a:avLst/>
          </a:prstGeom>
          <a:noFill/>
          <a:ln w="12700">
            <a:noFill/>
            <a:miter lim="800000"/>
            <a:headEnd type="none" w="sm" len="sm"/>
            <a:tailEnd type="none" w="sm" len="sm"/>
          </a:ln>
          <a:effectLst/>
        </p:spPr>
        <p:txBody>
          <a:bodyPr>
            <a:spAutoFit/>
          </a:bodyPr>
          <a:lstStyle/>
          <a:p>
            <a:pPr eaLnBrk="0" hangingPunct="0">
              <a:defRPr/>
            </a:pPr>
            <a:r>
              <a:rPr lang="en-US" sz="2000" dirty="0">
                <a:solidFill>
                  <a:schemeClr val="accent1"/>
                </a:solidFill>
                <a:latin typeface="Arial" pitchFamily="34" charset="0"/>
              </a:rPr>
              <a:t>Remote user</a:t>
            </a:r>
          </a:p>
          <a:p>
            <a:pPr eaLnBrk="0" hangingPunct="0">
              <a:defRPr/>
            </a:pPr>
            <a:r>
              <a:rPr lang="en-US" dirty="0">
                <a:latin typeface="Arial" pitchFamily="34" charset="0"/>
              </a:rPr>
              <a:t>Trusts the CA of the certificate used by the AP</a:t>
            </a:r>
          </a:p>
        </p:txBody>
      </p:sp>
      <p:sp>
        <p:nvSpPr>
          <p:cNvPr id="1704978" name="Text Box 18"/>
          <p:cNvSpPr txBox="1">
            <a:spLocks noChangeArrowheads="1"/>
          </p:cNvSpPr>
          <p:nvPr/>
        </p:nvSpPr>
        <p:spPr bwMode="auto">
          <a:xfrm>
            <a:off x="3560763" y="1233488"/>
            <a:ext cx="3043237" cy="671512"/>
          </a:xfrm>
          <a:prstGeom prst="rect">
            <a:avLst/>
          </a:prstGeom>
          <a:noFill/>
          <a:ln w="12700">
            <a:noFill/>
            <a:miter lim="800000"/>
            <a:headEnd type="none" w="sm" len="sm"/>
            <a:tailEnd type="none" w="sm" len="sm"/>
          </a:ln>
          <a:effectLst/>
        </p:spPr>
        <p:txBody>
          <a:bodyPr>
            <a:spAutoFit/>
          </a:bodyPr>
          <a:lstStyle/>
          <a:p>
            <a:pPr eaLnBrk="0" hangingPunct="0">
              <a:defRPr/>
            </a:pPr>
            <a:r>
              <a:rPr lang="en-US" sz="2000" dirty="0">
                <a:solidFill>
                  <a:schemeClr val="accent1"/>
                </a:solidFill>
                <a:latin typeface="Arial" pitchFamily="34" charset="0"/>
              </a:rPr>
              <a:t>Firewall </a:t>
            </a:r>
          </a:p>
          <a:p>
            <a:pPr eaLnBrk="0" hangingPunct="0">
              <a:defRPr/>
            </a:pPr>
            <a:r>
              <a:rPr lang="en-US" dirty="0">
                <a:latin typeface="Arial" pitchFamily="34" charset="0"/>
              </a:rPr>
              <a:t>port 443 or 5061</a:t>
            </a:r>
          </a:p>
        </p:txBody>
      </p:sp>
      <p:sp>
        <p:nvSpPr>
          <p:cNvPr id="1704979" name="Line 19"/>
          <p:cNvSpPr>
            <a:spLocks noChangeShapeType="1"/>
          </p:cNvSpPr>
          <p:nvPr/>
        </p:nvSpPr>
        <p:spPr bwMode="auto">
          <a:xfrm>
            <a:off x="6494463" y="3905250"/>
            <a:ext cx="39687" cy="525463"/>
          </a:xfrm>
          <a:prstGeom prst="line">
            <a:avLst/>
          </a:prstGeom>
          <a:noFill/>
          <a:ln w="28575">
            <a:solidFill>
              <a:schemeClr val="bg2"/>
            </a:solidFill>
            <a:round/>
            <a:headEnd type="none" w="sm" len="sm"/>
            <a:tailEnd type="none" w="sm" len="sm"/>
          </a:ln>
          <a:effectLst/>
        </p:spPr>
        <p:txBody>
          <a:bodyPr/>
          <a:lstStyle/>
          <a:p>
            <a:pPr>
              <a:defRPr/>
            </a:pPr>
            <a:endParaRPr lang="en-US" dirty="0">
              <a:latin typeface="Arial" pitchFamily="34" charset="0"/>
            </a:endParaRPr>
          </a:p>
        </p:txBody>
      </p:sp>
      <p:sp>
        <p:nvSpPr>
          <p:cNvPr id="1704980" name="Line 20"/>
          <p:cNvSpPr>
            <a:spLocks noChangeShapeType="1"/>
          </p:cNvSpPr>
          <p:nvPr/>
        </p:nvSpPr>
        <p:spPr bwMode="auto">
          <a:xfrm flipH="1">
            <a:off x="6756400" y="3495675"/>
            <a:ext cx="1082675" cy="1085850"/>
          </a:xfrm>
          <a:prstGeom prst="line">
            <a:avLst/>
          </a:prstGeom>
          <a:noFill/>
          <a:ln w="28575">
            <a:solidFill>
              <a:schemeClr val="bg2"/>
            </a:solidFill>
            <a:round/>
            <a:headEnd type="none" w="sm" len="sm"/>
            <a:tailEnd type="none" w="sm" len="sm"/>
          </a:ln>
          <a:effectLst/>
        </p:spPr>
        <p:txBody>
          <a:bodyPr/>
          <a:lstStyle/>
          <a:p>
            <a:pPr>
              <a:defRPr/>
            </a:pPr>
            <a:endParaRPr lang="en-US" dirty="0">
              <a:latin typeface="Arial" pitchFamily="34" charset="0"/>
            </a:endParaRPr>
          </a:p>
        </p:txBody>
      </p:sp>
      <p:sp>
        <p:nvSpPr>
          <p:cNvPr id="1704981" name="Line 21"/>
          <p:cNvSpPr>
            <a:spLocks noChangeShapeType="1"/>
          </p:cNvSpPr>
          <p:nvPr/>
        </p:nvSpPr>
        <p:spPr bwMode="auto">
          <a:xfrm flipV="1">
            <a:off x="793750" y="4630738"/>
            <a:ext cx="652463" cy="774700"/>
          </a:xfrm>
          <a:prstGeom prst="line">
            <a:avLst/>
          </a:prstGeom>
          <a:noFill/>
          <a:ln w="28575">
            <a:solidFill>
              <a:schemeClr val="bg2"/>
            </a:solidFill>
            <a:round/>
            <a:headEnd/>
            <a:tailEnd/>
          </a:ln>
          <a:effectLst/>
        </p:spPr>
        <p:txBody>
          <a:bodyPr anchor="ctr"/>
          <a:lstStyle/>
          <a:p>
            <a:pPr>
              <a:defRPr/>
            </a:pPr>
            <a:endParaRPr lang="en-US" dirty="0">
              <a:latin typeface="Arial" pitchFamily="34" charset="0"/>
            </a:endParaRPr>
          </a:p>
        </p:txBody>
      </p:sp>
      <p:pic>
        <p:nvPicPr>
          <p:cNvPr id="27667" name="Picture 27" descr="Firewall sm"/>
          <p:cNvPicPr>
            <a:picLocks noChangeAspect="1" noChangeArrowheads="1"/>
          </p:cNvPicPr>
          <p:nvPr/>
        </p:nvPicPr>
        <p:blipFill>
          <a:blip r:embed="rId4"/>
          <a:srcRect/>
          <a:stretch>
            <a:fillRect/>
          </a:stretch>
        </p:blipFill>
        <p:spPr bwMode="auto">
          <a:xfrm>
            <a:off x="3386138" y="3044825"/>
            <a:ext cx="525462" cy="749300"/>
          </a:xfrm>
          <a:prstGeom prst="rect">
            <a:avLst/>
          </a:prstGeom>
          <a:noFill/>
          <a:ln w="9525">
            <a:noFill/>
            <a:miter lim="800000"/>
            <a:headEnd/>
            <a:tailEnd/>
          </a:ln>
        </p:spPr>
      </p:pic>
      <p:sp>
        <p:nvSpPr>
          <p:cNvPr id="1704988" name="AutoShape 28"/>
          <p:cNvSpPr>
            <a:spLocks noChangeArrowheads="1"/>
          </p:cNvSpPr>
          <p:nvPr/>
        </p:nvSpPr>
        <p:spPr bwMode="auto">
          <a:xfrm>
            <a:off x="5789613" y="4387850"/>
            <a:ext cx="1463675" cy="896938"/>
          </a:xfrm>
          <a:prstGeom prst="triangle">
            <a:avLst>
              <a:gd name="adj" fmla="val 50000"/>
            </a:avLst>
          </a:prstGeom>
          <a:solidFill>
            <a:srgbClr val="FFCC29">
              <a:alpha val="50000"/>
            </a:srgbClr>
          </a:solidFill>
          <a:ln w="12700">
            <a:solidFill>
              <a:schemeClr val="tx1"/>
            </a:solidFill>
            <a:miter lim="800000"/>
            <a:headEnd type="none" w="sm" len="sm"/>
            <a:tailEnd type="none" w="sm" len="sm"/>
          </a:ln>
          <a:effectLst/>
        </p:spPr>
        <p:txBody>
          <a:bodyPr wrap="none" anchor="ctr"/>
          <a:lstStyle/>
          <a:p>
            <a:pPr eaLnBrk="0" hangingPunct="0">
              <a:buFontTx/>
              <a:buNone/>
              <a:defRPr/>
            </a:pPr>
            <a:r>
              <a:rPr lang="en-US" sz="2000" dirty="0">
                <a:latin typeface="Arial" pitchFamily="34" charset="0"/>
              </a:rPr>
              <a:t>Active </a:t>
            </a:r>
            <a:br>
              <a:rPr lang="en-US" sz="2000" dirty="0">
                <a:latin typeface="Arial" pitchFamily="34" charset="0"/>
              </a:rPr>
            </a:br>
            <a:r>
              <a:rPr lang="en-US" sz="2000" dirty="0">
                <a:latin typeface="Arial" pitchFamily="34" charset="0"/>
              </a:rPr>
              <a:t>Directory</a:t>
            </a:r>
          </a:p>
        </p:txBody>
      </p:sp>
      <p:sp>
        <p:nvSpPr>
          <p:cNvPr id="1704989" name="Line 29"/>
          <p:cNvSpPr>
            <a:spLocks noChangeShapeType="1"/>
          </p:cNvSpPr>
          <p:nvPr/>
        </p:nvSpPr>
        <p:spPr bwMode="auto">
          <a:xfrm flipV="1">
            <a:off x="4416425" y="3327400"/>
            <a:ext cx="3278188" cy="174625"/>
          </a:xfrm>
          <a:prstGeom prst="line">
            <a:avLst/>
          </a:prstGeom>
          <a:noFill/>
          <a:ln w="28575">
            <a:solidFill>
              <a:schemeClr val="bg2"/>
            </a:solidFill>
            <a:round/>
            <a:headEnd/>
            <a:tailEnd/>
          </a:ln>
          <a:effectLst/>
        </p:spPr>
        <p:txBody>
          <a:bodyPr wrap="none" anchor="ctr"/>
          <a:lstStyle/>
          <a:p>
            <a:pPr>
              <a:defRPr/>
            </a:pPr>
            <a:endParaRPr lang="en-US" dirty="0">
              <a:latin typeface="Arial" pitchFamily="34" charset="0"/>
            </a:endParaRPr>
          </a:p>
        </p:txBody>
      </p:sp>
      <p:grpSp>
        <p:nvGrpSpPr>
          <p:cNvPr id="2" name="Group 30"/>
          <p:cNvGrpSpPr>
            <a:grpSpLocks/>
          </p:cNvGrpSpPr>
          <p:nvPr/>
        </p:nvGrpSpPr>
        <p:grpSpPr bwMode="auto">
          <a:xfrm>
            <a:off x="7700963" y="2678113"/>
            <a:ext cx="652462" cy="981075"/>
            <a:chOff x="2251" y="1720"/>
            <a:chExt cx="629" cy="908"/>
          </a:xfrm>
        </p:grpSpPr>
        <p:pic>
          <p:nvPicPr>
            <p:cNvPr id="27684" name="Picture 31" descr="RTC Server sm"/>
            <p:cNvPicPr>
              <a:picLocks noChangeAspect="1" noChangeArrowheads="1"/>
            </p:cNvPicPr>
            <p:nvPr/>
          </p:nvPicPr>
          <p:blipFill>
            <a:blip r:embed="rId5"/>
            <a:srcRect/>
            <a:stretch>
              <a:fillRect/>
            </a:stretch>
          </p:blipFill>
          <p:spPr bwMode="auto">
            <a:xfrm>
              <a:off x="2251" y="1720"/>
              <a:ext cx="629" cy="880"/>
            </a:xfrm>
            <a:prstGeom prst="rect">
              <a:avLst/>
            </a:prstGeom>
            <a:noFill/>
            <a:ln w="9525">
              <a:noFill/>
              <a:miter lim="800000"/>
              <a:headEnd/>
              <a:tailEnd/>
            </a:ln>
          </p:spPr>
        </p:pic>
        <p:pic>
          <p:nvPicPr>
            <p:cNvPr id="27685" name="Picture 32" descr="blue-user"/>
            <p:cNvPicPr>
              <a:picLocks noChangeAspect="1" noChangeArrowheads="1"/>
            </p:cNvPicPr>
            <p:nvPr/>
          </p:nvPicPr>
          <p:blipFill>
            <a:blip r:embed="rId6"/>
            <a:srcRect/>
            <a:stretch>
              <a:fillRect/>
            </a:stretch>
          </p:blipFill>
          <p:spPr bwMode="auto">
            <a:xfrm>
              <a:off x="2533" y="2160"/>
              <a:ext cx="347" cy="468"/>
            </a:xfrm>
            <a:prstGeom prst="rect">
              <a:avLst/>
            </a:prstGeom>
            <a:noFill/>
            <a:ln w="9525">
              <a:noFill/>
              <a:miter lim="800000"/>
              <a:headEnd/>
              <a:tailEnd/>
            </a:ln>
          </p:spPr>
        </p:pic>
      </p:grpSp>
      <p:grpSp>
        <p:nvGrpSpPr>
          <p:cNvPr id="3" name="Group 33"/>
          <p:cNvGrpSpPr>
            <a:grpSpLocks/>
          </p:cNvGrpSpPr>
          <p:nvPr/>
        </p:nvGrpSpPr>
        <p:grpSpPr bwMode="auto">
          <a:xfrm>
            <a:off x="6094413" y="3044825"/>
            <a:ext cx="652462" cy="981075"/>
            <a:chOff x="2251" y="1720"/>
            <a:chExt cx="629" cy="908"/>
          </a:xfrm>
        </p:grpSpPr>
        <p:pic>
          <p:nvPicPr>
            <p:cNvPr id="27682" name="Picture 34" descr="RTC Server sm"/>
            <p:cNvPicPr>
              <a:picLocks noChangeAspect="1" noChangeArrowheads="1"/>
            </p:cNvPicPr>
            <p:nvPr/>
          </p:nvPicPr>
          <p:blipFill>
            <a:blip r:embed="rId5"/>
            <a:srcRect/>
            <a:stretch>
              <a:fillRect/>
            </a:stretch>
          </p:blipFill>
          <p:spPr bwMode="auto">
            <a:xfrm>
              <a:off x="2251" y="1720"/>
              <a:ext cx="629" cy="880"/>
            </a:xfrm>
            <a:prstGeom prst="rect">
              <a:avLst/>
            </a:prstGeom>
            <a:noFill/>
            <a:ln w="9525">
              <a:noFill/>
              <a:miter lim="800000"/>
              <a:headEnd/>
              <a:tailEnd/>
            </a:ln>
          </p:spPr>
        </p:pic>
        <p:pic>
          <p:nvPicPr>
            <p:cNvPr id="27683" name="Picture 35" descr="blue-user"/>
            <p:cNvPicPr>
              <a:picLocks noChangeAspect="1" noChangeArrowheads="1"/>
            </p:cNvPicPr>
            <p:nvPr/>
          </p:nvPicPr>
          <p:blipFill>
            <a:blip r:embed="rId6"/>
            <a:srcRect/>
            <a:stretch>
              <a:fillRect/>
            </a:stretch>
          </p:blipFill>
          <p:spPr bwMode="auto">
            <a:xfrm>
              <a:off x="2533" y="2160"/>
              <a:ext cx="347" cy="468"/>
            </a:xfrm>
            <a:prstGeom prst="rect">
              <a:avLst/>
            </a:prstGeom>
            <a:noFill/>
            <a:ln w="9525">
              <a:noFill/>
              <a:miter lim="800000"/>
              <a:headEnd/>
              <a:tailEnd/>
            </a:ln>
          </p:spPr>
        </p:pic>
      </p:grpSp>
      <p:pic>
        <p:nvPicPr>
          <p:cNvPr id="27672" name="Picture 36" descr="Firewall sm"/>
          <p:cNvPicPr>
            <a:picLocks noChangeAspect="1" noChangeArrowheads="1"/>
          </p:cNvPicPr>
          <p:nvPr/>
        </p:nvPicPr>
        <p:blipFill>
          <a:blip r:embed="rId7"/>
          <a:srcRect/>
          <a:stretch>
            <a:fillRect/>
          </a:stretch>
        </p:blipFill>
        <p:spPr bwMode="auto">
          <a:xfrm>
            <a:off x="4686300" y="3044825"/>
            <a:ext cx="544513" cy="777875"/>
          </a:xfrm>
          <a:prstGeom prst="rect">
            <a:avLst/>
          </a:prstGeom>
          <a:noFill/>
          <a:ln w="9525">
            <a:noFill/>
            <a:miter lim="800000"/>
            <a:headEnd/>
            <a:tailEnd/>
          </a:ln>
        </p:spPr>
      </p:pic>
      <p:pic>
        <p:nvPicPr>
          <p:cNvPr id="27673" name="Picture 38" descr="ISAS - firewall sm"/>
          <p:cNvPicPr>
            <a:picLocks noChangeAspect="1" noChangeArrowheads="1"/>
          </p:cNvPicPr>
          <p:nvPr/>
        </p:nvPicPr>
        <p:blipFill>
          <a:blip r:embed="rId8"/>
          <a:srcRect/>
          <a:stretch>
            <a:fillRect/>
          </a:stretch>
        </p:blipFill>
        <p:spPr bwMode="auto">
          <a:xfrm>
            <a:off x="4014788" y="3044825"/>
            <a:ext cx="542925" cy="852488"/>
          </a:xfrm>
          <a:prstGeom prst="rect">
            <a:avLst/>
          </a:prstGeom>
          <a:noFill/>
          <a:ln w="9525">
            <a:noFill/>
            <a:miter lim="800000"/>
            <a:headEnd/>
            <a:tailEnd/>
          </a:ln>
        </p:spPr>
      </p:pic>
      <p:pic>
        <p:nvPicPr>
          <p:cNvPr id="27674" name="Picture 39" descr="blue-user"/>
          <p:cNvPicPr>
            <a:picLocks noChangeAspect="1" noChangeArrowheads="1"/>
          </p:cNvPicPr>
          <p:nvPr/>
        </p:nvPicPr>
        <p:blipFill>
          <a:blip r:embed="rId9"/>
          <a:srcRect/>
          <a:stretch>
            <a:fillRect/>
          </a:stretch>
        </p:blipFill>
        <p:spPr bwMode="auto">
          <a:xfrm>
            <a:off x="1092200" y="2362200"/>
            <a:ext cx="598488" cy="804863"/>
          </a:xfrm>
          <a:prstGeom prst="rect">
            <a:avLst/>
          </a:prstGeom>
          <a:noFill/>
          <a:ln w="9525">
            <a:noFill/>
            <a:miter lim="800000"/>
            <a:headEnd/>
            <a:tailEnd/>
          </a:ln>
        </p:spPr>
      </p:pic>
      <p:pic>
        <p:nvPicPr>
          <p:cNvPr id="27675" name="Picture 40" descr="blue-user"/>
          <p:cNvPicPr>
            <a:picLocks noChangeAspect="1" noChangeArrowheads="1"/>
          </p:cNvPicPr>
          <p:nvPr/>
        </p:nvPicPr>
        <p:blipFill>
          <a:blip r:embed="rId10"/>
          <a:srcRect/>
          <a:stretch>
            <a:fillRect/>
          </a:stretch>
        </p:blipFill>
        <p:spPr bwMode="auto">
          <a:xfrm>
            <a:off x="7253288" y="4632325"/>
            <a:ext cx="577850" cy="777875"/>
          </a:xfrm>
          <a:prstGeom prst="rect">
            <a:avLst/>
          </a:prstGeom>
          <a:noFill/>
          <a:ln w="9525">
            <a:noFill/>
            <a:miter lim="800000"/>
            <a:headEnd/>
            <a:tailEnd/>
          </a:ln>
        </p:spPr>
      </p:pic>
      <p:grpSp>
        <p:nvGrpSpPr>
          <p:cNvPr id="4" name="Group 41"/>
          <p:cNvGrpSpPr>
            <a:grpSpLocks/>
          </p:cNvGrpSpPr>
          <p:nvPr/>
        </p:nvGrpSpPr>
        <p:grpSpPr bwMode="auto">
          <a:xfrm>
            <a:off x="7853363" y="3783013"/>
            <a:ext cx="652462" cy="981075"/>
            <a:chOff x="2251" y="1720"/>
            <a:chExt cx="629" cy="908"/>
          </a:xfrm>
        </p:grpSpPr>
        <p:pic>
          <p:nvPicPr>
            <p:cNvPr id="27680" name="Picture 42" descr="RTC Server sm"/>
            <p:cNvPicPr>
              <a:picLocks noChangeAspect="1" noChangeArrowheads="1"/>
            </p:cNvPicPr>
            <p:nvPr/>
          </p:nvPicPr>
          <p:blipFill>
            <a:blip r:embed="rId5"/>
            <a:srcRect/>
            <a:stretch>
              <a:fillRect/>
            </a:stretch>
          </p:blipFill>
          <p:spPr bwMode="auto">
            <a:xfrm>
              <a:off x="2251" y="1720"/>
              <a:ext cx="629" cy="880"/>
            </a:xfrm>
            <a:prstGeom prst="rect">
              <a:avLst/>
            </a:prstGeom>
            <a:noFill/>
            <a:ln w="9525">
              <a:noFill/>
              <a:miter lim="800000"/>
              <a:headEnd/>
              <a:tailEnd/>
            </a:ln>
          </p:spPr>
        </p:pic>
        <p:pic>
          <p:nvPicPr>
            <p:cNvPr id="27681" name="Picture 43" descr="blue-user"/>
            <p:cNvPicPr>
              <a:picLocks noChangeAspect="1" noChangeArrowheads="1"/>
            </p:cNvPicPr>
            <p:nvPr/>
          </p:nvPicPr>
          <p:blipFill>
            <a:blip r:embed="rId6"/>
            <a:srcRect/>
            <a:stretch>
              <a:fillRect/>
            </a:stretch>
          </p:blipFill>
          <p:spPr bwMode="auto">
            <a:xfrm>
              <a:off x="2533" y="2160"/>
              <a:ext cx="347" cy="468"/>
            </a:xfrm>
            <a:prstGeom prst="rect">
              <a:avLst/>
            </a:prstGeom>
            <a:noFill/>
            <a:ln w="9525">
              <a:noFill/>
              <a:miter lim="800000"/>
              <a:headEnd/>
              <a:tailEnd/>
            </a:ln>
          </p:spPr>
        </p:pic>
      </p:grpSp>
      <p:pic>
        <p:nvPicPr>
          <p:cNvPr id="27677" name="Picture 35" descr="XP icon security"/>
          <p:cNvPicPr>
            <a:picLocks noChangeAspect="1" noChangeArrowheads="1"/>
          </p:cNvPicPr>
          <p:nvPr/>
        </p:nvPicPr>
        <p:blipFill>
          <a:blip r:embed="rId11"/>
          <a:srcRect/>
          <a:stretch>
            <a:fillRect/>
          </a:stretch>
        </p:blipFill>
        <p:spPr bwMode="auto">
          <a:xfrm>
            <a:off x="2571750" y="2951163"/>
            <a:ext cx="277813" cy="431800"/>
          </a:xfrm>
          <a:prstGeom prst="rect">
            <a:avLst/>
          </a:prstGeom>
          <a:noFill/>
          <a:ln w="9525">
            <a:noFill/>
            <a:miter lim="800000"/>
            <a:headEnd/>
            <a:tailEnd/>
          </a:ln>
        </p:spPr>
      </p:pic>
      <p:pic>
        <p:nvPicPr>
          <p:cNvPr id="27678" name="Picture 35" descr="XP icon security"/>
          <p:cNvPicPr>
            <a:picLocks noChangeAspect="1" noChangeArrowheads="1"/>
          </p:cNvPicPr>
          <p:nvPr/>
        </p:nvPicPr>
        <p:blipFill>
          <a:blip r:embed="rId11"/>
          <a:srcRect/>
          <a:stretch>
            <a:fillRect/>
          </a:stretch>
        </p:blipFill>
        <p:spPr bwMode="auto">
          <a:xfrm>
            <a:off x="5513388" y="3225800"/>
            <a:ext cx="276225" cy="433388"/>
          </a:xfrm>
          <a:prstGeom prst="rect">
            <a:avLst/>
          </a:prstGeom>
          <a:noFill/>
          <a:ln w="9525">
            <a:noFill/>
            <a:miter lim="800000"/>
            <a:headEnd/>
            <a:tailEnd/>
          </a:ln>
        </p:spPr>
      </p:pic>
      <p:sp>
        <p:nvSpPr>
          <p:cNvPr id="38" name="TextBox 37"/>
          <p:cNvSpPr txBox="1"/>
          <p:nvPr/>
        </p:nvSpPr>
        <p:spPr>
          <a:xfrm>
            <a:off x="357188" y="5910263"/>
            <a:ext cx="7910512" cy="338137"/>
          </a:xfrm>
          <a:prstGeom prst="rect">
            <a:avLst/>
          </a:prstGeom>
          <a:noFill/>
        </p:spPr>
        <p:txBody>
          <a:bodyPr wrap="none">
            <a:spAutoFit/>
          </a:bodyPr>
          <a:lstStyle/>
          <a:p>
            <a:pPr>
              <a:buFontTx/>
              <a:buNone/>
              <a:defRPr/>
            </a:pPr>
            <a:r>
              <a:rPr lang="en-US" sz="1600" dirty="0">
                <a:latin typeface="Arial" pitchFamily="34" charset="0"/>
              </a:rPr>
              <a:t>* Perimeter network (also known as DMZ, demilitarized zone, and screened subnet) </a:t>
            </a: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8674" name="Picture 2" descr="blocks"/>
          <p:cNvPicPr>
            <a:picLocks noChangeAspect="1" noChangeArrowheads="1"/>
          </p:cNvPicPr>
          <p:nvPr/>
        </p:nvPicPr>
        <p:blipFill>
          <a:blip r:embed="rId3"/>
          <a:srcRect l="33801" r="32899" b="14644"/>
          <a:stretch>
            <a:fillRect/>
          </a:stretch>
        </p:blipFill>
        <p:spPr bwMode="auto">
          <a:xfrm>
            <a:off x="736600" y="1371600"/>
            <a:ext cx="2992438" cy="4616450"/>
          </a:xfrm>
          <a:prstGeom prst="rect">
            <a:avLst/>
          </a:prstGeom>
          <a:noFill/>
          <a:ln w="9525">
            <a:noFill/>
            <a:miter lim="800000"/>
            <a:headEnd/>
            <a:tailEnd/>
          </a:ln>
        </p:spPr>
      </p:pic>
      <p:pic>
        <p:nvPicPr>
          <p:cNvPr id="28675" name="Picture 3" descr="blocks"/>
          <p:cNvPicPr>
            <a:picLocks noChangeAspect="1" noChangeArrowheads="1"/>
          </p:cNvPicPr>
          <p:nvPr/>
        </p:nvPicPr>
        <p:blipFill>
          <a:blip r:embed="rId3"/>
          <a:srcRect l="67101" r="159" b="14644"/>
          <a:stretch>
            <a:fillRect/>
          </a:stretch>
        </p:blipFill>
        <p:spPr bwMode="auto">
          <a:xfrm>
            <a:off x="5356225" y="1327150"/>
            <a:ext cx="3201988" cy="5530850"/>
          </a:xfrm>
          <a:prstGeom prst="rect">
            <a:avLst/>
          </a:prstGeom>
          <a:noFill/>
          <a:ln w="9525">
            <a:noFill/>
            <a:miter lim="800000"/>
            <a:headEnd/>
            <a:tailEnd/>
          </a:ln>
        </p:spPr>
      </p:pic>
      <p:sp>
        <p:nvSpPr>
          <p:cNvPr id="763908" name="Rectangle 4"/>
          <p:cNvSpPr>
            <a:spLocks noChangeArrowheads="1"/>
          </p:cNvSpPr>
          <p:nvPr/>
        </p:nvSpPr>
        <p:spPr bwMode="auto">
          <a:xfrm>
            <a:off x="6291263" y="1876425"/>
            <a:ext cx="1392237" cy="312738"/>
          </a:xfrm>
          <a:prstGeom prst="rect">
            <a:avLst/>
          </a:prstGeom>
          <a:noFill/>
          <a:ln w="9525" algn="ctr">
            <a:noFill/>
            <a:miter lim="800000"/>
            <a:headEnd/>
            <a:tailEnd/>
          </a:ln>
          <a:effectLst/>
        </p:spPr>
        <p:txBody>
          <a:bodyPr wrap="none">
            <a:spAutoFit/>
          </a:bodyPr>
          <a:lstStyle/>
          <a:p>
            <a:pPr algn="ctr">
              <a:lnSpc>
                <a:spcPct val="90000"/>
              </a:lnSpc>
              <a:buClr>
                <a:schemeClr val="tx2"/>
              </a:buClr>
              <a:buFont typeface="Wingdings" pitchFamily="2" charset="2"/>
              <a:buNone/>
              <a:defRPr/>
            </a:pPr>
            <a:r>
              <a:rPr lang="en-US" sz="1600" dirty="0">
                <a:effectLst>
                  <a:outerShdw blurRad="38100" dist="38100" dir="2700000" algn="tl">
                    <a:srgbClr val="000000"/>
                  </a:outerShdw>
                </a:effectLst>
                <a:latin typeface="Arial" pitchFamily="34" charset="0"/>
                <a:cs typeface="Arial" pitchFamily="34" charset="0"/>
              </a:rPr>
              <a:t>Enterprise B</a:t>
            </a:r>
          </a:p>
        </p:txBody>
      </p:sp>
      <p:sp>
        <p:nvSpPr>
          <p:cNvPr id="763909" name="Rectangle 5"/>
          <p:cNvSpPr>
            <a:spLocks noChangeArrowheads="1"/>
          </p:cNvSpPr>
          <p:nvPr/>
        </p:nvSpPr>
        <p:spPr bwMode="auto">
          <a:xfrm>
            <a:off x="1481138" y="1889125"/>
            <a:ext cx="1392237" cy="312738"/>
          </a:xfrm>
          <a:prstGeom prst="rect">
            <a:avLst/>
          </a:prstGeom>
          <a:noFill/>
          <a:ln w="9525" algn="ctr">
            <a:noFill/>
            <a:miter lim="800000"/>
            <a:headEnd/>
            <a:tailEnd/>
          </a:ln>
          <a:effectLst/>
        </p:spPr>
        <p:txBody>
          <a:bodyPr wrap="none">
            <a:spAutoFit/>
          </a:bodyPr>
          <a:lstStyle/>
          <a:p>
            <a:pPr algn="ctr">
              <a:lnSpc>
                <a:spcPct val="90000"/>
              </a:lnSpc>
              <a:buClr>
                <a:schemeClr val="tx2"/>
              </a:buClr>
              <a:buFont typeface="Wingdings" pitchFamily="2" charset="2"/>
              <a:buNone/>
              <a:defRPr/>
            </a:pPr>
            <a:r>
              <a:rPr lang="en-US" sz="1600" dirty="0">
                <a:effectLst>
                  <a:outerShdw blurRad="38100" dist="38100" dir="2700000" algn="tl">
                    <a:srgbClr val="000000"/>
                  </a:outerShdw>
                </a:effectLst>
                <a:latin typeface="Arial" pitchFamily="34" charset="0"/>
                <a:cs typeface="Arial" pitchFamily="34" charset="0"/>
              </a:rPr>
              <a:t>Enterprise A</a:t>
            </a:r>
          </a:p>
        </p:txBody>
      </p:sp>
      <p:sp>
        <p:nvSpPr>
          <p:cNvPr id="763910" name="Line 6"/>
          <p:cNvSpPr>
            <a:spLocks noChangeShapeType="1"/>
          </p:cNvSpPr>
          <p:nvPr/>
        </p:nvSpPr>
        <p:spPr bwMode="auto">
          <a:xfrm flipV="1">
            <a:off x="2259013" y="3625850"/>
            <a:ext cx="157162" cy="990600"/>
          </a:xfrm>
          <a:prstGeom prst="line">
            <a:avLst/>
          </a:prstGeom>
          <a:noFill/>
          <a:ln w="38100">
            <a:solidFill>
              <a:schemeClr val="tx1"/>
            </a:solidFill>
            <a:round/>
            <a:headEnd/>
            <a:tailEnd/>
          </a:ln>
          <a:effectLst>
            <a:outerShdw dist="35921" dir="2700000" algn="ctr" rotWithShape="0">
              <a:schemeClr val="bg2"/>
            </a:outerShdw>
          </a:effectLst>
        </p:spPr>
        <p:txBody>
          <a:bodyPr>
            <a:spAutoFit/>
          </a:bodyPr>
          <a:lstStyle/>
          <a:p>
            <a:pPr>
              <a:defRPr/>
            </a:pPr>
            <a:endParaRPr lang="en-US" dirty="0">
              <a:latin typeface="Arial" pitchFamily="34" charset="0"/>
            </a:endParaRPr>
          </a:p>
        </p:txBody>
      </p:sp>
      <p:sp>
        <p:nvSpPr>
          <p:cNvPr id="763911" name="Line 7"/>
          <p:cNvSpPr>
            <a:spLocks noChangeShapeType="1"/>
          </p:cNvSpPr>
          <p:nvPr/>
        </p:nvSpPr>
        <p:spPr bwMode="auto">
          <a:xfrm flipH="1" flipV="1">
            <a:off x="2546350" y="3619500"/>
            <a:ext cx="409575" cy="874713"/>
          </a:xfrm>
          <a:prstGeom prst="line">
            <a:avLst/>
          </a:prstGeom>
          <a:noFill/>
          <a:ln w="38100">
            <a:solidFill>
              <a:schemeClr val="tx1"/>
            </a:solidFill>
            <a:round/>
            <a:headEnd/>
            <a:tailEnd/>
          </a:ln>
          <a:effectLst>
            <a:outerShdw dist="35921" dir="2700000" algn="ctr" rotWithShape="0">
              <a:schemeClr val="bg2"/>
            </a:outerShdw>
          </a:effectLst>
        </p:spPr>
        <p:txBody>
          <a:bodyPr>
            <a:spAutoFit/>
          </a:bodyPr>
          <a:lstStyle/>
          <a:p>
            <a:pPr>
              <a:defRPr/>
            </a:pPr>
            <a:endParaRPr lang="en-US" dirty="0">
              <a:latin typeface="Arial" pitchFamily="34" charset="0"/>
            </a:endParaRPr>
          </a:p>
        </p:txBody>
      </p:sp>
      <p:sp>
        <p:nvSpPr>
          <p:cNvPr id="763912" name="Rectangle 8"/>
          <p:cNvSpPr>
            <a:spLocks noGrp="1" noChangeArrowheads="1"/>
          </p:cNvSpPr>
          <p:nvPr>
            <p:ph type="title"/>
          </p:nvPr>
        </p:nvSpPr>
        <p:spPr/>
        <p:txBody>
          <a:bodyPr/>
          <a:lstStyle/>
          <a:p>
            <a:pPr>
              <a:defRPr/>
            </a:pPr>
            <a:r>
              <a:rPr lang="zh-TW" altLang="en-US" dirty="0" smtClean="0"/>
              <a:t>直接邦聯</a:t>
            </a:r>
            <a:endParaRPr lang="en-US" dirty="0"/>
          </a:p>
        </p:txBody>
      </p:sp>
      <p:sp>
        <p:nvSpPr>
          <p:cNvPr id="763913" name="Line 9"/>
          <p:cNvSpPr>
            <a:spLocks noChangeShapeType="1"/>
          </p:cNvSpPr>
          <p:nvPr/>
        </p:nvSpPr>
        <p:spPr bwMode="auto">
          <a:xfrm flipH="1" flipV="1">
            <a:off x="5759450" y="2405063"/>
            <a:ext cx="942975" cy="709612"/>
          </a:xfrm>
          <a:prstGeom prst="line">
            <a:avLst/>
          </a:prstGeom>
          <a:noFill/>
          <a:ln w="38100">
            <a:solidFill>
              <a:schemeClr val="tx1"/>
            </a:solidFill>
            <a:round/>
            <a:headEnd/>
            <a:tailEnd/>
          </a:ln>
          <a:effectLst>
            <a:outerShdw dist="35921" dir="2700000" algn="ctr" rotWithShape="0">
              <a:schemeClr val="bg2"/>
            </a:outerShdw>
          </a:effectLst>
        </p:spPr>
        <p:txBody>
          <a:bodyPr>
            <a:spAutoFit/>
          </a:bodyPr>
          <a:lstStyle/>
          <a:p>
            <a:pPr>
              <a:defRPr/>
            </a:pPr>
            <a:endParaRPr lang="en-US" dirty="0">
              <a:latin typeface="Arial" pitchFamily="34" charset="0"/>
            </a:endParaRPr>
          </a:p>
        </p:txBody>
      </p:sp>
      <p:sp>
        <p:nvSpPr>
          <p:cNvPr id="763914" name="Text Box 10"/>
          <p:cNvSpPr txBox="1">
            <a:spLocks noChangeArrowheads="1"/>
          </p:cNvSpPr>
          <p:nvPr/>
        </p:nvSpPr>
        <p:spPr bwMode="auto">
          <a:xfrm>
            <a:off x="4164013" y="1822450"/>
            <a:ext cx="530225" cy="244475"/>
          </a:xfrm>
          <a:prstGeom prst="rect">
            <a:avLst/>
          </a:prstGeom>
          <a:noFill/>
          <a:ln w="12700" algn="ctr">
            <a:noFill/>
            <a:miter lim="800000"/>
            <a:headEnd type="none" w="sm" len="sm"/>
            <a:tailEnd type="none" w="sm" len="sm"/>
          </a:ln>
          <a:effectLst/>
        </p:spPr>
        <p:txBody>
          <a:bodyPr wrap="none">
            <a:spAutoFit/>
          </a:bodyPr>
          <a:lstStyle/>
          <a:p>
            <a:pPr eaLnBrk="0" hangingPunct="0">
              <a:defRPr/>
            </a:pPr>
            <a:r>
              <a:rPr lang="en-US" sz="1000" dirty="0">
                <a:effectLst>
                  <a:outerShdw blurRad="38100" dist="38100" dir="2700000" algn="tl">
                    <a:srgbClr val="000000"/>
                  </a:outerShdw>
                </a:effectLst>
                <a:latin typeface="Arial" pitchFamily="34" charset="0"/>
                <a:cs typeface="Arial" pitchFamily="34" charset="0"/>
              </a:rPr>
              <a:t>MTLS</a:t>
            </a:r>
          </a:p>
        </p:txBody>
      </p:sp>
      <p:sp>
        <p:nvSpPr>
          <p:cNvPr id="763915" name="Text Box 11"/>
          <p:cNvSpPr txBox="1">
            <a:spLocks noChangeArrowheads="1"/>
          </p:cNvSpPr>
          <p:nvPr/>
        </p:nvSpPr>
        <p:spPr bwMode="auto">
          <a:xfrm>
            <a:off x="914400" y="2509838"/>
            <a:ext cx="1631950" cy="479425"/>
          </a:xfrm>
          <a:prstGeom prst="rect">
            <a:avLst/>
          </a:prstGeom>
          <a:noFill/>
          <a:ln w="9525">
            <a:noFill/>
            <a:miter lim="800000"/>
            <a:headEnd/>
            <a:tailEnd/>
          </a:ln>
          <a:effectLst/>
        </p:spPr>
        <p:txBody>
          <a:bodyPr>
            <a:spAutoFit/>
          </a:bodyPr>
          <a:lstStyle/>
          <a:p>
            <a:pPr>
              <a:lnSpc>
                <a:spcPct val="90000"/>
              </a:lnSpc>
              <a:buFontTx/>
              <a:buNone/>
              <a:defRPr/>
            </a:pPr>
            <a:r>
              <a:rPr lang="en-US" sz="1400" dirty="0">
                <a:effectLst>
                  <a:outerShdw blurRad="38100" dist="38100" dir="2700000" algn="tl">
                    <a:srgbClr val="000000"/>
                  </a:outerShdw>
                </a:effectLst>
                <a:latin typeface="Arial" pitchFamily="34" charset="0"/>
                <a:cs typeface="Arial" pitchFamily="34" charset="0"/>
              </a:rPr>
              <a:t>Communications Server  2007</a:t>
            </a:r>
          </a:p>
        </p:txBody>
      </p:sp>
      <p:pic>
        <p:nvPicPr>
          <p:cNvPr id="28684" name="Picture 12" descr="blue-user"/>
          <p:cNvPicPr>
            <a:picLocks noChangeAspect="1" noChangeArrowheads="1"/>
          </p:cNvPicPr>
          <p:nvPr/>
        </p:nvPicPr>
        <p:blipFill>
          <a:blip r:embed="rId4"/>
          <a:srcRect/>
          <a:stretch>
            <a:fillRect/>
          </a:stretch>
        </p:blipFill>
        <p:spPr bwMode="auto">
          <a:xfrm>
            <a:off x="1482725" y="4002088"/>
            <a:ext cx="365125" cy="466725"/>
          </a:xfrm>
          <a:prstGeom prst="rect">
            <a:avLst/>
          </a:prstGeom>
          <a:noFill/>
          <a:ln w="9525">
            <a:noFill/>
            <a:miter lim="800000"/>
            <a:headEnd/>
            <a:tailEnd/>
          </a:ln>
        </p:spPr>
      </p:pic>
      <p:pic>
        <p:nvPicPr>
          <p:cNvPr id="28685" name="Picture 13" descr="blue-user"/>
          <p:cNvPicPr>
            <a:picLocks noChangeAspect="1" noChangeArrowheads="1"/>
          </p:cNvPicPr>
          <p:nvPr/>
        </p:nvPicPr>
        <p:blipFill>
          <a:blip r:embed="rId5"/>
          <a:srcRect/>
          <a:stretch>
            <a:fillRect/>
          </a:stretch>
        </p:blipFill>
        <p:spPr bwMode="auto">
          <a:xfrm>
            <a:off x="1979613" y="4546600"/>
            <a:ext cx="404812" cy="517525"/>
          </a:xfrm>
          <a:prstGeom prst="rect">
            <a:avLst/>
          </a:prstGeom>
          <a:noFill/>
          <a:ln w="9525">
            <a:noFill/>
            <a:miter lim="800000"/>
            <a:headEnd/>
            <a:tailEnd/>
          </a:ln>
        </p:spPr>
      </p:pic>
      <p:pic>
        <p:nvPicPr>
          <p:cNvPr id="28686" name="Picture 14" descr="blue-user"/>
          <p:cNvPicPr>
            <a:picLocks noChangeAspect="1" noChangeArrowheads="1"/>
          </p:cNvPicPr>
          <p:nvPr/>
        </p:nvPicPr>
        <p:blipFill>
          <a:blip r:embed="rId6"/>
          <a:srcRect/>
          <a:stretch>
            <a:fillRect/>
          </a:stretch>
        </p:blipFill>
        <p:spPr bwMode="auto">
          <a:xfrm>
            <a:off x="2801938" y="4445000"/>
            <a:ext cx="423862" cy="542925"/>
          </a:xfrm>
          <a:prstGeom prst="rect">
            <a:avLst/>
          </a:prstGeom>
          <a:noFill/>
          <a:ln w="9525">
            <a:noFill/>
            <a:miter lim="800000"/>
            <a:headEnd/>
            <a:tailEnd/>
          </a:ln>
        </p:spPr>
      </p:pic>
      <p:sp>
        <p:nvSpPr>
          <p:cNvPr id="763919" name="Text Box 15"/>
          <p:cNvSpPr txBox="1">
            <a:spLocks noChangeArrowheads="1"/>
          </p:cNvSpPr>
          <p:nvPr/>
        </p:nvSpPr>
        <p:spPr bwMode="auto">
          <a:xfrm>
            <a:off x="1635125" y="5135563"/>
            <a:ext cx="1630363" cy="523875"/>
          </a:xfrm>
          <a:prstGeom prst="rect">
            <a:avLst/>
          </a:prstGeom>
          <a:noFill/>
          <a:ln w="12700">
            <a:noFill/>
            <a:miter lim="800000"/>
            <a:headEnd/>
            <a:tailEnd/>
          </a:ln>
          <a:effectLst/>
        </p:spPr>
        <p:txBody>
          <a:bodyPr wrap="none">
            <a:spAutoFit/>
          </a:bodyPr>
          <a:lstStyle/>
          <a:p>
            <a:pPr algn="ctr">
              <a:defRPr/>
            </a:pPr>
            <a:r>
              <a:rPr lang="en-US" sz="1400" dirty="0">
                <a:effectLst>
                  <a:outerShdw blurRad="38100" dist="38100" dir="2700000" algn="tl">
                    <a:srgbClr val="000000"/>
                  </a:outerShdw>
                </a:effectLst>
                <a:latin typeface="Arial" pitchFamily="34" charset="0"/>
              </a:rPr>
              <a:t>Communications </a:t>
            </a:r>
            <a:br>
              <a:rPr lang="en-US" sz="1400" dirty="0">
                <a:effectLst>
                  <a:outerShdw blurRad="38100" dist="38100" dir="2700000" algn="tl">
                    <a:srgbClr val="000000"/>
                  </a:outerShdw>
                </a:effectLst>
                <a:latin typeface="Arial" pitchFamily="34" charset="0"/>
              </a:rPr>
            </a:br>
            <a:r>
              <a:rPr lang="en-US" sz="1400" dirty="0">
                <a:effectLst>
                  <a:outerShdw blurRad="38100" dist="38100" dir="2700000" algn="tl">
                    <a:srgbClr val="000000"/>
                  </a:outerShdw>
                </a:effectLst>
                <a:latin typeface="Arial" pitchFamily="34" charset="0"/>
              </a:rPr>
              <a:t>Server clients</a:t>
            </a:r>
          </a:p>
        </p:txBody>
      </p:sp>
      <p:sp>
        <p:nvSpPr>
          <p:cNvPr id="763920" name="Line 16"/>
          <p:cNvSpPr>
            <a:spLocks noChangeShapeType="1"/>
          </p:cNvSpPr>
          <p:nvPr/>
        </p:nvSpPr>
        <p:spPr bwMode="auto">
          <a:xfrm flipV="1">
            <a:off x="1773238" y="3535363"/>
            <a:ext cx="400050" cy="582612"/>
          </a:xfrm>
          <a:prstGeom prst="line">
            <a:avLst/>
          </a:prstGeom>
          <a:noFill/>
          <a:ln w="38100">
            <a:solidFill>
              <a:schemeClr val="tx1"/>
            </a:solidFill>
            <a:round/>
            <a:headEnd/>
            <a:tailEnd/>
          </a:ln>
          <a:effectLst>
            <a:outerShdw dist="35921" dir="2700000" algn="ctr" rotWithShape="0">
              <a:schemeClr val="bg2"/>
            </a:outerShdw>
          </a:effectLst>
        </p:spPr>
        <p:txBody>
          <a:bodyPr>
            <a:spAutoFit/>
          </a:bodyPr>
          <a:lstStyle/>
          <a:p>
            <a:pPr>
              <a:defRPr/>
            </a:pPr>
            <a:endParaRPr lang="en-US" dirty="0">
              <a:latin typeface="Arial" pitchFamily="34" charset="0"/>
            </a:endParaRPr>
          </a:p>
        </p:txBody>
      </p:sp>
      <p:sp>
        <p:nvSpPr>
          <p:cNvPr id="763921" name="Text Box 17"/>
          <p:cNvSpPr txBox="1">
            <a:spLocks noChangeArrowheads="1"/>
          </p:cNvSpPr>
          <p:nvPr/>
        </p:nvSpPr>
        <p:spPr bwMode="auto">
          <a:xfrm>
            <a:off x="7151688" y="3065463"/>
            <a:ext cx="1579562" cy="479425"/>
          </a:xfrm>
          <a:prstGeom prst="rect">
            <a:avLst/>
          </a:prstGeom>
          <a:noFill/>
          <a:ln w="9525">
            <a:noFill/>
            <a:miter lim="800000"/>
            <a:headEnd/>
            <a:tailEnd/>
          </a:ln>
          <a:effectLst/>
        </p:spPr>
        <p:txBody>
          <a:bodyPr>
            <a:spAutoFit/>
          </a:bodyPr>
          <a:lstStyle/>
          <a:p>
            <a:pPr>
              <a:lnSpc>
                <a:spcPct val="90000"/>
              </a:lnSpc>
              <a:buFontTx/>
              <a:buNone/>
              <a:defRPr/>
            </a:pPr>
            <a:r>
              <a:rPr lang="en-US" sz="1400" dirty="0">
                <a:effectLst>
                  <a:outerShdw blurRad="38100" dist="38100" dir="2700000" algn="tl">
                    <a:srgbClr val="000000"/>
                  </a:outerShdw>
                </a:effectLst>
                <a:latin typeface="Arial" pitchFamily="34" charset="0"/>
                <a:cs typeface="Arial" pitchFamily="34" charset="0"/>
              </a:rPr>
              <a:t>Communications Server 2007</a:t>
            </a:r>
          </a:p>
        </p:txBody>
      </p:sp>
      <p:sp>
        <p:nvSpPr>
          <p:cNvPr id="763922" name="Line 18"/>
          <p:cNvSpPr>
            <a:spLocks noChangeShapeType="1"/>
          </p:cNvSpPr>
          <p:nvPr/>
        </p:nvSpPr>
        <p:spPr bwMode="auto">
          <a:xfrm flipH="1" flipV="1">
            <a:off x="7007225" y="3965575"/>
            <a:ext cx="284163" cy="693738"/>
          </a:xfrm>
          <a:prstGeom prst="line">
            <a:avLst/>
          </a:prstGeom>
          <a:noFill/>
          <a:ln w="38100">
            <a:solidFill>
              <a:schemeClr val="tx1"/>
            </a:solidFill>
            <a:round/>
            <a:headEnd/>
            <a:tailEnd/>
          </a:ln>
          <a:effectLst>
            <a:outerShdw dist="35921" dir="2700000" algn="ctr" rotWithShape="0">
              <a:schemeClr val="bg2"/>
            </a:outerShdw>
          </a:effectLst>
        </p:spPr>
        <p:txBody>
          <a:bodyPr>
            <a:spAutoFit/>
          </a:bodyPr>
          <a:lstStyle/>
          <a:p>
            <a:pPr>
              <a:defRPr/>
            </a:pPr>
            <a:endParaRPr lang="en-US" dirty="0">
              <a:latin typeface="Arial" pitchFamily="34" charset="0"/>
            </a:endParaRPr>
          </a:p>
        </p:txBody>
      </p:sp>
      <p:pic>
        <p:nvPicPr>
          <p:cNvPr id="28691" name="Picture 19" descr="blue-user"/>
          <p:cNvPicPr>
            <a:picLocks noChangeAspect="1" noChangeArrowheads="1"/>
          </p:cNvPicPr>
          <p:nvPr/>
        </p:nvPicPr>
        <p:blipFill>
          <a:blip r:embed="rId4"/>
          <a:srcRect/>
          <a:stretch>
            <a:fillRect/>
          </a:stretch>
        </p:blipFill>
        <p:spPr bwMode="auto">
          <a:xfrm>
            <a:off x="5943600" y="4348163"/>
            <a:ext cx="365125" cy="466725"/>
          </a:xfrm>
          <a:prstGeom prst="rect">
            <a:avLst/>
          </a:prstGeom>
          <a:noFill/>
          <a:ln w="9525">
            <a:noFill/>
            <a:miter lim="800000"/>
            <a:headEnd/>
            <a:tailEnd/>
          </a:ln>
        </p:spPr>
      </p:pic>
      <p:pic>
        <p:nvPicPr>
          <p:cNvPr id="28692" name="Picture 20" descr="blue-user"/>
          <p:cNvPicPr>
            <a:picLocks noChangeAspect="1" noChangeArrowheads="1"/>
          </p:cNvPicPr>
          <p:nvPr/>
        </p:nvPicPr>
        <p:blipFill>
          <a:blip r:embed="rId6"/>
          <a:srcRect/>
          <a:stretch>
            <a:fillRect/>
          </a:stretch>
        </p:blipFill>
        <p:spPr bwMode="auto">
          <a:xfrm>
            <a:off x="7151688" y="4570413"/>
            <a:ext cx="423862" cy="542925"/>
          </a:xfrm>
          <a:prstGeom prst="rect">
            <a:avLst/>
          </a:prstGeom>
          <a:noFill/>
          <a:ln w="9525">
            <a:noFill/>
            <a:miter lim="800000"/>
            <a:headEnd/>
            <a:tailEnd/>
          </a:ln>
        </p:spPr>
      </p:pic>
      <p:sp>
        <p:nvSpPr>
          <p:cNvPr id="763925" name="Text Box 21"/>
          <p:cNvSpPr txBox="1">
            <a:spLocks noChangeArrowheads="1"/>
          </p:cNvSpPr>
          <p:nvPr/>
        </p:nvSpPr>
        <p:spPr bwMode="auto">
          <a:xfrm>
            <a:off x="6330950" y="5248275"/>
            <a:ext cx="2144713" cy="523875"/>
          </a:xfrm>
          <a:prstGeom prst="rect">
            <a:avLst/>
          </a:prstGeom>
          <a:noFill/>
          <a:ln w="12700">
            <a:noFill/>
            <a:miter lim="800000"/>
            <a:headEnd/>
            <a:tailEnd/>
          </a:ln>
          <a:effectLst/>
        </p:spPr>
        <p:txBody>
          <a:bodyPr wrap="none">
            <a:spAutoFit/>
          </a:bodyPr>
          <a:lstStyle/>
          <a:p>
            <a:pPr algn="ctr">
              <a:buFontTx/>
              <a:buNone/>
              <a:defRPr/>
            </a:pPr>
            <a:r>
              <a:rPr lang="en-US" sz="1400" dirty="0">
                <a:effectLst>
                  <a:outerShdw blurRad="38100" dist="38100" dir="2700000" algn="tl">
                    <a:srgbClr val="000000"/>
                  </a:outerShdw>
                </a:effectLst>
                <a:latin typeface="Arial" pitchFamily="34" charset="0"/>
              </a:rPr>
              <a:t>Communications Server </a:t>
            </a:r>
            <a:br>
              <a:rPr lang="en-US" sz="1400" dirty="0">
                <a:effectLst>
                  <a:outerShdw blurRad="38100" dist="38100" dir="2700000" algn="tl">
                    <a:srgbClr val="000000"/>
                  </a:outerShdw>
                </a:effectLst>
                <a:latin typeface="Arial" pitchFamily="34" charset="0"/>
              </a:rPr>
            </a:br>
            <a:r>
              <a:rPr lang="en-US" sz="1400" dirty="0">
                <a:effectLst>
                  <a:outerShdw blurRad="38100" dist="38100" dir="2700000" algn="tl">
                    <a:srgbClr val="000000"/>
                  </a:outerShdw>
                </a:effectLst>
                <a:latin typeface="Arial" pitchFamily="34" charset="0"/>
              </a:rPr>
              <a:t>clients</a:t>
            </a:r>
          </a:p>
        </p:txBody>
      </p:sp>
      <p:sp>
        <p:nvSpPr>
          <p:cNvPr id="763926" name="Line 22"/>
          <p:cNvSpPr>
            <a:spLocks noChangeShapeType="1"/>
          </p:cNvSpPr>
          <p:nvPr/>
        </p:nvSpPr>
        <p:spPr bwMode="auto">
          <a:xfrm flipV="1">
            <a:off x="6234113" y="3848100"/>
            <a:ext cx="449262" cy="615950"/>
          </a:xfrm>
          <a:prstGeom prst="line">
            <a:avLst/>
          </a:prstGeom>
          <a:noFill/>
          <a:ln w="38100">
            <a:solidFill>
              <a:schemeClr val="tx1"/>
            </a:solidFill>
            <a:round/>
            <a:headEnd/>
            <a:tailEnd/>
          </a:ln>
          <a:effectLst>
            <a:outerShdw dist="35921" dir="2700000" algn="ctr" rotWithShape="0">
              <a:schemeClr val="bg2"/>
            </a:outerShdw>
          </a:effectLst>
        </p:spPr>
        <p:txBody>
          <a:bodyPr>
            <a:spAutoFit/>
          </a:bodyPr>
          <a:lstStyle/>
          <a:p>
            <a:pPr>
              <a:defRPr/>
            </a:pPr>
            <a:endParaRPr lang="en-US" dirty="0">
              <a:latin typeface="Arial" pitchFamily="34" charset="0"/>
            </a:endParaRPr>
          </a:p>
        </p:txBody>
      </p:sp>
      <p:sp>
        <p:nvSpPr>
          <p:cNvPr id="763927" name="Line 23"/>
          <p:cNvSpPr>
            <a:spLocks noChangeShapeType="1"/>
          </p:cNvSpPr>
          <p:nvPr/>
        </p:nvSpPr>
        <p:spPr bwMode="auto">
          <a:xfrm flipV="1">
            <a:off x="6680200" y="3886200"/>
            <a:ext cx="88900" cy="906463"/>
          </a:xfrm>
          <a:prstGeom prst="line">
            <a:avLst/>
          </a:prstGeom>
          <a:noFill/>
          <a:ln w="38100">
            <a:solidFill>
              <a:schemeClr val="tx1"/>
            </a:solidFill>
            <a:round/>
            <a:headEnd/>
            <a:tailEnd/>
          </a:ln>
          <a:effectLst>
            <a:outerShdw dist="35921" dir="2700000" algn="ctr" rotWithShape="0">
              <a:schemeClr val="bg2"/>
            </a:outerShdw>
          </a:effectLst>
        </p:spPr>
        <p:txBody>
          <a:bodyPr>
            <a:spAutoFit/>
          </a:bodyPr>
          <a:lstStyle/>
          <a:p>
            <a:pPr>
              <a:defRPr/>
            </a:pPr>
            <a:endParaRPr lang="en-US" dirty="0">
              <a:latin typeface="Arial" pitchFamily="34" charset="0"/>
            </a:endParaRPr>
          </a:p>
        </p:txBody>
      </p:sp>
      <p:pic>
        <p:nvPicPr>
          <p:cNvPr id="28696" name="Picture 24" descr="blue-user"/>
          <p:cNvPicPr>
            <a:picLocks noChangeAspect="1" noChangeArrowheads="1"/>
          </p:cNvPicPr>
          <p:nvPr/>
        </p:nvPicPr>
        <p:blipFill>
          <a:blip r:embed="rId4"/>
          <a:srcRect/>
          <a:stretch>
            <a:fillRect/>
          </a:stretch>
        </p:blipFill>
        <p:spPr bwMode="auto">
          <a:xfrm>
            <a:off x="6497638" y="4713288"/>
            <a:ext cx="365125" cy="466725"/>
          </a:xfrm>
          <a:prstGeom prst="rect">
            <a:avLst/>
          </a:prstGeom>
          <a:noFill/>
          <a:ln w="9525">
            <a:noFill/>
            <a:miter lim="800000"/>
            <a:headEnd/>
            <a:tailEnd/>
          </a:ln>
        </p:spPr>
      </p:pic>
      <p:pic>
        <p:nvPicPr>
          <p:cNvPr id="28697" name="Picture 25" descr="RTC Server sm"/>
          <p:cNvPicPr>
            <a:picLocks noChangeAspect="1" noChangeArrowheads="1"/>
          </p:cNvPicPr>
          <p:nvPr/>
        </p:nvPicPr>
        <p:blipFill>
          <a:blip r:embed="rId7"/>
          <a:srcRect/>
          <a:stretch>
            <a:fillRect/>
          </a:stretch>
        </p:blipFill>
        <p:spPr bwMode="auto">
          <a:xfrm>
            <a:off x="6338888" y="2689225"/>
            <a:ext cx="1012825" cy="1414463"/>
          </a:xfrm>
          <a:prstGeom prst="rect">
            <a:avLst/>
          </a:prstGeom>
          <a:noFill/>
          <a:ln w="9525">
            <a:noFill/>
            <a:miter lim="800000"/>
            <a:headEnd/>
            <a:tailEnd/>
          </a:ln>
        </p:spPr>
      </p:pic>
      <p:sp>
        <p:nvSpPr>
          <p:cNvPr id="763930" name="Line 26"/>
          <p:cNvSpPr>
            <a:spLocks noChangeShapeType="1"/>
          </p:cNvSpPr>
          <p:nvPr/>
        </p:nvSpPr>
        <p:spPr bwMode="auto">
          <a:xfrm flipH="1" flipV="1">
            <a:off x="3763963" y="2392363"/>
            <a:ext cx="1497012" cy="17462"/>
          </a:xfrm>
          <a:prstGeom prst="line">
            <a:avLst/>
          </a:prstGeom>
          <a:noFill/>
          <a:ln w="38100">
            <a:solidFill>
              <a:schemeClr val="tx1"/>
            </a:solidFill>
            <a:round/>
            <a:headEnd/>
            <a:tailEnd/>
          </a:ln>
          <a:effectLst>
            <a:outerShdw dist="35921" dir="2700000" algn="ctr" rotWithShape="0">
              <a:schemeClr val="bg2"/>
            </a:outerShdw>
          </a:effectLst>
        </p:spPr>
        <p:txBody>
          <a:bodyPr>
            <a:spAutoFit/>
          </a:bodyPr>
          <a:lstStyle/>
          <a:p>
            <a:pPr>
              <a:defRPr/>
            </a:pPr>
            <a:endParaRPr lang="en-US" dirty="0">
              <a:latin typeface="Arial" pitchFamily="34" charset="0"/>
            </a:endParaRPr>
          </a:p>
        </p:txBody>
      </p:sp>
      <p:grpSp>
        <p:nvGrpSpPr>
          <p:cNvPr id="2" name="Group 27"/>
          <p:cNvGrpSpPr>
            <a:grpSpLocks/>
          </p:cNvGrpSpPr>
          <p:nvPr/>
        </p:nvGrpSpPr>
        <p:grpSpPr bwMode="auto">
          <a:xfrm>
            <a:off x="4930775" y="2047875"/>
            <a:ext cx="1368425" cy="1263650"/>
            <a:chOff x="1683" y="1104"/>
            <a:chExt cx="1491" cy="1668"/>
          </a:xfrm>
        </p:grpSpPr>
        <p:sp>
          <p:nvSpPr>
            <p:cNvPr id="763932" name="Text Box 28"/>
            <p:cNvSpPr txBox="1">
              <a:spLocks noChangeArrowheads="1"/>
            </p:cNvSpPr>
            <p:nvPr/>
          </p:nvSpPr>
          <p:spPr bwMode="auto">
            <a:xfrm>
              <a:off x="1683" y="2053"/>
              <a:ext cx="1491" cy="719"/>
            </a:xfrm>
            <a:prstGeom prst="rect">
              <a:avLst/>
            </a:prstGeom>
            <a:noFill/>
            <a:ln w="9525" algn="ctr">
              <a:noFill/>
              <a:miter lim="800000"/>
              <a:headEnd/>
              <a:tailEnd/>
            </a:ln>
            <a:effectLst/>
          </p:spPr>
          <p:txBody>
            <a:bodyPr wrap="none">
              <a:spAutoFit/>
            </a:bodyPr>
            <a:lstStyle/>
            <a:p>
              <a:pPr algn="ctr">
                <a:lnSpc>
                  <a:spcPct val="65000"/>
                </a:lnSpc>
                <a:spcBef>
                  <a:spcPct val="25000"/>
                </a:spcBef>
                <a:buClr>
                  <a:schemeClr val="tx2"/>
                </a:buClr>
                <a:buFont typeface="Wingdings" pitchFamily="2" charset="2"/>
                <a:buNone/>
                <a:defRPr/>
              </a:pPr>
              <a:r>
                <a:rPr lang="en-US" sz="1200" dirty="0">
                  <a:effectLst>
                    <a:outerShdw blurRad="38100" dist="38100" dir="2700000" algn="tl">
                      <a:srgbClr val="000000"/>
                    </a:outerShdw>
                  </a:effectLst>
                  <a:latin typeface="Arial" pitchFamily="34" charset="0"/>
                  <a:cs typeface="Arial" pitchFamily="34" charset="0"/>
                </a:rPr>
                <a:t>Communications </a:t>
              </a:r>
            </a:p>
            <a:p>
              <a:pPr algn="ctr">
                <a:lnSpc>
                  <a:spcPct val="65000"/>
                </a:lnSpc>
                <a:spcBef>
                  <a:spcPct val="25000"/>
                </a:spcBef>
                <a:buClr>
                  <a:schemeClr val="tx2"/>
                </a:buClr>
                <a:buFont typeface="Wingdings" pitchFamily="2" charset="2"/>
                <a:buNone/>
                <a:defRPr/>
              </a:pPr>
              <a:r>
                <a:rPr lang="en-US" sz="1200" dirty="0">
                  <a:effectLst>
                    <a:outerShdw blurRad="38100" dist="38100" dir="2700000" algn="tl">
                      <a:srgbClr val="000000"/>
                    </a:outerShdw>
                  </a:effectLst>
                  <a:latin typeface="Arial" pitchFamily="34" charset="0"/>
                  <a:cs typeface="Arial" pitchFamily="34" charset="0"/>
                </a:rPr>
                <a:t>Server 2007</a:t>
              </a:r>
            </a:p>
            <a:p>
              <a:pPr algn="ctr">
                <a:lnSpc>
                  <a:spcPct val="65000"/>
                </a:lnSpc>
                <a:spcBef>
                  <a:spcPct val="25000"/>
                </a:spcBef>
                <a:buClr>
                  <a:schemeClr val="tx2"/>
                </a:buClr>
                <a:buFont typeface="Wingdings" pitchFamily="2" charset="2"/>
                <a:buNone/>
                <a:defRPr/>
              </a:pPr>
              <a:r>
                <a:rPr lang="en-US" sz="1200" dirty="0">
                  <a:effectLst>
                    <a:outerShdw blurRad="38100" dist="38100" dir="2700000" algn="tl">
                      <a:srgbClr val="000000"/>
                    </a:outerShdw>
                  </a:effectLst>
                  <a:latin typeface="Arial" pitchFamily="34" charset="0"/>
                  <a:cs typeface="Arial" pitchFamily="34" charset="0"/>
                </a:rPr>
                <a:t>Access Edge</a:t>
              </a:r>
            </a:p>
          </p:txBody>
        </p:sp>
        <p:pic>
          <p:nvPicPr>
            <p:cNvPr id="28712" name="Picture 29" descr="ISAS - firewall sm"/>
            <p:cNvPicPr>
              <a:picLocks noChangeAspect="1" noChangeArrowheads="1"/>
            </p:cNvPicPr>
            <p:nvPr/>
          </p:nvPicPr>
          <p:blipFill>
            <a:blip r:embed="rId8"/>
            <a:srcRect/>
            <a:stretch>
              <a:fillRect/>
            </a:stretch>
          </p:blipFill>
          <p:spPr bwMode="auto">
            <a:xfrm>
              <a:off x="2016" y="1104"/>
              <a:ext cx="580" cy="912"/>
            </a:xfrm>
            <a:prstGeom prst="rect">
              <a:avLst/>
            </a:prstGeom>
            <a:noFill/>
            <a:ln w="9525">
              <a:noFill/>
              <a:miter lim="800000"/>
              <a:headEnd/>
              <a:tailEnd/>
            </a:ln>
          </p:spPr>
        </p:pic>
      </p:grpSp>
      <p:grpSp>
        <p:nvGrpSpPr>
          <p:cNvPr id="3" name="Group 30"/>
          <p:cNvGrpSpPr>
            <a:grpSpLocks/>
          </p:cNvGrpSpPr>
          <p:nvPr/>
        </p:nvGrpSpPr>
        <p:grpSpPr bwMode="auto">
          <a:xfrm>
            <a:off x="2719388" y="2105025"/>
            <a:ext cx="1627187" cy="1249363"/>
            <a:chOff x="1440" y="1104"/>
            <a:chExt cx="1698" cy="1682"/>
          </a:xfrm>
        </p:grpSpPr>
        <p:sp>
          <p:nvSpPr>
            <p:cNvPr id="763935" name="Line 31"/>
            <p:cNvSpPr>
              <a:spLocks noChangeShapeType="1"/>
            </p:cNvSpPr>
            <p:nvPr/>
          </p:nvSpPr>
          <p:spPr bwMode="auto">
            <a:xfrm flipH="1">
              <a:off x="1440" y="1585"/>
              <a:ext cx="673" cy="336"/>
            </a:xfrm>
            <a:prstGeom prst="line">
              <a:avLst/>
            </a:prstGeom>
            <a:noFill/>
            <a:ln w="38100">
              <a:solidFill>
                <a:schemeClr val="tx1"/>
              </a:solidFill>
              <a:round/>
              <a:headEnd/>
              <a:tailEnd/>
            </a:ln>
            <a:effectLst>
              <a:outerShdw dist="35921" dir="2700000" algn="ctr" rotWithShape="0">
                <a:schemeClr val="bg2"/>
              </a:outerShdw>
            </a:effectLst>
          </p:spPr>
          <p:txBody>
            <a:bodyPr>
              <a:spAutoFit/>
            </a:bodyPr>
            <a:lstStyle/>
            <a:p>
              <a:pPr>
                <a:defRPr/>
              </a:pPr>
              <a:endParaRPr lang="en-US" dirty="0">
                <a:latin typeface="Arial" pitchFamily="34" charset="0"/>
              </a:endParaRPr>
            </a:p>
          </p:txBody>
        </p:sp>
        <p:grpSp>
          <p:nvGrpSpPr>
            <p:cNvPr id="4" name="Group 32"/>
            <p:cNvGrpSpPr>
              <a:grpSpLocks/>
            </p:cNvGrpSpPr>
            <p:nvPr/>
          </p:nvGrpSpPr>
          <p:grpSpPr bwMode="auto">
            <a:xfrm>
              <a:off x="1710" y="1104"/>
              <a:ext cx="1428" cy="1682"/>
              <a:chOff x="1710" y="1104"/>
              <a:chExt cx="1428" cy="1682"/>
            </a:xfrm>
          </p:grpSpPr>
          <p:sp>
            <p:nvSpPr>
              <p:cNvPr id="763937" name="Text Box 33"/>
              <p:cNvSpPr txBox="1">
                <a:spLocks noChangeArrowheads="1"/>
              </p:cNvSpPr>
              <p:nvPr/>
            </p:nvSpPr>
            <p:spPr bwMode="auto">
              <a:xfrm>
                <a:off x="1710" y="2053"/>
                <a:ext cx="1428" cy="733"/>
              </a:xfrm>
              <a:prstGeom prst="rect">
                <a:avLst/>
              </a:prstGeom>
              <a:noFill/>
              <a:ln w="9525" algn="ctr">
                <a:noFill/>
                <a:miter lim="800000"/>
                <a:headEnd/>
                <a:tailEnd/>
              </a:ln>
              <a:effectLst/>
            </p:spPr>
            <p:txBody>
              <a:bodyPr wrap="none">
                <a:spAutoFit/>
              </a:bodyPr>
              <a:lstStyle/>
              <a:p>
                <a:pPr algn="ctr">
                  <a:lnSpc>
                    <a:spcPct val="65000"/>
                  </a:lnSpc>
                  <a:spcBef>
                    <a:spcPct val="25000"/>
                  </a:spcBef>
                  <a:buClr>
                    <a:schemeClr val="tx2"/>
                  </a:buClr>
                  <a:buFont typeface="Wingdings" pitchFamily="2" charset="2"/>
                  <a:buNone/>
                  <a:defRPr/>
                </a:pPr>
                <a:r>
                  <a:rPr lang="en-US" sz="1200" dirty="0">
                    <a:effectLst>
                      <a:outerShdw blurRad="38100" dist="38100" dir="2700000" algn="tl">
                        <a:srgbClr val="000000"/>
                      </a:outerShdw>
                    </a:effectLst>
                    <a:latin typeface="Arial" pitchFamily="34" charset="0"/>
                    <a:cs typeface="Arial" pitchFamily="34" charset="0"/>
                  </a:rPr>
                  <a:t>Communications </a:t>
                </a:r>
              </a:p>
              <a:p>
                <a:pPr algn="ctr">
                  <a:lnSpc>
                    <a:spcPct val="65000"/>
                  </a:lnSpc>
                  <a:spcBef>
                    <a:spcPct val="25000"/>
                  </a:spcBef>
                  <a:buClr>
                    <a:schemeClr val="tx2"/>
                  </a:buClr>
                  <a:buFont typeface="Wingdings" pitchFamily="2" charset="2"/>
                  <a:buNone/>
                  <a:defRPr/>
                </a:pPr>
                <a:r>
                  <a:rPr lang="en-US" sz="1200" dirty="0">
                    <a:effectLst>
                      <a:outerShdw blurRad="38100" dist="38100" dir="2700000" algn="tl">
                        <a:srgbClr val="000000"/>
                      </a:outerShdw>
                    </a:effectLst>
                    <a:latin typeface="Arial" pitchFamily="34" charset="0"/>
                    <a:cs typeface="Arial" pitchFamily="34" charset="0"/>
                  </a:rPr>
                  <a:t>Server 2007 </a:t>
                </a:r>
              </a:p>
              <a:p>
                <a:pPr algn="ctr">
                  <a:lnSpc>
                    <a:spcPct val="65000"/>
                  </a:lnSpc>
                  <a:spcBef>
                    <a:spcPct val="25000"/>
                  </a:spcBef>
                  <a:buClr>
                    <a:schemeClr val="tx2"/>
                  </a:buClr>
                  <a:buFont typeface="Wingdings" pitchFamily="2" charset="2"/>
                  <a:buNone/>
                  <a:defRPr/>
                </a:pPr>
                <a:r>
                  <a:rPr lang="en-US" sz="1200" dirty="0">
                    <a:effectLst>
                      <a:outerShdw blurRad="38100" dist="38100" dir="2700000" algn="tl">
                        <a:srgbClr val="000000"/>
                      </a:outerShdw>
                    </a:effectLst>
                    <a:latin typeface="Arial" pitchFamily="34" charset="0"/>
                    <a:cs typeface="Arial" pitchFamily="34" charset="0"/>
                  </a:rPr>
                  <a:t>Access Edge</a:t>
                </a:r>
              </a:p>
            </p:txBody>
          </p:sp>
          <p:pic>
            <p:nvPicPr>
              <p:cNvPr id="28710" name="Picture 34" descr="ISAS - firewall sm"/>
              <p:cNvPicPr>
                <a:picLocks noChangeAspect="1" noChangeArrowheads="1"/>
              </p:cNvPicPr>
              <p:nvPr/>
            </p:nvPicPr>
            <p:blipFill>
              <a:blip r:embed="rId8"/>
              <a:srcRect/>
              <a:stretch>
                <a:fillRect/>
              </a:stretch>
            </p:blipFill>
            <p:spPr bwMode="auto">
              <a:xfrm>
                <a:off x="2016" y="1104"/>
                <a:ext cx="580" cy="912"/>
              </a:xfrm>
              <a:prstGeom prst="rect">
                <a:avLst/>
              </a:prstGeom>
              <a:noFill/>
              <a:ln w="9525">
                <a:noFill/>
                <a:miter lim="800000"/>
                <a:headEnd/>
                <a:tailEnd/>
              </a:ln>
            </p:spPr>
          </p:pic>
        </p:grpSp>
      </p:grpSp>
      <p:pic>
        <p:nvPicPr>
          <p:cNvPr id="28701" name="Picture 35" descr="XP icon security"/>
          <p:cNvPicPr>
            <a:picLocks noChangeAspect="1" noChangeArrowheads="1"/>
          </p:cNvPicPr>
          <p:nvPr/>
        </p:nvPicPr>
        <p:blipFill>
          <a:blip r:embed="rId9"/>
          <a:srcRect/>
          <a:stretch>
            <a:fillRect/>
          </a:stretch>
        </p:blipFill>
        <p:spPr bwMode="auto">
          <a:xfrm>
            <a:off x="4281488" y="2090738"/>
            <a:ext cx="277812" cy="433387"/>
          </a:xfrm>
          <a:prstGeom prst="rect">
            <a:avLst/>
          </a:prstGeom>
          <a:noFill/>
          <a:ln w="9525">
            <a:noFill/>
            <a:miter lim="800000"/>
            <a:headEnd/>
            <a:tailEnd/>
          </a:ln>
        </p:spPr>
      </p:pic>
      <p:pic>
        <p:nvPicPr>
          <p:cNvPr id="28702" name="Picture 36" descr="RTC Server sm"/>
          <p:cNvPicPr>
            <a:picLocks noChangeAspect="1" noChangeArrowheads="1"/>
          </p:cNvPicPr>
          <p:nvPr/>
        </p:nvPicPr>
        <p:blipFill>
          <a:blip r:embed="rId7"/>
          <a:srcRect/>
          <a:stretch>
            <a:fillRect/>
          </a:stretch>
        </p:blipFill>
        <p:spPr bwMode="auto">
          <a:xfrm>
            <a:off x="2071688" y="2613025"/>
            <a:ext cx="844550" cy="1179513"/>
          </a:xfrm>
          <a:prstGeom prst="rect">
            <a:avLst/>
          </a:prstGeom>
          <a:noFill/>
          <a:ln w="9525">
            <a:noFill/>
            <a:miter lim="800000"/>
            <a:headEnd/>
            <a:tailEnd/>
          </a:ln>
        </p:spPr>
      </p:pic>
      <p:pic>
        <p:nvPicPr>
          <p:cNvPr id="28703" name="Picture 35" descr="XP icon security"/>
          <p:cNvPicPr>
            <a:picLocks noChangeAspect="1" noChangeArrowheads="1"/>
          </p:cNvPicPr>
          <p:nvPr/>
        </p:nvPicPr>
        <p:blipFill>
          <a:blip r:embed="rId9"/>
          <a:srcRect/>
          <a:stretch>
            <a:fillRect/>
          </a:stretch>
        </p:blipFill>
        <p:spPr bwMode="auto">
          <a:xfrm>
            <a:off x="6053138" y="2349500"/>
            <a:ext cx="277812" cy="433388"/>
          </a:xfrm>
          <a:prstGeom prst="rect">
            <a:avLst/>
          </a:prstGeom>
          <a:noFill/>
          <a:ln w="9525">
            <a:noFill/>
            <a:miter lim="800000"/>
            <a:headEnd/>
            <a:tailEnd/>
          </a:ln>
        </p:spPr>
      </p:pic>
      <p:pic>
        <p:nvPicPr>
          <p:cNvPr id="28704" name="Picture 35" descr="XP icon security"/>
          <p:cNvPicPr>
            <a:picLocks noChangeAspect="1" noChangeArrowheads="1"/>
          </p:cNvPicPr>
          <p:nvPr/>
        </p:nvPicPr>
        <p:blipFill>
          <a:blip r:embed="rId9"/>
          <a:srcRect/>
          <a:stretch>
            <a:fillRect/>
          </a:stretch>
        </p:blipFill>
        <p:spPr bwMode="auto">
          <a:xfrm>
            <a:off x="2801938" y="2305050"/>
            <a:ext cx="277812" cy="433388"/>
          </a:xfrm>
          <a:prstGeom prst="rect">
            <a:avLst/>
          </a:prstGeom>
          <a:noFill/>
          <a:ln w="9525">
            <a:noFill/>
            <a:miter lim="800000"/>
            <a:headEnd/>
            <a:tailEnd/>
          </a:ln>
        </p:spPr>
      </p:pic>
      <p:sp>
        <p:nvSpPr>
          <p:cNvPr id="39" name="Text Box 10"/>
          <p:cNvSpPr txBox="1">
            <a:spLocks noChangeArrowheads="1"/>
          </p:cNvSpPr>
          <p:nvPr/>
        </p:nvSpPr>
        <p:spPr bwMode="auto">
          <a:xfrm>
            <a:off x="6011863" y="2147888"/>
            <a:ext cx="530225" cy="244475"/>
          </a:xfrm>
          <a:prstGeom prst="rect">
            <a:avLst/>
          </a:prstGeom>
          <a:noFill/>
          <a:ln w="12700" algn="ctr">
            <a:noFill/>
            <a:miter lim="800000"/>
            <a:headEnd type="none" w="sm" len="sm"/>
            <a:tailEnd type="none" w="sm" len="sm"/>
          </a:ln>
          <a:effectLst/>
        </p:spPr>
        <p:txBody>
          <a:bodyPr wrap="none">
            <a:spAutoFit/>
          </a:bodyPr>
          <a:lstStyle/>
          <a:p>
            <a:pPr eaLnBrk="0" hangingPunct="0">
              <a:defRPr/>
            </a:pPr>
            <a:r>
              <a:rPr lang="en-US" sz="1000" dirty="0">
                <a:effectLst>
                  <a:outerShdw blurRad="38100" dist="38100" dir="2700000" algn="tl">
                    <a:srgbClr val="000000"/>
                  </a:outerShdw>
                </a:effectLst>
                <a:latin typeface="Arial" pitchFamily="34" charset="0"/>
                <a:cs typeface="Arial" pitchFamily="34" charset="0"/>
              </a:rPr>
              <a:t>MTLS</a:t>
            </a:r>
          </a:p>
        </p:txBody>
      </p:sp>
      <p:sp>
        <p:nvSpPr>
          <p:cNvPr id="40" name="Text Box 10"/>
          <p:cNvSpPr txBox="1">
            <a:spLocks noChangeArrowheads="1"/>
          </p:cNvSpPr>
          <p:nvPr/>
        </p:nvSpPr>
        <p:spPr bwMode="auto">
          <a:xfrm>
            <a:off x="2651125" y="2066925"/>
            <a:ext cx="530225" cy="244475"/>
          </a:xfrm>
          <a:prstGeom prst="rect">
            <a:avLst/>
          </a:prstGeom>
          <a:noFill/>
          <a:ln w="12700" algn="ctr">
            <a:noFill/>
            <a:miter lim="800000"/>
            <a:headEnd type="none" w="sm" len="sm"/>
            <a:tailEnd type="none" w="sm" len="sm"/>
          </a:ln>
          <a:effectLst/>
        </p:spPr>
        <p:txBody>
          <a:bodyPr wrap="none">
            <a:spAutoFit/>
          </a:bodyPr>
          <a:lstStyle/>
          <a:p>
            <a:pPr eaLnBrk="0" hangingPunct="0">
              <a:defRPr/>
            </a:pPr>
            <a:r>
              <a:rPr lang="en-US" sz="1000" dirty="0">
                <a:effectLst>
                  <a:outerShdw blurRad="38100" dist="38100" dir="2700000" algn="tl">
                    <a:srgbClr val="000000"/>
                  </a:outerShdw>
                </a:effectLst>
                <a:latin typeface="Arial" pitchFamily="34" charset="0"/>
                <a:cs typeface="Arial" pitchFamily="34" charset="0"/>
              </a:rPr>
              <a:t>MTLS</a:t>
            </a: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YellowRectangle"/>
          <p:cNvPicPr>
            <a:picLocks noChangeAspect="1" noChangeArrowheads="1"/>
          </p:cNvPicPr>
          <p:nvPr/>
        </p:nvPicPr>
        <p:blipFill>
          <a:blip r:embed="rId2"/>
          <a:srcRect/>
          <a:stretch>
            <a:fillRect/>
          </a:stretch>
        </p:blipFill>
        <p:spPr bwMode="auto">
          <a:xfrm>
            <a:off x="5410200" y="4641850"/>
            <a:ext cx="3429000" cy="1393825"/>
          </a:xfrm>
          <a:prstGeom prst="rect">
            <a:avLst/>
          </a:prstGeom>
          <a:noFill/>
          <a:ln w="9525">
            <a:noFill/>
            <a:miter lim="800000"/>
            <a:headEnd/>
            <a:tailEnd/>
          </a:ln>
        </p:spPr>
      </p:pic>
      <p:pic>
        <p:nvPicPr>
          <p:cNvPr id="29699" name="Picture 3" descr="BlueRectangle"/>
          <p:cNvPicPr>
            <a:picLocks noChangeAspect="1" noChangeArrowheads="1"/>
          </p:cNvPicPr>
          <p:nvPr/>
        </p:nvPicPr>
        <p:blipFill>
          <a:blip r:embed="rId3"/>
          <a:srcRect/>
          <a:stretch>
            <a:fillRect/>
          </a:stretch>
        </p:blipFill>
        <p:spPr bwMode="auto">
          <a:xfrm>
            <a:off x="5410200" y="2940050"/>
            <a:ext cx="3429000" cy="1393825"/>
          </a:xfrm>
          <a:prstGeom prst="rect">
            <a:avLst/>
          </a:prstGeom>
          <a:noFill/>
          <a:ln w="9525">
            <a:noFill/>
            <a:miter lim="800000"/>
            <a:headEnd/>
            <a:tailEnd/>
          </a:ln>
        </p:spPr>
      </p:pic>
      <p:pic>
        <p:nvPicPr>
          <p:cNvPr id="29700" name="Picture 4" descr="RedRectangle"/>
          <p:cNvPicPr>
            <a:picLocks noChangeAspect="1" noChangeArrowheads="1"/>
          </p:cNvPicPr>
          <p:nvPr/>
        </p:nvPicPr>
        <p:blipFill>
          <a:blip r:embed="rId4"/>
          <a:srcRect/>
          <a:stretch>
            <a:fillRect/>
          </a:stretch>
        </p:blipFill>
        <p:spPr bwMode="auto">
          <a:xfrm>
            <a:off x="5410200" y="1258888"/>
            <a:ext cx="3429000" cy="1393825"/>
          </a:xfrm>
          <a:prstGeom prst="rect">
            <a:avLst/>
          </a:prstGeom>
          <a:noFill/>
          <a:ln w="9525">
            <a:noFill/>
            <a:miter lim="800000"/>
            <a:headEnd/>
            <a:tailEnd/>
          </a:ln>
        </p:spPr>
      </p:pic>
      <p:pic>
        <p:nvPicPr>
          <p:cNvPr id="29701" name="Picture 5" descr="blocks"/>
          <p:cNvPicPr>
            <a:picLocks noChangeAspect="1" noChangeArrowheads="1"/>
          </p:cNvPicPr>
          <p:nvPr/>
        </p:nvPicPr>
        <p:blipFill>
          <a:blip r:embed="rId5"/>
          <a:srcRect l="33801" r="32899" b="14644"/>
          <a:stretch>
            <a:fillRect/>
          </a:stretch>
        </p:blipFill>
        <p:spPr bwMode="auto">
          <a:xfrm>
            <a:off x="236538" y="1016000"/>
            <a:ext cx="3382962" cy="3973513"/>
          </a:xfrm>
          <a:prstGeom prst="rect">
            <a:avLst/>
          </a:prstGeom>
          <a:noFill/>
          <a:ln w="9525">
            <a:noFill/>
            <a:miter lim="800000"/>
            <a:headEnd/>
            <a:tailEnd/>
          </a:ln>
        </p:spPr>
      </p:pic>
      <p:sp>
        <p:nvSpPr>
          <p:cNvPr id="1735686" name="Rectangle 6"/>
          <p:cNvSpPr>
            <a:spLocks noGrp="1" noChangeArrowheads="1"/>
          </p:cNvSpPr>
          <p:nvPr>
            <p:ph type="title"/>
          </p:nvPr>
        </p:nvSpPr>
        <p:spPr>
          <a:xfrm>
            <a:off x="127000" y="127000"/>
            <a:ext cx="9017000" cy="955675"/>
          </a:xfrm>
        </p:spPr>
        <p:txBody>
          <a:bodyPr/>
          <a:lstStyle/>
          <a:p>
            <a:r>
              <a:rPr lang="en-US" altLang="zh-TW" sz="3800" smtClean="0">
                <a:ea typeface="新細明體" charset="-120"/>
              </a:rPr>
              <a:t>Public Instant Messaging Connectivity</a:t>
            </a:r>
            <a:r>
              <a:rPr lang="en-US" altLang="zh-TW" sz="3600" smtClean="0">
                <a:ea typeface="新細明體" charset="-120"/>
              </a:rPr>
              <a:t/>
            </a:r>
            <a:br>
              <a:rPr lang="en-US" altLang="zh-TW" sz="3600" smtClean="0">
                <a:ea typeface="新細明體" charset="-120"/>
              </a:rPr>
            </a:br>
            <a:r>
              <a:rPr lang="en-US" altLang="zh-TW" sz="2800" smtClean="0">
                <a:solidFill>
                  <a:schemeClr val="accent1"/>
                </a:solidFill>
                <a:ea typeface="新細明體" charset="-120"/>
              </a:rPr>
              <a:t>With MSN, AOL, Yahoo</a:t>
            </a:r>
            <a:endParaRPr lang="en-US" altLang="zh-TW" sz="2400" smtClean="0">
              <a:solidFill>
                <a:schemeClr val="accent1"/>
              </a:solidFill>
              <a:ea typeface="新細明體" charset="-120"/>
            </a:endParaRPr>
          </a:p>
        </p:txBody>
      </p:sp>
      <p:sp>
        <p:nvSpPr>
          <p:cNvPr id="1735687" name="Rectangle 7"/>
          <p:cNvSpPr>
            <a:spLocks noChangeArrowheads="1"/>
          </p:cNvSpPr>
          <p:nvPr/>
        </p:nvSpPr>
        <p:spPr bwMode="auto">
          <a:xfrm>
            <a:off x="1801813" y="1682750"/>
            <a:ext cx="25400" cy="122238"/>
          </a:xfrm>
          <a:prstGeom prst="rect">
            <a:avLst/>
          </a:prstGeom>
          <a:noFill/>
          <a:ln w="9525">
            <a:noFill/>
            <a:miter lim="800000"/>
            <a:headEnd/>
            <a:tailEnd/>
          </a:ln>
        </p:spPr>
        <p:txBody>
          <a:bodyPr wrap="none" lIns="0" tIns="0" rIns="0" bIns="0">
            <a:spAutoFit/>
          </a:bodyPr>
          <a:lstStyle/>
          <a:p>
            <a:r>
              <a:rPr lang="en-US" altLang="zh-TW" sz="800">
                <a:solidFill>
                  <a:srgbClr val="000000"/>
                </a:solidFill>
                <a:effectLst>
                  <a:outerShdw blurRad="38100" dist="38100" dir="2700000" algn="tl">
                    <a:srgbClr val="FFFFFF"/>
                  </a:outerShdw>
                </a:effectLst>
                <a:ea typeface="新細明體" charset="-120"/>
              </a:rPr>
              <a:t> </a:t>
            </a:r>
            <a:endParaRPr lang="en-US" altLang="zh-TW">
              <a:effectLst>
                <a:outerShdw blurRad="38100" dist="38100" dir="2700000" algn="tl">
                  <a:srgbClr val="000000"/>
                </a:outerShdw>
              </a:effectLst>
              <a:ea typeface="新細明體" charset="-120"/>
            </a:endParaRPr>
          </a:p>
        </p:txBody>
      </p:sp>
      <p:sp>
        <p:nvSpPr>
          <p:cNvPr id="1735688" name="Rectangle 8"/>
          <p:cNvSpPr>
            <a:spLocks noChangeArrowheads="1"/>
          </p:cNvSpPr>
          <p:nvPr/>
        </p:nvSpPr>
        <p:spPr bwMode="auto">
          <a:xfrm>
            <a:off x="781050" y="1395413"/>
            <a:ext cx="2030413" cy="339725"/>
          </a:xfrm>
          <a:prstGeom prst="rect">
            <a:avLst/>
          </a:prstGeom>
          <a:noFill/>
          <a:ln w="9525" algn="ctr">
            <a:noFill/>
            <a:miter lim="800000"/>
            <a:headEnd/>
            <a:tailEnd/>
          </a:ln>
          <a:effectLst/>
        </p:spPr>
        <p:txBody>
          <a:bodyPr>
            <a:spAutoFit/>
          </a:bodyPr>
          <a:lstStyle/>
          <a:p>
            <a:pPr>
              <a:lnSpc>
                <a:spcPct val="90000"/>
              </a:lnSpc>
              <a:buClr>
                <a:schemeClr val="tx2"/>
              </a:buClr>
              <a:buFont typeface="Wingdings" pitchFamily="2" charset="2"/>
              <a:buNone/>
              <a:defRPr/>
            </a:pPr>
            <a:r>
              <a:rPr lang="en-US" dirty="0">
                <a:effectLst>
                  <a:outerShdw blurRad="38100" dist="38100" dir="2700000" algn="tl">
                    <a:srgbClr val="000000"/>
                  </a:outerShdw>
                </a:effectLst>
                <a:latin typeface="Arial" pitchFamily="34" charset="0"/>
                <a:cs typeface="Arial" pitchFamily="34" charset="0"/>
              </a:rPr>
              <a:t>Enterprise A</a:t>
            </a:r>
          </a:p>
        </p:txBody>
      </p:sp>
      <p:sp>
        <p:nvSpPr>
          <p:cNvPr id="1735689" name="Line 9"/>
          <p:cNvSpPr>
            <a:spLocks noChangeShapeType="1"/>
          </p:cNvSpPr>
          <p:nvPr/>
        </p:nvSpPr>
        <p:spPr bwMode="auto">
          <a:xfrm flipV="1">
            <a:off x="1181100" y="2974975"/>
            <a:ext cx="1058863" cy="700088"/>
          </a:xfrm>
          <a:prstGeom prst="line">
            <a:avLst/>
          </a:prstGeom>
          <a:noFill/>
          <a:ln w="38100">
            <a:solidFill>
              <a:schemeClr val="tx1"/>
            </a:solidFill>
            <a:round/>
            <a:headEnd/>
            <a:tailEnd/>
          </a:ln>
          <a:effectLst>
            <a:outerShdw dist="35921" dir="2700000" algn="ctr" rotWithShape="0">
              <a:schemeClr val="bg2"/>
            </a:outerShdw>
          </a:effectLst>
        </p:spPr>
        <p:txBody>
          <a:bodyPr>
            <a:spAutoFit/>
          </a:bodyPr>
          <a:lstStyle/>
          <a:p>
            <a:pPr>
              <a:defRPr/>
            </a:pPr>
            <a:endParaRPr lang="en-US" dirty="0">
              <a:latin typeface="Arial" pitchFamily="34" charset="0"/>
            </a:endParaRPr>
          </a:p>
        </p:txBody>
      </p:sp>
      <p:sp>
        <p:nvSpPr>
          <p:cNvPr id="1735690" name="Line 10"/>
          <p:cNvSpPr>
            <a:spLocks noChangeShapeType="1"/>
          </p:cNvSpPr>
          <p:nvPr/>
        </p:nvSpPr>
        <p:spPr bwMode="auto">
          <a:xfrm flipV="1">
            <a:off x="1917700" y="3187700"/>
            <a:ext cx="322263" cy="736600"/>
          </a:xfrm>
          <a:prstGeom prst="line">
            <a:avLst/>
          </a:prstGeom>
          <a:noFill/>
          <a:ln w="38100">
            <a:solidFill>
              <a:schemeClr val="tx1"/>
            </a:solidFill>
            <a:round/>
            <a:headEnd/>
            <a:tailEnd/>
          </a:ln>
          <a:effectLst>
            <a:outerShdw dist="35921" dir="2700000" algn="ctr" rotWithShape="0">
              <a:schemeClr val="bg2"/>
            </a:outerShdw>
          </a:effectLst>
        </p:spPr>
        <p:txBody>
          <a:bodyPr>
            <a:spAutoFit/>
          </a:bodyPr>
          <a:lstStyle/>
          <a:p>
            <a:pPr>
              <a:defRPr/>
            </a:pPr>
            <a:endParaRPr lang="en-US" dirty="0">
              <a:latin typeface="Arial" pitchFamily="34" charset="0"/>
            </a:endParaRPr>
          </a:p>
        </p:txBody>
      </p:sp>
      <p:grpSp>
        <p:nvGrpSpPr>
          <p:cNvPr id="2" name="Group 11"/>
          <p:cNvGrpSpPr>
            <a:grpSpLocks/>
          </p:cNvGrpSpPr>
          <p:nvPr/>
        </p:nvGrpSpPr>
        <p:grpSpPr bwMode="auto">
          <a:xfrm>
            <a:off x="461963" y="3371850"/>
            <a:ext cx="1339850" cy="855663"/>
            <a:chOff x="27" y="2880"/>
            <a:chExt cx="1452" cy="1059"/>
          </a:xfrm>
        </p:grpSpPr>
        <p:sp>
          <p:nvSpPr>
            <p:cNvPr id="1735692" name="Text Box 12"/>
            <p:cNvSpPr txBox="1">
              <a:spLocks noChangeArrowheads="1"/>
            </p:cNvSpPr>
            <p:nvPr/>
          </p:nvSpPr>
          <p:spPr bwMode="auto">
            <a:xfrm>
              <a:off x="27" y="3206"/>
              <a:ext cx="1452" cy="733"/>
            </a:xfrm>
            <a:prstGeom prst="rect">
              <a:avLst/>
            </a:prstGeom>
            <a:noFill/>
            <a:ln w="9525" algn="ctr">
              <a:noFill/>
              <a:miter lim="800000"/>
              <a:headEnd/>
              <a:tailEnd/>
            </a:ln>
            <a:effectLst/>
          </p:spPr>
          <p:txBody>
            <a:bodyPr>
              <a:spAutoFit/>
            </a:bodyPr>
            <a:lstStyle/>
            <a:p>
              <a:pPr>
                <a:lnSpc>
                  <a:spcPct val="90000"/>
                </a:lnSpc>
                <a:buClr>
                  <a:schemeClr val="tx2"/>
                </a:buClr>
                <a:buFont typeface="Wingdings" pitchFamily="2" charset="2"/>
                <a:buNone/>
                <a:defRPr/>
              </a:pPr>
              <a:r>
                <a:rPr lang="en-US" sz="1200" dirty="0">
                  <a:effectLst>
                    <a:outerShdw blurRad="38100" dist="38100" dir="2700000" algn="tl">
                      <a:srgbClr val="000000"/>
                    </a:outerShdw>
                  </a:effectLst>
                  <a:latin typeface="Arial" pitchFamily="34" charset="0"/>
                </a:rPr>
                <a:t>Live Communications Server client</a:t>
              </a:r>
            </a:p>
          </p:txBody>
        </p:sp>
        <p:pic>
          <p:nvPicPr>
            <p:cNvPr id="29763" name="Picture 13" descr="blue-user"/>
            <p:cNvPicPr>
              <a:picLocks noChangeAspect="1" noChangeArrowheads="1"/>
            </p:cNvPicPr>
            <p:nvPr/>
          </p:nvPicPr>
          <p:blipFill>
            <a:blip r:embed="rId6"/>
            <a:srcRect/>
            <a:stretch>
              <a:fillRect/>
            </a:stretch>
          </p:blipFill>
          <p:spPr bwMode="auto">
            <a:xfrm>
              <a:off x="528" y="2880"/>
              <a:ext cx="426" cy="576"/>
            </a:xfrm>
            <a:prstGeom prst="rect">
              <a:avLst/>
            </a:prstGeom>
            <a:noFill/>
            <a:ln w="9525">
              <a:noFill/>
              <a:miter lim="800000"/>
              <a:headEnd/>
              <a:tailEnd/>
            </a:ln>
          </p:spPr>
        </p:pic>
      </p:grpSp>
      <p:sp>
        <p:nvSpPr>
          <p:cNvPr id="1735694" name="Text Box 14"/>
          <p:cNvSpPr txBox="1">
            <a:spLocks noChangeArrowheads="1"/>
          </p:cNvSpPr>
          <p:nvPr/>
        </p:nvSpPr>
        <p:spPr bwMode="auto">
          <a:xfrm>
            <a:off x="461963" y="1816100"/>
            <a:ext cx="1911350" cy="592138"/>
          </a:xfrm>
          <a:prstGeom prst="rect">
            <a:avLst/>
          </a:prstGeom>
          <a:noFill/>
          <a:ln w="9525">
            <a:noFill/>
            <a:miter lim="800000"/>
            <a:headEnd/>
            <a:tailEnd/>
          </a:ln>
          <a:effectLst/>
        </p:spPr>
        <p:txBody>
          <a:bodyPr>
            <a:spAutoFit/>
          </a:bodyPr>
          <a:lstStyle/>
          <a:p>
            <a:pPr>
              <a:lnSpc>
                <a:spcPct val="90000"/>
              </a:lnSpc>
              <a:buFontTx/>
              <a:buNone/>
              <a:defRPr/>
            </a:pPr>
            <a:r>
              <a:rPr lang="en-US" dirty="0">
                <a:effectLst>
                  <a:outerShdw blurRad="38100" dist="38100" dir="2700000" algn="tl">
                    <a:srgbClr val="000000"/>
                  </a:outerShdw>
                </a:effectLst>
                <a:latin typeface="Arial" pitchFamily="34" charset="0"/>
                <a:cs typeface="Arial" pitchFamily="34" charset="0"/>
              </a:rPr>
              <a:t>Communications Server 2007</a:t>
            </a:r>
          </a:p>
        </p:txBody>
      </p:sp>
      <p:cxnSp>
        <p:nvCxnSpPr>
          <p:cNvPr id="1735695" name="AutoShape 15"/>
          <p:cNvCxnSpPr>
            <a:cxnSpLocks noChangeShapeType="1"/>
          </p:cNvCxnSpPr>
          <p:nvPr/>
        </p:nvCxnSpPr>
        <p:spPr bwMode="auto">
          <a:xfrm>
            <a:off x="3757613" y="1857375"/>
            <a:ext cx="1868487" cy="3425825"/>
          </a:xfrm>
          <a:prstGeom prst="bentConnector3">
            <a:avLst>
              <a:gd name="adj1" fmla="val 40273"/>
            </a:avLst>
          </a:prstGeom>
          <a:noFill/>
          <a:ln w="38100">
            <a:solidFill>
              <a:schemeClr val="tx1"/>
            </a:solidFill>
            <a:miter lim="800000"/>
            <a:headEnd/>
            <a:tailEnd/>
          </a:ln>
          <a:effectLst>
            <a:outerShdw dist="35921" dir="2700000" algn="ctr" rotWithShape="0">
              <a:schemeClr val="bg2"/>
            </a:outerShdw>
          </a:effectLst>
        </p:spPr>
      </p:cxnSp>
      <p:cxnSp>
        <p:nvCxnSpPr>
          <p:cNvPr id="29710" name="AutoShape 16"/>
          <p:cNvCxnSpPr>
            <a:cxnSpLocks noChangeShapeType="1"/>
          </p:cNvCxnSpPr>
          <p:nvPr/>
        </p:nvCxnSpPr>
        <p:spPr bwMode="auto">
          <a:xfrm>
            <a:off x="3744913" y="1857375"/>
            <a:ext cx="2030412" cy="1757363"/>
          </a:xfrm>
          <a:prstGeom prst="bentConnector3">
            <a:avLst>
              <a:gd name="adj1" fmla="val 46519"/>
            </a:avLst>
          </a:prstGeom>
          <a:noFill/>
          <a:ln w="38100">
            <a:solidFill>
              <a:schemeClr val="tx1"/>
            </a:solidFill>
            <a:miter lim="800000"/>
            <a:headEnd/>
            <a:tailEnd/>
          </a:ln>
        </p:spPr>
      </p:cxnSp>
      <p:cxnSp>
        <p:nvCxnSpPr>
          <p:cNvPr id="1735697" name="AutoShape 17"/>
          <p:cNvCxnSpPr>
            <a:cxnSpLocks noChangeShapeType="1"/>
            <a:stCxn id="0" idx="3"/>
            <a:endCxn id="0" idx="1"/>
          </p:cNvCxnSpPr>
          <p:nvPr/>
        </p:nvCxnSpPr>
        <p:spPr bwMode="auto">
          <a:xfrm flipV="1">
            <a:off x="3897313" y="1852613"/>
            <a:ext cx="1214437" cy="4762"/>
          </a:xfrm>
          <a:prstGeom prst="bentConnector3">
            <a:avLst>
              <a:gd name="adj1" fmla="val 49935"/>
            </a:avLst>
          </a:prstGeom>
          <a:noFill/>
          <a:ln w="38100">
            <a:solidFill>
              <a:schemeClr val="tx1"/>
            </a:solidFill>
            <a:miter lim="800000"/>
            <a:headEnd/>
            <a:tailEnd/>
          </a:ln>
          <a:effectLst>
            <a:outerShdw dist="35921" dir="2700000" algn="ctr" rotWithShape="0">
              <a:schemeClr val="bg2"/>
            </a:outerShdw>
          </a:effectLst>
        </p:spPr>
      </p:cxnSp>
      <p:grpSp>
        <p:nvGrpSpPr>
          <p:cNvPr id="3" name="Group 18"/>
          <p:cNvGrpSpPr>
            <a:grpSpLocks/>
          </p:cNvGrpSpPr>
          <p:nvPr/>
        </p:nvGrpSpPr>
        <p:grpSpPr bwMode="auto">
          <a:xfrm>
            <a:off x="5106988" y="1339850"/>
            <a:ext cx="2625725" cy="1511300"/>
            <a:chOff x="2012" y="1104"/>
            <a:chExt cx="1941" cy="1344"/>
          </a:xfrm>
        </p:grpSpPr>
        <p:sp>
          <p:nvSpPr>
            <p:cNvPr id="1735699" name="Text Box 19"/>
            <p:cNvSpPr txBox="1">
              <a:spLocks noChangeArrowheads="1"/>
            </p:cNvSpPr>
            <p:nvPr/>
          </p:nvSpPr>
          <p:spPr bwMode="auto">
            <a:xfrm>
              <a:off x="2012" y="2005"/>
              <a:ext cx="1941" cy="443"/>
            </a:xfrm>
            <a:prstGeom prst="rect">
              <a:avLst/>
            </a:prstGeom>
            <a:noFill/>
            <a:ln w="9525" algn="ctr">
              <a:noFill/>
              <a:miter lim="800000"/>
              <a:headEnd/>
              <a:tailEnd/>
            </a:ln>
            <a:effectLst/>
          </p:spPr>
          <p:txBody>
            <a:bodyPr wrap="none">
              <a:spAutoFit/>
            </a:bodyPr>
            <a:lstStyle/>
            <a:p>
              <a:pPr>
                <a:defRPr/>
              </a:pPr>
              <a:r>
                <a:rPr lang="en-US" sz="1200" dirty="0">
                  <a:effectLst>
                    <a:outerShdw blurRad="38100" dist="38100" dir="2700000" algn="tl">
                      <a:srgbClr val="000000"/>
                    </a:outerShdw>
                  </a:effectLst>
                  <a:latin typeface="Arial" pitchFamily="34" charset="0"/>
                </a:rPr>
                <a:t>Live Communications Server 2005 </a:t>
              </a:r>
            </a:p>
            <a:p>
              <a:pPr>
                <a:defRPr/>
              </a:pPr>
              <a:r>
                <a:rPr lang="en-US" sz="1200" dirty="0">
                  <a:effectLst>
                    <a:outerShdw blurRad="38100" dist="38100" dir="2700000" algn="tl">
                      <a:srgbClr val="000000"/>
                    </a:outerShdw>
                  </a:effectLst>
                  <a:latin typeface="Arial" pitchFamily="34" charset="0"/>
                </a:rPr>
                <a:t>Access Proxy</a:t>
              </a:r>
            </a:p>
          </p:txBody>
        </p:sp>
        <p:pic>
          <p:nvPicPr>
            <p:cNvPr id="29761" name="Picture 20" descr="ISAS - firewall sm"/>
            <p:cNvPicPr>
              <a:picLocks noChangeAspect="1" noChangeArrowheads="1"/>
            </p:cNvPicPr>
            <p:nvPr/>
          </p:nvPicPr>
          <p:blipFill>
            <a:blip r:embed="rId7"/>
            <a:srcRect/>
            <a:stretch>
              <a:fillRect/>
            </a:stretch>
          </p:blipFill>
          <p:spPr bwMode="auto">
            <a:xfrm>
              <a:off x="2016" y="1104"/>
              <a:ext cx="580" cy="912"/>
            </a:xfrm>
            <a:prstGeom prst="rect">
              <a:avLst/>
            </a:prstGeom>
            <a:noFill/>
            <a:ln w="9525">
              <a:noFill/>
              <a:miter lim="800000"/>
              <a:headEnd/>
              <a:tailEnd/>
            </a:ln>
          </p:spPr>
        </p:pic>
      </p:grpSp>
      <p:pic>
        <p:nvPicPr>
          <p:cNvPr id="29713" name="Picture 21" descr="XP icon security"/>
          <p:cNvPicPr>
            <a:picLocks noChangeAspect="1" noChangeArrowheads="1"/>
          </p:cNvPicPr>
          <p:nvPr/>
        </p:nvPicPr>
        <p:blipFill>
          <a:blip r:embed="rId8"/>
          <a:srcRect/>
          <a:stretch>
            <a:fillRect/>
          </a:stretch>
        </p:blipFill>
        <p:spPr bwMode="auto">
          <a:xfrm>
            <a:off x="4437063" y="1651000"/>
            <a:ext cx="347662" cy="541338"/>
          </a:xfrm>
          <a:prstGeom prst="rect">
            <a:avLst/>
          </a:prstGeom>
          <a:noFill/>
          <a:ln w="9525">
            <a:noFill/>
            <a:miter lim="800000"/>
            <a:headEnd/>
            <a:tailEnd/>
          </a:ln>
        </p:spPr>
      </p:pic>
      <p:pic>
        <p:nvPicPr>
          <p:cNvPr id="29714" name="Picture 22" descr="MSN logo horizontal white text"/>
          <p:cNvPicPr>
            <a:picLocks noChangeAspect="1" noChangeArrowheads="1"/>
          </p:cNvPicPr>
          <p:nvPr/>
        </p:nvPicPr>
        <p:blipFill>
          <a:blip r:embed="rId9"/>
          <a:srcRect/>
          <a:stretch>
            <a:fillRect/>
          </a:stretch>
        </p:blipFill>
        <p:spPr bwMode="auto">
          <a:xfrm>
            <a:off x="6526213" y="1371600"/>
            <a:ext cx="1460500" cy="536575"/>
          </a:xfrm>
          <a:prstGeom prst="rect">
            <a:avLst/>
          </a:prstGeom>
          <a:noFill/>
          <a:ln w="9525">
            <a:noFill/>
            <a:miter lim="800000"/>
            <a:headEnd/>
            <a:tailEnd/>
          </a:ln>
        </p:spPr>
      </p:pic>
      <p:sp>
        <p:nvSpPr>
          <p:cNvPr id="1735703" name="Line 23"/>
          <p:cNvSpPr>
            <a:spLocks noChangeShapeType="1"/>
          </p:cNvSpPr>
          <p:nvPr/>
        </p:nvSpPr>
        <p:spPr bwMode="auto">
          <a:xfrm flipH="1">
            <a:off x="6961188" y="1917700"/>
            <a:ext cx="49212" cy="341313"/>
          </a:xfrm>
          <a:prstGeom prst="line">
            <a:avLst/>
          </a:prstGeom>
          <a:noFill/>
          <a:ln w="28575">
            <a:solidFill>
              <a:schemeClr val="tx1"/>
            </a:solidFill>
            <a:round/>
            <a:headEnd/>
            <a:tailEnd/>
          </a:ln>
          <a:effectLst/>
        </p:spPr>
        <p:txBody>
          <a:bodyPr anchor="ctr"/>
          <a:lstStyle/>
          <a:p>
            <a:pPr>
              <a:defRPr/>
            </a:pPr>
            <a:endParaRPr lang="en-US" dirty="0">
              <a:latin typeface="Arial" pitchFamily="34" charset="0"/>
            </a:endParaRPr>
          </a:p>
        </p:txBody>
      </p:sp>
      <p:sp>
        <p:nvSpPr>
          <p:cNvPr id="1735704" name="Line 24"/>
          <p:cNvSpPr>
            <a:spLocks noChangeShapeType="1"/>
          </p:cNvSpPr>
          <p:nvPr/>
        </p:nvSpPr>
        <p:spPr bwMode="auto">
          <a:xfrm>
            <a:off x="7008813" y="1917700"/>
            <a:ext cx="544512" cy="331788"/>
          </a:xfrm>
          <a:prstGeom prst="line">
            <a:avLst/>
          </a:prstGeom>
          <a:noFill/>
          <a:ln w="28575">
            <a:solidFill>
              <a:schemeClr val="tx1"/>
            </a:solidFill>
            <a:round/>
            <a:headEnd/>
            <a:tailEnd/>
          </a:ln>
          <a:effectLst/>
        </p:spPr>
        <p:txBody>
          <a:bodyPr anchor="ctr"/>
          <a:lstStyle/>
          <a:p>
            <a:pPr>
              <a:defRPr/>
            </a:pPr>
            <a:endParaRPr lang="en-US" dirty="0">
              <a:latin typeface="Arial" pitchFamily="34" charset="0"/>
            </a:endParaRPr>
          </a:p>
        </p:txBody>
      </p:sp>
      <p:sp>
        <p:nvSpPr>
          <p:cNvPr id="1735705" name="Line 25"/>
          <p:cNvSpPr>
            <a:spLocks noChangeShapeType="1"/>
          </p:cNvSpPr>
          <p:nvPr/>
        </p:nvSpPr>
        <p:spPr bwMode="auto">
          <a:xfrm>
            <a:off x="6996113" y="1917700"/>
            <a:ext cx="1458912" cy="331788"/>
          </a:xfrm>
          <a:prstGeom prst="line">
            <a:avLst/>
          </a:prstGeom>
          <a:noFill/>
          <a:ln w="28575">
            <a:solidFill>
              <a:schemeClr val="tx1"/>
            </a:solidFill>
            <a:round/>
            <a:headEnd/>
            <a:tailEnd/>
          </a:ln>
          <a:effectLst/>
        </p:spPr>
        <p:txBody>
          <a:bodyPr anchor="ctr"/>
          <a:lstStyle/>
          <a:p>
            <a:pPr>
              <a:defRPr/>
            </a:pPr>
            <a:endParaRPr lang="en-US" dirty="0">
              <a:latin typeface="Arial" pitchFamily="34" charset="0"/>
            </a:endParaRPr>
          </a:p>
        </p:txBody>
      </p:sp>
      <p:pic>
        <p:nvPicPr>
          <p:cNvPr id="29718" name="Picture 26" descr="MSN logo vertical white text"/>
          <p:cNvPicPr>
            <a:picLocks noChangeAspect="1" noChangeArrowheads="1"/>
          </p:cNvPicPr>
          <p:nvPr/>
        </p:nvPicPr>
        <p:blipFill>
          <a:blip r:embed="rId10"/>
          <a:srcRect b="25262"/>
          <a:stretch>
            <a:fillRect/>
          </a:stretch>
        </p:blipFill>
        <p:spPr bwMode="auto">
          <a:xfrm>
            <a:off x="8302625" y="2122488"/>
            <a:ext cx="357188" cy="315912"/>
          </a:xfrm>
          <a:prstGeom prst="rect">
            <a:avLst/>
          </a:prstGeom>
          <a:noFill/>
          <a:ln w="9525">
            <a:noFill/>
            <a:miter lim="800000"/>
            <a:headEnd/>
            <a:tailEnd/>
          </a:ln>
        </p:spPr>
      </p:pic>
      <p:sp>
        <p:nvSpPr>
          <p:cNvPr id="1735707" name="Line 27"/>
          <p:cNvSpPr>
            <a:spLocks noChangeShapeType="1"/>
          </p:cNvSpPr>
          <p:nvPr/>
        </p:nvSpPr>
        <p:spPr bwMode="auto">
          <a:xfrm flipH="1">
            <a:off x="6772275" y="3500438"/>
            <a:ext cx="195263" cy="341312"/>
          </a:xfrm>
          <a:prstGeom prst="line">
            <a:avLst/>
          </a:prstGeom>
          <a:noFill/>
          <a:ln w="28575">
            <a:solidFill>
              <a:schemeClr val="tx1"/>
            </a:solidFill>
            <a:round/>
            <a:headEnd/>
            <a:tailEnd/>
          </a:ln>
          <a:effectLst/>
        </p:spPr>
        <p:txBody>
          <a:bodyPr anchor="ctr"/>
          <a:lstStyle/>
          <a:p>
            <a:pPr>
              <a:defRPr/>
            </a:pPr>
            <a:endParaRPr lang="en-US" dirty="0">
              <a:latin typeface="Arial" pitchFamily="34" charset="0"/>
            </a:endParaRPr>
          </a:p>
        </p:txBody>
      </p:sp>
      <p:sp>
        <p:nvSpPr>
          <p:cNvPr id="1735708" name="Line 28"/>
          <p:cNvSpPr>
            <a:spLocks noChangeShapeType="1"/>
          </p:cNvSpPr>
          <p:nvPr/>
        </p:nvSpPr>
        <p:spPr bwMode="auto">
          <a:xfrm>
            <a:off x="6965950" y="3500438"/>
            <a:ext cx="631825" cy="361950"/>
          </a:xfrm>
          <a:prstGeom prst="line">
            <a:avLst/>
          </a:prstGeom>
          <a:noFill/>
          <a:ln w="28575">
            <a:solidFill>
              <a:schemeClr val="tx1"/>
            </a:solidFill>
            <a:round/>
            <a:headEnd/>
            <a:tailEnd/>
          </a:ln>
          <a:effectLst/>
        </p:spPr>
        <p:txBody>
          <a:bodyPr anchor="ctr"/>
          <a:lstStyle/>
          <a:p>
            <a:pPr>
              <a:defRPr/>
            </a:pPr>
            <a:endParaRPr lang="en-US" dirty="0">
              <a:latin typeface="Arial" pitchFamily="34" charset="0"/>
            </a:endParaRPr>
          </a:p>
        </p:txBody>
      </p:sp>
      <p:sp>
        <p:nvSpPr>
          <p:cNvPr id="1735709" name="Line 29"/>
          <p:cNvSpPr>
            <a:spLocks noChangeShapeType="1"/>
          </p:cNvSpPr>
          <p:nvPr/>
        </p:nvSpPr>
        <p:spPr bwMode="auto">
          <a:xfrm>
            <a:off x="6953250" y="3500438"/>
            <a:ext cx="1468438" cy="371475"/>
          </a:xfrm>
          <a:prstGeom prst="line">
            <a:avLst/>
          </a:prstGeom>
          <a:noFill/>
          <a:ln w="28575">
            <a:solidFill>
              <a:schemeClr val="tx1"/>
            </a:solidFill>
            <a:round/>
            <a:headEnd/>
            <a:tailEnd/>
          </a:ln>
          <a:effectLst/>
        </p:spPr>
        <p:txBody>
          <a:bodyPr anchor="ctr"/>
          <a:lstStyle/>
          <a:p>
            <a:pPr>
              <a:defRPr/>
            </a:pPr>
            <a:endParaRPr lang="en-US" dirty="0">
              <a:latin typeface="Arial" pitchFamily="34" charset="0"/>
            </a:endParaRPr>
          </a:p>
        </p:txBody>
      </p:sp>
      <p:pic>
        <p:nvPicPr>
          <p:cNvPr id="29722" name="Picture 30" descr="AOLonline"/>
          <p:cNvPicPr>
            <a:picLocks noChangeAspect="1" noChangeArrowheads="1"/>
          </p:cNvPicPr>
          <p:nvPr/>
        </p:nvPicPr>
        <p:blipFill>
          <a:blip r:embed="rId11"/>
          <a:srcRect/>
          <a:stretch>
            <a:fillRect/>
          </a:stretch>
        </p:blipFill>
        <p:spPr bwMode="auto">
          <a:xfrm>
            <a:off x="8115300" y="3692525"/>
            <a:ext cx="531813" cy="436563"/>
          </a:xfrm>
          <a:prstGeom prst="rect">
            <a:avLst/>
          </a:prstGeom>
          <a:noFill/>
          <a:ln w="9525">
            <a:noFill/>
            <a:miter lim="800000"/>
            <a:headEnd/>
            <a:tailEnd/>
          </a:ln>
        </p:spPr>
      </p:pic>
      <p:sp>
        <p:nvSpPr>
          <p:cNvPr id="1735711" name="Line 31"/>
          <p:cNvSpPr>
            <a:spLocks noChangeShapeType="1"/>
          </p:cNvSpPr>
          <p:nvPr/>
        </p:nvSpPr>
        <p:spPr bwMode="auto">
          <a:xfrm flipH="1">
            <a:off x="6743700" y="5248275"/>
            <a:ext cx="106363" cy="341313"/>
          </a:xfrm>
          <a:prstGeom prst="line">
            <a:avLst/>
          </a:prstGeom>
          <a:noFill/>
          <a:ln w="28575">
            <a:solidFill>
              <a:schemeClr val="tx1"/>
            </a:solidFill>
            <a:round/>
            <a:headEnd/>
            <a:tailEnd/>
          </a:ln>
          <a:effectLst/>
        </p:spPr>
        <p:txBody>
          <a:bodyPr anchor="ctr"/>
          <a:lstStyle/>
          <a:p>
            <a:pPr>
              <a:defRPr/>
            </a:pPr>
            <a:endParaRPr lang="en-US" dirty="0">
              <a:latin typeface="Arial" pitchFamily="34" charset="0"/>
            </a:endParaRPr>
          </a:p>
        </p:txBody>
      </p:sp>
      <p:sp>
        <p:nvSpPr>
          <p:cNvPr id="1735712" name="Line 32"/>
          <p:cNvSpPr>
            <a:spLocks noChangeShapeType="1"/>
          </p:cNvSpPr>
          <p:nvPr/>
        </p:nvSpPr>
        <p:spPr bwMode="auto">
          <a:xfrm>
            <a:off x="6848475" y="5248275"/>
            <a:ext cx="631825" cy="361950"/>
          </a:xfrm>
          <a:prstGeom prst="line">
            <a:avLst/>
          </a:prstGeom>
          <a:noFill/>
          <a:ln w="28575">
            <a:solidFill>
              <a:schemeClr val="tx1"/>
            </a:solidFill>
            <a:round/>
            <a:headEnd/>
            <a:tailEnd/>
          </a:ln>
          <a:effectLst/>
        </p:spPr>
        <p:txBody>
          <a:bodyPr anchor="ctr"/>
          <a:lstStyle/>
          <a:p>
            <a:pPr>
              <a:defRPr/>
            </a:pPr>
            <a:endParaRPr lang="en-US" dirty="0">
              <a:latin typeface="Arial" pitchFamily="34" charset="0"/>
            </a:endParaRPr>
          </a:p>
        </p:txBody>
      </p:sp>
      <p:sp>
        <p:nvSpPr>
          <p:cNvPr id="1735713" name="Line 33"/>
          <p:cNvSpPr>
            <a:spLocks noChangeShapeType="1"/>
          </p:cNvSpPr>
          <p:nvPr/>
        </p:nvSpPr>
        <p:spPr bwMode="auto">
          <a:xfrm>
            <a:off x="6835775" y="5248275"/>
            <a:ext cx="1468438" cy="371475"/>
          </a:xfrm>
          <a:prstGeom prst="line">
            <a:avLst/>
          </a:prstGeom>
          <a:noFill/>
          <a:ln w="28575">
            <a:solidFill>
              <a:schemeClr val="tx1"/>
            </a:solidFill>
            <a:round/>
            <a:headEnd/>
            <a:tailEnd/>
          </a:ln>
          <a:effectLst/>
        </p:spPr>
        <p:txBody>
          <a:bodyPr anchor="ctr"/>
          <a:lstStyle/>
          <a:p>
            <a:pPr>
              <a:defRPr/>
            </a:pPr>
            <a:endParaRPr lang="en-US" dirty="0">
              <a:latin typeface="Arial" pitchFamily="34" charset="0"/>
            </a:endParaRPr>
          </a:p>
        </p:txBody>
      </p:sp>
      <p:pic>
        <p:nvPicPr>
          <p:cNvPr id="29726" name="Picture 34" descr="ybang_messenger"/>
          <p:cNvPicPr>
            <a:picLocks noChangeAspect="1" noChangeArrowheads="1"/>
          </p:cNvPicPr>
          <p:nvPr/>
        </p:nvPicPr>
        <p:blipFill>
          <a:blip r:embed="rId12"/>
          <a:srcRect r="63892" b="-33540"/>
          <a:stretch>
            <a:fillRect/>
          </a:stretch>
        </p:blipFill>
        <p:spPr bwMode="auto">
          <a:xfrm>
            <a:off x="7978775" y="5508625"/>
            <a:ext cx="519113" cy="377825"/>
          </a:xfrm>
          <a:prstGeom prst="rect">
            <a:avLst/>
          </a:prstGeom>
          <a:noFill/>
          <a:ln w="9525">
            <a:noFill/>
            <a:miter lim="800000"/>
            <a:headEnd/>
            <a:tailEnd/>
          </a:ln>
        </p:spPr>
      </p:pic>
      <p:pic>
        <p:nvPicPr>
          <p:cNvPr id="29727" name="Picture 35" descr="MSN logo vertical white text"/>
          <p:cNvPicPr>
            <a:picLocks noChangeAspect="1" noChangeArrowheads="1"/>
          </p:cNvPicPr>
          <p:nvPr/>
        </p:nvPicPr>
        <p:blipFill>
          <a:blip r:embed="rId10"/>
          <a:srcRect b="25262"/>
          <a:stretch>
            <a:fillRect/>
          </a:stretch>
        </p:blipFill>
        <p:spPr bwMode="auto">
          <a:xfrm>
            <a:off x="7427913" y="2108200"/>
            <a:ext cx="357187" cy="315913"/>
          </a:xfrm>
          <a:prstGeom prst="rect">
            <a:avLst/>
          </a:prstGeom>
          <a:noFill/>
          <a:ln w="9525">
            <a:noFill/>
            <a:miter lim="800000"/>
            <a:headEnd/>
            <a:tailEnd/>
          </a:ln>
        </p:spPr>
      </p:pic>
      <p:pic>
        <p:nvPicPr>
          <p:cNvPr id="29728" name="Picture 36" descr="MSN logo vertical white text"/>
          <p:cNvPicPr>
            <a:picLocks noChangeAspect="1" noChangeArrowheads="1"/>
          </p:cNvPicPr>
          <p:nvPr/>
        </p:nvPicPr>
        <p:blipFill>
          <a:blip r:embed="rId10"/>
          <a:srcRect b="25262"/>
          <a:stretch>
            <a:fillRect/>
          </a:stretch>
        </p:blipFill>
        <p:spPr bwMode="auto">
          <a:xfrm>
            <a:off x="6694488" y="2122488"/>
            <a:ext cx="357187" cy="315912"/>
          </a:xfrm>
          <a:prstGeom prst="rect">
            <a:avLst/>
          </a:prstGeom>
          <a:noFill/>
          <a:ln w="9525">
            <a:noFill/>
            <a:miter lim="800000"/>
            <a:headEnd/>
            <a:tailEnd/>
          </a:ln>
        </p:spPr>
      </p:pic>
      <p:pic>
        <p:nvPicPr>
          <p:cNvPr id="29729" name="Picture 37" descr="AOLonline"/>
          <p:cNvPicPr>
            <a:picLocks noChangeAspect="1" noChangeArrowheads="1"/>
          </p:cNvPicPr>
          <p:nvPr/>
        </p:nvPicPr>
        <p:blipFill>
          <a:blip r:embed="rId11"/>
          <a:srcRect/>
          <a:stretch>
            <a:fillRect/>
          </a:stretch>
        </p:blipFill>
        <p:spPr bwMode="auto">
          <a:xfrm>
            <a:off x="7256463" y="3690938"/>
            <a:ext cx="531812" cy="436562"/>
          </a:xfrm>
          <a:prstGeom prst="rect">
            <a:avLst/>
          </a:prstGeom>
          <a:noFill/>
          <a:ln w="9525">
            <a:noFill/>
            <a:miter lim="800000"/>
            <a:headEnd/>
            <a:tailEnd/>
          </a:ln>
        </p:spPr>
      </p:pic>
      <p:pic>
        <p:nvPicPr>
          <p:cNvPr id="29730" name="Picture 38" descr="AOLonline"/>
          <p:cNvPicPr>
            <a:picLocks noChangeAspect="1" noChangeArrowheads="1"/>
          </p:cNvPicPr>
          <p:nvPr/>
        </p:nvPicPr>
        <p:blipFill>
          <a:blip r:embed="rId11"/>
          <a:srcRect/>
          <a:stretch>
            <a:fillRect/>
          </a:stretch>
        </p:blipFill>
        <p:spPr bwMode="auto">
          <a:xfrm>
            <a:off x="6508750" y="3675063"/>
            <a:ext cx="531813" cy="436562"/>
          </a:xfrm>
          <a:prstGeom prst="rect">
            <a:avLst/>
          </a:prstGeom>
          <a:noFill/>
          <a:ln w="9525">
            <a:noFill/>
            <a:miter lim="800000"/>
            <a:headEnd/>
            <a:tailEnd/>
          </a:ln>
        </p:spPr>
      </p:pic>
      <p:pic>
        <p:nvPicPr>
          <p:cNvPr id="29731" name="Picture 39" descr="ybang_messenger"/>
          <p:cNvPicPr>
            <a:picLocks noChangeAspect="1" noChangeArrowheads="1"/>
          </p:cNvPicPr>
          <p:nvPr/>
        </p:nvPicPr>
        <p:blipFill>
          <a:blip r:embed="rId12"/>
          <a:srcRect r="63892" b="-33540"/>
          <a:stretch>
            <a:fillRect/>
          </a:stretch>
        </p:blipFill>
        <p:spPr bwMode="auto">
          <a:xfrm>
            <a:off x="7216775" y="5481638"/>
            <a:ext cx="519113" cy="377825"/>
          </a:xfrm>
          <a:prstGeom prst="rect">
            <a:avLst/>
          </a:prstGeom>
          <a:noFill/>
          <a:ln w="9525">
            <a:noFill/>
            <a:miter lim="800000"/>
            <a:headEnd/>
            <a:tailEnd/>
          </a:ln>
        </p:spPr>
      </p:pic>
      <p:pic>
        <p:nvPicPr>
          <p:cNvPr id="29732" name="Picture 40" descr="ybang_messenger"/>
          <p:cNvPicPr>
            <a:picLocks noChangeAspect="1" noChangeArrowheads="1"/>
          </p:cNvPicPr>
          <p:nvPr/>
        </p:nvPicPr>
        <p:blipFill>
          <a:blip r:embed="rId12"/>
          <a:srcRect r="63892" b="-33540"/>
          <a:stretch>
            <a:fillRect/>
          </a:stretch>
        </p:blipFill>
        <p:spPr bwMode="auto">
          <a:xfrm>
            <a:off x="6496050" y="5481638"/>
            <a:ext cx="519113" cy="377825"/>
          </a:xfrm>
          <a:prstGeom prst="rect">
            <a:avLst/>
          </a:prstGeom>
          <a:noFill/>
          <a:ln w="9525">
            <a:noFill/>
            <a:miter lim="800000"/>
            <a:headEnd/>
            <a:tailEnd/>
          </a:ln>
        </p:spPr>
      </p:pic>
      <p:sp>
        <p:nvSpPr>
          <p:cNvPr id="1735721" name="Line 41"/>
          <p:cNvSpPr>
            <a:spLocks noChangeShapeType="1"/>
          </p:cNvSpPr>
          <p:nvPr/>
        </p:nvSpPr>
        <p:spPr bwMode="auto">
          <a:xfrm>
            <a:off x="5861050" y="1800225"/>
            <a:ext cx="719138" cy="0"/>
          </a:xfrm>
          <a:prstGeom prst="line">
            <a:avLst/>
          </a:prstGeom>
          <a:noFill/>
          <a:ln w="22225">
            <a:solidFill>
              <a:schemeClr val="tx1"/>
            </a:solidFill>
            <a:round/>
            <a:headEnd/>
            <a:tailEnd/>
          </a:ln>
          <a:effectLst/>
        </p:spPr>
        <p:txBody>
          <a:bodyPr anchor="ctr"/>
          <a:lstStyle/>
          <a:p>
            <a:pPr>
              <a:defRPr/>
            </a:pPr>
            <a:endParaRPr lang="en-US" dirty="0">
              <a:latin typeface="Arial" pitchFamily="34" charset="0"/>
            </a:endParaRPr>
          </a:p>
        </p:txBody>
      </p:sp>
      <p:sp>
        <p:nvSpPr>
          <p:cNvPr id="1735722" name="Line 42"/>
          <p:cNvSpPr>
            <a:spLocks noChangeShapeType="1"/>
          </p:cNvSpPr>
          <p:nvPr/>
        </p:nvSpPr>
        <p:spPr bwMode="auto">
          <a:xfrm>
            <a:off x="5708650" y="3351213"/>
            <a:ext cx="719138" cy="0"/>
          </a:xfrm>
          <a:prstGeom prst="line">
            <a:avLst/>
          </a:prstGeom>
          <a:noFill/>
          <a:ln w="22225">
            <a:solidFill>
              <a:schemeClr val="tx1"/>
            </a:solidFill>
            <a:round/>
            <a:headEnd/>
            <a:tailEnd/>
          </a:ln>
          <a:effectLst/>
        </p:spPr>
        <p:txBody>
          <a:bodyPr anchor="ctr"/>
          <a:lstStyle/>
          <a:p>
            <a:pPr>
              <a:defRPr/>
            </a:pPr>
            <a:endParaRPr lang="en-US" dirty="0">
              <a:latin typeface="Arial" pitchFamily="34" charset="0"/>
            </a:endParaRPr>
          </a:p>
        </p:txBody>
      </p:sp>
      <p:sp>
        <p:nvSpPr>
          <p:cNvPr id="1735723" name="Line 43"/>
          <p:cNvSpPr>
            <a:spLocks noChangeShapeType="1"/>
          </p:cNvSpPr>
          <p:nvPr/>
        </p:nvSpPr>
        <p:spPr bwMode="auto">
          <a:xfrm>
            <a:off x="5667375" y="5111750"/>
            <a:ext cx="719138" cy="0"/>
          </a:xfrm>
          <a:prstGeom prst="line">
            <a:avLst/>
          </a:prstGeom>
          <a:noFill/>
          <a:ln w="22225">
            <a:solidFill>
              <a:schemeClr val="tx1"/>
            </a:solidFill>
            <a:round/>
            <a:headEnd/>
            <a:tailEnd/>
          </a:ln>
          <a:effectLst/>
        </p:spPr>
        <p:txBody>
          <a:bodyPr anchor="ctr"/>
          <a:lstStyle/>
          <a:p>
            <a:pPr>
              <a:defRPr/>
            </a:pPr>
            <a:endParaRPr lang="en-US" dirty="0">
              <a:latin typeface="Arial" pitchFamily="34" charset="0"/>
            </a:endParaRPr>
          </a:p>
        </p:txBody>
      </p:sp>
      <p:pic>
        <p:nvPicPr>
          <p:cNvPr id="29736" name="Picture 44" descr="AIM-Logo"/>
          <p:cNvPicPr>
            <a:picLocks noChangeAspect="1" noChangeArrowheads="1"/>
          </p:cNvPicPr>
          <p:nvPr/>
        </p:nvPicPr>
        <p:blipFill>
          <a:blip r:embed="rId13"/>
          <a:srcRect/>
          <a:stretch>
            <a:fillRect/>
          </a:stretch>
        </p:blipFill>
        <p:spPr bwMode="auto">
          <a:xfrm>
            <a:off x="6261100" y="3168650"/>
            <a:ext cx="2381250" cy="288925"/>
          </a:xfrm>
          <a:prstGeom prst="rect">
            <a:avLst/>
          </a:prstGeom>
          <a:noFill/>
          <a:ln w="9525">
            <a:noFill/>
            <a:miter lim="800000"/>
            <a:headEnd/>
            <a:tailEnd/>
          </a:ln>
        </p:spPr>
      </p:pic>
      <p:sp>
        <p:nvSpPr>
          <p:cNvPr id="1735725" name="Text Box 45"/>
          <p:cNvSpPr txBox="1">
            <a:spLocks noChangeArrowheads="1"/>
          </p:cNvSpPr>
          <p:nvPr/>
        </p:nvSpPr>
        <p:spPr bwMode="auto">
          <a:xfrm>
            <a:off x="5037138" y="4095750"/>
            <a:ext cx="895350" cy="211138"/>
          </a:xfrm>
          <a:prstGeom prst="rect">
            <a:avLst/>
          </a:prstGeom>
          <a:noFill/>
          <a:ln w="9525" algn="ctr">
            <a:noFill/>
            <a:miter lim="800000"/>
            <a:headEnd/>
            <a:tailEnd/>
          </a:ln>
          <a:effectLst/>
        </p:spPr>
        <p:txBody>
          <a:bodyPr wrap="none">
            <a:spAutoFit/>
          </a:bodyPr>
          <a:lstStyle/>
          <a:p>
            <a:pPr>
              <a:lnSpc>
                <a:spcPct val="65000"/>
              </a:lnSpc>
              <a:spcBef>
                <a:spcPct val="25000"/>
              </a:spcBef>
              <a:buClr>
                <a:schemeClr val="tx2"/>
              </a:buClr>
              <a:buFont typeface="Wingdings" pitchFamily="2" charset="2"/>
              <a:buNone/>
              <a:defRPr/>
            </a:pPr>
            <a:r>
              <a:rPr lang="en-US" sz="1200" dirty="0">
                <a:effectLst>
                  <a:outerShdw blurRad="38100" dist="38100" dir="2700000" algn="tl">
                    <a:srgbClr val="000000"/>
                  </a:outerShdw>
                </a:effectLst>
                <a:latin typeface="Arial" pitchFamily="34" charset="0"/>
                <a:cs typeface="Arial" pitchFamily="34" charset="0"/>
              </a:rPr>
              <a:t>SIP Proxy</a:t>
            </a:r>
          </a:p>
        </p:txBody>
      </p:sp>
      <p:pic>
        <p:nvPicPr>
          <p:cNvPr id="29738" name="Picture 46" descr="ISAS - firewall sm"/>
          <p:cNvPicPr>
            <a:picLocks noChangeAspect="1" noChangeArrowheads="1"/>
          </p:cNvPicPr>
          <p:nvPr/>
        </p:nvPicPr>
        <p:blipFill>
          <a:blip r:embed="rId7"/>
          <a:srcRect/>
          <a:stretch>
            <a:fillRect/>
          </a:stretch>
        </p:blipFill>
        <p:spPr bwMode="auto">
          <a:xfrm>
            <a:off x="5068888" y="3030538"/>
            <a:ext cx="784225" cy="1025525"/>
          </a:xfrm>
          <a:prstGeom prst="rect">
            <a:avLst/>
          </a:prstGeom>
          <a:noFill/>
          <a:ln w="9525">
            <a:noFill/>
            <a:miter lim="800000"/>
            <a:headEnd/>
            <a:tailEnd/>
          </a:ln>
        </p:spPr>
      </p:pic>
      <p:pic>
        <p:nvPicPr>
          <p:cNvPr id="29739" name="Picture 47" descr="ybang_messenger"/>
          <p:cNvPicPr>
            <a:picLocks noChangeAspect="1" noChangeArrowheads="1"/>
          </p:cNvPicPr>
          <p:nvPr/>
        </p:nvPicPr>
        <p:blipFill>
          <a:blip r:embed="rId14"/>
          <a:srcRect/>
          <a:stretch>
            <a:fillRect/>
          </a:stretch>
        </p:blipFill>
        <p:spPr bwMode="auto">
          <a:xfrm>
            <a:off x="6391275" y="4829175"/>
            <a:ext cx="2195513" cy="431800"/>
          </a:xfrm>
          <a:prstGeom prst="rect">
            <a:avLst/>
          </a:prstGeom>
          <a:noFill/>
          <a:ln w="9525">
            <a:noFill/>
            <a:miter lim="800000"/>
            <a:headEnd/>
            <a:tailEnd/>
          </a:ln>
        </p:spPr>
      </p:pic>
      <p:grpSp>
        <p:nvGrpSpPr>
          <p:cNvPr id="4" name="Group 48"/>
          <p:cNvGrpSpPr>
            <a:grpSpLocks/>
          </p:cNvGrpSpPr>
          <p:nvPr/>
        </p:nvGrpSpPr>
        <p:grpSpPr bwMode="auto">
          <a:xfrm>
            <a:off x="5021263" y="4730750"/>
            <a:ext cx="2625725" cy="1511300"/>
            <a:chOff x="1993" y="1104"/>
            <a:chExt cx="1941" cy="1344"/>
          </a:xfrm>
        </p:grpSpPr>
        <p:sp>
          <p:nvSpPr>
            <p:cNvPr id="1735729" name="Text Box 49"/>
            <p:cNvSpPr txBox="1">
              <a:spLocks noChangeArrowheads="1"/>
            </p:cNvSpPr>
            <p:nvPr/>
          </p:nvSpPr>
          <p:spPr bwMode="auto">
            <a:xfrm>
              <a:off x="1993" y="2005"/>
              <a:ext cx="1941" cy="443"/>
            </a:xfrm>
            <a:prstGeom prst="rect">
              <a:avLst/>
            </a:prstGeom>
            <a:noFill/>
            <a:ln w="9525" algn="ctr">
              <a:noFill/>
              <a:miter lim="800000"/>
              <a:headEnd/>
              <a:tailEnd/>
            </a:ln>
            <a:effectLst/>
          </p:spPr>
          <p:txBody>
            <a:bodyPr wrap="none">
              <a:spAutoFit/>
            </a:bodyPr>
            <a:lstStyle/>
            <a:p>
              <a:pPr>
                <a:defRPr/>
              </a:pPr>
              <a:r>
                <a:rPr lang="en-US" sz="1200" dirty="0">
                  <a:effectLst>
                    <a:outerShdw blurRad="38100" dist="38100" dir="2700000" algn="tl">
                      <a:srgbClr val="000000"/>
                    </a:outerShdw>
                  </a:effectLst>
                  <a:latin typeface="Arial" pitchFamily="34" charset="0"/>
                </a:rPr>
                <a:t>Live Communications Server 2005 </a:t>
              </a:r>
            </a:p>
            <a:p>
              <a:pPr>
                <a:defRPr/>
              </a:pPr>
              <a:r>
                <a:rPr lang="en-US" sz="1200" dirty="0">
                  <a:effectLst>
                    <a:outerShdw blurRad="38100" dist="38100" dir="2700000" algn="tl">
                      <a:srgbClr val="000000"/>
                    </a:outerShdw>
                  </a:effectLst>
                  <a:latin typeface="Arial" pitchFamily="34" charset="0"/>
                </a:rPr>
                <a:t>Access Proxy</a:t>
              </a:r>
            </a:p>
          </p:txBody>
        </p:sp>
        <p:pic>
          <p:nvPicPr>
            <p:cNvPr id="29759" name="Picture 50" descr="ISAS - firewall sm"/>
            <p:cNvPicPr>
              <a:picLocks noChangeAspect="1" noChangeArrowheads="1"/>
            </p:cNvPicPr>
            <p:nvPr/>
          </p:nvPicPr>
          <p:blipFill>
            <a:blip r:embed="rId7"/>
            <a:srcRect/>
            <a:stretch>
              <a:fillRect/>
            </a:stretch>
          </p:blipFill>
          <p:spPr bwMode="auto">
            <a:xfrm>
              <a:off x="2016" y="1104"/>
              <a:ext cx="580" cy="912"/>
            </a:xfrm>
            <a:prstGeom prst="rect">
              <a:avLst/>
            </a:prstGeom>
            <a:noFill/>
            <a:ln w="9525">
              <a:noFill/>
              <a:miter lim="800000"/>
              <a:headEnd/>
              <a:tailEnd/>
            </a:ln>
          </p:spPr>
        </p:pic>
      </p:grpSp>
      <p:grpSp>
        <p:nvGrpSpPr>
          <p:cNvPr id="5" name="Group 51"/>
          <p:cNvGrpSpPr>
            <a:grpSpLocks/>
          </p:cNvGrpSpPr>
          <p:nvPr/>
        </p:nvGrpSpPr>
        <p:grpSpPr bwMode="auto">
          <a:xfrm>
            <a:off x="1141413" y="3700463"/>
            <a:ext cx="1320800" cy="1016000"/>
            <a:chOff x="-98" y="2880"/>
            <a:chExt cx="1432" cy="1258"/>
          </a:xfrm>
        </p:grpSpPr>
        <p:sp>
          <p:nvSpPr>
            <p:cNvPr id="1735732" name="Text Box 52"/>
            <p:cNvSpPr txBox="1">
              <a:spLocks noChangeArrowheads="1"/>
            </p:cNvSpPr>
            <p:nvPr/>
          </p:nvSpPr>
          <p:spPr bwMode="auto">
            <a:xfrm>
              <a:off x="-98" y="3407"/>
              <a:ext cx="1432" cy="731"/>
            </a:xfrm>
            <a:prstGeom prst="rect">
              <a:avLst/>
            </a:prstGeom>
            <a:noFill/>
            <a:ln w="9525" algn="ctr">
              <a:noFill/>
              <a:miter lim="800000"/>
              <a:headEnd/>
              <a:tailEnd/>
            </a:ln>
            <a:effectLst/>
          </p:spPr>
          <p:txBody>
            <a:bodyPr>
              <a:spAutoFit/>
            </a:bodyPr>
            <a:lstStyle/>
            <a:p>
              <a:pPr>
                <a:lnSpc>
                  <a:spcPct val="90000"/>
                </a:lnSpc>
                <a:buClr>
                  <a:schemeClr val="tx2"/>
                </a:buClr>
                <a:buFont typeface="Wingdings" pitchFamily="2" charset="2"/>
                <a:buNone/>
                <a:defRPr/>
              </a:pPr>
              <a:r>
                <a:rPr lang="en-US" sz="1200" dirty="0">
                  <a:effectLst>
                    <a:outerShdw blurRad="38100" dist="38100" dir="2700000" algn="tl">
                      <a:srgbClr val="000000"/>
                    </a:outerShdw>
                  </a:effectLst>
                  <a:latin typeface="Arial" pitchFamily="34" charset="0"/>
                </a:rPr>
                <a:t>Live Communications Server client</a:t>
              </a:r>
            </a:p>
          </p:txBody>
        </p:sp>
        <p:pic>
          <p:nvPicPr>
            <p:cNvPr id="29757" name="Picture 53" descr="blue-user"/>
            <p:cNvPicPr>
              <a:picLocks noChangeAspect="1" noChangeArrowheads="1"/>
            </p:cNvPicPr>
            <p:nvPr/>
          </p:nvPicPr>
          <p:blipFill>
            <a:blip r:embed="rId6"/>
            <a:srcRect/>
            <a:stretch>
              <a:fillRect/>
            </a:stretch>
          </p:blipFill>
          <p:spPr bwMode="auto">
            <a:xfrm>
              <a:off x="528" y="2880"/>
              <a:ext cx="426" cy="576"/>
            </a:xfrm>
            <a:prstGeom prst="rect">
              <a:avLst/>
            </a:prstGeom>
            <a:noFill/>
            <a:ln w="9525">
              <a:noFill/>
              <a:miter lim="800000"/>
              <a:headEnd/>
              <a:tailEnd/>
            </a:ln>
          </p:spPr>
        </p:pic>
      </p:grpSp>
      <p:grpSp>
        <p:nvGrpSpPr>
          <p:cNvPr id="6" name="Group 54"/>
          <p:cNvGrpSpPr>
            <a:grpSpLocks/>
          </p:cNvGrpSpPr>
          <p:nvPr/>
        </p:nvGrpSpPr>
        <p:grpSpPr bwMode="auto">
          <a:xfrm>
            <a:off x="2286000" y="1352550"/>
            <a:ext cx="2011363" cy="1593850"/>
            <a:chOff x="1440" y="1104"/>
            <a:chExt cx="1443" cy="1442"/>
          </a:xfrm>
        </p:grpSpPr>
        <p:sp>
          <p:nvSpPr>
            <p:cNvPr id="1735735" name="Line 55"/>
            <p:cNvSpPr>
              <a:spLocks noChangeShapeType="1"/>
            </p:cNvSpPr>
            <p:nvPr/>
          </p:nvSpPr>
          <p:spPr bwMode="auto">
            <a:xfrm flipH="1">
              <a:off x="1440" y="1584"/>
              <a:ext cx="672" cy="336"/>
            </a:xfrm>
            <a:prstGeom prst="line">
              <a:avLst/>
            </a:prstGeom>
            <a:noFill/>
            <a:ln w="38100">
              <a:solidFill>
                <a:schemeClr val="tx1"/>
              </a:solidFill>
              <a:round/>
              <a:headEnd/>
              <a:tailEnd/>
            </a:ln>
            <a:effectLst>
              <a:outerShdw dist="35921" dir="2700000" algn="ctr" rotWithShape="0">
                <a:schemeClr val="bg2"/>
              </a:outerShdw>
            </a:effectLst>
          </p:spPr>
          <p:txBody>
            <a:bodyPr>
              <a:spAutoFit/>
            </a:bodyPr>
            <a:lstStyle/>
            <a:p>
              <a:pPr>
                <a:defRPr/>
              </a:pPr>
              <a:endParaRPr lang="en-US" dirty="0">
                <a:latin typeface="Arial" pitchFamily="34" charset="0"/>
              </a:endParaRPr>
            </a:p>
          </p:txBody>
        </p:sp>
        <p:grpSp>
          <p:nvGrpSpPr>
            <p:cNvPr id="7" name="Group 56"/>
            <p:cNvGrpSpPr>
              <a:grpSpLocks/>
            </p:cNvGrpSpPr>
            <p:nvPr/>
          </p:nvGrpSpPr>
          <p:grpSpPr bwMode="auto">
            <a:xfrm>
              <a:off x="1901" y="1104"/>
              <a:ext cx="982" cy="1442"/>
              <a:chOff x="1901" y="1104"/>
              <a:chExt cx="982" cy="1442"/>
            </a:xfrm>
          </p:grpSpPr>
          <p:sp>
            <p:nvSpPr>
              <p:cNvPr id="1735737" name="Text Box 57"/>
              <p:cNvSpPr txBox="1">
                <a:spLocks noChangeArrowheads="1"/>
              </p:cNvSpPr>
              <p:nvPr/>
            </p:nvSpPr>
            <p:spPr bwMode="auto">
              <a:xfrm>
                <a:off x="1901" y="2053"/>
                <a:ext cx="982" cy="493"/>
              </a:xfrm>
              <a:prstGeom prst="rect">
                <a:avLst/>
              </a:prstGeom>
              <a:noFill/>
              <a:ln w="9525" algn="ctr">
                <a:noFill/>
                <a:miter lim="800000"/>
                <a:headEnd/>
                <a:tailEnd/>
              </a:ln>
              <a:effectLst/>
            </p:spPr>
            <p:txBody>
              <a:bodyPr wrap="none">
                <a:spAutoFit/>
              </a:bodyPr>
              <a:lstStyle/>
              <a:p>
                <a:pPr>
                  <a:lnSpc>
                    <a:spcPct val="65000"/>
                  </a:lnSpc>
                  <a:spcBef>
                    <a:spcPct val="25000"/>
                  </a:spcBef>
                  <a:buClr>
                    <a:schemeClr val="tx2"/>
                  </a:buClr>
                  <a:buFont typeface="Wingdings" pitchFamily="2" charset="2"/>
                  <a:buNone/>
                  <a:defRPr/>
                </a:pPr>
                <a:r>
                  <a:rPr lang="en-US" sz="1200" dirty="0">
                    <a:effectLst>
                      <a:outerShdw blurRad="38100" dist="38100" dir="2700000" algn="tl">
                        <a:srgbClr val="000000"/>
                      </a:outerShdw>
                    </a:effectLst>
                    <a:latin typeface="Arial" pitchFamily="34" charset="0"/>
                    <a:cs typeface="Arial" pitchFamily="34" charset="0"/>
                  </a:rPr>
                  <a:t>Communications </a:t>
                </a:r>
              </a:p>
              <a:p>
                <a:pPr>
                  <a:lnSpc>
                    <a:spcPct val="65000"/>
                  </a:lnSpc>
                  <a:spcBef>
                    <a:spcPct val="25000"/>
                  </a:spcBef>
                  <a:buClr>
                    <a:schemeClr val="tx2"/>
                  </a:buClr>
                  <a:buFont typeface="Wingdings" pitchFamily="2" charset="2"/>
                  <a:buNone/>
                  <a:defRPr/>
                </a:pPr>
                <a:r>
                  <a:rPr lang="en-US" sz="1200" dirty="0">
                    <a:effectLst>
                      <a:outerShdw blurRad="38100" dist="38100" dir="2700000" algn="tl">
                        <a:srgbClr val="000000"/>
                      </a:outerShdw>
                    </a:effectLst>
                    <a:latin typeface="Arial" pitchFamily="34" charset="0"/>
                    <a:cs typeface="Arial" pitchFamily="34" charset="0"/>
                  </a:rPr>
                  <a:t>Server 2007 </a:t>
                </a:r>
              </a:p>
              <a:p>
                <a:pPr>
                  <a:lnSpc>
                    <a:spcPct val="65000"/>
                  </a:lnSpc>
                  <a:spcBef>
                    <a:spcPct val="25000"/>
                  </a:spcBef>
                  <a:buClr>
                    <a:schemeClr val="tx2"/>
                  </a:buClr>
                  <a:buFont typeface="Wingdings" pitchFamily="2" charset="2"/>
                  <a:buNone/>
                  <a:defRPr/>
                </a:pPr>
                <a:r>
                  <a:rPr lang="en-US" sz="1200" dirty="0">
                    <a:effectLst>
                      <a:outerShdw blurRad="38100" dist="38100" dir="2700000" algn="tl">
                        <a:srgbClr val="000000"/>
                      </a:outerShdw>
                    </a:effectLst>
                    <a:latin typeface="Arial" pitchFamily="34" charset="0"/>
                    <a:cs typeface="Arial" pitchFamily="34" charset="0"/>
                  </a:rPr>
                  <a:t>Access Edge</a:t>
                </a:r>
              </a:p>
            </p:txBody>
          </p:sp>
          <p:pic>
            <p:nvPicPr>
              <p:cNvPr id="29755" name="Picture 58" descr="ISAS - firewall sm"/>
              <p:cNvPicPr>
                <a:picLocks noChangeAspect="1" noChangeArrowheads="1"/>
              </p:cNvPicPr>
              <p:nvPr/>
            </p:nvPicPr>
            <p:blipFill>
              <a:blip r:embed="rId7"/>
              <a:srcRect/>
              <a:stretch>
                <a:fillRect/>
              </a:stretch>
            </p:blipFill>
            <p:spPr bwMode="auto">
              <a:xfrm>
                <a:off x="2016" y="1104"/>
                <a:ext cx="580" cy="912"/>
              </a:xfrm>
              <a:prstGeom prst="rect">
                <a:avLst/>
              </a:prstGeom>
              <a:noFill/>
              <a:ln w="9525">
                <a:noFill/>
                <a:miter lim="800000"/>
                <a:headEnd/>
                <a:tailEnd/>
              </a:ln>
            </p:spPr>
          </p:pic>
        </p:grpSp>
      </p:grpSp>
      <p:sp>
        <p:nvSpPr>
          <p:cNvPr id="1735739" name="Rectangle 59"/>
          <p:cNvSpPr>
            <a:spLocks noChangeArrowheads="1"/>
          </p:cNvSpPr>
          <p:nvPr/>
        </p:nvSpPr>
        <p:spPr bwMode="auto">
          <a:xfrm>
            <a:off x="255588" y="4941888"/>
            <a:ext cx="4905375" cy="803275"/>
          </a:xfrm>
          <a:prstGeom prst="rect">
            <a:avLst/>
          </a:prstGeom>
          <a:noFill/>
          <a:ln w="9525">
            <a:noFill/>
            <a:miter lim="800000"/>
            <a:headEnd/>
            <a:tailEnd/>
          </a:ln>
          <a:effectLst/>
        </p:spPr>
        <p:txBody>
          <a:bodyPr>
            <a:spAutoFit/>
          </a:bodyPr>
          <a:lstStyle/>
          <a:p>
            <a:pPr marL="461963" indent="-461963">
              <a:lnSpc>
                <a:spcPct val="90000"/>
              </a:lnSpc>
              <a:spcBef>
                <a:spcPct val="30000"/>
              </a:spcBef>
              <a:buClr>
                <a:schemeClr val="accent3"/>
              </a:buClr>
              <a:buFont typeface="Arial" pitchFamily="34" charset="0"/>
              <a:buChar char="•"/>
              <a:defRPr/>
            </a:pPr>
            <a:r>
              <a:rPr lang="en-US" sz="1400" dirty="0">
                <a:latin typeface="Arial" pitchFamily="34" charset="0"/>
              </a:rPr>
              <a:t>Federation uses Public SIP Namespace</a:t>
            </a:r>
          </a:p>
          <a:p>
            <a:pPr marL="461963" indent="-461963">
              <a:lnSpc>
                <a:spcPct val="90000"/>
              </a:lnSpc>
              <a:spcBef>
                <a:spcPct val="30000"/>
              </a:spcBef>
              <a:buClr>
                <a:schemeClr val="accent3"/>
              </a:buClr>
              <a:buFont typeface="Arial" pitchFamily="34" charset="0"/>
              <a:buChar char="•"/>
              <a:defRPr/>
            </a:pPr>
            <a:r>
              <a:rPr lang="en-US" sz="1400" dirty="0">
                <a:latin typeface="Arial" pitchFamily="34" charset="0"/>
              </a:rPr>
              <a:t>A Host Record</a:t>
            </a:r>
          </a:p>
          <a:p>
            <a:pPr marL="461963" indent="-461963">
              <a:lnSpc>
                <a:spcPct val="90000"/>
              </a:lnSpc>
              <a:spcBef>
                <a:spcPct val="30000"/>
              </a:spcBef>
              <a:buClr>
                <a:schemeClr val="accent3"/>
              </a:buClr>
              <a:buFont typeface="Arial" pitchFamily="34" charset="0"/>
              <a:buChar char="•"/>
              <a:defRPr/>
            </a:pPr>
            <a:r>
              <a:rPr lang="en-US" sz="1400" dirty="0">
                <a:latin typeface="Arial" pitchFamily="34" charset="0"/>
              </a:rPr>
              <a:t>_sip._federationtls._tcp SRV Record</a:t>
            </a:r>
          </a:p>
        </p:txBody>
      </p:sp>
      <p:sp>
        <p:nvSpPr>
          <p:cNvPr id="1735740" name="Line 60"/>
          <p:cNvSpPr>
            <a:spLocks noChangeShapeType="1"/>
          </p:cNvSpPr>
          <p:nvPr/>
        </p:nvSpPr>
        <p:spPr bwMode="auto">
          <a:xfrm>
            <a:off x="2176463" y="3076575"/>
            <a:ext cx="747712" cy="838200"/>
          </a:xfrm>
          <a:prstGeom prst="line">
            <a:avLst/>
          </a:prstGeom>
          <a:noFill/>
          <a:ln w="38100">
            <a:solidFill>
              <a:schemeClr val="tx1"/>
            </a:solidFill>
            <a:round/>
            <a:headEnd/>
            <a:tailEnd/>
          </a:ln>
          <a:effectLst>
            <a:outerShdw dist="35921" dir="2700000" algn="ctr" rotWithShape="0">
              <a:schemeClr val="bg2"/>
            </a:outerShdw>
          </a:effectLst>
        </p:spPr>
        <p:txBody>
          <a:bodyPr>
            <a:spAutoFit/>
          </a:bodyPr>
          <a:lstStyle/>
          <a:p>
            <a:pPr>
              <a:defRPr/>
            </a:pPr>
            <a:endParaRPr lang="en-US" dirty="0">
              <a:latin typeface="Arial" pitchFamily="34" charset="0"/>
            </a:endParaRPr>
          </a:p>
        </p:txBody>
      </p:sp>
      <p:grpSp>
        <p:nvGrpSpPr>
          <p:cNvPr id="8" name="Group 61"/>
          <p:cNvGrpSpPr>
            <a:grpSpLocks/>
          </p:cNvGrpSpPr>
          <p:nvPr/>
        </p:nvGrpSpPr>
        <p:grpSpPr bwMode="auto">
          <a:xfrm>
            <a:off x="2293938" y="3670300"/>
            <a:ext cx="1325562" cy="1055688"/>
            <a:chOff x="114" y="2880"/>
            <a:chExt cx="1437" cy="1308"/>
          </a:xfrm>
        </p:grpSpPr>
        <p:sp>
          <p:nvSpPr>
            <p:cNvPr id="1735742" name="Text Box 62"/>
            <p:cNvSpPr txBox="1">
              <a:spLocks noChangeArrowheads="1"/>
            </p:cNvSpPr>
            <p:nvPr/>
          </p:nvSpPr>
          <p:spPr bwMode="auto">
            <a:xfrm>
              <a:off x="114" y="3456"/>
              <a:ext cx="1437" cy="732"/>
            </a:xfrm>
            <a:prstGeom prst="rect">
              <a:avLst/>
            </a:prstGeom>
            <a:noFill/>
            <a:ln w="9525" algn="ctr">
              <a:noFill/>
              <a:miter lim="800000"/>
              <a:headEnd/>
              <a:tailEnd/>
            </a:ln>
            <a:effectLst/>
          </p:spPr>
          <p:txBody>
            <a:bodyPr>
              <a:spAutoFit/>
            </a:bodyPr>
            <a:lstStyle/>
            <a:p>
              <a:pPr>
                <a:lnSpc>
                  <a:spcPct val="90000"/>
                </a:lnSpc>
                <a:buClr>
                  <a:schemeClr val="tx2"/>
                </a:buClr>
                <a:buFont typeface="Wingdings" pitchFamily="2" charset="2"/>
                <a:buNone/>
                <a:defRPr/>
              </a:pPr>
              <a:r>
                <a:rPr lang="en-US" sz="1200" dirty="0">
                  <a:effectLst>
                    <a:outerShdw blurRad="38100" dist="38100" dir="2700000" algn="tl">
                      <a:srgbClr val="000000"/>
                    </a:outerShdw>
                  </a:effectLst>
                  <a:latin typeface="Arial" pitchFamily="34" charset="0"/>
                </a:rPr>
                <a:t>Live Communications Server client</a:t>
              </a:r>
            </a:p>
          </p:txBody>
        </p:sp>
        <p:pic>
          <p:nvPicPr>
            <p:cNvPr id="29751" name="Picture 63" descr="blue-user"/>
            <p:cNvPicPr>
              <a:picLocks noChangeAspect="1" noChangeArrowheads="1"/>
            </p:cNvPicPr>
            <p:nvPr/>
          </p:nvPicPr>
          <p:blipFill>
            <a:blip r:embed="rId6"/>
            <a:srcRect/>
            <a:stretch>
              <a:fillRect/>
            </a:stretch>
          </p:blipFill>
          <p:spPr bwMode="auto">
            <a:xfrm>
              <a:off x="528" y="2880"/>
              <a:ext cx="426" cy="576"/>
            </a:xfrm>
            <a:prstGeom prst="rect">
              <a:avLst/>
            </a:prstGeom>
            <a:noFill/>
            <a:ln w="9525">
              <a:noFill/>
              <a:miter lim="800000"/>
              <a:headEnd/>
              <a:tailEnd/>
            </a:ln>
          </p:spPr>
        </p:pic>
      </p:grpSp>
      <p:pic>
        <p:nvPicPr>
          <p:cNvPr id="29746" name="Picture 64" descr="RTC Server sm"/>
          <p:cNvPicPr>
            <a:picLocks noChangeAspect="1" noChangeArrowheads="1"/>
          </p:cNvPicPr>
          <p:nvPr/>
        </p:nvPicPr>
        <p:blipFill>
          <a:blip r:embed="rId15"/>
          <a:srcRect/>
          <a:stretch>
            <a:fillRect/>
          </a:stretch>
        </p:blipFill>
        <p:spPr bwMode="auto">
          <a:xfrm>
            <a:off x="1700213" y="2098675"/>
            <a:ext cx="1014412" cy="1417638"/>
          </a:xfrm>
          <a:prstGeom prst="rect">
            <a:avLst/>
          </a:prstGeom>
          <a:noFill/>
          <a:ln w="9525">
            <a:noFill/>
            <a:miter lim="800000"/>
            <a:headEnd/>
            <a:tailEnd/>
          </a:ln>
        </p:spPr>
      </p:pic>
      <p:sp>
        <p:nvSpPr>
          <p:cNvPr id="65" name="Text Box 10"/>
          <p:cNvSpPr txBox="1">
            <a:spLocks noChangeArrowheads="1"/>
          </p:cNvSpPr>
          <p:nvPr/>
        </p:nvSpPr>
        <p:spPr bwMode="auto">
          <a:xfrm>
            <a:off x="2373313" y="1473200"/>
            <a:ext cx="530225" cy="244475"/>
          </a:xfrm>
          <a:prstGeom prst="rect">
            <a:avLst/>
          </a:prstGeom>
          <a:noFill/>
          <a:ln w="12700" algn="ctr">
            <a:noFill/>
            <a:miter lim="800000"/>
            <a:headEnd type="none" w="sm" len="sm"/>
            <a:tailEnd type="none" w="sm" len="sm"/>
          </a:ln>
          <a:effectLst/>
        </p:spPr>
        <p:txBody>
          <a:bodyPr wrap="none">
            <a:spAutoFit/>
          </a:bodyPr>
          <a:lstStyle/>
          <a:p>
            <a:pPr eaLnBrk="0" hangingPunct="0">
              <a:defRPr/>
            </a:pPr>
            <a:r>
              <a:rPr lang="en-US" sz="1000" dirty="0">
                <a:effectLst>
                  <a:outerShdw blurRad="38100" dist="38100" dir="2700000" algn="tl">
                    <a:srgbClr val="000000"/>
                  </a:outerShdw>
                </a:effectLst>
                <a:latin typeface="Arial" pitchFamily="34" charset="0"/>
                <a:cs typeface="Arial" pitchFamily="34" charset="0"/>
              </a:rPr>
              <a:t>MTLS</a:t>
            </a:r>
          </a:p>
        </p:txBody>
      </p:sp>
      <p:pic>
        <p:nvPicPr>
          <p:cNvPr id="29748" name="Picture 21" descr="XP icon security"/>
          <p:cNvPicPr>
            <a:picLocks noChangeAspect="1" noChangeArrowheads="1"/>
          </p:cNvPicPr>
          <p:nvPr/>
        </p:nvPicPr>
        <p:blipFill>
          <a:blip r:embed="rId8"/>
          <a:srcRect/>
          <a:stretch>
            <a:fillRect/>
          </a:stretch>
        </p:blipFill>
        <p:spPr bwMode="auto">
          <a:xfrm>
            <a:off x="2638425" y="1717675"/>
            <a:ext cx="347663" cy="541338"/>
          </a:xfrm>
          <a:prstGeom prst="rect">
            <a:avLst/>
          </a:prstGeom>
          <a:noFill/>
          <a:ln w="9525">
            <a:noFill/>
            <a:miter lim="800000"/>
            <a:headEnd/>
            <a:tailEnd/>
          </a:ln>
        </p:spPr>
      </p:pic>
      <p:sp>
        <p:nvSpPr>
          <p:cNvPr id="67" name="Text Box 10"/>
          <p:cNvSpPr txBox="1">
            <a:spLocks noChangeArrowheads="1"/>
          </p:cNvSpPr>
          <p:nvPr/>
        </p:nvSpPr>
        <p:spPr bwMode="auto">
          <a:xfrm>
            <a:off x="4406900" y="1524000"/>
            <a:ext cx="530225" cy="244475"/>
          </a:xfrm>
          <a:prstGeom prst="rect">
            <a:avLst/>
          </a:prstGeom>
          <a:noFill/>
          <a:ln w="12700" algn="ctr">
            <a:noFill/>
            <a:miter lim="800000"/>
            <a:headEnd type="none" w="sm" len="sm"/>
            <a:tailEnd type="none" w="sm" len="sm"/>
          </a:ln>
          <a:effectLst/>
        </p:spPr>
        <p:txBody>
          <a:bodyPr wrap="none">
            <a:spAutoFit/>
          </a:bodyPr>
          <a:lstStyle/>
          <a:p>
            <a:pPr eaLnBrk="0" hangingPunct="0">
              <a:defRPr/>
            </a:pPr>
            <a:r>
              <a:rPr lang="en-US" sz="1000" dirty="0">
                <a:effectLst>
                  <a:outerShdw blurRad="38100" dist="38100" dir="2700000" algn="tl">
                    <a:srgbClr val="000000"/>
                  </a:outerShdw>
                </a:effectLst>
                <a:latin typeface="Arial" pitchFamily="34" charset="0"/>
                <a:cs typeface="Arial" pitchFamily="34" charset="0"/>
              </a:rPr>
              <a:t>MTLS</a:t>
            </a: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22" name="Rectangle 6"/>
          <p:cNvSpPr>
            <a:spLocks noGrp="1" noChangeArrowheads="1"/>
          </p:cNvSpPr>
          <p:nvPr>
            <p:ph type="title"/>
          </p:nvPr>
        </p:nvSpPr>
        <p:spPr/>
        <p:txBody>
          <a:bodyPr/>
          <a:lstStyle/>
          <a:p>
            <a:pPr>
              <a:defRPr/>
            </a:pPr>
            <a:r>
              <a:rPr lang="en-US" dirty="0" smtClean="0"/>
              <a:t>Certificate </a:t>
            </a:r>
            <a:r>
              <a:rPr lang="en-US" altLang="zh-TW" dirty="0" smtClean="0"/>
              <a:t>Subject</a:t>
            </a:r>
            <a:r>
              <a:rPr lang="en-US" dirty="0" smtClean="0"/>
              <a:t> </a:t>
            </a:r>
            <a:r>
              <a:rPr lang="en-US" dirty="0" smtClean="0"/>
              <a:t>Name (1)</a:t>
            </a:r>
          </a:p>
        </p:txBody>
      </p:sp>
      <p:sp>
        <p:nvSpPr>
          <p:cNvPr id="214023" name="Rectangle 7"/>
          <p:cNvSpPr>
            <a:spLocks noGrp="1" noChangeArrowheads="1"/>
          </p:cNvSpPr>
          <p:nvPr>
            <p:ph idx="1"/>
          </p:nvPr>
        </p:nvSpPr>
        <p:spPr>
          <a:xfrm>
            <a:off x="109538" y="1581150"/>
            <a:ext cx="8756650" cy="4056063"/>
          </a:xfrm>
        </p:spPr>
        <p:txBody>
          <a:bodyPr/>
          <a:lstStyle/>
          <a:p>
            <a:pPr>
              <a:defRPr/>
            </a:pPr>
            <a:r>
              <a:rPr lang="en-GB" sz="2800" dirty="0" smtClean="0"/>
              <a:t>Certificate Friendly Name</a:t>
            </a:r>
          </a:p>
          <a:p>
            <a:pPr lvl="1">
              <a:defRPr/>
            </a:pPr>
            <a:r>
              <a:rPr lang="en-GB" sz="2400" dirty="0" smtClean="0"/>
              <a:t>Match DNS A Host record name</a:t>
            </a:r>
          </a:p>
          <a:p>
            <a:pPr>
              <a:defRPr/>
            </a:pPr>
            <a:r>
              <a:rPr lang="en-GB" sz="2800" dirty="0" smtClean="0"/>
              <a:t>Certificate Subject Alternative Name (SAN)</a:t>
            </a:r>
          </a:p>
          <a:p>
            <a:pPr>
              <a:defRPr/>
            </a:pPr>
            <a:r>
              <a:rPr lang="en-GB" sz="2800" dirty="0" smtClean="0"/>
              <a:t>Type = Server Authentication EKU</a:t>
            </a:r>
          </a:p>
          <a:p>
            <a:pPr>
              <a:defRPr/>
            </a:pPr>
            <a:r>
              <a:rPr lang="en-GB" sz="2800" dirty="0" smtClean="0"/>
              <a:t>Template similar to Secure Sockets Layer (SSL)/Web Certificate</a:t>
            </a:r>
          </a:p>
          <a:p>
            <a:pPr>
              <a:defRPr/>
            </a:pPr>
            <a:r>
              <a:rPr lang="en-GB" sz="2800" dirty="0" smtClean="0"/>
              <a:t>Need certificate chain</a:t>
            </a:r>
          </a:p>
          <a:p>
            <a:pPr>
              <a:defRPr/>
            </a:pPr>
            <a:r>
              <a:rPr lang="en-GB" sz="2800" dirty="0" smtClean="0"/>
              <a:t>Trust against a CA</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12750"/>
            <a:ext cx="8382000" cy="668338"/>
          </a:xfrm>
        </p:spPr>
        <p:txBody>
          <a:bodyPr/>
          <a:lstStyle/>
          <a:p>
            <a:r>
              <a:rPr lang="zh-TW" altLang="en-US" dirty="0" smtClean="0">
                <a:solidFill>
                  <a:schemeClr val="tx1"/>
                </a:solidFill>
              </a:rPr>
              <a:t>議程</a:t>
            </a:r>
            <a:endParaRPr lang="en-US" dirty="0" smtClean="0">
              <a:solidFill>
                <a:schemeClr val="tx1"/>
              </a:solidFill>
            </a:endParaRPr>
          </a:p>
        </p:txBody>
      </p:sp>
      <p:sp>
        <p:nvSpPr>
          <p:cNvPr id="3" name="Text Placeholder 2"/>
          <p:cNvSpPr>
            <a:spLocks noGrp="1"/>
          </p:cNvSpPr>
          <p:nvPr>
            <p:ph type="body" idx="10"/>
          </p:nvPr>
        </p:nvSpPr>
        <p:spPr>
          <a:xfrm>
            <a:off x="396875" y="1433015"/>
            <a:ext cx="8305800" cy="4267200"/>
          </a:xfrm>
        </p:spPr>
        <p:txBody>
          <a:bodyPr>
            <a:normAutofit/>
          </a:bodyPr>
          <a:lstStyle/>
          <a:p>
            <a:r>
              <a:rPr lang="zh-TW" altLang="en-US" sz="3000" dirty="0" smtClean="0"/>
              <a:t>說明 </a:t>
            </a:r>
            <a:r>
              <a:rPr lang="en-US" altLang="zh-TW" sz="3000" dirty="0" smtClean="0"/>
              <a:t>OCS</a:t>
            </a:r>
            <a:r>
              <a:rPr lang="zh-TW" altLang="en-US" sz="3000" dirty="0" smtClean="0"/>
              <a:t> </a:t>
            </a:r>
            <a:r>
              <a:rPr lang="en-US" altLang="zh-TW" sz="3000" dirty="0" smtClean="0"/>
              <a:t>2007 </a:t>
            </a:r>
            <a:r>
              <a:rPr lang="zh-TW" altLang="en-US" sz="3000" dirty="0" smtClean="0"/>
              <a:t>各階段通訊如如何運作</a:t>
            </a:r>
            <a:endParaRPr lang="en-US" sz="3000" dirty="0" smtClean="0"/>
          </a:p>
          <a:p>
            <a:r>
              <a:rPr lang="zh-TW" altLang="en-US" sz="3000" dirty="0" smtClean="0"/>
              <a:t>說明 </a:t>
            </a:r>
            <a:r>
              <a:rPr lang="en-US" altLang="zh-TW" sz="3000" dirty="0" smtClean="0"/>
              <a:t>OCS</a:t>
            </a:r>
            <a:r>
              <a:rPr lang="zh-TW" altLang="en-US" sz="3000" dirty="0" smtClean="0"/>
              <a:t> </a:t>
            </a:r>
            <a:r>
              <a:rPr lang="en-US" altLang="zh-TW" sz="3000" dirty="0" smtClean="0"/>
              <a:t>2007 </a:t>
            </a:r>
            <a:r>
              <a:rPr lang="zh-TW" altLang="en-US" sz="3000" dirty="0" smtClean="0"/>
              <a:t>各項安全元件如何運作</a:t>
            </a:r>
            <a:endParaRPr lang="en-US" sz="3000" dirty="0" smtClean="0"/>
          </a:p>
          <a:p>
            <a:r>
              <a:rPr lang="zh-TW" altLang="en-US" sz="3000" dirty="0" smtClean="0"/>
              <a:t>說明</a:t>
            </a:r>
            <a:r>
              <a:rPr lang="en-US" sz="3000" dirty="0" smtClean="0"/>
              <a:t> Edge servers </a:t>
            </a:r>
            <a:r>
              <a:rPr lang="zh-TW" altLang="en-US" sz="3000" dirty="0" smtClean="0"/>
              <a:t>如何提升與外部使用者溝通時之安全性</a:t>
            </a:r>
            <a:endParaRPr lang="en-US" sz="3000" dirty="0" smtClean="0"/>
          </a:p>
          <a:p>
            <a:endParaRPr lang="en-US" dirty="0" smtClean="0"/>
          </a:p>
          <a:p>
            <a:endParaRPr lang="en-US" dirty="0" smtClean="0"/>
          </a:p>
          <a:p>
            <a:endParaRPr lang="en-US" dirty="0" smtClean="0"/>
          </a:p>
          <a:p>
            <a:endParaRPr lang="en-US" dirty="0" smtClean="0">
              <a:solidFill>
                <a:schemeClr val="bg1"/>
              </a:solidFill>
            </a:endParaRPr>
          </a:p>
        </p:txBody>
      </p:sp>
      <p:sp>
        <p:nvSpPr>
          <p:cNvPr id="4" name="Slide Number Placeholder 3"/>
          <p:cNvSpPr>
            <a:spLocks noGrp="1"/>
          </p:cNvSpPr>
          <p:nvPr>
            <p:ph type="sldNum" sz="quarter" idx="11"/>
          </p:nvPr>
        </p:nvSpPr>
        <p:spPr/>
        <p:txBody>
          <a:bodyPr/>
          <a:lstStyle/>
          <a:p>
            <a:fld id="{87918CE8-33ED-44DB-A45D-29EB4526FEEF}" type="slidenum">
              <a:rPr lang="en-US"/>
              <a:pPr/>
              <a:t>3</a:t>
            </a:fld>
            <a:endParaRPr lang="en-US"/>
          </a:p>
        </p:txBody>
      </p:sp>
    </p:spTree>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22" name="Rectangle 6"/>
          <p:cNvSpPr>
            <a:spLocks noGrp="1" noChangeArrowheads="1"/>
          </p:cNvSpPr>
          <p:nvPr>
            <p:ph type="title"/>
          </p:nvPr>
        </p:nvSpPr>
        <p:spPr/>
        <p:txBody>
          <a:bodyPr/>
          <a:lstStyle/>
          <a:p>
            <a:pPr>
              <a:defRPr/>
            </a:pPr>
            <a:r>
              <a:rPr lang="en-US" dirty="0" smtClean="0"/>
              <a:t>Certificate </a:t>
            </a:r>
            <a:r>
              <a:rPr lang="en-US" dirty="0" smtClean="0"/>
              <a:t>Subject </a:t>
            </a:r>
            <a:r>
              <a:rPr lang="en-US" dirty="0" smtClean="0"/>
              <a:t>Name (2)</a:t>
            </a:r>
          </a:p>
        </p:txBody>
      </p:sp>
      <p:sp>
        <p:nvSpPr>
          <p:cNvPr id="214023" name="Rectangle 7"/>
          <p:cNvSpPr>
            <a:spLocks noGrp="1" noChangeArrowheads="1"/>
          </p:cNvSpPr>
          <p:nvPr>
            <p:ph idx="1"/>
          </p:nvPr>
        </p:nvSpPr>
        <p:spPr/>
        <p:txBody>
          <a:bodyPr/>
          <a:lstStyle/>
          <a:p>
            <a:pPr>
              <a:defRPr/>
            </a:pPr>
            <a:r>
              <a:rPr lang="en-GB" smtClean="0"/>
              <a:t>Most confusing part with certificates</a:t>
            </a:r>
          </a:p>
          <a:p>
            <a:pPr>
              <a:defRPr/>
            </a:pPr>
            <a:r>
              <a:rPr lang="en-GB" smtClean="0"/>
              <a:t>Certificate Friendly Name must match:</a:t>
            </a:r>
          </a:p>
          <a:p>
            <a:pPr lvl="1">
              <a:defRPr/>
            </a:pPr>
            <a:r>
              <a:rPr lang="en-GB" smtClean="0"/>
              <a:t>Fully qualified domain name “FQDN” of the Communications Server Standard Edition server</a:t>
            </a:r>
          </a:p>
          <a:p>
            <a:pPr lvl="1">
              <a:defRPr/>
            </a:pPr>
            <a:r>
              <a:rPr lang="en-GB" smtClean="0"/>
              <a:t>FQDN of the Communications Server Enterprise Edition Pool</a:t>
            </a:r>
          </a:p>
          <a:p>
            <a:pPr lvl="1">
              <a:defRPr/>
            </a:pPr>
            <a:r>
              <a:rPr lang="en-GB" smtClean="0"/>
              <a:t>A Host record in DNS</a:t>
            </a:r>
            <a:endParaRPr lang="en-GB" dirty="0" smtClean="0"/>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3302" name="Rectangle 6"/>
          <p:cNvSpPr>
            <a:spLocks noChangeArrowheads="1"/>
          </p:cNvSpPr>
          <p:nvPr/>
        </p:nvSpPr>
        <p:spPr bwMode="auto">
          <a:xfrm>
            <a:off x="217488" y="2220913"/>
            <a:ext cx="8458200" cy="1587500"/>
          </a:xfrm>
          <a:prstGeom prst="rect">
            <a:avLst/>
          </a:prstGeom>
          <a:noFill/>
          <a:ln w="9525">
            <a:noFill/>
            <a:miter lim="800000"/>
            <a:headEnd/>
            <a:tailEnd/>
          </a:ln>
          <a:effectLst/>
        </p:spPr>
        <p:txBody>
          <a:bodyPr>
            <a:spAutoFit/>
          </a:bodyPr>
          <a:lstStyle/>
          <a:p>
            <a:pPr>
              <a:lnSpc>
                <a:spcPct val="90000"/>
              </a:lnSpc>
              <a:spcBef>
                <a:spcPct val="0"/>
              </a:spcBef>
              <a:buClr>
                <a:schemeClr val="bg1"/>
              </a:buClr>
              <a:buFontTx/>
              <a:buNone/>
            </a:pPr>
            <a:r>
              <a:rPr lang="en-GB" sz="4000" b="1">
                <a:solidFill>
                  <a:srgbClr val="FFFFFF"/>
                </a:solidFill>
                <a:effectLst>
                  <a:outerShdw blurRad="38100" dist="38100" dir="2700000" algn="tl">
                    <a:srgbClr val="000000"/>
                  </a:outerShdw>
                </a:effectLst>
              </a:rPr>
              <a:t>Understanding Digital Certificate Properties</a:t>
            </a:r>
            <a:r>
              <a:rPr lang="en-GB" sz="2000" b="1">
                <a:solidFill>
                  <a:srgbClr val="FFFFFF"/>
                </a:solidFill>
                <a:effectLst>
                  <a:outerShdw blurRad="38100" dist="38100" dir="2700000" algn="tl">
                    <a:srgbClr val="000000"/>
                  </a:outerShdw>
                </a:effectLst>
              </a:rPr>
              <a:t> </a:t>
            </a:r>
            <a:r>
              <a:rPr lang="en-GB" sz="4800" b="1">
                <a:solidFill>
                  <a:srgbClr val="FFFFFF"/>
                </a:solidFill>
                <a:effectLst>
                  <a:outerShdw blurRad="38100" dist="38100" dir="2700000" algn="tl">
                    <a:srgbClr val="000000"/>
                  </a:outerShdw>
                </a:effectLst>
              </a:rPr>
              <a:t/>
            </a:r>
            <a:br>
              <a:rPr lang="en-GB" sz="4800" b="1">
                <a:solidFill>
                  <a:srgbClr val="FFFFFF"/>
                </a:solidFill>
                <a:effectLst>
                  <a:outerShdw blurRad="38100" dist="38100" dir="2700000" algn="tl">
                    <a:srgbClr val="000000"/>
                  </a:outerShdw>
                </a:effectLst>
              </a:rPr>
            </a:br>
            <a:endParaRPr lang="en-US" altLang="zh-TW" sz="2800" b="1">
              <a:solidFill>
                <a:srgbClr val="FFFFFF"/>
              </a:solidFill>
              <a:effectLst>
                <a:outerShdw blurRad="38100" dist="38100" dir="2700000" algn="tl">
                  <a:srgbClr val="000000"/>
                </a:outerShdw>
              </a:effectLst>
              <a:ea typeface="新細明體" charset="-120"/>
            </a:endParaRPr>
          </a:p>
        </p:txBody>
      </p:sp>
      <p:sp>
        <p:nvSpPr>
          <p:cNvPr id="823303" name="Text Box 7"/>
          <p:cNvSpPr txBox="1">
            <a:spLocks noChangeAspect="1" noChangeArrowheads="1"/>
          </p:cNvSpPr>
          <p:nvPr/>
        </p:nvSpPr>
        <p:spPr bwMode="auto">
          <a:xfrm>
            <a:off x="0" y="809625"/>
            <a:ext cx="9144000" cy="1095375"/>
          </a:xfrm>
          <a:prstGeom prst="rect">
            <a:avLst/>
          </a:prstGeom>
          <a:gradFill rotWithShape="1">
            <a:gsLst>
              <a:gs pos="0">
                <a:srgbClr val="F8C508"/>
              </a:gs>
              <a:gs pos="100000">
                <a:srgbClr val="F8C508">
                  <a:gamma/>
                  <a:tint val="60392"/>
                  <a:invGamma/>
                  <a:alpha val="0"/>
                </a:srgbClr>
              </a:gs>
            </a:gsLst>
            <a:lin ang="0" scaled="1"/>
          </a:gradFill>
          <a:ln w="9525" algn="ctr">
            <a:noFill/>
            <a:miter lim="800000"/>
            <a:headEnd/>
            <a:tailEnd/>
          </a:ln>
          <a:effectLst/>
        </p:spPr>
        <p:txBody>
          <a:bodyPr anchor="ctr"/>
          <a:lstStyle/>
          <a:p>
            <a:pPr>
              <a:spcBef>
                <a:spcPct val="0"/>
              </a:spcBef>
              <a:buClrTx/>
              <a:buFontTx/>
              <a:buNone/>
              <a:defRPr/>
            </a:pPr>
            <a:r>
              <a:rPr lang="en-US" sz="5000" b="1" i="1">
                <a:solidFill>
                  <a:srgbClr val="FFFFFF"/>
                </a:solidFill>
                <a:effectLst>
                  <a:outerShdw blurRad="38100" dist="38100" dir="2700000" algn="tl">
                    <a:srgbClr val="000000"/>
                  </a:outerShdw>
                </a:effectLst>
              </a:rPr>
              <a:t>  demonstration</a:t>
            </a: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22" name="Rectangle 6"/>
          <p:cNvSpPr>
            <a:spLocks noGrp="1" noChangeArrowheads="1"/>
          </p:cNvSpPr>
          <p:nvPr>
            <p:ph type="title"/>
          </p:nvPr>
        </p:nvSpPr>
        <p:spPr>
          <a:xfrm>
            <a:off x="127000" y="127000"/>
            <a:ext cx="9017000" cy="667875"/>
          </a:xfrm>
        </p:spPr>
        <p:txBody>
          <a:bodyPr/>
          <a:lstStyle/>
          <a:p>
            <a:pPr>
              <a:defRPr/>
            </a:pPr>
            <a:r>
              <a:rPr lang="zh-TW" altLang="en-US" dirty="0" smtClean="0"/>
              <a:t>進階</a:t>
            </a:r>
            <a:r>
              <a:rPr lang="zh-TW" altLang="en-US" dirty="0" smtClean="0"/>
              <a:t>憑</a:t>
            </a:r>
            <a:r>
              <a:rPr lang="zh-TW" altLang="en-US" dirty="0" smtClean="0"/>
              <a:t>證</a:t>
            </a:r>
            <a:r>
              <a:rPr lang="zh-TW" altLang="en-US" dirty="0" smtClean="0"/>
              <a:t>配置技巧</a:t>
            </a:r>
            <a:endParaRPr lang="en-US" dirty="0" smtClean="0"/>
          </a:p>
        </p:txBody>
      </p:sp>
      <p:sp>
        <p:nvSpPr>
          <p:cNvPr id="214023" name="Rectangle 7"/>
          <p:cNvSpPr>
            <a:spLocks noGrp="1" noChangeArrowheads="1"/>
          </p:cNvSpPr>
          <p:nvPr>
            <p:ph idx="1"/>
          </p:nvPr>
        </p:nvSpPr>
        <p:spPr/>
        <p:txBody>
          <a:bodyPr/>
          <a:lstStyle/>
          <a:p>
            <a:r>
              <a:rPr lang="en-GB" dirty="0" smtClean="0"/>
              <a:t>Collocated Edge Server Certificates</a:t>
            </a:r>
          </a:p>
          <a:p>
            <a:pPr lvl="1"/>
            <a:r>
              <a:rPr lang="en-GB" dirty="0" smtClean="0"/>
              <a:t>Remote user access</a:t>
            </a:r>
          </a:p>
          <a:p>
            <a:pPr lvl="1"/>
            <a:r>
              <a:rPr lang="en-GB" dirty="0" smtClean="0"/>
              <a:t>Federation</a:t>
            </a:r>
          </a:p>
          <a:p>
            <a:pPr lvl="1"/>
            <a:r>
              <a:rPr lang="en-GB" dirty="0" smtClean="0"/>
              <a:t>Public Internet Connectivity</a:t>
            </a:r>
          </a:p>
          <a:p>
            <a:pPr lvl="1"/>
            <a:r>
              <a:rPr lang="en-GB" dirty="0" smtClean="0"/>
              <a:t>A\V conferencing</a:t>
            </a:r>
          </a:p>
          <a:p>
            <a:pPr lvl="1"/>
            <a:r>
              <a:rPr lang="en-GB" dirty="0" smtClean="0"/>
              <a:t>Web conferencing </a:t>
            </a:r>
          </a:p>
          <a:p>
            <a:pPr lvl="1"/>
            <a:endParaRPr lang="en-GB" dirty="0" smtClean="0"/>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22" name="Rectangle 6"/>
          <p:cNvSpPr>
            <a:spLocks noGrp="1" noChangeArrowheads="1"/>
          </p:cNvSpPr>
          <p:nvPr>
            <p:ph type="title"/>
          </p:nvPr>
        </p:nvSpPr>
        <p:spPr>
          <a:xfrm>
            <a:off x="127000" y="127000"/>
            <a:ext cx="9017000" cy="667875"/>
          </a:xfrm>
        </p:spPr>
        <p:txBody>
          <a:bodyPr/>
          <a:lstStyle/>
          <a:p>
            <a:pPr>
              <a:defRPr/>
            </a:pPr>
            <a:r>
              <a:rPr lang="zh-TW" altLang="en-US" u="sng" dirty="0" smtClean="0"/>
              <a:t>甚麼是 </a:t>
            </a:r>
            <a:r>
              <a:rPr lang="en-US" u="sng" dirty="0" smtClean="0"/>
              <a:t>Collocated</a:t>
            </a:r>
            <a:r>
              <a:rPr lang="en-US" dirty="0" smtClean="0"/>
              <a:t> </a:t>
            </a:r>
            <a:r>
              <a:rPr lang="en-US" dirty="0" smtClean="0"/>
              <a:t>Edge Server?</a:t>
            </a:r>
          </a:p>
        </p:txBody>
      </p:sp>
      <p:sp>
        <p:nvSpPr>
          <p:cNvPr id="214023" name="Rectangle 7"/>
          <p:cNvSpPr>
            <a:spLocks noGrp="1" noChangeArrowheads="1"/>
          </p:cNvSpPr>
          <p:nvPr>
            <p:ph idx="1"/>
          </p:nvPr>
        </p:nvSpPr>
        <p:spPr>
          <a:xfrm>
            <a:off x="109538" y="1581150"/>
            <a:ext cx="8756650" cy="4425827"/>
          </a:xfrm>
        </p:spPr>
        <p:txBody>
          <a:bodyPr/>
          <a:lstStyle/>
          <a:p>
            <a:r>
              <a:rPr lang="zh-TW" altLang="en-US" dirty="0" smtClean="0"/>
              <a:t>提供與外界的通訊</a:t>
            </a:r>
            <a:endParaRPr lang="en-GB" dirty="0" smtClean="0"/>
          </a:p>
          <a:p>
            <a:pPr lvl="1"/>
            <a:r>
              <a:rPr lang="en-GB" dirty="0" smtClean="0"/>
              <a:t>Access Edge</a:t>
            </a:r>
          </a:p>
          <a:p>
            <a:pPr lvl="1"/>
            <a:r>
              <a:rPr lang="en-GB" dirty="0" smtClean="0"/>
              <a:t>A\V Edge</a:t>
            </a:r>
          </a:p>
          <a:p>
            <a:pPr lvl="1"/>
            <a:r>
              <a:rPr lang="en-GB" dirty="0" smtClean="0"/>
              <a:t>Web Edge</a:t>
            </a:r>
          </a:p>
          <a:p>
            <a:r>
              <a:rPr lang="zh-TW" altLang="en-US" dirty="0" smtClean="0"/>
              <a:t>不需要 </a:t>
            </a:r>
            <a:r>
              <a:rPr lang="en-GB" dirty="0" smtClean="0"/>
              <a:t>Active </a:t>
            </a:r>
            <a:r>
              <a:rPr lang="en-GB" dirty="0" smtClean="0"/>
              <a:t>Directory</a:t>
            </a:r>
          </a:p>
          <a:p>
            <a:r>
              <a:rPr lang="zh-TW" altLang="en-US" dirty="0" smtClean="0"/>
              <a:t>不提</a:t>
            </a:r>
            <a:r>
              <a:rPr lang="zh-TW" altLang="en-US" dirty="0" smtClean="0"/>
              <a:t>供使用這驗證</a:t>
            </a:r>
            <a:endParaRPr lang="en-GB" dirty="0" smtClean="0"/>
          </a:p>
          <a:p>
            <a:r>
              <a:rPr lang="zh-TW" altLang="en-US" dirty="0" smtClean="0"/>
              <a:t>只允許</a:t>
            </a:r>
            <a:r>
              <a:rPr lang="en-GB" dirty="0" smtClean="0"/>
              <a:t>TLS </a:t>
            </a:r>
            <a:r>
              <a:rPr lang="zh-TW" altLang="en-US" dirty="0" smtClean="0"/>
              <a:t>加</a:t>
            </a:r>
            <a:r>
              <a:rPr lang="zh-TW" altLang="en-US" dirty="0" smtClean="0"/>
              <a:t>密流量</a:t>
            </a:r>
            <a:endParaRPr lang="en-GB" dirty="0" smtClean="0"/>
          </a:p>
          <a:p>
            <a:pPr lvl="1"/>
            <a:endParaRPr lang="en-GB" dirty="0" smtClean="0"/>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87" name="Rectangle 19"/>
          <p:cNvSpPr>
            <a:spLocks noGrp="1" noChangeArrowheads="1"/>
          </p:cNvSpPr>
          <p:nvPr>
            <p:ph type="title"/>
          </p:nvPr>
        </p:nvSpPr>
        <p:spPr>
          <a:xfrm>
            <a:off x="127000" y="127000"/>
            <a:ext cx="9017000" cy="1243013"/>
          </a:xfrm>
        </p:spPr>
        <p:txBody>
          <a:bodyPr/>
          <a:lstStyle/>
          <a:p>
            <a:pPr>
              <a:defRPr/>
            </a:pPr>
            <a:r>
              <a:rPr lang="zh-TW" altLang="en-US" dirty="0" smtClean="0"/>
              <a:t>所需之</a:t>
            </a:r>
            <a:r>
              <a:rPr lang="en-US" dirty="0" smtClean="0"/>
              <a:t> </a:t>
            </a:r>
            <a:r>
              <a:rPr lang="en-US" dirty="0" smtClean="0"/>
              <a:t>DNS </a:t>
            </a:r>
            <a:r>
              <a:rPr lang="zh-TW" altLang="en-US" dirty="0" smtClean="0"/>
              <a:t>配置</a:t>
            </a:r>
            <a:r>
              <a:rPr lang="en-US" dirty="0" smtClean="0"/>
              <a:t> </a:t>
            </a:r>
            <a:r>
              <a:rPr lang="en-US" dirty="0" smtClean="0"/>
              <a:t>(</a:t>
            </a:r>
            <a:r>
              <a:rPr lang="en-US" u="sng" dirty="0" smtClean="0"/>
              <a:t>Collocated</a:t>
            </a:r>
            <a:r>
              <a:rPr lang="en-US" dirty="0" smtClean="0"/>
              <a:t> Edge Server)</a:t>
            </a:r>
          </a:p>
        </p:txBody>
      </p:sp>
      <p:sp>
        <p:nvSpPr>
          <p:cNvPr id="4" name="Content Placeholder 3"/>
          <p:cNvSpPr>
            <a:spLocks noGrp="1"/>
          </p:cNvSpPr>
          <p:nvPr>
            <p:ph idx="1"/>
          </p:nvPr>
        </p:nvSpPr>
        <p:spPr>
          <a:xfrm>
            <a:off x="109538" y="1581150"/>
            <a:ext cx="8756650" cy="6149975"/>
          </a:xfrm>
        </p:spPr>
        <p:txBody>
          <a:bodyPr/>
          <a:lstStyle/>
          <a:p>
            <a:r>
              <a:rPr lang="en-US" altLang="zh-TW" sz="2400" dirty="0" smtClean="0">
                <a:ea typeface="新細明體" charset="-120"/>
              </a:rPr>
              <a:t>External</a:t>
            </a:r>
          </a:p>
          <a:p>
            <a:pPr lvl="1"/>
            <a:r>
              <a:rPr lang="en-US" altLang="zh-TW" sz="2000" dirty="0" smtClean="0">
                <a:ea typeface="新細明體" charset="-120"/>
              </a:rPr>
              <a:t>_</a:t>
            </a:r>
            <a:r>
              <a:rPr lang="en-US" altLang="zh-TW" sz="2000" dirty="0" err="1" smtClean="0">
                <a:ea typeface="新細明體" charset="-120"/>
              </a:rPr>
              <a:t>sip._Federationtls</a:t>
            </a:r>
            <a:r>
              <a:rPr lang="en-US" altLang="zh-TW" sz="2000" dirty="0" smtClean="0">
                <a:ea typeface="新細明體" charset="-120"/>
              </a:rPr>
              <a:t> for federation and PIC</a:t>
            </a:r>
          </a:p>
          <a:p>
            <a:pPr lvl="1"/>
            <a:r>
              <a:rPr lang="en-US" altLang="zh-TW" sz="2000" dirty="0" smtClean="0">
                <a:ea typeface="新細明體" charset="-120"/>
              </a:rPr>
              <a:t>_</a:t>
            </a:r>
            <a:r>
              <a:rPr lang="en-US" altLang="zh-TW" sz="2000" dirty="0" err="1" smtClean="0">
                <a:ea typeface="新細明體" charset="-120"/>
              </a:rPr>
              <a:t>sip._tls.company.com</a:t>
            </a:r>
            <a:r>
              <a:rPr lang="en-US" altLang="zh-TW" sz="2000" dirty="0" smtClean="0">
                <a:ea typeface="新細明體" charset="-120"/>
              </a:rPr>
              <a:t> for </a:t>
            </a:r>
            <a:r>
              <a:rPr lang="en-US" altLang="zh-TW" sz="2000" dirty="0" err="1" smtClean="0">
                <a:ea typeface="新細明體" charset="-120"/>
              </a:rPr>
              <a:t>tls</a:t>
            </a:r>
            <a:r>
              <a:rPr lang="en-US" altLang="zh-TW" sz="2000" dirty="0" smtClean="0">
                <a:ea typeface="新細明體" charset="-120"/>
              </a:rPr>
              <a:t> external (remote) access</a:t>
            </a:r>
          </a:p>
          <a:p>
            <a:pPr lvl="1"/>
            <a:r>
              <a:rPr lang="en-US" altLang="zh-TW" sz="2000" dirty="0" smtClean="0">
                <a:ea typeface="新細明體" charset="-120"/>
              </a:rPr>
              <a:t>An external DNS A record that resolves to the external name of the Web Conferencing Edge Server </a:t>
            </a:r>
          </a:p>
          <a:p>
            <a:pPr lvl="1"/>
            <a:r>
              <a:rPr lang="en-US" altLang="zh-TW" sz="2000" dirty="0" smtClean="0">
                <a:ea typeface="新細明體" charset="-120"/>
              </a:rPr>
              <a:t>An external DNS A record that resolves to the external name of the A/V Edge Server </a:t>
            </a:r>
          </a:p>
          <a:p>
            <a:pPr lvl="2"/>
            <a:r>
              <a:rPr lang="en-US" altLang="zh-TW" sz="1800" dirty="0" smtClean="0">
                <a:ea typeface="新細明體" charset="-120"/>
              </a:rPr>
              <a:t>This IP address must be a publicly routable IP address </a:t>
            </a:r>
          </a:p>
          <a:p>
            <a:r>
              <a:rPr lang="en-US" altLang="zh-TW" sz="2400" dirty="0" smtClean="0">
                <a:ea typeface="新細明體" charset="-120"/>
              </a:rPr>
              <a:t>Internal</a:t>
            </a:r>
          </a:p>
          <a:p>
            <a:pPr lvl="1"/>
            <a:r>
              <a:rPr lang="en-US" altLang="zh-TW" sz="2000" dirty="0" smtClean="0">
                <a:ea typeface="新細明體" charset="-120"/>
              </a:rPr>
              <a:t>An internal DNS A record that resolves the internal FQDN of the Edge Server to internal IP address of the Edge Server </a:t>
            </a:r>
          </a:p>
          <a:p>
            <a:pPr lvl="1"/>
            <a:endParaRPr lang="en-US" altLang="zh-TW" sz="2000" dirty="0" smtClean="0">
              <a:ea typeface="新細明體" charset="-120"/>
            </a:endParaRPr>
          </a:p>
          <a:p>
            <a:pPr lvl="1"/>
            <a:endParaRPr lang="en-US" altLang="zh-TW" sz="2000" dirty="0" smtClean="0">
              <a:ea typeface="新細明體" charset="-120"/>
            </a:endParaRPr>
          </a:p>
          <a:p>
            <a:endParaRPr lang="en-US" altLang="zh-TW" sz="2400" dirty="0" smtClean="0">
              <a:ea typeface="新細明體" charset="-120"/>
            </a:endParaRPr>
          </a:p>
          <a:p>
            <a:pPr lvl="1"/>
            <a:endParaRPr lang="en-US" altLang="zh-TW" sz="2000" dirty="0" smtClean="0">
              <a:ea typeface="新細明體" charset="-120"/>
            </a:endParaRPr>
          </a:p>
          <a:p>
            <a:pPr lvl="1"/>
            <a:endParaRPr lang="en-US" altLang="zh-TW" sz="2000" dirty="0" smtClean="0">
              <a:ea typeface="新細明體" charset="-120"/>
            </a:endParaRP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22" name="Rectangle 6"/>
          <p:cNvSpPr>
            <a:spLocks noGrp="1" noChangeArrowheads="1"/>
          </p:cNvSpPr>
          <p:nvPr>
            <p:ph type="title"/>
          </p:nvPr>
        </p:nvSpPr>
        <p:spPr>
          <a:xfrm>
            <a:off x="127000" y="127000"/>
            <a:ext cx="9017000" cy="1243417"/>
          </a:xfrm>
        </p:spPr>
        <p:txBody>
          <a:bodyPr/>
          <a:lstStyle/>
          <a:p>
            <a:pPr>
              <a:defRPr/>
            </a:pPr>
            <a:r>
              <a:rPr lang="zh-TW" altLang="en-US" dirty="0" smtClean="0"/>
              <a:t>設定內部</a:t>
            </a:r>
            <a:r>
              <a:rPr lang="en-US" dirty="0" smtClean="0"/>
              <a:t> </a:t>
            </a:r>
            <a:r>
              <a:rPr lang="en-US" dirty="0" smtClean="0"/>
              <a:t>Edge of Collocated Edge</a:t>
            </a:r>
          </a:p>
        </p:txBody>
      </p:sp>
      <p:sp>
        <p:nvSpPr>
          <p:cNvPr id="214023" name="Rectangle 7"/>
          <p:cNvSpPr>
            <a:spLocks noGrp="1" noChangeArrowheads="1"/>
          </p:cNvSpPr>
          <p:nvPr>
            <p:ph idx="1"/>
          </p:nvPr>
        </p:nvSpPr>
        <p:spPr>
          <a:xfrm>
            <a:off x="109538" y="1581150"/>
            <a:ext cx="8904287" cy="1926681"/>
          </a:xfrm>
        </p:spPr>
        <p:txBody>
          <a:bodyPr/>
          <a:lstStyle/>
          <a:p>
            <a:r>
              <a:rPr lang="zh-TW" altLang="en-US" sz="2800" dirty="0" smtClean="0"/>
              <a:t>設定</a:t>
            </a:r>
            <a:r>
              <a:rPr lang="en-GB" sz="2800" dirty="0" smtClean="0"/>
              <a:t> </a:t>
            </a:r>
            <a:r>
              <a:rPr lang="en-GB" sz="2800" dirty="0" smtClean="0"/>
              <a:t>IP addresses</a:t>
            </a:r>
          </a:p>
          <a:p>
            <a:r>
              <a:rPr lang="zh-TW" altLang="en-US" sz="2800" dirty="0" smtClean="0"/>
              <a:t>指派憑證</a:t>
            </a:r>
            <a:endParaRPr lang="en-GB" sz="2800" dirty="0" smtClean="0"/>
          </a:p>
          <a:p>
            <a:pPr lvl="1"/>
            <a:r>
              <a:rPr lang="zh-TW" altLang="en-US" sz="2400" dirty="0" smtClean="0"/>
              <a:t>單一</a:t>
            </a:r>
            <a:r>
              <a:rPr lang="en-GB" sz="2400" dirty="0" smtClean="0"/>
              <a:t>, </a:t>
            </a:r>
            <a:r>
              <a:rPr lang="zh-TW" altLang="en-US" sz="2400" dirty="0" smtClean="0"/>
              <a:t>共用</a:t>
            </a:r>
            <a:r>
              <a:rPr lang="zh-TW" altLang="en-US" sz="2400" dirty="0" smtClean="0"/>
              <a:t>憑</a:t>
            </a:r>
            <a:r>
              <a:rPr lang="zh-TW" altLang="en-US" sz="2400" dirty="0" smtClean="0"/>
              <a:t>證且目標名稱要跟</a:t>
            </a:r>
            <a:r>
              <a:rPr lang="en-GB" sz="2400" dirty="0" smtClean="0"/>
              <a:t> Edge Server</a:t>
            </a:r>
            <a:r>
              <a:rPr lang="zh-TW" altLang="en-US" sz="2400" dirty="0" smtClean="0"/>
              <a:t> 的 </a:t>
            </a:r>
            <a:r>
              <a:rPr lang="en-US" altLang="zh-TW" sz="2400" dirty="0" smtClean="0"/>
              <a:t>FQDN </a:t>
            </a:r>
            <a:r>
              <a:rPr lang="zh-TW" altLang="en-US" sz="2400" dirty="0" smtClean="0"/>
              <a:t>一樣</a:t>
            </a:r>
            <a:endParaRPr lang="en-GB" sz="2400" dirty="0" smtClean="0"/>
          </a:p>
          <a:p>
            <a:pPr lvl="1"/>
            <a:endParaRPr lang="en-GB" sz="2400" dirty="0" smtClean="0"/>
          </a:p>
        </p:txBody>
      </p:sp>
      <p:pic>
        <p:nvPicPr>
          <p:cNvPr id="36868" name="Picture 3" descr="C:\Users\byrons\Pictures\Consolidated Edge.jpg"/>
          <p:cNvPicPr>
            <a:picLocks noChangeAspect="1" noChangeArrowheads="1"/>
          </p:cNvPicPr>
          <p:nvPr/>
        </p:nvPicPr>
        <p:blipFill>
          <a:blip r:embed="rId3"/>
          <a:srcRect/>
          <a:stretch>
            <a:fillRect/>
          </a:stretch>
        </p:blipFill>
        <p:spPr bwMode="auto">
          <a:xfrm>
            <a:off x="4013200" y="3581400"/>
            <a:ext cx="4695825" cy="25622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22" name="Rectangle 6"/>
          <p:cNvSpPr>
            <a:spLocks noGrp="1" noChangeArrowheads="1"/>
          </p:cNvSpPr>
          <p:nvPr>
            <p:ph type="title"/>
          </p:nvPr>
        </p:nvSpPr>
        <p:spPr>
          <a:xfrm>
            <a:off x="127000" y="127000"/>
            <a:ext cx="9017000" cy="1243013"/>
          </a:xfrm>
        </p:spPr>
        <p:txBody>
          <a:bodyPr/>
          <a:lstStyle/>
          <a:p>
            <a:pPr>
              <a:defRPr/>
            </a:pPr>
            <a:r>
              <a:rPr lang="zh-TW" altLang="en-US" dirty="0" smtClean="0"/>
              <a:t>設置外部</a:t>
            </a:r>
            <a:r>
              <a:rPr lang="en-US" dirty="0" smtClean="0"/>
              <a:t> Edge </a:t>
            </a:r>
            <a:r>
              <a:rPr lang="en-US" dirty="0" smtClean="0"/>
              <a:t>of Collocated Edge (1)</a:t>
            </a:r>
          </a:p>
        </p:txBody>
      </p:sp>
      <p:sp>
        <p:nvSpPr>
          <p:cNvPr id="214023" name="Rectangle 7"/>
          <p:cNvSpPr>
            <a:spLocks noGrp="1" noChangeArrowheads="1"/>
          </p:cNvSpPr>
          <p:nvPr>
            <p:ph idx="1"/>
          </p:nvPr>
        </p:nvSpPr>
        <p:spPr>
          <a:xfrm>
            <a:off x="109538" y="1581150"/>
            <a:ext cx="8756650" cy="2498725"/>
          </a:xfrm>
        </p:spPr>
        <p:txBody>
          <a:bodyPr/>
          <a:lstStyle/>
          <a:p>
            <a:r>
              <a:rPr lang="en-GB" sz="2600" smtClean="0"/>
              <a:t>Configuring IP addresses</a:t>
            </a:r>
          </a:p>
          <a:p>
            <a:r>
              <a:rPr lang="en-GB" sz="2600" smtClean="0"/>
              <a:t>Assigning certificates</a:t>
            </a:r>
          </a:p>
          <a:p>
            <a:pPr lvl="1"/>
            <a:r>
              <a:rPr lang="en-US" altLang="zh-TW" sz="2200" smtClean="0">
                <a:ea typeface="新細明體" charset="-120"/>
              </a:rPr>
              <a:t>Access Edge - A certificate configured on the external interface with subject name that matches the external FQDN of the Edge Server</a:t>
            </a:r>
            <a:endParaRPr lang="en-GB" sz="2200" smtClean="0"/>
          </a:p>
          <a:p>
            <a:pPr lvl="1"/>
            <a:endParaRPr lang="en-GB" sz="2400" smtClean="0"/>
          </a:p>
        </p:txBody>
      </p:sp>
      <p:pic>
        <p:nvPicPr>
          <p:cNvPr id="37892" name="Picture 3" descr="C:\Users\byrons\Pictures\Consolidated Edge.jpg"/>
          <p:cNvPicPr>
            <a:picLocks noChangeAspect="1" noChangeArrowheads="1"/>
          </p:cNvPicPr>
          <p:nvPr/>
        </p:nvPicPr>
        <p:blipFill>
          <a:blip r:embed="rId3"/>
          <a:srcRect/>
          <a:stretch>
            <a:fillRect/>
          </a:stretch>
        </p:blipFill>
        <p:spPr bwMode="auto">
          <a:xfrm>
            <a:off x="4013200" y="3581400"/>
            <a:ext cx="4695825" cy="25622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22" name="Rectangle 6"/>
          <p:cNvSpPr>
            <a:spLocks noGrp="1" noChangeArrowheads="1"/>
          </p:cNvSpPr>
          <p:nvPr>
            <p:ph type="title"/>
          </p:nvPr>
        </p:nvSpPr>
        <p:spPr>
          <a:xfrm>
            <a:off x="127000" y="127000"/>
            <a:ext cx="9017000" cy="1243417"/>
          </a:xfrm>
        </p:spPr>
        <p:txBody>
          <a:bodyPr/>
          <a:lstStyle/>
          <a:p>
            <a:pPr>
              <a:defRPr/>
            </a:pPr>
            <a:r>
              <a:rPr lang="zh-TW" altLang="en-US" dirty="0" smtClean="0"/>
              <a:t>設置外部 </a:t>
            </a:r>
            <a:r>
              <a:rPr lang="en-US" dirty="0" smtClean="0"/>
              <a:t>Edge </a:t>
            </a:r>
            <a:r>
              <a:rPr lang="en-US" dirty="0" smtClean="0"/>
              <a:t>of Collocated Edge (2)</a:t>
            </a:r>
          </a:p>
        </p:txBody>
      </p:sp>
      <p:sp>
        <p:nvSpPr>
          <p:cNvPr id="214023" name="Rectangle 7"/>
          <p:cNvSpPr>
            <a:spLocks noGrp="1" noChangeArrowheads="1"/>
          </p:cNvSpPr>
          <p:nvPr>
            <p:ph idx="1"/>
          </p:nvPr>
        </p:nvSpPr>
        <p:spPr>
          <a:xfrm>
            <a:off x="109538" y="1581150"/>
            <a:ext cx="8756650" cy="2086725"/>
          </a:xfrm>
        </p:spPr>
        <p:txBody>
          <a:bodyPr/>
          <a:lstStyle/>
          <a:p>
            <a:r>
              <a:rPr lang="zh-TW" altLang="en-US" sz="2600" dirty="0" smtClean="0"/>
              <a:t>指派憑證</a:t>
            </a:r>
            <a:endParaRPr lang="en-GB" sz="2600" dirty="0" smtClean="0"/>
          </a:p>
          <a:p>
            <a:pPr lvl="1"/>
            <a:r>
              <a:rPr lang="en-US" altLang="zh-TW" sz="2200" dirty="0" smtClean="0">
                <a:ea typeface="新細明體" charset="-120"/>
              </a:rPr>
              <a:t>Web Conf Edge </a:t>
            </a:r>
            <a:r>
              <a:rPr lang="en-US" altLang="zh-TW" sz="2200" dirty="0" smtClean="0">
                <a:ea typeface="新細明體" charset="-120"/>
              </a:rPr>
              <a:t>– </a:t>
            </a:r>
            <a:r>
              <a:rPr lang="zh-TW" altLang="en-US" sz="2200" dirty="0" smtClean="0">
                <a:ea typeface="新細明體" charset="-120"/>
              </a:rPr>
              <a:t>配置在外部介面上的憑證要和 </a:t>
            </a:r>
            <a:r>
              <a:rPr lang="en-US" altLang="zh-TW" sz="2200" dirty="0" smtClean="0">
                <a:ea typeface="新細明體" charset="-120"/>
              </a:rPr>
              <a:t>Web </a:t>
            </a:r>
            <a:r>
              <a:rPr lang="en-US" altLang="zh-TW" sz="2200" dirty="0" smtClean="0">
                <a:ea typeface="新細明體" charset="-120"/>
              </a:rPr>
              <a:t>Conferencing Edge Server</a:t>
            </a:r>
            <a:r>
              <a:rPr lang="zh-TW" altLang="en-US" sz="2200" dirty="0" smtClean="0">
                <a:ea typeface="新細明體" charset="-120"/>
              </a:rPr>
              <a:t>外部 </a:t>
            </a:r>
            <a:r>
              <a:rPr lang="en-US" altLang="zh-TW" sz="2200" dirty="0" smtClean="0">
                <a:ea typeface="新細明體" charset="-120"/>
              </a:rPr>
              <a:t>FQDN</a:t>
            </a:r>
            <a:r>
              <a:rPr lang="zh-TW" altLang="en-US" sz="2200" dirty="0" smtClean="0">
                <a:ea typeface="新細明體" charset="-120"/>
              </a:rPr>
              <a:t> </a:t>
            </a:r>
            <a:r>
              <a:rPr lang="zh-TW" altLang="en-US" sz="2200" dirty="0" smtClean="0">
                <a:ea typeface="新細明體" charset="-120"/>
              </a:rPr>
              <a:t>一致</a:t>
            </a:r>
            <a:endParaRPr lang="en-US" altLang="zh-TW" sz="2200" dirty="0" smtClean="0">
              <a:ea typeface="新細明體" charset="-120"/>
            </a:endParaRPr>
          </a:p>
          <a:p>
            <a:pPr lvl="1"/>
            <a:r>
              <a:rPr lang="en-US" altLang="zh-TW" sz="2200" dirty="0" smtClean="0">
                <a:ea typeface="新細明體" charset="-120"/>
              </a:rPr>
              <a:t>AV Edge – </a:t>
            </a:r>
            <a:r>
              <a:rPr lang="zh-TW" altLang="en-US" sz="2200" dirty="0" smtClean="0">
                <a:ea typeface="新細明體" charset="-120"/>
              </a:rPr>
              <a:t>不需要</a:t>
            </a:r>
            <a:endParaRPr lang="en-US" altLang="zh-TW" sz="2200" dirty="0" smtClean="0">
              <a:ea typeface="新細明體" charset="-120"/>
            </a:endParaRPr>
          </a:p>
          <a:p>
            <a:pPr lvl="1"/>
            <a:endParaRPr lang="en-GB" sz="2400" dirty="0" smtClean="0"/>
          </a:p>
        </p:txBody>
      </p:sp>
      <p:pic>
        <p:nvPicPr>
          <p:cNvPr id="38916" name="Picture 3" descr="C:\Users\byrons\Pictures\Consolidated Edge.jpg"/>
          <p:cNvPicPr>
            <a:picLocks noChangeAspect="1" noChangeArrowheads="1"/>
          </p:cNvPicPr>
          <p:nvPr/>
        </p:nvPicPr>
        <p:blipFill>
          <a:blip r:embed="rId3"/>
          <a:srcRect/>
          <a:stretch>
            <a:fillRect/>
          </a:stretch>
        </p:blipFill>
        <p:spPr bwMode="auto">
          <a:xfrm>
            <a:off x="4013200" y="3581400"/>
            <a:ext cx="4695825" cy="25622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22" name="Rectangle 6"/>
          <p:cNvSpPr>
            <a:spLocks noGrp="1" noChangeArrowheads="1"/>
          </p:cNvSpPr>
          <p:nvPr>
            <p:ph type="title"/>
          </p:nvPr>
        </p:nvSpPr>
        <p:spPr/>
        <p:txBody>
          <a:bodyPr/>
          <a:lstStyle/>
          <a:p>
            <a:pPr>
              <a:defRPr/>
            </a:pPr>
            <a:r>
              <a:rPr lang="en-US" smtClean="0"/>
              <a:t>Director</a:t>
            </a:r>
            <a:endParaRPr lang="en-US" dirty="0" smtClean="0"/>
          </a:p>
        </p:txBody>
      </p:sp>
      <p:sp>
        <p:nvSpPr>
          <p:cNvPr id="214023" name="Rectangle 7"/>
          <p:cNvSpPr>
            <a:spLocks noGrp="1" noChangeArrowheads="1"/>
          </p:cNvSpPr>
          <p:nvPr>
            <p:ph idx="1"/>
          </p:nvPr>
        </p:nvSpPr>
        <p:spPr>
          <a:xfrm>
            <a:off x="109538" y="1581150"/>
            <a:ext cx="8756650" cy="2354491"/>
          </a:xfrm>
        </p:spPr>
        <p:txBody>
          <a:bodyPr/>
          <a:lstStyle/>
          <a:p>
            <a:pPr>
              <a:defRPr/>
            </a:pPr>
            <a:r>
              <a:rPr lang="zh-TW" altLang="en-US" sz="2100" dirty="0" smtClean="0"/>
              <a:t>驗證及授權遠端使用者</a:t>
            </a:r>
            <a:endParaRPr lang="en-GB" sz="2100" dirty="0" smtClean="0"/>
          </a:p>
          <a:p>
            <a:pPr>
              <a:defRPr/>
            </a:pPr>
            <a:r>
              <a:rPr lang="zh-TW" altLang="en-US" sz="2100" dirty="0" smtClean="0"/>
              <a:t>把使用者導到所歸屬</a:t>
            </a:r>
            <a:r>
              <a:rPr lang="zh-TW" altLang="en-US" sz="2100" dirty="0" smtClean="0"/>
              <a:t>之</a:t>
            </a:r>
            <a:r>
              <a:rPr lang="zh-TW" altLang="en-US" sz="2100" dirty="0" smtClean="0"/>
              <a:t>伺服器</a:t>
            </a:r>
            <a:endParaRPr lang="en-GB" sz="2100" dirty="0" smtClean="0"/>
          </a:p>
          <a:p>
            <a:pPr>
              <a:defRPr/>
            </a:pPr>
            <a:r>
              <a:rPr lang="zh-TW" altLang="en-US" sz="2100" dirty="0" smtClean="0"/>
              <a:t>不放</a:t>
            </a:r>
            <a:r>
              <a:rPr lang="zh-TW" altLang="en-US" sz="2100" dirty="0" smtClean="0"/>
              <a:t>置任何使用者帳號</a:t>
            </a:r>
            <a:endParaRPr lang="en-GB" sz="2100" dirty="0" smtClean="0"/>
          </a:p>
          <a:p>
            <a:pPr>
              <a:defRPr/>
            </a:pPr>
            <a:r>
              <a:rPr lang="zh-TW" altLang="en-US" sz="2100" dirty="0" smtClean="0"/>
              <a:t>配置於 </a:t>
            </a:r>
            <a:r>
              <a:rPr lang="en-GB" sz="2100" dirty="0" smtClean="0"/>
              <a:t>server pool</a:t>
            </a:r>
            <a:r>
              <a:rPr lang="zh-TW" altLang="en-US" sz="2100" dirty="0" smtClean="0"/>
              <a:t> 前端</a:t>
            </a:r>
            <a:endParaRPr lang="en-GB" sz="2100" dirty="0" smtClean="0"/>
          </a:p>
          <a:p>
            <a:pPr>
              <a:defRPr/>
            </a:pPr>
            <a:r>
              <a:rPr lang="zh-TW" altLang="en-US" sz="2100" dirty="0" smtClean="0"/>
              <a:t>提</a:t>
            </a:r>
            <a:r>
              <a:rPr lang="zh-TW" altLang="en-US" sz="2100" dirty="0" smtClean="0"/>
              <a:t>升 </a:t>
            </a:r>
            <a:r>
              <a:rPr lang="en-US" altLang="zh-TW" sz="2100" dirty="0" smtClean="0"/>
              <a:t>OCS</a:t>
            </a:r>
            <a:r>
              <a:rPr lang="zh-TW" altLang="en-US" sz="2100" dirty="0" smtClean="0"/>
              <a:t> </a:t>
            </a:r>
            <a:r>
              <a:rPr lang="en-US" altLang="zh-TW" sz="2100" dirty="0" smtClean="0"/>
              <a:t>home server </a:t>
            </a:r>
            <a:r>
              <a:rPr lang="zh-TW" altLang="en-US" sz="2100" dirty="0" smtClean="0"/>
              <a:t>安全性</a:t>
            </a:r>
            <a:endParaRPr lang="en-GB" sz="2100" dirty="0" smtClean="0"/>
          </a:p>
          <a:p>
            <a:pPr>
              <a:defRPr/>
            </a:pPr>
            <a:r>
              <a:rPr lang="en-GB" sz="2100" dirty="0" smtClean="0"/>
              <a:t>Edge</a:t>
            </a:r>
            <a:r>
              <a:rPr lang="zh-TW" altLang="en-US" sz="2100" dirty="0" smtClean="0"/>
              <a:t> </a:t>
            </a:r>
            <a:r>
              <a:rPr lang="en-US" altLang="zh-TW" sz="2100" dirty="0" smtClean="0"/>
              <a:t>Server </a:t>
            </a:r>
            <a:r>
              <a:rPr lang="zh-TW" altLang="en-US" sz="2100" dirty="0" smtClean="0"/>
              <a:t>的下一個連接點</a:t>
            </a:r>
            <a:endParaRPr lang="en-GB" sz="2100" dirty="0" smtClean="0"/>
          </a:p>
        </p:txBody>
      </p:sp>
      <p:pic>
        <p:nvPicPr>
          <p:cNvPr id="39940" name="Picture 3" descr="C:\Users\byrons\Pictures\Consolidated Edge.jpg"/>
          <p:cNvPicPr>
            <a:picLocks noChangeAspect="1" noChangeArrowheads="1"/>
          </p:cNvPicPr>
          <p:nvPr/>
        </p:nvPicPr>
        <p:blipFill>
          <a:blip r:embed="rId3"/>
          <a:srcRect/>
          <a:stretch>
            <a:fillRect/>
          </a:stretch>
        </p:blipFill>
        <p:spPr bwMode="auto">
          <a:xfrm>
            <a:off x="4013200" y="3581400"/>
            <a:ext cx="4695825" cy="25622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127000" y="127000"/>
            <a:ext cx="9017000" cy="680956"/>
          </a:xfrm>
        </p:spPr>
        <p:txBody>
          <a:bodyPr/>
          <a:lstStyle/>
          <a:p>
            <a:pPr>
              <a:defRPr/>
            </a:pPr>
            <a:r>
              <a:rPr lang="zh-TW" altLang="en-US" sz="4500" dirty="0" smtClean="0"/>
              <a:t>安裝及部署憑證</a:t>
            </a:r>
            <a:endParaRPr lang="en-US" sz="4500" dirty="0" smtClean="0"/>
          </a:p>
        </p:txBody>
      </p:sp>
      <p:sp>
        <p:nvSpPr>
          <p:cNvPr id="29699" name="Rectangle 3"/>
          <p:cNvSpPr>
            <a:spLocks noGrp="1" noChangeArrowheads="1"/>
          </p:cNvSpPr>
          <p:nvPr>
            <p:ph idx="1"/>
          </p:nvPr>
        </p:nvSpPr>
        <p:spPr/>
        <p:txBody>
          <a:bodyPr/>
          <a:lstStyle/>
          <a:p>
            <a:pPr>
              <a:defRPr/>
            </a:pPr>
            <a:r>
              <a:rPr lang="en-US" sz="2000" dirty="0" smtClean="0"/>
              <a:t>Certificate Wizard simplifies creating and assigning certificates to most Communications Server 2007 roles</a:t>
            </a:r>
          </a:p>
          <a:p>
            <a:pPr>
              <a:defRPr/>
            </a:pPr>
            <a:r>
              <a:rPr lang="en-US" sz="2000" dirty="0" smtClean="0"/>
              <a:t>Support for external </a:t>
            </a:r>
            <a:br>
              <a:rPr lang="en-US" sz="2000" dirty="0" smtClean="0"/>
            </a:br>
            <a:r>
              <a:rPr lang="en-US" sz="2000" dirty="0" smtClean="0"/>
              <a:t>and internal servers</a:t>
            </a:r>
          </a:p>
          <a:p>
            <a:pPr>
              <a:defRPr/>
            </a:pPr>
            <a:r>
              <a:rPr lang="en-US" sz="2000" dirty="0" smtClean="0"/>
              <a:t>The CA is selectable</a:t>
            </a:r>
          </a:p>
          <a:p>
            <a:pPr>
              <a:defRPr/>
            </a:pPr>
            <a:r>
              <a:rPr lang="en-US" sz="2000" dirty="0" smtClean="0"/>
              <a:t>Certificates are created </a:t>
            </a:r>
            <a:br>
              <a:rPr lang="en-US" sz="2000" dirty="0" smtClean="0"/>
            </a:br>
            <a:r>
              <a:rPr lang="en-US" sz="2000" dirty="0" smtClean="0"/>
              <a:t>by default with exportable </a:t>
            </a:r>
            <a:br>
              <a:rPr lang="en-US" sz="2000" dirty="0" smtClean="0"/>
            </a:br>
            <a:r>
              <a:rPr lang="en-US" sz="2000" dirty="0" smtClean="0"/>
              <a:t>private keys (PKCS #12)</a:t>
            </a:r>
          </a:p>
          <a:p>
            <a:pPr>
              <a:defRPr/>
            </a:pPr>
            <a:r>
              <a:rPr lang="en-US" sz="2000" dirty="0" smtClean="0"/>
              <a:t>Import/export </a:t>
            </a:r>
            <a:br>
              <a:rPr lang="en-US" sz="2000" dirty="0" smtClean="0"/>
            </a:br>
            <a:r>
              <a:rPr lang="en-US" sz="2000" dirty="0" smtClean="0"/>
              <a:t>operations are available</a:t>
            </a:r>
          </a:p>
        </p:txBody>
      </p:sp>
      <p:pic>
        <p:nvPicPr>
          <p:cNvPr id="29700" name="Picture 1" descr="image001"/>
          <p:cNvPicPr>
            <a:picLocks noChangeAspect="1" noChangeArrowheads="1"/>
          </p:cNvPicPr>
          <p:nvPr/>
        </p:nvPicPr>
        <p:blipFill>
          <a:blip r:embed="rId3"/>
          <a:srcRect/>
          <a:stretch>
            <a:fillRect/>
          </a:stretch>
        </p:blipFill>
        <p:spPr bwMode="auto">
          <a:xfrm>
            <a:off x="4775200" y="2081213"/>
            <a:ext cx="3987800" cy="3521075"/>
          </a:xfrm>
          <a:prstGeom prst="rect">
            <a:avLst/>
          </a:prstGeom>
          <a:noFill/>
          <a:ln w="9525">
            <a:noFill/>
            <a:miter lim="800000"/>
            <a:headEnd/>
            <a:tailEnd/>
          </a:ln>
          <a:effectLst>
            <a:outerShdw blurRad="63500" sx="102000" sy="102000" algn="ctr" rotWithShape="0">
              <a:prstClr val="black">
                <a:alpha val="40000"/>
              </a:prstClr>
            </a:outerShdw>
          </a:effectLst>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12750"/>
            <a:ext cx="8382000" cy="1138238"/>
          </a:xfrm>
        </p:spPr>
        <p:txBody>
          <a:bodyPr/>
          <a:lstStyle/>
          <a:p>
            <a:r>
              <a:rPr lang="en-US" smtClean="0">
                <a:solidFill>
                  <a:schemeClr val="tx1"/>
                </a:solidFill>
              </a:rPr>
              <a:t>Trustworthy Computing</a:t>
            </a:r>
            <a:br>
              <a:rPr lang="en-US" smtClean="0">
                <a:solidFill>
                  <a:schemeClr val="tx1"/>
                </a:solidFill>
              </a:rPr>
            </a:br>
            <a:r>
              <a:rPr lang="en-US" sz="3600" smtClean="0">
                <a:solidFill>
                  <a:schemeClr val="tx1"/>
                </a:solidFill>
              </a:rPr>
              <a:t>Overview</a:t>
            </a:r>
            <a:endParaRPr lang="en-US" smtClean="0">
              <a:solidFill>
                <a:schemeClr val="tx1"/>
              </a:solidFill>
            </a:endParaRPr>
          </a:p>
        </p:txBody>
      </p:sp>
      <p:sp>
        <p:nvSpPr>
          <p:cNvPr id="3" name="Text Placeholder 2"/>
          <p:cNvSpPr>
            <a:spLocks noGrp="1"/>
          </p:cNvSpPr>
          <p:nvPr>
            <p:ph type="body" idx="10"/>
          </p:nvPr>
        </p:nvSpPr>
        <p:spPr>
          <a:xfrm>
            <a:off x="396875" y="1743075"/>
            <a:ext cx="8305800" cy="2926442"/>
          </a:xfrm>
        </p:spPr>
        <p:txBody>
          <a:bodyPr/>
          <a:lstStyle/>
          <a:p>
            <a:pPr>
              <a:defRPr/>
            </a:pPr>
            <a:r>
              <a:rPr lang="en-US" sz="2800" dirty="0" smtClean="0"/>
              <a:t>Trustworthy by design</a:t>
            </a:r>
          </a:p>
          <a:p>
            <a:pPr lvl="1">
              <a:defRPr/>
            </a:pPr>
            <a:r>
              <a:rPr lang="zh-TW" altLang="en-US" sz="2400" dirty="0" smtClean="0"/>
              <a:t>以 </a:t>
            </a:r>
            <a:r>
              <a:rPr lang="en-US" sz="2400" dirty="0" smtClean="0"/>
              <a:t>Security Development Lifecycle</a:t>
            </a:r>
            <a:r>
              <a:rPr lang="zh-TW" altLang="en-US" sz="2400" dirty="0" smtClean="0"/>
              <a:t> 為前提下進行開發</a:t>
            </a:r>
            <a:endParaRPr lang="en-US" sz="2400" dirty="0" smtClean="0"/>
          </a:p>
          <a:p>
            <a:pPr>
              <a:defRPr/>
            </a:pPr>
            <a:r>
              <a:rPr lang="en-US" sz="2800" dirty="0" smtClean="0"/>
              <a:t>Trustworthy by default</a:t>
            </a:r>
          </a:p>
          <a:p>
            <a:pPr lvl="1">
              <a:defRPr/>
            </a:pPr>
            <a:r>
              <a:rPr lang="zh-TW" altLang="en-US" sz="2400" dirty="0" smtClean="0"/>
              <a:t>通訊</a:t>
            </a:r>
            <a:r>
              <a:rPr lang="en-US" sz="2400" dirty="0" smtClean="0"/>
              <a:t> – </a:t>
            </a:r>
            <a:r>
              <a:rPr lang="zh-TW" altLang="en-US" sz="2400" dirty="0" smtClean="0"/>
              <a:t>訊號跟媒介</a:t>
            </a:r>
            <a:r>
              <a:rPr lang="en-US" sz="2400" dirty="0" smtClean="0"/>
              <a:t> – </a:t>
            </a:r>
            <a:r>
              <a:rPr lang="zh-TW" altLang="en-US" sz="2400" dirty="0" smtClean="0"/>
              <a:t>預設全部加密</a:t>
            </a:r>
            <a:r>
              <a:rPr lang="en-US" sz="2400" dirty="0" smtClean="0"/>
              <a:t> (</a:t>
            </a:r>
            <a:r>
              <a:rPr lang="zh-TW" altLang="en-US" sz="2400" dirty="0" smtClean="0"/>
              <a:t>除了 </a:t>
            </a:r>
            <a:r>
              <a:rPr lang="en-US" sz="2400" dirty="0" smtClean="0"/>
              <a:t>mediation server </a:t>
            </a:r>
            <a:r>
              <a:rPr lang="zh-TW" altLang="en-US" sz="2400" dirty="0" smtClean="0"/>
              <a:t>與 </a:t>
            </a:r>
            <a:r>
              <a:rPr lang="en-US" sz="2400" dirty="0" smtClean="0"/>
              <a:t>basic media gateway</a:t>
            </a:r>
            <a:r>
              <a:rPr lang="zh-TW" altLang="en-US" sz="2400" dirty="0" smtClean="0"/>
              <a:t> 之間</a:t>
            </a:r>
            <a:r>
              <a:rPr lang="en-US" sz="2400" dirty="0" smtClean="0"/>
              <a:t>)</a:t>
            </a:r>
          </a:p>
          <a:p>
            <a:pPr>
              <a:defRPr/>
            </a:pPr>
            <a:r>
              <a:rPr lang="en-US" sz="2800" dirty="0" smtClean="0"/>
              <a:t>Trustworthy by deployment</a:t>
            </a:r>
          </a:p>
          <a:p>
            <a:pPr lvl="1">
              <a:defRPr/>
            </a:pPr>
            <a:r>
              <a:rPr lang="zh-TW" altLang="en-US" sz="2400" dirty="0" smtClean="0"/>
              <a:t>在規劃及部署手冊中提供安全性最佳實務</a:t>
            </a:r>
            <a:endParaRPr lang="en-US" sz="2400" dirty="0"/>
          </a:p>
        </p:txBody>
      </p:sp>
      <p:sp>
        <p:nvSpPr>
          <p:cNvPr id="4" name="Slide Number Placeholder 3"/>
          <p:cNvSpPr>
            <a:spLocks noGrp="1"/>
          </p:cNvSpPr>
          <p:nvPr>
            <p:ph type="sldNum" sz="quarter" idx="11"/>
          </p:nvPr>
        </p:nvSpPr>
        <p:spPr/>
        <p:txBody>
          <a:bodyPr/>
          <a:lstStyle/>
          <a:p>
            <a:fld id="{D48EBF92-CAED-4409-BD39-91E30E1C56E0}" type="slidenum">
              <a:rPr lang="en-US"/>
              <a:pPr/>
              <a:t>4</a:t>
            </a:fld>
            <a:endParaRPr lang="en-US"/>
          </a:p>
        </p:txBody>
      </p:sp>
    </p:spTree>
  </p:cSld>
  <p:clrMapOvr>
    <a:masterClrMapping/>
  </p:clrMapOvr>
  <p:transition>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87" name="Rectangle 19"/>
          <p:cNvSpPr>
            <a:spLocks noGrp="1" noChangeArrowheads="1"/>
          </p:cNvSpPr>
          <p:nvPr>
            <p:ph type="title"/>
          </p:nvPr>
        </p:nvSpPr>
        <p:spPr/>
        <p:txBody>
          <a:bodyPr/>
          <a:lstStyle/>
          <a:p>
            <a:pPr>
              <a:defRPr/>
            </a:pPr>
            <a:r>
              <a:rPr lang="zh-TW" altLang="en-US" dirty="0" smtClean="0"/>
              <a:t>憑證授權中心</a:t>
            </a:r>
            <a:endParaRPr lang="en-US" dirty="0" smtClean="0"/>
          </a:p>
        </p:txBody>
      </p:sp>
      <p:sp>
        <p:nvSpPr>
          <p:cNvPr id="4" name="Content Placeholder 3"/>
          <p:cNvSpPr>
            <a:spLocks noGrp="1"/>
          </p:cNvSpPr>
          <p:nvPr>
            <p:ph idx="1"/>
          </p:nvPr>
        </p:nvSpPr>
        <p:spPr>
          <a:xfrm>
            <a:off x="109538" y="1581150"/>
            <a:ext cx="8756650" cy="4216400"/>
          </a:xfrm>
        </p:spPr>
        <p:txBody>
          <a:bodyPr/>
          <a:lstStyle/>
          <a:p>
            <a:pPr>
              <a:defRPr/>
            </a:pPr>
            <a:r>
              <a:rPr lang="zh-TW" altLang="en-US" sz="2800" dirty="0" smtClean="0"/>
              <a:t>該使用哪種憑證授權</a:t>
            </a:r>
            <a:r>
              <a:rPr lang="en-US" sz="2800" dirty="0" smtClean="0"/>
              <a:t>?</a:t>
            </a:r>
            <a:endParaRPr lang="en-US" sz="2800" dirty="0" smtClean="0"/>
          </a:p>
          <a:p>
            <a:pPr lvl="1">
              <a:defRPr/>
            </a:pPr>
            <a:r>
              <a:rPr lang="zh-TW" altLang="en-US" sz="2400" dirty="0" smtClean="0"/>
              <a:t>公開</a:t>
            </a:r>
            <a:r>
              <a:rPr lang="en-US" sz="2400" dirty="0" smtClean="0"/>
              <a:t> </a:t>
            </a:r>
            <a:endParaRPr lang="en-US" sz="2400" dirty="0" smtClean="0"/>
          </a:p>
          <a:p>
            <a:pPr lvl="1">
              <a:defRPr/>
            </a:pPr>
            <a:r>
              <a:rPr lang="zh-TW" altLang="en-US" sz="2400" dirty="0" smtClean="0"/>
              <a:t>私有</a:t>
            </a:r>
            <a:endParaRPr lang="en-US" sz="2400" dirty="0" smtClean="0"/>
          </a:p>
          <a:p>
            <a:pPr>
              <a:defRPr/>
            </a:pPr>
            <a:r>
              <a:rPr lang="zh-TW" altLang="en-US" sz="2800" dirty="0" smtClean="0"/>
              <a:t>公開</a:t>
            </a:r>
            <a:r>
              <a:rPr lang="en-US" sz="2800" dirty="0" smtClean="0"/>
              <a:t> </a:t>
            </a:r>
            <a:r>
              <a:rPr lang="en-US" sz="2800" dirty="0" smtClean="0"/>
              <a:t>CA</a:t>
            </a:r>
          </a:p>
          <a:p>
            <a:pPr lvl="1">
              <a:defRPr/>
            </a:pPr>
            <a:r>
              <a:rPr lang="zh-TW" altLang="en-US" sz="2400" dirty="0" smtClean="0"/>
              <a:t>不需要改</a:t>
            </a:r>
            <a:r>
              <a:rPr lang="zh-TW" altLang="en-US" sz="2400" dirty="0" smtClean="0"/>
              <a:t>變 </a:t>
            </a:r>
            <a:r>
              <a:rPr lang="en-US" altLang="zh-TW" sz="2400" dirty="0" smtClean="0"/>
              <a:t>Client </a:t>
            </a:r>
            <a:r>
              <a:rPr lang="zh-TW" altLang="en-US" sz="2400" dirty="0" smtClean="0"/>
              <a:t>端配置</a:t>
            </a:r>
            <a:r>
              <a:rPr lang="en-US" sz="2400" dirty="0" smtClean="0"/>
              <a:t>: </a:t>
            </a:r>
            <a:r>
              <a:rPr lang="en-US" sz="2400" dirty="0" smtClean="0"/>
              <a:t>clients </a:t>
            </a:r>
            <a:r>
              <a:rPr lang="zh-TW" altLang="en-US" sz="2400" dirty="0" smtClean="0"/>
              <a:t>端已信任 </a:t>
            </a:r>
            <a:r>
              <a:rPr lang="en-US" sz="2400" dirty="0" smtClean="0"/>
              <a:t>root </a:t>
            </a:r>
            <a:r>
              <a:rPr lang="en-US" sz="2400" dirty="0" smtClean="0"/>
              <a:t>CA</a:t>
            </a:r>
          </a:p>
          <a:p>
            <a:pPr lvl="1">
              <a:defRPr/>
            </a:pPr>
            <a:r>
              <a:rPr lang="zh-TW" altLang="en-US" sz="2400" dirty="0" smtClean="0"/>
              <a:t>建議針對 </a:t>
            </a:r>
            <a:r>
              <a:rPr lang="en-US" altLang="zh-TW" sz="2400" dirty="0" smtClean="0"/>
              <a:t>:</a:t>
            </a:r>
            <a:r>
              <a:rPr lang="zh-TW" altLang="en-US" sz="2400" dirty="0" smtClean="0"/>
              <a:t> </a:t>
            </a:r>
            <a:r>
              <a:rPr lang="zh-TW" altLang="en-US" sz="2400" dirty="0" smtClean="0"/>
              <a:t>遠端存取</a:t>
            </a:r>
            <a:r>
              <a:rPr lang="en-US" sz="2400" dirty="0" smtClean="0"/>
              <a:t>, </a:t>
            </a:r>
            <a:r>
              <a:rPr lang="zh-TW" altLang="en-US" sz="2400" dirty="0" smtClean="0"/>
              <a:t>邦聯</a:t>
            </a:r>
            <a:r>
              <a:rPr lang="en-US" sz="2400" dirty="0" smtClean="0"/>
              <a:t>, </a:t>
            </a:r>
            <a:r>
              <a:rPr lang="zh-TW" altLang="en-US" sz="2400" dirty="0" smtClean="0"/>
              <a:t>及</a:t>
            </a:r>
            <a:r>
              <a:rPr lang="en-US" sz="2400" dirty="0" smtClean="0"/>
              <a:t> </a:t>
            </a:r>
            <a:r>
              <a:rPr lang="en-US" sz="2400" dirty="0" smtClean="0"/>
              <a:t>PIC</a:t>
            </a:r>
          </a:p>
          <a:p>
            <a:pPr>
              <a:defRPr/>
            </a:pPr>
            <a:r>
              <a:rPr lang="zh-TW" altLang="en-US" sz="2800" dirty="0" smtClean="0"/>
              <a:t>私有</a:t>
            </a:r>
            <a:r>
              <a:rPr lang="en-US" sz="2800" dirty="0" smtClean="0"/>
              <a:t> </a:t>
            </a:r>
            <a:r>
              <a:rPr lang="en-US" sz="2800" dirty="0" smtClean="0"/>
              <a:t>CA</a:t>
            </a:r>
          </a:p>
          <a:p>
            <a:pPr lvl="1">
              <a:defRPr/>
            </a:pPr>
            <a:r>
              <a:rPr lang="zh-TW" altLang="en-US" sz="2400" dirty="0" smtClean="0"/>
              <a:t>較能</a:t>
            </a:r>
            <a:r>
              <a:rPr lang="zh-TW" altLang="en-US" sz="2400" dirty="0" smtClean="0"/>
              <a:t>管控</a:t>
            </a:r>
            <a:endParaRPr lang="en-US" sz="2400" dirty="0" smtClean="0"/>
          </a:p>
          <a:p>
            <a:pPr lvl="1">
              <a:defRPr/>
            </a:pPr>
            <a:r>
              <a:rPr lang="zh-TW" altLang="en-US" sz="2400" smtClean="0"/>
              <a:t>沒有額外費用</a:t>
            </a:r>
            <a:endParaRPr lang="en-US" sz="2400" dirty="0" smtClean="0"/>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a:defRPr/>
            </a:pPr>
            <a:r>
              <a:rPr>
                <a:solidFill>
                  <a:schemeClr val="bg1"/>
                </a:solidFill>
              </a:rPr>
              <a:t>Q&amp;A</a:t>
            </a:r>
          </a:p>
        </p:txBody>
      </p:sp>
      <p:sp>
        <p:nvSpPr>
          <p:cNvPr id="3" name="Slide Number Placeholder 2"/>
          <p:cNvSpPr>
            <a:spLocks noGrp="1"/>
          </p:cNvSpPr>
          <p:nvPr>
            <p:ph type="sldNum" sz="quarter" idx="11"/>
          </p:nvPr>
        </p:nvSpPr>
        <p:spPr/>
        <p:txBody>
          <a:bodyPr/>
          <a:lstStyle/>
          <a:p>
            <a:fld id="{6DCEEF60-7427-497B-9F4B-035981B42D1B}" type="slidenum">
              <a:rPr lang="en-US"/>
              <a:pPr/>
              <a:t>41</a:t>
            </a:fld>
            <a:endParaRPr lang="en-US"/>
          </a:p>
        </p:txBody>
      </p:sp>
    </p:spTree>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381000" y="412750"/>
            <a:ext cx="8382000" cy="1190625"/>
          </a:xfrm>
        </p:spPr>
        <p:txBody>
          <a:bodyPr/>
          <a:lstStyle/>
          <a:p>
            <a:pPr>
              <a:defRPr/>
            </a:pPr>
            <a:r>
              <a:rPr lang="en-US" dirty="0" smtClean="0">
                <a:solidFill>
                  <a:schemeClr val="bg1"/>
                </a:solidFill>
              </a:rPr>
              <a:t>Resources</a:t>
            </a:r>
            <a:endParaRPr lang="en-US" dirty="0">
              <a:solidFill>
                <a:schemeClr val="bg1"/>
              </a:solidFill>
            </a:endParaRPr>
          </a:p>
        </p:txBody>
      </p:sp>
      <p:graphicFrame>
        <p:nvGraphicFramePr>
          <p:cNvPr id="10" name="Diagram 9"/>
          <p:cNvGraphicFramePr/>
          <p:nvPr/>
        </p:nvGraphicFramePr>
        <p:xfrm>
          <a:off x="429126" y="1109371"/>
          <a:ext cx="8014447" cy="47500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1"/>
          </p:nvPr>
        </p:nvSpPr>
        <p:spPr/>
        <p:txBody>
          <a:bodyPr/>
          <a:lstStyle/>
          <a:p>
            <a:fld id="{BA7956A7-B231-4B5B-B7FF-4C666FEA3642}" type="slidenum">
              <a:rPr lang="en-US"/>
              <a:pPr/>
              <a:t>42</a:t>
            </a:fld>
            <a:endParaRPr lang="en-US"/>
          </a:p>
        </p:txBody>
      </p:sp>
    </p:spTree>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a:blip r:embed="rId3"/>
          <a:srcRect/>
          <a:stretch>
            <a:fillRect/>
          </a:stretch>
        </p:blipFill>
        <p:spPr bwMode="black">
          <a:xfrm>
            <a:off x="1592263" y="2806700"/>
            <a:ext cx="5940425" cy="1282700"/>
          </a:xfrm>
          <a:prstGeom prst="rect">
            <a:avLst/>
          </a:prstGeom>
          <a:ln>
            <a:noFill/>
          </a:ln>
          <a:effectLst>
            <a:outerShdw blurRad="190500" algn="tl" rotWithShape="0">
              <a:srgbClr val="000000">
                <a:alpha val="70000"/>
              </a:srgbClr>
            </a:outerShdw>
          </a:effectLst>
        </p:spPr>
      </p:pic>
      <p:sp>
        <p:nvSpPr>
          <p:cNvPr id="5" name="Text Box 3"/>
          <p:cNvSpPr txBox="1">
            <a:spLocks noChangeArrowheads="1"/>
          </p:cNvSpPr>
          <p:nvPr/>
        </p:nvSpPr>
        <p:spPr bwMode="blackWhite">
          <a:xfrm>
            <a:off x="381000" y="5554663"/>
            <a:ext cx="8382000" cy="738187"/>
          </a:xfrm>
          <a:prstGeom prst="rect">
            <a:avLst/>
          </a:prstGeom>
          <a:noFill/>
          <a:ln w="12700">
            <a:noFill/>
            <a:miter lim="800000"/>
            <a:headEnd type="none" w="sm" len="sm"/>
            <a:tailEnd type="none" w="sm" len="sm"/>
          </a:ln>
          <a:effectLst/>
        </p:spPr>
        <p:txBody>
          <a:bodyPr lIns="91425" tIns="45713" rIns="91425" bIns="45713">
            <a:spAutoFit/>
          </a:bodyPr>
          <a:lstStyle/>
          <a:p>
            <a:pPr algn="ctr" defTabSz="914099" eaLnBrk="0" hangingPunct="0">
              <a:spcBef>
                <a:spcPct val="20000"/>
              </a:spcBef>
              <a:buClr>
                <a:srgbClr val="FFCC00"/>
              </a:buClr>
              <a:buFontTx/>
              <a:buChar char="•"/>
              <a:defRPr/>
            </a:pPr>
            <a:r>
              <a:rPr lang="en-US" sz="700" dirty="0">
                <a:solidFill>
                  <a:schemeClr val="bg1"/>
                </a:solidFill>
                <a:effectLst>
                  <a:outerShdw blurRad="38100" dist="38100" dir="2700000" algn="tl">
                    <a:srgbClr val="000000">
                      <a:alpha val="43137"/>
                    </a:srgbClr>
                  </a:outerShdw>
                </a:effectLst>
                <a:latin typeface="Segoe" pitchFamily="34" charset="0"/>
                <a:cs typeface="Arial" charset="0"/>
              </a:rPr>
              <a:t>© 2007 Microsoft Corporation. All rights reserved. Microsoft, Windows, Windows Vista and other product names are or may be registered trademarks and/or trademarks in the U.S. and/or other countries.</a:t>
            </a:r>
          </a:p>
          <a:p>
            <a:pPr algn="ctr" defTabSz="914099" eaLnBrk="0" hangingPunct="0">
              <a:spcBef>
                <a:spcPct val="20000"/>
              </a:spcBef>
              <a:buClr>
                <a:srgbClr val="FFCC00"/>
              </a:buClr>
              <a:buFontTx/>
              <a:buChar char="•"/>
              <a:defRPr/>
            </a:pPr>
            <a:r>
              <a:rPr lang="en-US" sz="700" dirty="0">
                <a:solidFill>
                  <a:schemeClr val="bg1"/>
                </a:solidFill>
                <a:effectLst>
                  <a:outerShdw blurRad="38100" dist="38100" dir="2700000" algn="tl">
                    <a:srgbClr val="000000">
                      <a:alpha val="43137"/>
                    </a:srgbClr>
                  </a:outerShdw>
                </a:effectLst>
                <a:latin typeface="Segoe"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p>
          <a:p>
            <a:pPr algn="ctr" defTabSz="914099" eaLnBrk="0" hangingPunct="0">
              <a:spcBef>
                <a:spcPct val="20000"/>
              </a:spcBef>
              <a:buClr>
                <a:srgbClr val="FFCC00"/>
              </a:buClr>
              <a:buFontTx/>
              <a:buChar char="•"/>
              <a:defRPr/>
            </a:pPr>
            <a:r>
              <a:rPr lang="en-US" sz="700" dirty="0">
                <a:solidFill>
                  <a:schemeClr val="bg1"/>
                </a:solidFill>
                <a:effectLst>
                  <a:outerShdw blurRad="38100" dist="38100" dir="2700000" algn="tl">
                    <a:srgbClr val="000000">
                      <a:alpha val="43137"/>
                    </a:srgbClr>
                  </a:outerShdw>
                </a:effectLst>
                <a:latin typeface="Segoe" pitchFamily="34" charset="0"/>
                <a:cs typeface="Arial" charset="0"/>
              </a:rPr>
              <a:t>This document may contain information related to pre-release software, which may be substantially modified before its first commercial release.</a:t>
            </a:r>
            <a:br>
              <a:rPr lang="en-US" sz="700" dirty="0">
                <a:solidFill>
                  <a:schemeClr val="bg1"/>
                </a:solidFill>
                <a:effectLst>
                  <a:outerShdw blurRad="38100" dist="38100" dir="2700000" algn="tl">
                    <a:srgbClr val="000000">
                      <a:alpha val="43137"/>
                    </a:srgbClr>
                  </a:outerShdw>
                </a:effectLst>
                <a:latin typeface="Segoe" pitchFamily="34" charset="0"/>
                <a:cs typeface="Arial" charset="0"/>
              </a:rPr>
            </a:br>
            <a:r>
              <a:rPr lang="en-US" sz="700" dirty="0">
                <a:solidFill>
                  <a:schemeClr val="bg1"/>
                </a:solidFill>
                <a:effectLst>
                  <a:outerShdw blurRad="38100" dist="38100" dir="2700000" algn="tl">
                    <a:srgbClr val="000000">
                      <a:alpha val="43137"/>
                    </a:srgbClr>
                  </a:outerShdw>
                </a:effectLst>
                <a:latin typeface="Segoe" pitchFamily="34" charset="0"/>
                <a:cs typeface="Arial" charset="0"/>
              </a:rPr>
              <a:t>Accordingly, the information may not accurately describe or reflect the software product when first commercially released </a:t>
            </a:r>
            <a:br>
              <a:rPr lang="en-US" sz="700" dirty="0">
                <a:solidFill>
                  <a:schemeClr val="bg1"/>
                </a:solidFill>
                <a:effectLst>
                  <a:outerShdw blurRad="38100" dist="38100" dir="2700000" algn="tl">
                    <a:srgbClr val="000000">
                      <a:alpha val="43137"/>
                    </a:srgbClr>
                  </a:outerShdw>
                </a:effectLst>
                <a:latin typeface="Segoe" pitchFamily="34" charset="0"/>
                <a:cs typeface="Arial" charset="0"/>
              </a:rPr>
            </a:br>
            <a:r>
              <a:rPr lang="en-US" sz="700" dirty="0">
                <a:solidFill>
                  <a:schemeClr val="bg1"/>
                </a:solidFill>
                <a:effectLst>
                  <a:outerShdw blurRad="38100" dist="38100" dir="2700000" algn="tl">
                    <a:srgbClr val="000000">
                      <a:alpha val="43137"/>
                    </a:srgbClr>
                  </a:outerShdw>
                </a:effectLst>
                <a:latin typeface="Segoe" pitchFamily="34" charset="0"/>
                <a:cs typeface="Arial" charset="0"/>
              </a:rPr>
              <a:t>MICROSOFT MAKES NO WARRANTIES, EXPRESS, IMPLIED OR STATUTORY, AS TO THE INFORMATION IN THIS PRESENTATION.</a:t>
            </a:r>
          </a:p>
        </p:txBody>
      </p:sp>
      <p:sp>
        <p:nvSpPr>
          <p:cNvPr id="6" name="Slide Number Placeholder 5"/>
          <p:cNvSpPr>
            <a:spLocks noGrp="1"/>
          </p:cNvSpPr>
          <p:nvPr>
            <p:ph type="sldNum" sz="quarter" idx="4294967295"/>
          </p:nvPr>
        </p:nvSpPr>
        <p:spPr>
          <a:xfrm>
            <a:off x="6553200" y="6356350"/>
            <a:ext cx="2133600" cy="365125"/>
          </a:xfrm>
          <a:prstGeom prst="rect">
            <a:avLst/>
          </a:prstGeom>
        </p:spPr>
        <p:txBody>
          <a:bodyPr/>
          <a:lstStyle/>
          <a:p>
            <a:pPr>
              <a:spcBef>
                <a:spcPct val="20000"/>
              </a:spcBef>
              <a:buClr>
                <a:srgbClr val="FFCC00"/>
              </a:buClr>
              <a:buFontTx/>
              <a:buChar char="•"/>
            </a:pPr>
            <a:fld id="{529CE9CA-3DBE-42B2-B6F9-536309EE43C3}" type="slidenum">
              <a:rPr lang="en-US">
                <a:effectLst>
                  <a:outerShdw blurRad="38100" dist="38100" dir="2700000" algn="tl">
                    <a:srgbClr val="000000"/>
                  </a:outerShdw>
                </a:effectLst>
              </a:rPr>
              <a:pPr>
                <a:spcBef>
                  <a:spcPct val="20000"/>
                </a:spcBef>
                <a:buClr>
                  <a:srgbClr val="FFCC00"/>
                </a:buClr>
                <a:buFontTx/>
                <a:buChar char="•"/>
              </a:pPr>
              <a:t>43</a:t>
            </a:fld>
            <a:endParaRPr lang="en-US">
              <a:effectLst>
                <a:outerShdw blurRad="38100" dist="38100" dir="2700000" algn="tl">
                  <a:srgbClr val="000000"/>
                </a:outerShdw>
              </a:effectLst>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12750"/>
            <a:ext cx="8382000" cy="1086451"/>
          </a:xfrm>
        </p:spPr>
        <p:txBody>
          <a:bodyPr/>
          <a:lstStyle/>
          <a:p>
            <a:r>
              <a:rPr lang="en-US" dirty="0" smtClean="0">
                <a:solidFill>
                  <a:schemeClr val="tx1"/>
                </a:solidFill>
              </a:rPr>
              <a:t>Trustworthy Computing</a:t>
            </a:r>
            <a:br>
              <a:rPr lang="en-US" dirty="0" smtClean="0">
                <a:solidFill>
                  <a:schemeClr val="tx1"/>
                </a:solidFill>
              </a:rPr>
            </a:br>
            <a:r>
              <a:rPr lang="en-US" sz="3200" dirty="0" smtClean="0">
                <a:solidFill>
                  <a:schemeClr val="tx1"/>
                </a:solidFill>
              </a:rPr>
              <a:t>OCS 2007 Communications</a:t>
            </a:r>
            <a:r>
              <a:rPr lang="zh-TW" altLang="en-US" sz="3200" dirty="0" smtClean="0">
                <a:solidFill>
                  <a:schemeClr val="tx1"/>
                </a:solidFill>
              </a:rPr>
              <a:t> 面臨的風險</a:t>
            </a:r>
            <a:endParaRPr lang="en-US" sz="3200" dirty="0" smtClean="0">
              <a:solidFill>
                <a:schemeClr val="tx1"/>
              </a:solidFill>
            </a:endParaRPr>
          </a:p>
        </p:txBody>
      </p:sp>
      <p:sp>
        <p:nvSpPr>
          <p:cNvPr id="4" name="Content Placeholder 3"/>
          <p:cNvSpPr>
            <a:spLocks noGrp="1"/>
          </p:cNvSpPr>
          <p:nvPr>
            <p:ph type="body" idx="10"/>
          </p:nvPr>
        </p:nvSpPr>
        <p:spPr>
          <a:xfrm>
            <a:off x="396875" y="1743075"/>
            <a:ext cx="3946525" cy="3160713"/>
          </a:xfrm>
        </p:spPr>
        <p:txBody>
          <a:bodyPr/>
          <a:lstStyle/>
          <a:p>
            <a:pPr>
              <a:defRPr/>
            </a:pPr>
            <a:r>
              <a:rPr lang="en-US" sz="2800" dirty="0" smtClean="0"/>
              <a:t>Compromised-key attack</a:t>
            </a:r>
          </a:p>
          <a:p>
            <a:pPr>
              <a:defRPr/>
            </a:pPr>
            <a:r>
              <a:rPr lang="en-US" sz="2800" dirty="0" smtClean="0"/>
              <a:t>Network denial of service attack</a:t>
            </a:r>
          </a:p>
          <a:p>
            <a:pPr>
              <a:defRPr/>
            </a:pPr>
            <a:r>
              <a:rPr lang="en-US" sz="2800" dirty="0" smtClean="0"/>
              <a:t>Eavesdropping</a:t>
            </a:r>
          </a:p>
          <a:p>
            <a:pPr>
              <a:defRPr/>
            </a:pPr>
            <a:r>
              <a:rPr lang="en-US" sz="2800" dirty="0" smtClean="0"/>
              <a:t>Identity spoofing</a:t>
            </a:r>
          </a:p>
          <a:p>
            <a:pPr>
              <a:defRPr/>
            </a:pPr>
            <a:r>
              <a:rPr lang="en-US" sz="2800" dirty="0" smtClean="0"/>
              <a:t>IP address spoofing</a:t>
            </a:r>
            <a:endParaRPr lang="en-US" sz="2800" dirty="0"/>
          </a:p>
        </p:txBody>
      </p:sp>
      <p:sp>
        <p:nvSpPr>
          <p:cNvPr id="6" name="Content Placeholder 3"/>
          <p:cNvSpPr txBox="1">
            <a:spLocks/>
          </p:cNvSpPr>
          <p:nvPr/>
        </p:nvSpPr>
        <p:spPr>
          <a:xfrm>
            <a:off x="4543425" y="1824038"/>
            <a:ext cx="3946525" cy="1978025"/>
          </a:xfrm>
          <a:prstGeom prst="rect">
            <a:avLst/>
          </a:prstGeom>
        </p:spPr>
        <p:txBody>
          <a:bodyPr lIns="0" tIns="0" rIns="0" bIns="0">
            <a:spAutoFit/>
          </a:bodyPr>
          <a:lstStyle/>
          <a:p>
            <a:pPr marL="396875" indent="-396875" defTabSz="914363">
              <a:lnSpc>
                <a:spcPct val="90000"/>
              </a:lnSpc>
              <a:spcBef>
                <a:spcPts val="75"/>
              </a:spcBef>
              <a:buClr>
                <a:srgbClr val="FFCC00"/>
              </a:buClr>
              <a:buSzPct val="80000"/>
              <a:buFontTx/>
              <a:buBlip>
                <a:blip r:embed="rId3"/>
              </a:buBlip>
              <a:defRPr/>
            </a:pPr>
            <a:r>
              <a:rPr lang="en-US" sz="2800" dirty="0">
                <a:effectLst>
                  <a:outerShdw blurRad="38100" dist="38100" dir="2700000" algn="tl">
                    <a:srgbClr val="000000">
                      <a:alpha val="43137"/>
                    </a:srgbClr>
                  </a:outerShdw>
                </a:effectLst>
                <a:latin typeface="Arial" charset="0"/>
                <a:cs typeface="+mn-cs"/>
              </a:rPr>
              <a:t>Man-in-the-middle attack</a:t>
            </a:r>
          </a:p>
          <a:p>
            <a:pPr marL="396875" indent="-396875" defTabSz="914363">
              <a:lnSpc>
                <a:spcPct val="90000"/>
              </a:lnSpc>
              <a:spcBef>
                <a:spcPts val="75"/>
              </a:spcBef>
              <a:buClr>
                <a:srgbClr val="FFCC00"/>
              </a:buClr>
              <a:buSzPct val="80000"/>
              <a:buFontTx/>
              <a:buBlip>
                <a:blip r:embed="rId3"/>
              </a:buBlip>
              <a:defRPr/>
            </a:pPr>
            <a:r>
              <a:rPr lang="en-US" sz="2800" dirty="0">
                <a:effectLst>
                  <a:outerShdw blurRad="38100" dist="38100" dir="2700000" algn="tl">
                    <a:srgbClr val="000000">
                      <a:alpha val="43137"/>
                    </a:srgbClr>
                  </a:outerShdw>
                </a:effectLst>
                <a:latin typeface="Arial" charset="0"/>
                <a:cs typeface="+mn-cs"/>
              </a:rPr>
              <a:t>RTP replay attack</a:t>
            </a:r>
          </a:p>
          <a:p>
            <a:pPr marL="396875" indent="-396875" defTabSz="914363">
              <a:lnSpc>
                <a:spcPct val="90000"/>
              </a:lnSpc>
              <a:spcBef>
                <a:spcPts val="75"/>
              </a:spcBef>
              <a:buClr>
                <a:srgbClr val="FFCC00"/>
              </a:buClr>
              <a:buSzPct val="80000"/>
              <a:buFontTx/>
              <a:buBlip>
                <a:blip r:embed="rId3"/>
              </a:buBlip>
              <a:defRPr/>
            </a:pPr>
            <a:r>
              <a:rPr lang="en-US" sz="2800" dirty="0">
                <a:effectLst>
                  <a:outerShdw blurRad="38100" dist="38100" dir="2700000" algn="tl">
                    <a:srgbClr val="000000">
                      <a:alpha val="43137"/>
                    </a:srgbClr>
                  </a:outerShdw>
                </a:effectLst>
                <a:latin typeface="Arial" charset="0"/>
                <a:cs typeface="+mn-cs"/>
              </a:rPr>
              <a:t>SPIM</a:t>
            </a:r>
          </a:p>
          <a:p>
            <a:pPr marL="396875" indent="-396875" defTabSz="914363">
              <a:lnSpc>
                <a:spcPct val="90000"/>
              </a:lnSpc>
              <a:spcBef>
                <a:spcPts val="75"/>
              </a:spcBef>
              <a:buClr>
                <a:srgbClr val="FFCC00"/>
              </a:buClr>
              <a:buSzPct val="80000"/>
              <a:buFontTx/>
              <a:buBlip>
                <a:blip r:embed="rId3"/>
              </a:buBlip>
              <a:defRPr/>
            </a:pPr>
            <a:r>
              <a:rPr lang="en-US" sz="2800" dirty="0">
                <a:effectLst>
                  <a:outerShdw blurRad="38100" dist="38100" dir="2700000" algn="tl">
                    <a:srgbClr val="000000">
                      <a:alpha val="43137"/>
                    </a:srgbClr>
                  </a:outerShdw>
                </a:effectLst>
                <a:latin typeface="Arial" charset="0"/>
                <a:cs typeface="+mn-cs"/>
              </a:rPr>
              <a:t>Viruses and worms</a:t>
            </a:r>
          </a:p>
        </p:txBody>
      </p:sp>
      <p:sp>
        <p:nvSpPr>
          <p:cNvPr id="5" name="Slide Number Placeholder 4"/>
          <p:cNvSpPr>
            <a:spLocks noGrp="1"/>
          </p:cNvSpPr>
          <p:nvPr>
            <p:ph type="sldNum" sz="quarter" idx="11"/>
          </p:nvPr>
        </p:nvSpPr>
        <p:spPr/>
        <p:txBody>
          <a:bodyPr/>
          <a:lstStyle/>
          <a:p>
            <a:fld id="{4C7A3410-48F0-4FAA-A998-EBA97E5CF391}" type="slidenum">
              <a:rPr lang="en-US"/>
              <a:pPr/>
              <a:t>5</a:t>
            </a:fld>
            <a:endParaRPr lang="en-US"/>
          </a:p>
        </p:txBody>
      </p:sp>
    </p:spTree>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12750"/>
            <a:ext cx="8382000" cy="667875"/>
          </a:xfrm>
        </p:spPr>
        <p:txBody>
          <a:bodyPr/>
          <a:lstStyle/>
          <a:p>
            <a:r>
              <a:rPr lang="en-US" dirty="0" smtClean="0">
                <a:solidFill>
                  <a:schemeClr val="tx1"/>
                </a:solidFill>
              </a:rPr>
              <a:t>OCS 2007 </a:t>
            </a:r>
            <a:r>
              <a:rPr lang="zh-TW" altLang="en-US" dirty="0" smtClean="0">
                <a:solidFill>
                  <a:schemeClr val="tx1"/>
                </a:solidFill>
              </a:rPr>
              <a:t>安全性基礎架構</a:t>
            </a:r>
            <a:endParaRPr lang="en-US" sz="3300" dirty="0" smtClean="0">
              <a:solidFill>
                <a:schemeClr val="tx1"/>
              </a:solidFill>
            </a:endParaRPr>
          </a:p>
        </p:txBody>
      </p:sp>
      <p:sp>
        <p:nvSpPr>
          <p:cNvPr id="3" name="Text Placeholder 2"/>
          <p:cNvSpPr>
            <a:spLocks noGrp="1"/>
          </p:cNvSpPr>
          <p:nvPr>
            <p:ph type="body" idx="10"/>
          </p:nvPr>
        </p:nvSpPr>
        <p:spPr>
          <a:xfrm>
            <a:off x="457200" y="1839913"/>
            <a:ext cx="8305800" cy="2716212"/>
          </a:xfrm>
        </p:spPr>
        <p:txBody>
          <a:bodyPr/>
          <a:lstStyle/>
          <a:p>
            <a:pPr>
              <a:defRPr/>
            </a:pPr>
            <a:r>
              <a:rPr lang="en-US" sz="2800" dirty="0" smtClean="0"/>
              <a:t>Microsoft</a:t>
            </a:r>
            <a:r>
              <a:rPr lang="en-US" sz="2800" baseline="30000" dirty="0" smtClean="0"/>
              <a:t> ® </a:t>
            </a:r>
            <a:r>
              <a:rPr lang="en-US" sz="2800" dirty="0" smtClean="0"/>
              <a:t>Active Directory</a:t>
            </a:r>
            <a:r>
              <a:rPr lang="en-US" sz="2800" baseline="30000" dirty="0" smtClean="0"/>
              <a:t> ®</a:t>
            </a:r>
            <a:r>
              <a:rPr lang="en-US" sz="2800" dirty="0" smtClean="0"/>
              <a:t> Domain Service</a:t>
            </a:r>
          </a:p>
          <a:p>
            <a:pPr>
              <a:defRPr/>
            </a:pPr>
            <a:r>
              <a:rPr lang="en-US" sz="2800" dirty="0" smtClean="0"/>
              <a:t>Public Key Infrastructure (PKI)</a:t>
            </a:r>
          </a:p>
          <a:p>
            <a:pPr>
              <a:defRPr/>
            </a:pPr>
            <a:r>
              <a:rPr lang="en-US" sz="2800" dirty="0" smtClean="0"/>
              <a:t>Transport Layer Security (TLS), Mutual-TLS (MTLS), Secure Real-time Transport Protocol (SRTP)</a:t>
            </a:r>
          </a:p>
          <a:p>
            <a:pPr>
              <a:defRPr/>
            </a:pPr>
            <a:r>
              <a:rPr lang="en-US" sz="2800" dirty="0" smtClean="0"/>
              <a:t>Industry-standard authentication protocols</a:t>
            </a:r>
          </a:p>
        </p:txBody>
      </p:sp>
      <p:sp>
        <p:nvSpPr>
          <p:cNvPr id="4" name="Slide Number Placeholder 3"/>
          <p:cNvSpPr>
            <a:spLocks noGrp="1"/>
          </p:cNvSpPr>
          <p:nvPr>
            <p:ph type="sldNum" sz="quarter" idx="11"/>
          </p:nvPr>
        </p:nvSpPr>
        <p:spPr/>
        <p:txBody>
          <a:bodyPr/>
          <a:lstStyle/>
          <a:p>
            <a:fld id="{25BB0538-01B2-4A96-A04F-102F56CF3CCB}" type="slidenum">
              <a:rPr lang="en-US"/>
              <a:pPr/>
              <a:t>6</a:t>
            </a:fld>
            <a:endParaRPr lang="en-US"/>
          </a:p>
        </p:txBody>
      </p:sp>
    </p:spTree>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12750"/>
            <a:ext cx="8382000" cy="1138773"/>
          </a:xfrm>
        </p:spPr>
        <p:txBody>
          <a:bodyPr/>
          <a:lstStyle/>
          <a:p>
            <a:r>
              <a:rPr lang="en-US" dirty="0" smtClean="0">
                <a:solidFill>
                  <a:schemeClr val="tx1"/>
                </a:solidFill>
              </a:rPr>
              <a:t>OCS 2007 </a:t>
            </a:r>
            <a:r>
              <a:rPr lang="zh-TW" altLang="en-US" dirty="0" smtClean="0">
                <a:solidFill>
                  <a:schemeClr val="tx1"/>
                </a:solidFill>
              </a:rPr>
              <a:t>安全性基礎架構</a:t>
            </a:r>
            <a:r>
              <a:rPr lang="en-US" dirty="0" smtClean="0">
                <a:solidFill>
                  <a:schemeClr val="bg1"/>
                </a:solidFill>
              </a:rPr>
              <a:t/>
            </a:r>
            <a:br>
              <a:rPr lang="en-US" dirty="0" smtClean="0">
                <a:solidFill>
                  <a:schemeClr val="bg1"/>
                </a:solidFill>
              </a:rPr>
            </a:br>
            <a:r>
              <a:rPr lang="en-US" sz="3600" dirty="0" smtClean="0">
                <a:solidFill>
                  <a:schemeClr val="tx1"/>
                </a:solidFill>
              </a:rPr>
              <a:t>Active Directory Objects</a:t>
            </a:r>
          </a:p>
        </p:txBody>
      </p:sp>
      <p:pic>
        <p:nvPicPr>
          <p:cNvPr id="14339" name="Picture 2"/>
          <p:cNvPicPr>
            <a:picLocks noGrp="1" noChangeAspect="1" noChangeArrowheads="1"/>
          </p:cNvPicPr>
          <p:nvPr>
            <p:ph idx="4294967295"/>
          </p:nvPr>
        </p:nvPicPr>
        <p:blipFill>
          <a:blip r:embed="rId3"/>
          <a:srcRect/>
          <a:stretch>
            <a:fillRect/>
          </a:stretch>
        </p:blipFill>
        <p:spPr>
          <a:xfrm>
            <a:off x="233363" y="1631950"/>
            <a:ext cx="3584575" cy="2374900"/>
          </a:xfrm>
        </p:spPr>
      </p:pic>
      <p:graphicFrame>
        <p:nvGraphicFramePr>
          <p:cNvPr id="5" name="Table 4"/>
          <p:cNvGraphicFramePr>
            <a:graphicFrameLocks noGrp="1"/>
          </p:cNvGraphicFramePr>
          <p:nvPr/>
        </p:nvGraphicFramePr>
        <p:xfrm>
          <a:off x="3257316" y="2511668"/>
          <a:ext cx="5256064" cy="3769314"/>
        </p:xfrm>
        <a:graphic>
          <a:graphicData uri="http://schemas.openxmlformats.org/drawingml/2006/table">
            <a:tbl>
              <a:tblPr>
                <a:tableStyleId>{3C2FFA5D-87B4-456A-9821-1D502468CF0F}</a:tableStyleId>
              </a:tblPr>
              <a:tblGrid>
                <a:gridCol w="2071429"/>
                <a:gridCol w="3184635"/>
              </a:tblGrid>
              <a:tr h="357656">
                <a:tc>
                  <a:txBody>
                    <a:bodyPr/>
                    <a:lstStyle/>
                    <a:p>
                      <a:pPr marL="0" marR="0" algn="l">
                        <a:lnSpc>
                          <a:spcPts val="1000"/>
                        </a:lnSpc>
                        <a:spcBef>
                          <a:spcPts val="300"/>
                        </a:spcBef>
                        <a:spcAft>
                          <a:spcPts val="300"/>
                        </a:spcAft>
                      </a:pPr>
                      <a:r>
                        <a:rPr lang="en-US" sz="1600" b="1" dirty="0"/>
                        <a:t>Trusted Server List</a:t>
                      </a:r>
                      <a:endParaRPr lang="en-US" sz="1800" b="1" dirty="0">
                        <a:latin typeface="Times New Roman"/>
                        <a:ea typeface="Times New Roman"/>
                      </a:endParaRPr>
                    </a:p>
                  </a:txBody>
                  <a:tcPr marL="50800" marR="50800" marT="0" marB="0" anchor="ctr"/>
                </a:tc>
                <a:tc>
                  <a:txBody>
                    <a:bodyPr/>
                    <a:lstStyle/>
                    <a:p>
                      <a:pPr marL="0" marR="0" algn="l">
                        <a:lnSpc>
                          <a:spcPts val="1000"/>
                        </a:lnSpc>
                        <a:spcBef>
                          <a:spcPts val="300"/>
                        </a:spcBef>
                        <a:spcAft>
                          <a:spcPts val="300"/>
                        </a:spcAft>
                      </a:pPr>
                      <a:r>
                        <a:rPr lang="en-US" sz="1600" b="1" dirty="0"/>
                        <a:t>Active Directory Container</a:t>
                      </a:r>
                      <a:endParaRPr lang="en-US" sz="1800" b="1" dirty="0">
                        <a:latin typeface="Times New Roman"/>
                        <a:ea typeface="Times New Roman"/>
                      </a:endParaRPr>
                    </a:p>
                  </a:txBody>
                  <a:tcPr marL="50800" marR="50800" marT="0" marB="0" anchor="ctr"/>
                </a:tc>
              </a:tr>
              <a:tr h="548640">
                <a:tc>
                  <a:txBody>
                    <a:bodyPr/>
                    <a:lstStyle/>
                    <a:p>
                      <a:pPr marL="0" marR="0">
                        <a:lnSpc>
                          <a:spcPct val="100000"/>
                        </a:lnSpc>
                        <a:spcBef>
                          <a:spcPts val="300"/>
                        </a:spcBef>
                        <a:spcAft>
                          <a:spcPts val="300"/>
                        </a:spcAft>
                      </a:pPr>
                      <a:r>
                        <a:rPr lang="en-US" sz="1600" dirty="0"/>
                        <a:t>Standard Edition servers and pool Front End Servers</a:t>
                      </a:r>
                      <a:endParaRPr lang="en-US" sz="1800" dirty="0">
                        <a:solidFill>
                          <a:schemeClr val="bg1"/>
                        </a:solidFill>
                        <a:latin typeface="Times New Roman"/>
                        <a:ea typeface="Times New Roman"/>
                      </a:endParaRPr>
                    </a:p>
                  </a:txBody>
                  <a:tcPr marL="50800" marR="50800" marT="0" marB="0" anchor="ctr"/>
                </a:tc>
                <a:tc>
                  <a:txBody>
                    <a:bodyPr/>
                    <a:lstStyle/>
                    <a:p>
                      <a:pPr marL="0" marR="0">
                        <a:lnSpc>
                          <a:spcPct val="100000"/>
                        </a:lnSpc>
                        <a:spcBef>
                          <a:spcPts val="300"/>
                        </a:spcBef>
                        <a:spcAft>
                          <a:spcPts val="300"/>
                        </a:spcAft>
                      </a:pPr>
                      <a:r>
                        <a:rPr lang="en-US" sz="1600" dirty="0"/>
                        <a:t>RTC Service/Global Settings</a:t>
                      </a:r>
                      <a:endParaRPr lang="en-US" sz="1800" dirty="0">
                        <a:solidFill>
                          <a:schemeClr val="bg1"/>
                        </a:solidFill>
                        <a:latin typeface="Times New Roman"/>
                        <a:ea typeface="Times New Roman"/>
                      </a:endParaRPr>
                    </a:p>
                  </a:txBody>
                  <a:tcPr marL="50800" marR="50800" marT="0" marB="0" anchor="ctr"/>
                </a:tc>
              </a:tr>
              <a:tr h="548640">
                <a:tc>
                  <a:txBody>
                    <a:bodyPr/>
                    <a:lstStyle/>
                    <a:p>
                      <a:pPr marL="0" marR="0">
                        <a:lnSpc>
                          <a:spcPct val="100000"/>
                        </a:lnSpc>
                        <a:spcBef>
                          <a:spcPts val="300"/>
                        </a:spcBef>
                        <a:spcAft>
                          <a:spcPts val="300"/>
                        </a:spcAft>
                      </a:pPr>
                      <a:r>
                        <a:rPr lang="en-US" sz="1600" dirty="0"/>
                        <a:t>Conferencing Servers</a:t>
                      </a:r>
                      <a:endParaRPr lang="en-US" sz="1800" dirty="0">
                        <a:solidFill>
                          <a:schemeClr val="bg1"/>
                        </a:solidFill>
                        <a:latin typeface="Times New Roman"/>
                        <a:ea typeface="Times New Roman"/>
                      </a:endParaRPr>
                    </a:p>
                  </a:txBody>
                  <a:tcPr marL="50800" marR="50800" marT="0" marB="0" anchor="ctr"/>
                </a:tc>
                <a:tc>
                  <a:txBody>
                    <a:bodyPr/>
                    <a:lstStyle/>
                    <a:p>
                      <a:pPr marL="0" marR="0">
                        <a:lnSpc>
                          <a:spcPct val="100000"/>
                        </a:lnSpc>
                        <a:spcBef>
                          <a:spcPts val="300"/>
                        </a:spcBef>
                        <a:spcAft>
                          <a:spcPts val="300"/>
                        </a:spcAft>
                      </a:pPr>
                      <a:r>
                        <a:rPr lang="en-US" sz="1600" dirty="0"/>
                        <a:t>RTC Service/Trusted MCUs</a:t>
                      </a:r>
                      <a:endParaRPr lang="en-US" sz="1800" dirty="0">
                        <a:solidFill>
                          <a:schemeClr val="bg1"/>
                        </a:solidFill>
                        <a:latin typeface="Times New Roman"/>
                        <a:ea typeface="Times New Roman"/>
                      </a:endParaRPr>
                    </a:p>
                  </a:txBody>
                  <a:tcPr marL="50800" marR="50800" marT="0" marB="0" anchor="ctr"/>
                </a:tc>
              </a:tr>
              <a:tr h="548640">
                <a:tc>
                  <a:txBody>
                    <a:bodyPr/>
                    <a:lstStyle/>
                    <a:p>
                      <a:pPr marL="0" marR="0">
                        <a:lnSpc>
                          <a:spcPct val="100000"/>
                        </a:lnSpc>
                        <a:spcBef>
                          <a:spcPts val="300"/>
                        </a:spcBef>
                        <a:spcAft>
                          <a:spcPts val="300"/>
                        </a:spcAft>
                      </a:pPr>
                      <a:r>
                        <a:rPr lang="en-US" sz="1600" dirty="0"/>
                        <a:t>Web Components Servers</a:t>
                      </a:r>
                      <a:endParaRPr lang="en-US" sz="1800" dirty="0">
                        <a:solidFill>
                          <a:schemeClr val="bg1"/>
                        </a:solidFill>
                        <a:latin typeface="Times New Roman"/>
                        <a:ea typeface="Times New Roman"/>
                      </a:endParaRPr>
                    </a:p>
                  </a:txBody>
                  <a:tcPr marL="50800" marR="50800" marT="0" marB="0" anchor="ctr"/>
                </a:tc>
                <a:tc>
                  <a:txBody>
                    <a:bodyPr/>
                    <a:lstStyle/>
                    <a:p>
                      <a:pPr marL="0" marR="0">
                        <a:lnSpc>
                          <a:spcPct val="100000"/>
                        </a:lnSpc>
                        <a:spcBef>
                          <a:spcPts val="300"/>
                        </a:spcBef>
                        <a:spcAft>
                          <a:spcPts val="300"/>
                        </a:spcAft>
                      </a:pPr>
                      <a:r>
                        <a:rPr lang="en-US" sz="1600" dirty="0"/>
                        <a:t>RTC Service</a:t>
                      </a:r>
                      <a:r>
                        <a:rPr lang="en-US" sz="1600" dirty="0" smtClean="0"/>
                        <a:t>/ </a:t>
                      </a:r>
                      <a:r>
                        <a:rPr lang="en-US" sz="1600" dirty="0" err="1" smtClean="0"/>
                        <a:t>TrustedWebComponentsServers</a:t>
                      </a:r>
                      <a:endParaRPr lang="en-US" sz="1800" dirty="0">
                        <a:solidFill>
                          <a:schemeClr val="bg1"/>
                        </a:solidFill>
                        <a:latin typeface="Times New Roman"/>
                        <a:ea typeface="Times New Roman"/>
                      </a:endParaRPr>
                    </a:p>
                  </a:txBody>
                  <a:tcPr marL="50800" marR="50800" marT="0" marB="0" anchor="ctr"/>
                </a:tc>
              </a:tr>
              <a:tr h="548640">
                <a:tc>
                  <a:txBody>
                    <a:bodyPr/>
                    <a:lstStyle/>
                    <a:p>
                      <a:pPr marL="0" marR="0">
                        <a:lnSpc>
                          <a:spcPct val="100000"/>
                        </a:lnSpc>
                        <a:spcBef>
                          <a:spcPts val="300"/>
                        </a:spcBef>
                        <a:spcAft>
                          <a:spcPts val="300"/>
                        </a:spcAft>
                      </a:pPr>
                      <a:r>
                        <a:rPr lang="en-US" sz="1600"/>
                        <a:t>Mediation Servers and Communicator Web Access Servers (also 3</a:t>
                      </a:r>
                      <a:r>
                        <a:rPr lang="en-US" sz="1600" baseline="30000"/>
                        <a:t>rd</a:t>
                      </a:r>
                      <a:r>
                        <a:rPr lang="en-US" sz="1600"/>
                        <a:t>-party SIP servers)</a:t>
                      </a:r>
                      <a:endParaRPr lang="en-US" sz="1800">
                        <a:solidFill>
                          <a:schemeClr val="bg1"/>
                        </a:solidFill>
                        <a:latin typeface="Times New Roman"/>
                        <a:ea typeface="Times New Roman"/>
                      </a:endParaRPr>
                    </a:p>
                  </a:txBody>
                  <a:tcPr marL="50800" marR="50800" marT="0" marB="0" anchor="ctr"/>
                </a:tc>
                <a:tc>
                  <a:txBody>
                    <a:bodyPr/>
                    <a:lstStyle/>
                    <a:p>
                      <a:pPr marL="0" marR="0">
                        <a:lnSpc>
                          <a:spcPct val="100000"/>
                        </a:lnSpc>
                        <a:spcBef>
                          <a:spcPts val="300"/>
                        </a:spcBef>
                        <a:spcAft>
                          <a:spcPts val="300"/>
                        </a:spcAft>
                      </a:pPr>
                      <a:r>
                        <a:rPr lang="en-US" sz="1600" dirty="0"/>
                        <a:t>RTC Service/Trusted Services</a:t>
                      </a:r>
                      <a:endParaRPr lang="en-US" sz="1800" dirty="0">
                        <a:solidFill>
                          <a:schemeClr val="bg1"/>
                        </a:solidFill>
                        <a:latin typeface="Times New Roman"/>
                        <a:ea typeface="Times New Roman"/>
                      </a:endParaRPr>
                    </a:p>
                  </a:txBody>
                  <a:tcPr marL="50800" marR="50800" marT="0" marB="0" anchor="ctr"/>
                </a:tc>
              </a:tr>
              <a:tr h="363658">
                <a:tc>
                  <a:txBody>
                    <a:bodyPr/>
                    <a:lstStyle/>
                    <a:p>
                      <a:pPr marL="0" marR="0">
                        <a:lnSpc>
                          <a:spcPct val="100000"/>
                        </a:lnSpc>
                        <a:spcBef>
                          <a:spcPts val="300"/>
                        </a:spcBef>
                        <a:spcAft>
                          <a:spcPts val="300"/>
                        </a:spcAft>
                      </a:pPr>
                      <a:r>
                        <a:rPr lang="en-US" sz="1600" dirty="0"/>
                        <a:t>Proxy Servers</a:t>
                      </a:r>
                      <a:endParaRPr lang="en-US" sz="1800" dirty="0">
                        <a:solidFill>
                          <a:schemeClr val="bg1"/>
                        </a:solidFill>
                        <a:latin typeface="Times New Roman"/>
                        <a:ea typeface="Times New Roman"/>
                      </a:endParaRPr>
                    </a:p>
                  </a:txBody>
                  <a:tcPr marL="50800" marR="50800" marT="0" marB="0" anchor="ctr"/>
                </a:tc>
                <a:tc>
                  <a:txBody>
                    <a:bodyPr/>
                    <a:lstStyle/>
                    <a:p>
                      <a:pPr marL="0" marR="0">
                        <a:lnSpc>
                          <a:spcPct val="100000"/>
                        </a:lnSpc>
                        <a:spcBef>
                          <a:spcPts val="300"/>
                        </a:spcBef>
                        <a:spcAft>
                          <a:spcPts val="300"/>
                        </a:spcAft>
                      </a:pPr>
                      <a:r>
                        <a:rPr lang="en-US" sz="1600" dirty="0"/>
                        <a:t>RTC Service/Trusted Proxies</a:t>
                      </a:r>
                      <a:endParaRPr lang="en-US" sz="1800" dirty="0">
                        <a:solidFill>
                          <a:schemeClr val="bg1"/>
                        </a:solidFill>
                        <a:latin typeface="Times New Roman"/>
                        <a:ea typeface="Times New Roman"/>
                      </a:endParaRPr>
                    </a:p>
                  </a:txBody>
                  <a:tcPr marL="50800" marR="50800" marT="0" marB="0" anchor="ctr"/>
                </a:tc>
              </a:tr>
            </a:tbl>
          </a:graphicData>
        </a:graphic>
      </p:graphicFrame>
      <p:sp>
        <p:nvSpPr>
          <p:cNvPr id="6" name="Slide Number Placeholder 5"/>
          <p:cNvSpPr>
            <a:spLocks noGrp="1"/>
          </p:cNvSpPr>
          <p:nvPr>
            <p:ph type="sldNum" sz="quarter" idx="11"/>
          </p:nvPr>
        </p:nvSpPr>
        <p:spPr/>
        <p:txBody>
          <a:bodyPr/>
          <a:lstStyle/>
          <a:p>
            <a:fld id="{6F356B42-36D8-4F91-887A-CF5230F87E4C}" type="slidenum">
              <a:rPr lang="en-US"/>
              <a:pPr/>
              <a:t>7</a:t>
            </a:fld>
            <a:endParaRPr lang="en-US"/>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12750"/>
            <a:ext cx="8382000" cy="1098550"/>
          </a:xfrm>
        </p:spPr>
        <p:txBody>
          <a:bodyPr/>
          <a:lstStyle/>
          <a:p>
            <a:r>
              <a:rPr lang="en-US" dirty="0" smtClean="0">
                <a:solidFill>
                  <a:schemeClr val="tx1"/>
                </a:solidFill>
              </a:rPr>
              <a:t>OCS 2007 </a:t>
            </a:r>
            <a:r>
              <a:rPr lang="zh-TW" altLang="en-US" dirty="0" smtClean="0">
                <a:solidFill>
                  <a:schemeClr val="tx1"/>
                </a:solidFill>
              </a:rPr>
              <a:t>安全性基礎架構</a:t>
            </a:r>
            <a:r>
              <a:rPr lang="en-US" sz="3300" dirty="0" smtClean="0">
                <a:solidFill>
                  <a:schemeClr val="tx1"/>
                </a:solidFill>
              </a:rPr>
              <a:t/>
            </a:r>
            <a:br>
              <a:rPr lang="en-US" sz="3300" dirty="0" smtClean="0">
                <a:solidFill>
                  <a:schemeClr val="tx1"/>
                </a:solidFill>
              </a:rPr>
            </a:br>
            <a:r>
              <a:rPr lang="en-US" sz="3300" dirty="0" smtClean="0">
                <a:solidFill>
                  <a:schemeClr val="tx1"/>
                </a:solidFill>
              </a:rPr>
              <a:t>PKI, TLS, MTLS, SRTP</a:t>
            </a:r>
          </a:p>
        </p:txBody>
      </p:sp>
      <p:sp>
        <p:nvSpPr>
          <p:cNvPr id="3" name="Text Placeholder 2"/>
          <p:cNvSpPr>
            <a:spLocks noGrp="1"/>
          </p:cNvSpPr>
          <p:nvPr>
            <p:ph type="body" idx="10"/>
          </p:nvPr>
        </p:nvSpPr>
        <p:spPr>
          <a:xfrm>
            <a:off x="396875" y="1743075"/>
            <a:ext cx="8305800" cy="3814763"/>
          </a:xfrm>
        </p:spPr>
        <p:txBody>
          <a:bodyPr/>
          <a:lstStyle/>
          <a:p>
            <a:pPr>
              <a:defRPr/>
            </a:pPr>
            <a:r>
              <a:rPr lang="en-US" sz="2800" dirty="0" smtClean="0"/>
              <a:t>Certificates are used for server authentication</a:t>
            </a:r>
          </a:p>
          <a:p>
            <a:pPr lvl="1">
              <a:defRPr/>
            </a:pPr>
            <a:r>
              <a:rPr lang="en-US" sz="2400" dirty="0" smtClean="0"/>
              <a:t>Valid certificate</a:t>
            </a:r>
          </a:p>
          <a:p>
            <a:pPr lvl="1">
              <a:defRPr/>
            </a:pPr>
            <a:r>
              <a:rPr lang="en-US" sz="2400" dirty="0" smtClean="0"/>
              <a:t>Issued by a trusted CA</a:t>
            </a:r>
          </a:p>
          <a:p>
            <a:pPr lvl="1">
              <a:defRPr/>
            </a:pPr>
            <a:r>
              <a:rPr lang="en-US" sz="2400" dirty="0" smtClean="0"/>
              <a:t>FQDN of server or load balancer VIP</a:t>
            </a:r>
          </a:p>
          <a:p>
            <a:pPr lvl="1">
              <a:defRPr/>
            </a:pPr>
            <a:r>
              <a:rPr lang="en-US" sz="2400" dirty="0" smtClean="0"/>
              <a:t>Server authentication EKU</a:t>
            </a:r>
          </a:p>
          <a:p>
            <a:pPr>
              <a:defRPr/>
            </a:pPr>
            <a:r>
              <a:rPr lang="en-US" sz="2800" dirty="0" smtClean="0"/>
              <a:t>SIP, HTTP, PSOM protected by TLS or MTLS encryption</a:t>
            </a:r>
          </a:p>
          <a:p>
            <a:pPr>
              <a:defRPr/>
            </a:pPr>
            <a:r>
              <a:rPr lang="en-US" sz="2800" dirty="0" smtClean="0"/>
              <a:t>Media protected by SRTP encryption</a:t>
            </a:r>
          </a:p>
          <a:p>
            <a:pPr>
              <a:defRPr/>
            </a:pPr>
            <a:r>
              <a:rPr lang="en-US" sz="2800" dirty="0" smtClean="0"/>
              <a:t>Mediation server to gateway not encrypted</a:t>
            </a:r>
          </a:p>
        </p:txBody>
      </p:sp>
      <p:sp>
        <p:nvSpPr>
          <p:cNvPr id="4" name="Slide Number Placeholder 3"/>
          <p:cNvSpPr>
            <a:spLocks noGrp="1"/>
          </p:cNvSpPr>
          <p:nvPr>
            <p:ph type="sldNum" sz="quarter" idx="11"/>
          </p:nvPr>
        </p:nvSpPr>
        <p:spPr/>
        <p:txBody>
          <a:bodyPr/>
          <a:lstStyle/>
          <a:p>
            <a:fld id="{803F0ABE-5297-4BEB-B528-D9521BB85684}" type="slidenum">
              <a:rPr lang="en-US"/>
              <a:pPr/>
              <a:t>8</a:t>
            </a:fld>
            <a:endParaRPr lang="en-US"/>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12750"/>
            <a:ext cx="8382000" cy="1138773"/>
          </a:xfrm>
        </p:spPr>
        <p:txBody>
          <a:bodyPr/>
          <a:lstStyle/>
          <a:p>
            <a:r>
              <a:rPr lang="en-US" dirty="0" smtClean="0">
                <a:solidFill>
                  <a:schemeClr val="tx1"/>
                </a:solidFill>
              </a:rPr>
              <a:t>OCS 2007 </a:t>
            </a:r>
            <a:r>
              <a:rPr lang="zh-TW" altLang="en-US" dirty="0" smtClean="0">
                <a:solidFill>
                  <a:schemeClr val="tx1"/>
                </a:solidFill>
              </a:rPr>
              <a:t>安全性基礎架構</a:t>
            </a:r>
            <a:r>
              <a:rPr lang="en-US" dirty="0" smtClean="0">
                <a:solidFill>
                  <a:schemeClr val="bg1"/>
                </a:solidFill>
              </a:rPr>
              <a:t/>
            </a:r>
            <a:br>
              <a:rPr lang="en-US" dirty="0" smtClean="0">
                <a:solidFill>
                  <a:schemeClr val="bg1"/>
                </a:solidFill>
              </a:rPr>
            </a:br>
            <a:r>
              <a:rPr lang="en-US" sz="3600" dirty="0" smtClean="0">
                <a:solidFill>
                  <a:schemeClr val="bg1"/>
                </a:solidFill>
              </a:rPr>
              <a:t>Trusted Connections</a:t>
            </a:r>
          </a:p>
        </p:txBody>
      </p:sp>
      <p:pic>
        <p:nvPicPr>
          <p:cNvPr id="16387" name="Picture 9" descr="C:\Users\swhitney\Documents\LiveServer\Security Guide\SG Art\MTLS connections.bmp"/>
          <p:cNvPicPr>
            <a:picLocks noGrp="1" noChangeAspect="1" noChangeArrowheads="1"/>
          </p:cNvPicPr>
          <p:nvPr>
            <p:ph idx="4294967295"/>
          </p:nvPr>
        </p:nvPicPr>
        <p:blipFill>
          <a:blip r:embed="rId3"/>
          <a:srcRect/>
          <a:stretch>
            <a:fillRect/>
          </a:stretch>
        </p:blipFill>
        <p:spPr>
          <a:xfrm>
            <a:off x="517525" y="1244695"/>
            <a:ext cx="7062788" cy="5122863"/>
          </a:xfrm>
        </p:spPr>
      </p:pic>
    </p:spTree>
  </p:cSld>
  <p:clrMapOvr>
    <a:masterClrMapping/>
  </p:clrMapOvr>
  <p:transition>
    <p:fade/>
  </p:transition>
</p:sld>
</file>

<file path=ppt/theme/theme1.xml><?xml version="1.0" encoding="utf-8"?>
<a:theme xmlns:a="http://schemas.openxmlformats.org/drawingml/2006/main" name="2_Webcast Template - TNET_NEW_atsim (3)">
  <a:themeElements>
    <a:clrScheme name="Custom 2">
      <a:dk1>
        <a:srgbClr val="000000"/>
      </a:dk1>
      <a:lt1>
        <a:srgbClr val="FFFFFF"/>
      </a:lt1>
      <a:dk2>
        <a:srgbClr val="000066"/>
      </a:dk2>
      <a:lt2>
        <a:srgbClr val="FFFFFF"/>
      </a:lt2>
      <a:accent1>
        <a:srgbClr val="99CCFF"/>
      </a:accent1>
      <a:accent2>
        <a:srgbClr val="33CC33"/>
      </a:accent2>
      <a:accent3>
        <a:srgbClr val="FFCC00"/>
      </a:accent3>
      <a:accent4>
        <a:srgbClr val="DADADA"/>
      </a:accent4>
      <a:accent5>
        <a:srgbClr val="CAE2FF"/>
      </a:accent5>
      <a:accent6>
        <a:srgbClr val="2DB92D"/>
      </a:accent6>
      <a:hlink>
        <a:srgbClr val="FFCC00"/>
      </a:hlink>
      <a:folHlink>
        <a:srgbClr val="0099CC"/>
      </a:folHlink>
    </a:clrScheme>
    <a:fontScheme name="1_Webcast Template - TNET_NEW_atsim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
            <a:srgbClr val="FFCC00"/>
          </a:buClr>
          <a:buSzTx/>
          <a:buFontTx/>
          <a:buChar char="•"/>
          <a:tabLst/>
          <a:def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
            <a:srgbClr val="FFCC00"/>
          </a:buClr>
          <a:buSzTx/>
          <a:buFontTx/>
          <a:buChar char="•"/>
          <a:tabLst/>
          <a:def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lnDef>
  </a:objectDefaults>
  <a:extraClrSchemeLst>
    <a:extraClrScheme>
      <a:clrScheme name="1_Webcast Template - TNET_NEW_atsim (3) 1">
        <a:dk1>
          <a:srgbClr val="000000"/>
        </a:dk1>
        <a:lt1>
          <a:srgbClr val="FFFFFF"/>
        </a:lt1>
        <a:dk2>
          <a:srgbClr val="000066"/>
        </a:dk2>
        <a:lt2>
          <a:srgbClr val="FFFFFF"/>
        </a:lt2>
        <a:accent1>
          <a:srgbClr val="99CCFF"/>
        </a:accent1>
        <a:accent2>
          <a:srgbClr val="33CC33"/>
        </a:accent2>
        <a:accent3>
          <a:srgbClr val="AAAAB8"/>
        </a:accent3>
        <a:accent4>
          <a:srgbClr val="DADADA"/>
        </a:accent4>
        <a:accent5>
          <a:srgbClr val="CAE2FF"/>
        </a:accent5>
        <a:accent6>
          <a:srgbClr val="2DB92D"/>
        </a:accent6>
        <a:hlink>
          <a:srgbClr val="FFCC00"/>
        </a:hlink>
        <a:folHlink>
          <a:srgbClr val="0099CC"/>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2011</Words>
  <Application>Microsoft PowerPoint</Application>
  <PresentationFormat>On-screen Show (4:3)</PresentationFormat>
  <Paragraphs>337</Paragraphs>
  <Slides>43</Slides>
  <Notes>41</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2_Webcast Template - TNET_NEW_atsim (3)</vt:lpstr>
      <vt:lpstr>OCS 2007 進階系列 -  安全機制探討</vt:lpstr>
      <vt:lpstr>需先有初步認知</vt:lpstr>
      <vt:lpstr>議程</vt:lpstr>
      <vt:lpstr>Trustworthy Computing Overview</vt:lpstr>
      <vt:lpstr>Trustworthy Computing OCS 2007 Communications 面臨的風險</vt:lpstr>
      <vt:lpstr>OCS 2007 安全性基礎架構</vt:lpstr>
      <vt:lpstr>OCS 2007 安全性基礎架構 Active Directory Objects</vt:lpstr>
      <vt:lpstr>OCS 2007 安全性基礎架構 PKI, TLS, MTLS, SRTP</vt:lpstr>
      <vt:lpstr>OCS 2007 安全性基礎架構 Trusted Connections</vt:lpstr>
      <vt:lpstr>OCS 2007 安全性基礎架構 驗證</vt:lpstr>
      <vt:lpstr>OCS 2007 安全性基礎架構 強化核心架構</vt:lpstr>
      <vt:lpstr>Edge Server 安全性 網際網路邊界</vt:lpstr>
      <vt:lpstr>Edge Server 安全性 目錄服務</vt:lpstr>
      <vt:lpstr>Edge Server 安全性 Ports</vt:lpstr>
      <vt:lpstr>Edge Server 安全性 Web Conferencing</vt:lpstr>
      <vt:lpstr>Edge Server 安全性 防火牆及 port</vt:lpstr>
      <vt:lpstr>Edge Server 安全性 Reverse Proxy</vt:lpstr>
      <vt:lpstr>Edge Server 安全性 部署最佳實務</vt:lpstr>
      <vt:lpstr>Mediation Server 安全性</vt:lpstr>
      <vt:lpstr>Web Components Server 安全性</vt:lpstr>
      <vt:lpstr>憑證</vt:lpstr>
      <vt:lpstr>甚麼是 TLS 及 MTLS?</vt:lpstr>
      <vt:lpstr>OCS 如何使用 TLS 及憑證 ?</vt:lpstr>
      <vt:lpstr>OCS 如何使用 MTLS 及 憑證</vt:lpstr>
      <vt:lpstr>內部連接</vt:lpstr>
      <vt:lpstr>遠端連接</vt:lpstr>
      <vt:lpstr>直接邦聯</vt:lpstr>
      <vt:lpstr>Public Instant Messaging Connectivity With MSN, AOL, Yahoo</vt:lpstr>
      <vt:lpstr>Certificate Subject Name (1)</vt:lpstr>
      <vt:lpstr>Certificate Subject Name (2)</vt:lpstr>
      <vt:lpstr>Slide 31</vt:lpstr>
      <vt:lpstr>進階憑證配置技巧</vt:lpstr>
      <vt:lpstr>甚麼是 Collocated Edge Server?</vt:lpstr>
      <vt:lpstr>所需之 DNS 配置 (Collocated Edge Server)</vt:lpstr>
      <vt:lpstr>設定內部 Edge of Collocated Edge</vt:lpstr>
      <vt:lpstr>設置外部 Edge of Collocated Edge (1)</vt:lpstr>
      <vt:lpstr>設置外部 Edge of Collocated Edge (2)</vt:lpstr>
      <vt:lpstr>Director</vt:lpstr>
      <vt:lpstr>安裝及部署憑證</vt:lpstr>
      <vt:lpstr>憑證授權中心</vt:lpstr>
      <vt:lpstr>Slide 41</vt:lpstr>
      <vt:lpstr>Resources</vt:lpstr>
      <vt:lpstr>Slide 43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
  <cp:keywords>TechNet;</cp:keywords>
  <cp:lastModifiedBy/>
  <cp:revision>144</cp:revision>
  <dcterms:created xsi:type="dcterms:W3CDTF">2004-11-11T21:19:26Z</dcterms:created>
  <dcterms:modified xsi:type="dcterms:W3CDTF">2008-09-13T11:39:16Z</dcterms:modified>
  <cp:category>IT Professional</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ogram">
    <vt:lpwstr>TechNet</vt:lpwstr>
  </property>
  <property fmtid="{D5CDD505-2E9C-101B-9397-08002B2CF9AE}" pid="3" name="Session ID">
    <vt:lpwstr>TNTx-xx</vt:lpwstr>
  </property>
  <property fmtid="{D5CDD505-2E9C-101B-9397-08002B2CF9AE}" pid="4" name="Status">
    <vt:lpwstr>Work in Progress</vt:lpwstr>
  </property>
  <property fmtid="{D5CDD505-2E9C-101B-9397-08002B2CF9AE}" pid="5" name="Version">
    <vt:lpwstr>3.0</vt:lpwstr>
  </property>
  <property fmtid="{D5CDD505-2E9C-101B-9397-08002B2CF9AE}" pid="6" name="Support">
    <vt:lpwstr>devhelp@microsoft.com</vt:lpwstr>
  </property>
  <property fmtid="{D5CDD505-2E9C-101B-9397-08002B2CF9AE}" pid="7" name="build">
    <vt:lpwstr>0</vt:lpwstr>
  </property>
</Properties>
</file>