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 id="2147483717" r:id="rId2"/>
    <p:sldMasterId id="2147483729" r:id="rId3"/>
    <p:sldMasterId id="2147483748" r:id="rId4"/>
    <p:sldMasterId id="2147483766" r:id="rId5"/>
    <p:sldMasterId id="2147483783" r:id="rId6"/>
  </p:sldMasterIdLst>
  <p:notesMasterIdLst>
    <p:notesMasterId r:id="rId110"/>
  </p:notesMasterIdLst>
  <p:handoutMasterIdLst>
    <p:handoutMasterId r:id="rId111"/>
  </p:handoutMasterIdLst>
  <p:sldIdLst>
    <p:sldId id="646" r:id="rId7"/>
    <p:sldId id="647" r:id="rId8"/>
    <p:sldId id="649" r:id="rId9"/>
    <p:sldId id="745" r:id="rId10"/>
    <p:sldId id="650" r:id="rId11"/>
    <p:sldId id="704" r:id="rId12"/>
    <p:sldId id="746" r:id="rId13"/>
    <p:sldId id="850" r:id="rId14"/>
    <p:sldId id="847" r:id="rId15"/>
    <p:sldId id="853" r:id="rId16"/>
    <p:sldId id="848" r:id="rId17"/>
    <p:sldId id="754" r:id="rId18"/>
    <p:sldId id="755" r:id="rId19"/>
    <p:sldId id="854" r:id="rId20"/>
    <p:sldId id="855" r:id="rId21"/>
    <p:sldId id="751" r:id="rId22"/>
    <p:sldId id="758" r:id="rId23"/>
    <p:sldId id="752" r:id="rId24"/>
    <p:sldId id="762" r:id="rId25"/>
    <p:sldId id="763" r:id="rId26"/>
    <p:sldId id="764" r:id="rId27"/>
    <p:sldId id="747" r:id="rId28"/>
    <p:sldId id="843" r:id="rId29"/>
    <p:sldId id="748" r:id="rId30"/>
    <p:sldId id="765" r:id="rId31"/>
    <p:sldId id="851" r:id="rId32"/>
    <p:sldId id="852" r:id="rId33"/>
    <p:sldId id="766" r:id="rId34"/>
    <p:sldId id="767" r:id="rId35"/>
    <p:sldId id="769" r:id="rId36"/>
    <p:sldId id="768" r:id="rId37"/>
    <p:sldId id="771" r:id="rId38"/>
    <p:sldId id="772" r:id="rId39"/>
    <p:sldId id="749" r:id="rId40"/>
    <p:sldId id="774" r:id="rId41"/>
    <p:sldId id="770" r:id="rId42"/>
    <p:sldId id="775" r:id="rId43"/>
    <p:sldId id="779" r:id="rId44"/>
    <p:sldId id="773" r:id="rId45"/>
    <p:sldId id="776" r:id="rId46"/>
    <p:sldId id="778" r:id="rId47"/>
    <p:sldId id="777" r:id="rId48"/>
    <p:sldId id="781" r:id="rId49"/>
    <p:sldId id="782" r:id="rId50"/>
    <p:sldId id="783" r:id="rId51"/>
    <p:sldId id="784" r:id="rId52"/>
    <p:sldId id="785" r:id="rId53"/>
    <p:sldId id="786" r:id="rId54"/>
    <p:sldId id="789" r:id="rId55"/>
    <p:sldId id="830" r:id="rId56"/>
    <p:sldId id="790" r:id="rId57"/>
    <p:sldId id="791" r:id="rId58"/>
    <p:sldId id="792" r:id="rId59"/>
    <p:sldId id="831" r:id="rId60"/>
    <p:sldId id="793" r:id="rId61"/>
    <p:sldId id="794" r:id="rId62"/>
    <p:sldId id="832" r:id="rId63"/>
    <p:sldId id="795" r:id="rId64"/>
    <p:sldId id="796" r:id="rId65"/>
    <p:sldId id="797" r:id="rId66"/>
    <p:sldId id="798" r:id="rId67"/>
    <p:sldId id="833" r:id="rId68"/>
    <p:sldId id="799" r:id="rId69"/>
    <p:sldId id="834" r:id="rId70"/>
    <p:sldId id="800" r:id="rId71"/>
    <p:sldId id="801" r:id="rId72"/>
    <p:sldId id="802" r:id="rId73"/>
    <p:sldId id="803" r:id="rId74"/>
    <p:sldId id="835" r:id="rId75"/>
    <p:sldId id="804" r:id="rId76"/>
    <p:sldId id="805" r:id="rId77"/>
    <p:sldId id="806" r:id="rId78"/>
    <p:sldId id="836" r:id="rId79"/>
    <p:sldId id="807" r:id="rId80"/>
    <p:sldId id="808" r:id="rId81"/>
    <p:sldId id="809" r:id="rId82"/>
    <p:sldId id="810" r:id="rId83"/>
    <p:sldId id="837" r:id="rId84"/>
    <p:sldId id="811" r:id="rId85"/>
    <p:sldId id="812" r:id="rId86"/>
    <p:sldId id="838" r:id="rId87"/>
    <p:sldId id="813" r:id="rId88"/>
    <p:sldId id="814" r:id="rId89"/>
    <p:sldId id="815" r:id="rId90"/>
    <p:sldId id="816" r:id="rId91"/>
    <p:sldId id="817" r:id="rId92"/>
    <p:sldId id="839" r:id="rId93"/>
    <p:sldId id="818" r:id="rId94"/>
    <p:sldId id="819" r:id="rId95"/>
    <p:sldId id="840" r:id="rId96"/>
    <p:sldId id="820" r:id="rId97"/>
    <p:sldId id="821" r:id="rId98"/>
    <p:sldId id="822" r:id="rId99"/>
    <p:sldId id="841" r:id="rId100"/>
    <p:sldId id="826" r:id="rId101"/>
    <p:sldId id="827" r:id="rId102"/>
    <p:sldId id="828" r:id="rId103"/>
    <p:sldId id="842" r:id="rId104"/>
    <p:sldId id="829" r:id="rId105"/>
    <p:sldId id="844" r:id="rId106"/>
    <p:sldId id="845" r:id="rId107"/>
    <p:sldId id="475" r:id="rId108"/>
    <p:sldId id="846" r:id="rId109"/>
  </p:sldIdLst>
  <p:sldSz cx="9144000" cy="6858000" type="screen4x3"/>
  <p:notesSz cx="6858000" cy="9296400"/>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AL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99"/>
    <a:srgbClr val="EBF7FF"/>
    <a:srgbClr val="CCECFF"/>
    <a:srgbClr val="0000FF"/>
    <a:srgbClr val="FF0000"/>
    <a:srgbClr val="EF7D71"/>
    <a:srgbClr val="EAEAEA"/>
    <a:srgbClr val="F8F8F8"/>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86404" autoAdjust="0"/>
  </p:normalViewPr>
  <p:slideViewPr>
    <p:cSldViewPr snapToGrid="0" snapToObjects="1">
      <p:cViewPr>
        <p:scale>
          <a:sx n="70" d="100"/>
          <a:sy n="70" d="100"/>
        </p:scale>
        <p:origin x="-1974" y="-228"/>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varScale="1">
        <p:scale>
          <a:sx n="62" d="100"/>
          <a:sy n="62" d="100"/>
        </p:scale>
        <p:origin x="-1698" y="-84"/>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commentAuthors" Target="commentAuthor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8-16T10:09:10.116" idx="12">
    <p:pos x="1432" y="1069"/>
    <p:text>The current Agenda item should be highlighted with the yellow colour</p:tex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3F4D3-F44D-4838-946A-27FF61B7F14C}" type="doc">
      <dgm:prSet loTypeId="urn:microsoft.com/office/officeart/2005/8/layout/arrow2" loCatId="process" qsTypeId="urn:microsoft.com/office/officeart/2005/8/quickstyle/3d6" qsCatId="3D" csTypeId="urn:microsoft.com/office/officeart/2005/8/colors/accent6_4" csCatId="accent6" phldr="1"/>
      <dgm:spPr/>
    </dgm:pt>
    <dgm:pt modelId="{F2B8B155-3DDB-4668-A674-E63CFF99E0BE}">
      <dgm:prSet phldrT="[文字]"/>
      <dgm:spPr/>
      <dgm:t>
        <a:bodyPr/>
        <a:lstStyle/>
        <a:p>
          <a:r>
            <a:rPr lang="zh-TW" altLang="en-US" b="1" dirty="0" smtClean="0">
              <a:solidFill>
                <a:srgbClr val="FFC000"/>
              </a:solidFill>
              <a:effectLst>
                <a:outerShdw blurRad="38100" dist="38100" dir="2700000" algn="tl">
                  <a:srgbClr val="000000">
                    <a:alpha val="43137"/>
                  </a:srgbClr>
                </a:outerShdw>
              </a:effectLst>
            </a:rPr>
            <a:t>文件新增</a:t>
          </a:r>
          <a:endParaRPr lang="zh-TW" altLang="en-US" b="1" dirty="0">
            <a:solidFill>
              <a:srgbClr val="FFC000"/>
            </a:solidFill>
            <a:effectLst>
              <a:outerShdw blurRad="38100" dist="38100" dir="2700000" algn="tl">
                <a:srgbClr val="000000">
                  <a:alpha val="43137"/>
                </a:srgbClr>
              </a:outerShdw>
            </a:effectLst>
          </a:endParaRPr>
        </a:p>
      </dgm:t>
    </dgm:pt>
    <dgm:pt modelId="{D89C2EFB-51A9-44E3-BFB8-8C626E830516}" type="parTrans" cxnId="{990CF9BD-6EB8-412A-9706-B39ACEE8F02B}">
      <dgm:prSet/>
      <dgm:spPr/>
      <dgm:t>
        <a:bodyPr/>
        <a:lstStyle/>
        <a:p>
          <a:endParaRPr lang="zh-TW" altLang="en-US"/>
        </a:p>
      </dgm:t>
    </dgm:pt>
    <dgm:pt modelId="{7FB43ADA-771F-45E0-9161-2CA072FD4F9C}" type="sibTrans" cxnId="{990CF9BD-6EB8-412A-9706-B39ACEE8F02B}">
      <dgm:prSet/>
      <dgm:spPr/>
      <dgm:t>
        <a:bodyPr/>
        <a:lstStyle/>
        <a:p>
          <a:endParaRPr lang="zh-TW" altLang="en-US"/>
        </a:p>
      </dgm:t>
    </dgm:pt>
    <dgm:pt modelId="{87F10AE5-ABA0-4C61-963B-18C2A55D4760}">
      <dgm:prSet phldrT="[文字]"/>
      <dgm:spPr/>
      <dgm:t>
        <a:bodyPr/>
        <a:lstStyle/>
        <a:p>
          <a:r>
            <a:rPr lang="zh-TW" altLang="en-US" b="1" dirty="0" smtClean="0">
              <a:solidFill>
                <a:srgbClr val="FFC000"/>
              </a:solidFill>
              <a:effectLst>
                <a:outerShdw blurRad="38100" dist="38100" dir="2700000" algn="tl">
                  <a:srgbClr val="000000">
                    <a:alpha val="43137"/>
                  </a:srgbClr>
                </a:outerShdw>
              </a:effectLst>
            </a:rPr>
            <a:t>權限設定</a:t>
          </a:r>
          <a:endParaRPr lang="zh-TW" altLang="en-US" b="1" dirty="0">
            <a:solidFill>
              <a:srgbClr val="FFC000"/>
            </a:solidFill>
            <a:effectLst>
              <a:outerShdw blurRad="38100" dist="38100" dir="2700000" algn="tl">
                <a:srgbClr val="000000">
                  <a:alpha val="43137"/>
                </a:srgbClr>
              </a:outerShdw>
            </a:effectLst>
          </a:endParaRPr>
        </a:p>
      </dgm:t>
    </dgm:pt>
    <dgm:pt modelId="{8596928F-3A12-472A-A81D-E01AE598DCA5}" type="parTrans" cxnId="{0A39BFCB-83A7-4F27-BB8D-6B95E6C8FC55}">
      <dgm:prSet/>
      <dgm:spPr/>
      <dgm:t>
        <a:bodyPr/>
        <a:lstStyle/>
        <a:p>
          <a:endParaRPr lang="zh-TW" altLang="en-US"/>
        </a:p>
      </dgm:t>
    </dgm:pt>
    <dgm:pt modelId="{60034B96-BB53-4A2B-B723-FFCC5FB5A53F}" type="sibTrans" cxnId="{0A39BFCB-83A7-4F27-BB8D-6B95E6C8FC55}">
      <dgm:prSet/>
      <dgm:spPr/>
      <dgm:t>
        <a:bodyPr/>
        <a:lstStyle/>
        <a:p>
          <a:endParaRPr lang="zh-TW" altLang="en-US"/>
        </a:p>
      </dgm:t>
    </dgm:pt>
    <dgm:pt modelId="{5F6DFCE2-2CA7-4D95-A28C-5732975D5BEC}">
      <dgm:prSet phldrT="[文字]"/>
      <dgm:spPr/>
      <dgm:t>
        <a:bodyPr/>
        <a:lstStyle/>
        <a:p>
          <a:r>
            <a:rPr lang="zh-TW" altLang="en-US" b="1" dirty="0" smtClean="0">
              <a:solidFill>
                <a:srgbClr val="FFC000"/>
              </a:solidFill>
              <a:effectLst>
                <a:outerShdw blurRad="38100" dist="38100" dir="2700000" algn="tl">
                  <a:srgbClr val="000000">
                    <a:alpha val="43137"/>
                  </a:srgbClr>
                </a:outerShdw>
              </a:effectLst>
            </a:rPr>
            <a:t>開始上傳</a:t>
          </a:r>
          <a:endParaRPr lang="zh-TW" altLang="en-US" b="1" dirty="0">
            <a:solidFill>
              <a:srgbClr val="FFC000"/>
            </a:solidFill>
            <a:effectLst>
              <a:outerShdw blurRad="38100" dist="38100" dir="2700000" algn="tl">
                <a:srgbClr val="000000">
                  <a:alpha val="43137"/>
                </a:srgbClr>
              </a:outerShdw>
            </a:effectLst>
          </a:endParaRPr>
        </a:p>
      </dgm:t>
    </dgm:pt>
    <dgm:pt modelId="{35E75969-5440-41E6-8EBC-1E6F5A320C37}" type="parTrans" cxnId="{30CE0B6C-3091-41FD-8F7E-F02144C1043A}">
      <dgm:prSet/>
      <dgm:spPr/>
      <dgm:t>
        <a:bodyPr/>
        <a:lstStyle/>
        <a:p>
          <a:endParaRPr lang="zh-TW" altLang="en-US"/>
        </a:p>
      </dgm:t>
    </dgm:pt>
    <dgm:pt modelId="{882DC86D-4312-4C65-8E15-4C2CFDA1C930}" type="sibTrans" cxnId="{30CE0B6C-3091-41FD-8F7E-F02144C1043A}">
      <dgm:prSet/>
      <dgm:spPr/>
      <dgm:t>
        <a:bodyPr/>
        <a:lstStyle/>
        <a:p>
          <a:endParaRPr lang="zh-TW" altLang="en-US"/>
        </a:p>
      </dgm:t>
    </dgm:pt>
    <dgm:pt modelId="{C9795EE5-C568-4DC8-82CE-29FC3204A4E5}">
      <dgm:prSet phldrT="[文字]"/>
      <dgm:spPr/>
      <dgm:t>
        <a:bodyPr/>
        <a:lstStyle/>
        <a:p>
          <a:r>
            <a:rPr lang="zh-TW" altLang="en-US" b="1" dirty="0" smtClean="0">
              <a:solidFill>
                <a:srgbClr val="FFC000"/>
              </a:solidFill>
              <a:effectLst>
                <a:outerShdw blurRad="38100" dist="38100" dir="2700000" algn="tl">
                  <a:srgbClr val="000000">
                    <a:alpha val="43137"/>
                  </a:srgbClr>
                </a:outerShdw>
              </a:effectLst>
            </a:rPr>
            <a:t>置入文件庫</a:t>
          </a:r>
          <a:endParaRPr lang="zh-TW" altLang="en-US" b="1" dirty="0">
            <a:solidFill>
              <a:srgbClr val="FFC000"/>
            </a:solidFill>
            <a:effectLst>
              <a:outerShdw blurRad="38100" dist="38100" dir="2700000" algn="tl">
                <a:srgbClr val="000000">
                  <a:alpha val="43137"/>
                </a:srgbClr>
              </a:outerShdw>
            </a:effectLst>
          </a:endParaRPr>
        </a:p>
      </dgm:t>
    </dgm:pt>
    <dgm:pt modelId="{5CFA433C-09FD-4E19-BBE9-BF4E88E1E8F0}" type="parTrans" cxnId="{03D03139-85A3-43EB-BBCC-3A0409C026BF}">
      <dgm:prSet/>
      <dgm:spPr/>
      <dgm:t>
        <a:bodyPr/>
        <a:lstStyle/>
        <a:p>
          <a:endParaRPr lang="zh-TW" altLang="en-US"/>
        </a:p>
      </dgm:t>
    </dgm:pt>
    <dgm:pt modelId="{A25A3CAC-9DFC-47BE-9BA7-677D064FD514}" type="sibTrans" cxnId="{03D03139-85A3-43EB-BBCC-3A0409C026BF}">
      <dgm:prSet/>
      <dgm:spPr/>
      <dgm:t>
        <a:bodyPr/>
        <a:lstStyle/>
        <a:p>
          <a:endParaRPr lang="zh-TW" altLang="en-US"/>
        </a:p>
      </dgm:t>
    </dgm:pt>
    <dgm:pt modelId="{ED5CCCCC-B2D0-4008-A214-F02EE37473EC}">
      <dgm:prSet phldrT="[文字]"/>
      <dgm:spPr/>
      <dgm:t>
        <a:bodyPr/>
        <a:lstStyle/>
        <a:p>
          <a:r>
            <a:rPr lang="zh-TW" altLang="en-US" b="1" dirty="0" smtClean="0">
              <a:solidFill>
                <a:srgbClr val="FFC000"/>
              </a:solidFill>
              <a:effectLst>
                <a:outerShdw blurRad="38100" dist="38100" dir="2700000" algn="tl">
                  <a:srgbClr val="000000">
                    <a:alpha val="43137"/>
                  </a:srgbClr>
                </a:outerShdw>
              </a:effectLst>
            </a:rPr>
            <a:t>歸檔稽核</a:t>
          </a:r>
          <a:endParaRPr lang="zh-TW" altLang="en-US" b="1" dirty="0">
            <a:solidFill>
              <a:srgbClr val="FFC000"/>
            </a:solidFill>
            <a:effectLst>
              <a:outerShdw blurRad="38100" dist="38100" dir="2700000" algn="tl">
                <a:srgbClr val="000000">
                  <a:alpha val="43137"/>
                </a:srgbClr>
              </a:outerShdw>
            </a:effectLst>
          </a:endParaRPr>
        </a:p>
      </dgm:t>
    </dgm:pt>
    <dgm:pt modelId="{B6CFA8EC-45D3-4C59-9EF7-C97118644089}" type="parTrans" cxnId="{C59C2358-476F-45C2-836F-0271D84EB1D7}">
      <dgm:prSet/>
      <dgm:spPr/>
      <dgm:t>
        <a:bodyPr/>
        <a:lstStyle/>
        <a:p>
          <a:endParaRPr lang="zh-TW" altLang="en-US"/>
        </a:p>
      </dgm:t>
    </dgm:pt>
    <dgm:pt modelId="{AD7FA5D3-ED9D-4F81-BBD4-80D0860797B1}" type="sibTrans" cxnId="{C59C2358-476F-45C2-836F-0271D84EB1D7}">
      <dgm:prSet/>
      <dgm:spPr/>
      <dgm:t>
        <a:bodyPr/>
        <a:lstStyle/>
        <a:p>
          <a:endParaRPr lang="zh-TW" altLang="en-US"/>
        </a:p>
      </dgm:t>
    </dgm:pt>
    <dgm:pt modelId="{BDA4EE49-5B8D-4827-8599-258E0158BBFD}" type="pres">
      <dgm:prSet presAssocID="{4653F4D3-F44D-4838-946A-27FF61B7F14C}" presName="arrowDiagram" presStyleCnt="0">
        <dgm:presLayoutVars>
          <dgm:chMax val="5"/>
          <dgm:dir/>
          <dgm:resizeHandles val="exact"/>
        </dgm:presLayoutVars>
      </dgm:prSet>
      <dgm:spPr/>
    </dgm:pt>
    <dgm:pt modelId="{FBC71F0E-1460-4181-A2F3-F96B01538281}" type="pres">
      <dgm:prSet presAssocID="{4653F4D3-F44D-4838-946A-27FF61B7F14C}" presName="arrow" presStyleLbl="bgShp" presStyleIdx="0" presStyleCnt="1"/>
      <dgm:spPr/>
    </dgm:pt>
    <dgm:pt modelId="{AB5AF02C-441F-4FAB-973F-51CAF7263B6C}" type="pres">
      <dgm:prSet presAssocID="{4653F4D3-F44D-4838-946A-27FF61B7F14C}" presName="arrowDiagram5" presStyleCnt="0"/>
      <dgm:spPr/>
    </dgm:pt>
    <dgm:pt modelId="{B53718ED-D506-41A4-8E7F-C8B8020B9FFE}" type="pres">
      <dgm:prSet presAssocID="{F2B8B155-3DDB-4668-A674-E63CFF99E0BE}" presName="bullet5a" presStyleLbl="node1" presStyleIdx="0" presStyleCnt="5"/>
      <dgm:spPr/>
    </dgm:pt>
    <dgm:pt modelId="{0D87ED3E-D4BC-4E66-9773-762EA4ACAFAC}" type="pres">
      <dgm:prSet presAssocID="{F2B8B155-3DDB-4668-A674-E63CFF99E0BE}" presName="textBox5a" presStyleLbl="revTx" presStyleIdx="0" presStyleCnt="5">
        <dgm:presLayoutVars>
          <dgm:bulletEnabled val="1"/>
        </dgm:presLayoutVars>
      </dgm:prSet>
      <dgm:spPr/>
      <dgm:t>
        <a:bodyPr/>
        <a:lstStyle/>
        <a:p>
          <a:endParaRPr lang="zh-TW" altLang="en-US"/>
        </a:p>
      </dgm:t>
    </dgm:pt>
    <dgm:pt modelId="{EB3D6DC2-7246-4AFA-9BBB-BC5B26499CCD}" type="pres">
      <dgm:prSet presAssocID="{87F10AE5-ABA0-4C61-963B-18C2A55D4760}" presName="bullet5b" presStyleLbl="node1" presStyleIdx="1" presStyleCnt="5"/>
      <dgm:spPr/>
    </dgm:pt>
    <dgm:pt modelId="{4307F1CB-A477-450C-A5C7-766422F445F8}" type="pres">
      <dgm:prSet presAssocID="{87F10AE5-ABA0-4C61-963B-18C2A55D4760}" presName="textBox5b" presStyleLbl="revTx" presStyleIdx="1" presStyleCnt="5">
        <dgm:presLayoutVars>
          <dgm:bulletEnabled val="1"/>
        </dgm:presLayoutVars>
      </dgm:prSet>
      <dgm:spPr/>
      <dgm:t>
        <a:bodyPr/>
        <a:lstStyle/>
        <a:p>
          <a:endParaRPr lang="zh-TW" altLang="en-US"/>
        </a:p>
      </dgm:t>
    </dgm:pt>
    <dgm:pt modelId="{B3C12433-D789-4E3A-B2AF-069B3FCE6913}" type="pres">
      <dgm:prSet presAssocID="{5F6DFCE2-2CA7-4D95-A28C-5732975D5BEC}" presName="bullet5c" presStyleLbl="node1" presStyleIdx="2" presStyleCnt="5"/>
      <dgm:spPr/>
    </dgm:pt>
    <dgm:pt modelId="{0F11DA01-622D-4372-B933-3677E8F75B63}" type="pres">
      <dgm:prSet presAssocID="{5F6DFCE2-2CA7-4D95-A28C-5732975D5BEC}" presName="textBox5c" presStyleLbl="revTx" presStyleIdx="2" presStyleCnt="5">
        <dgm:presLayoutVars>
          <dgm:bulletEnabled val="1"/>
        </dgm:presLayoutVars>
      </dgm:prSet>
      <dgm:spPr/>
      <dgm:t>
        <a:bodyPr/>
        <a:lstStyle/>
        <a:p>
          <a:endParaRPr lang="zh-TW" altLang="en-US"/>
        </a:p>
      </dgm:t>
    </dgm:pt>
    <dgm:pt modelId="{E5810AE7-3DDB-4F7D-A4AA-7607AA55D6FE}" type="pres">
      <dgm:prSet presAssocID="{C9795EE5-C568-4DC8-82CE-29FC3204A4E5}" presName="bullet5d" presStyleLbl="node1" presStyleIdx="3" presStyleCnt="5"/>
      <dgm:spPr/>
    </dgm:pt>
    <dgm:pt modelId="{9A126A64-076F-481B-BD98-249AFEA762E6}" type="pres">
      <dgm:prSet presAssocID="{C9795EE5-C568-4DC8-82CE-29FC3204A4E5}" presName="textBox5d" presStyleLbl="revTx" presStyleIdx="3" presStyleCnt="5">
        <dgm:presLayoutVars>
          <dgm:bulletEnabled val="1"/>
        </dgm:presLayoutVars>
      </dgm:prSet>
      <dgm:spPr/>
      <dgm:t>
        <a:bodyPr/>
        <a:lstStyle/>
        <a:p>
          <a:endParaRPr lang="zh-TW" altLang="en-US"/>
        </a:p>
      </dgm:t>
    </dgm:pt>
    <dgm:pt modelId="{6164076D-18DD-425C-A92E-23038335E444}" type="pres">
      <dgm:prSet presAssocID="{ED5CCCCC-B2D0-4008-A214-F02EE37473EC}" presName="bullet5e" presStyleLbl="node1" presStyleIdx="4" presStyleCnt="5"/>
      <dgm:spPr/>
    </dgm:pt>
    <dgm:pt modelId="{14C4EDA1-986F-4676-B9E0-E7578C73E439}" type="pres">
      <dgm:prSet presAssocID="{ED5CCCCC-B2D0-4008-A214-F02EE37473EC}" presName="textBox5e" presStyleLbl="revTx" presStyleIdx="4" presStyleCnt="5">
        <dgm:presLayoutVars>
          <dgm:bulletEnabled val="1"/>
        </dgm:presLayoutVars>
      </dgm:prSet>
      <dgm:spPr/>
      <dgm:t>
        <a:bodyPr/>
        <a:lstStyle/>
        <a:p>
          <a:endParaRPr lang="zh-TW" altLang="en-US"/>
        </a:p>
      </dgm:t>
    </dgm:pt>
  </dgm:ptLst>
  <dgm:cxnLst>
    <dgm:cxn modelId="{990CF9BD-6EB8-412A-9706-B39ACEE8F02B}" srcId="{4653F4D3-F44D-4838-946A-27FF61B7F14C}" destId="{F2B8B155-3DDB-4668-A674-E63CFF99E0BE}" srcOrd="0" destOrd="0" parTransId="{D89C2EFB-51A9-44E3-BFB8-8C626E830516}" sibTransId="{7FB43ADA-771F-45E0-9161-2CA072FD4F9C}"/>
    <dgm:cxn modelId="{93C1E24F-33C3-41EC-9FCF-D8DB6FF2B81D}" type="presOf" srcId="{5F6DFCE2-2CA7-4D95-A28C-5732975D5BEC}" destId="{0F11DA01-622D-4372-B933-3677E8F75B63}" srcOrd="0" destOrd="0" presId="urn:microsoft.com/office/officeart/2005/8/layout/arrow2"/>
    <dgm:cxn modelId="{30CE0B6C-3091-41FD-8F7E-F02144C1043A}" srcId="{4653F4D3-F44D-4838-946A-27FF61B7F14C}" destId="{5F6DFCE2-2CA7-4D95-A28C-5732975D5BEC}" srcOrd="2" destOrd="0" parTransId="{35E75969-5440-41E6-8EBC-1E6F5A320C37}" sibTransId="{882DC86D-4312-4C65-8E15-4C2CFDA1C930}"/>
    <dgm:cxn modelId="{94C50653-14DF-4A48-AE19-94E291F38AAC}" type="presOf" srcId="{C9795EE5-C568-4DC8-82CE-29FC3204A4E5}" destId="{9A126A64-076F-481B-BD98-249AFEA762E6}" srcOrd="0" destOrd="0" presId="urn:microsoft.com/office/officeart/2005/8/layout/arrow2"/>
    <dgm:cxn modelId="{973415E3-4A80-4646-A5C9-8EA9B6AB5321}" type="presOf" srcId="{4653F4D3-F44D-4838-946A-27FF61B7F14C}" destId="{BDA4EE49-5B8D-4827-8599-258E0158BBFD}" srcOrd="0" destOrd="0" presId="urn:microsoft.com/office/officeart/2005/8/layout/arrow2"/>
    <dgm:cxn modelId="{CDA3808E-8215-4FB8-8463-48486503DDA0}" type="presOf" srcId="{87F10AE5-ABA0-4C61-963B-18C2A55D4760}" destId="{4307F1CB-A477-450C-A5C7-766422F445F8}" srcOrd="0" destOrd="0" presId="urn:microsoft.com/office/officeart/2005/8/layout/arrow2"/>
    <dgm:cxn modelId="{C3518609-8742-41C1-A784-645FCE631498}" type="presOf" srcId="{F2B8B155-3DDB-4668-A674-E63CFF99E0BE}" destId="{0D87ED3E-D4BC-4E66-9773-762EA4ACAFAC}" srcOrd="0" destOrd="0" presId="urn:microsoft.com/office/officeart/2005/8/layout/arrow2"/>
    <dgm:cxn modelId="{9D362ADF-04F3-43E6-82AD-EB73ED9388DE}" type="presOf" srcId="{ED5CCCCC-B2D0-4008-A214-F02EE37473EC}" destId="{14C4EDA1-986F-4676-B9E0-E7578C73E439}" srcOrd="0" destOrd="0" presId="urn:microsoft.com/office/officeart/2005/8/layout/arrow2"/>
    <dgm:cxn modelId="{C59C2358-476F-45C2-836F-0271D84EB1D7}" srcId="{4653F4D3-F44D-4838-946A-27FF61B7F14C}" destId="{ED5CCCCC-B2D0-4008-A214-F02EE37473EC}" srcOrd="4" destOrd="0" parTransId="{B6CFA8EC-45D3-4C59-9EF7-C97118644089}" sibTransId="{AD7FA5D3-ED9D-4F81-BBD4-80D0860797B1}"/>
    <dgm:cxn modelId="{03D03139-85A3-43EB-BBCC-3A0409C026BF}" srcId="{4653F4D3-F44D-4838-946A-27FF61B7F14C}" destId="{C9795EE5-C568-4DC8-82CE-29FC3204A4E5}" srcOrd="3" destOrd="0" parTransId="{5CFA433C-09FD-4E19-BBE9-BF4E88E1E8F0}" sibTransId="{A25A3CAC-9DFC-47BE-9BA7-677D064FD514}"/>
    <dgm:cxn modelId="{0A39BFCB-83A7-4F27-BB8D-6B95E6C8FC55}" srcId="{4653F4D3-F44D-4838-946A-27FF61B7F14C}" destId="{87F10AE5-ABA0-4C61-963B-18C2A55D4760}" srcOrd="1" destOrd="0" parTransId="{8596928F-3A12-472A-A81D-E01AE598DCA5}" sibTransId="{60034B96-BB53-4A2B-B723-FFCC5FB5A53F}"/>
    <dgm:cxn modelId="{71E1F505-98CD-430B-9035-17AFFD235E4B}" type="presParOf" srcId="{BDA4EE49-5B8D-4827-8599-258E0158BBFD}" destId="{FBC71F0E-1460-4181-A2F3-F96B01538281}" srcOrd="0" destOrd="0" presId="urn:microsoft.com/office/officeart/2005/8/layout/arrow2"/>
    <dgm:cxn modelId="{9B539DFB-0EC8-47AE-9637-9FF5CE0FC886}" type="presParOf" srcId="{BDA4EE49-5B8D-4827-8599-258E0158BBFD}" destId="{AB5AF02C-441F-4FAB-973F-51CAF7263B6C}" srcOrd="1" destOrd="0" presId="urn:microsoft.com/office/officeart/2005/8/layout/arrow2"/>
    <dgm:cxn modelId="{1EB321F8-5814-4B58-B80F-07A931144B70}" type="presParOf" srcId="{AB5AF02C-441F-4FAB-973F-51CAF7263B6C}" destId="{B53718ED-D506-41A4-8E7F-C8B8020B9FFE}" srcOrd="0" destOrd="0" presId="urn:microsoft.com/office/officeart/2005/8/layout/arrow2"/>
    <dgm:cxn modelId="{2B2B5A14-4409-4CA9-A454-983BDA2CC0BA}" type="presParOf" srcId="{AB5AF02C-441F-4FAB-973F-51CAF7263B6C}" destId="{0D87ED3E-D4BC-4E66-9773-762EA4ACAFAC}" srcOrd="1" destOrd="0" presId="urn:microsoft.com/office/officeart/2005/8/layout/arrow2"/>
    <dgm:cxn modelId="{734B2EED-8C2D-4E1B-B2EF-2CDB28E3CB01}" type="presParOf" srcId="{AB5AF02C-441F-4FAB-973F-51CAF7263B6C}" destId="{EB3D6DC2-7246-4AFA-9BBB-BC5B26499CCD}" srcOrd="2" destOrd="0" presId="urn:microsoft.com/office/officeart/2005/8/layout/arrow2"/>
    <dgm:cxn modelId="{53C508C8-E1D1-4CBA-8866-F9079E0528E6}" type="presParOf" srcId="{AB5AF02C-441F-4FAB-973F-51CAF7263B6C}" destId="{4307F1CB-A477-450C-A5C7-766422F445F8}" srcOrd="3" destOrd="0" presId="urn:microsoft.com/office/officeart/2005/8/layout/arrow2"/>
    <dgm:cxn modelId="{95FAFD6A-181A-4252-8439-9F436C35985F}" type="presParOf" srcId="{AB5AF02C-441F-4FAB-973F-51CAF7263B6C}" destId="{B3C12433-D789-4E3A-B2AF-069B3FCE6913}" srcOrd="4" destOrd="0" presId="urn:microsoft.com/office/officeart/2005/8/layout/arrow2"/>
    <dgm:cxn modelId="{87163607-34BB-4AAA-87EC-544E04D4D3B9}" type="presParOf" srcId="{AB5AF02C-441F-4FAB-973F-51CAF7263B6C}" destId="{0F11DA01-622D-4372-B933-3677E8F75B63}" srcOrd="5" destOrd="0" presId="urn:microsoft.com/office/officeart/2005/8/layout/arrow2"/>
    <dgm:cxn modelId="{F40AA947-226C-458C-8FA3-7B4DE550886A}" type="presParOf" srcId="{AB5AF02C-441F-4FAB-973F-51CAF7263B6C}" destId="{E5810AE7-3DDB-4F7D-A4AA-7607AA55D6FE}" srcOrd="6" destOrd="0" presId="urn:microsoft.com/office/officeart/2005/8/layout/arrow2"/>
    <dgm:cxn modelId="{80ACBAF4-F185-47D2-ACCD-16A3765160DD}" type="presParOf" srcId="{AB5AF02C-441F-4FAB-973F-51CAF7263B6C}" destId="{9A126A64-076F-481B-BD98-249AFEA762E6}" srcOrd="7" destOrd="0" presId="urn:microsoft.com/office/officeart/2005/8/layout/arrow2"/>
    <dgm:cxn modelId="{2F692F1E-46F3-42C4-9578-681DED39D5D9}" type="presParOf" srcId="{AB5AF02C-441F-4FAB-973F-51CAF7263B6C}" destId="{6164076D-18DD-425C-A92E-23038335E444}" srcOrd="8" destOrd="0" presId="urn:microsoft.com/office/officeart/2005/8/layout/arrow2"/>
    <dgm:cxn modelId="{FB30227D-C3F2-4548-ADB5-F30D09DBFB89}" type="presParOf" srcId="{AB5AF02C-441F-4FAB-973F-51CAF7263B6C}" destId="{14C4EDA1-986F-4676-B9E0-E7578C73E439}" srcOrd="9"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3E8C1F32-98B2-46F4-8894-FD3870705572}"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zh-TW" altLang="en-US"/>
        </a:p>
      </dgm:t>
    </dgm:pt>
    <dgm:pt modelId="{FB6530EB-D047-4DDD-8511-67E8C46F8009}">
      <dgm:prSet phldrT="[Text]"/>
      <dgm:spPr/>
      <dgm:t>
        <a:bodyPr/>
        <a:lstStyle/>
        <a:p>
          <a:r>
            <a:rPr lang="zh-TW" altLang="en-US" dirty="0" smtClean="0"/>
            <a:t>最大的使用者接受度</a:t>
          </a:r>
          <a:endParaRPr lang="zh-TW" altLang="en-US" dirty="0"/>
        </a:p>
      </dgm:t>
    </dgm:pt>
    <dgm:pt modelId="{0E3B122F-5D69-46DC-A0B7-66A4CFA6552A}" type="parTrans" cxnId="{31DADAFA-6BFE-4BBC-BEE1-F90F432A4A38}">
      <dgm:prSet/>
      <dgm:spPr/>
      <dgm:t>
        <a:bodyPr/>
        <a:lstStyle/>
        <a:p>
          <a:endParaRPr lang="zh-TW" altLang="en-US"/>
        </a:p>
      </dgm:t>
    </dgm:pt>
    <dgm:pt modelId="{A2C28A2A-7E6A-4284-B82F-48132ED9D9AE}" type="sibTrans" cxnId="{31DADAFA-6BFE-4BBC-BEE1-F90F432A4A38}">
      <dgm:prSet/>
      <dgm:spPr/>
      <dgm:t>
        <a:bodyPr/>
        <a:lstStyle/>
        <a:p>
          <a:endParaRPr lang="zh-TW" altLang="en-US"/>
        </a:p>
      </dgm:t>
    </dgm:pt>
    <dgm:pt modelId="{1D5AC281-C579-444A-B1DB-9B2F5AA870F3}">
      <dgm:prSet phldrT="[Text]"/>
      <dgm:spPr/>
      <dgm:t>
        <a:bodyPr/>
        <a:lstStyle/>
        <a:p>
          <a:r>
            <a:rPr lang="zh-TW" altLang="en-US" dirty="0" smtClean="0"/>
            <a:t>最小的資訊人員負擔</a:t>
          </a:r>
          <a:endParaRPr lang="zh-TW" altLang="en-US" dirty="0"/>
        </a:p>
      </dgm:t>
    </dgm:pt>
    <dgm:pt modelId="{C8943867-1E55-4732-A86B-F24D62489C90}" type="parTrans" cxnId="{9EC3432B-7DDC-43DC-9006-A9CAAF646509}">
      <dgm:prSet/>
      <dgm:spPr/>
      <dgm:t>
        <a:bodyPr/>
        <a:lstStyle/>
        <a:p>
          <a:endParaRPr lang="zh-TW" altLang="en-US"/>
        </a:p>
      </dgm:t>
    </dgm:pt>
    <dgm:pt modelId="{73FCCE37-F4DD-44BD-A78E-A68FEE7B284E}" type="sibTrans" cxnId="{9EC3432B-7DDC-43DC-9006-A9CAAF646509}">
      <dgm:prSet/>
      <dgm:spPr/>
      <dgm:t>
        <a:bodyPr/>
        <a:lstStyle/>
        <a:p>
          <a:endParaRPr lang="zh-TW" altLang="en-US"/>
        </a:p>
      </dgm:t>
    </dgm:pt>
    <dgm:pt modelId="{3A2CF795-02FF-48A6-AD29-11A88C6B6115}">
      <dgm:prSet phldrT="[Text]"/>
      <dgm:spPr/>
      <dgm:t>
        <a:bodyPr/>
        <a:lstStyle/>
        <a:p>
          <a:r>
            <a:rPr lang="zh-TW" altLang="en-US" dirty="0" smtClean="0"/>
            <a:t>最符合企業組織的需要</a:t>
          </a:r>
          <a:endParaRPr lang="zh-TW" altLang="en-US" dirty="0"/>
        </a:p>
      </dgm:t>
    </dgm:pt>
    <dgm:pt modelId="{97D82657-03D7-488A-AEB3-68BC55609257}" type="parTrans" cxnId="{E05C589D-470D-44DF-86DB-14EFAE721CAF}">
      <dgm:prSet/>
      <dgm:spPr/>
      <dgm:t>
        <a:bodyPr/>
        <a:lstStyle/>
        <a:p>
          <a:endParaRPr lang="zh-TW" altLang="en-US"/>
        </a:p>
      </dgm:t>
    </dgm:pt>
    <dgm:pt modelId="{2131F8A3-2B07-4560-9E34-E56AFE639CE0}" type="sibTrans" cxnId="{E05C589D-470D-44DF-86DB-14EFAE721CAF}">
      <dgm:prSet/>
      <dgm:spPr/>
      <dgm:t>
        <a:bodyPr/>
        <a:lstStyle/>
        <a:p>
          <a:endParaRPr lang="zh-TW" altLang="en-US"/>
        </a:p>
      </dgm:t>
    </dgm:pt>
    <dgm:pt modelId="{06712B4C-33ED-45BC-B6A4-DC7CABC75AD6}">
      <dgm:prSet phldrT="[Text]"/>
      <dgm:spPr/>
      <dgm:t>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一個好的郵件管理平台</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AF3F2E12-03CC-4426-A659-4BEB12E3BD40}" type="parTrans" cxnId="{4B704FAD-C004-4E2B-817C-57478F8E3BBC}">
      <dgm:prSet/>
      <dgm:spPr/>
      <dgm:t>
        <a:bodyPr/>
        <a:lstStyle/>
        <a:p>
          <a:endParaRPr lang="zh-TW" altLang="en-US"/>
        </a:p>
      </dgm:t>
    </dgm:pt>
    <dgm:pt modelId="{14CB83A4-28D5-4E53-BEDD-D5A77FB33328}" type="sibTrans" cxnId="{4B704FAD-C004-4E2B-817C-57478F8E3BBC}">
      <dgm:prSet/>
      <dgm:spPr/>
      <dgm:t>
        <a:bodyPr/>
        <a:lstStyle/>
        <a:p>
          <a:endParaRPr lang="zh-TW" altLang="en-US"/>
        </a:p>
      </dgm:t>
    </dgm:pt>
    <dgm:pt modelId="{2DB93FA3-23EE-4B07-89AE-3830A9D58B3D}" type="pres">
      <dgm:prSet presAssocID="{3E8C1F32-98B2-46F4-8894-FD3870705572}" presName="Name0" presStyleCnt="0">
        <dgm:presLayoutVars>
          <dgm:chMax val="4"/>
          <dgm:resizeHandles val="exact"/>
        </dgm:presLayoutVars>
      </dgm:prSet>
      <dgm:spPr/>
      <dgm:t>
        <a:bodyPr/>
        <a:lstStyle/>
        <a:p>
          <a:endParaRPr lang="zh-TW" altLang="en-US"/>
        </a:p>
      </dgm:t>
    </dgm:pt>
    <dgm:pt modelId="{2A349654-9B14-44F4-9A5B-519959B656D3}" type="pres">
      <dgm:prSet presAssocID="{3E8C1F32-98B2-46F4-8894-FD3870705572}" presName="ellipse" presStyleLbl="trBgShp" presStyleIdx="0" presStyleCnt="1"/>
      <dgm:spPr/>
    </dgm:pt>
    <dgm:pt modelId="{C3340BF9-FFE9-4B22-BE66-EB468E8C8267}" type="pres">
      <dgm:prSet presAssocID="{3E8C1F32-98B2-46F4-8894-FD3870705572}" presName="arrow1" presStyleLbl="fgShp" presStyleIdx="0" presStyleCnt="1"/>
      <dgm:spPr/>
    </dgm:pt>
    <dgm:pt modelId="{187B0DE1-4B2E-4BBD-9656-7ABC773E997A}" type="pres">
      <dgm:prSet presAssocID="{3E8C1F32-98B2-46F4-8894-FD3870705572}" presName="rectangle" presStyleLbl="revTx" presStyleIdx="0" presStyleCnt="1">
        <dgm:presLayoutVars>
          <dgm:bulletEnabled val="1"/>
        </dgm:presLayoutVars>
      </dgm:prSet>
      <dgm:spPr/>
      <dgm:t>
        <a:bodyPr/>
        <a:lstStyle/>
        <a:p>
          <a:endParaRPr lang="zh-TW" altLang="en-US"/>
        </a:p>
      </dgm:t>
    </dgm:pt>
    <dgm:pt modelId="{F88E128B-814E-4F9F-9731-9F6C9F04DE89}" type="pres">
      <dgm:prSet presAssocID="{1D5AC281-C579-444A-B1DB-9B2F5AA870F3}" presName="item1" presStyleLbl="node1" presStyleIdx="0" presStyleCnt="3">
        <dgm:presLayoutVars>
          <dgm:bulletEnabled val="1"/>
        </dgm:presLayoutVars>
      </dgm:prSet>
      <dgm:spPr/>
      <dgm:t>
        <a:bodyPr/>
        <a:lstStyle/>
        <a:p>
          <a:endParaRPr lang="zh-TW" altLang="en-US"/>
        </a:p>
      </dgm:t>
    </dgm:pt>
    <dgm:pt modelId="{B07D3DC1-5131-42C7-8861-2390E8930639}" type="pres">
      <dgm:prSet presAssocID="{3A2CF795-02FF-48A6-AD29-11A88C6B6115}" presName="item2" presStyleLbl="node1" presStyleIdx="1" presStyleCnt="3">
        <dgm:presLayoutVars>
          <dgm:bulletEnabled val="1"/>
        </dgm:presLayoutVars>
      </dgm:prSet>
      <dgm:spPr/>
      <dgm:t>
        <a:bodyPr/>
        <a:lstStyle/>
        <a:p>
          <a:endParaRPr lang="zh-TW" altLang="en-US"/>
        </a:p>
      </dgm:t>
    </dgm:pt>
    <dgm:pt modelId="{6D31BC8C-4B12-4E29-974E-2830EFD23FA0}" type="pres">
      <dgm:prSet presAssocID="{06712B4C-33ED-45BC-B6A4-DC7CABC75AD6}" presName="item3" presStyleLbl="node1" presStyleIdx="2" presStyleCnt="3">
        <dgm:presLayoutVars>
          <dgm:bulletEnabled val="1"/>
        </dgm:presLayoutVars>
      </dgm:prSet>
      <dgm:spPr/>
      <dgm:t>
        <a:bodyPr/>
        <a:lstStyle/>
        <a:p>
          <a:endParaRPr lang="zh-TW" altLang="en-US"/>
        </a:p>
      </dgm:t>
    </dgm:pt>
    <dgm:pt modelId="{0DACB747-8F4F-41FB-86CC-70AA71B357B2}" type="pres">
      <dgm:prSet presAssocID="{3E8C1F32-98B2-46F4-8894-FD3870705572}" presName="funnel" presStyleLbl="trAlignAcc1" presStyleIdx="0" presStyleCnt="1"/>
      <dgm:spPr/>
    </dgm:pt>
  </dgm:ptLst>
  <dgm:cxnLst>
    <dgm:cxn modelId="{F5349FC1-D914-4BEA-8C86-6EB73395AB23}" type="presOf" srcId="{06712B4C-33ED-45BC-B6A4-DC7CABC75AD6}" destId="{187B0DE1-4B2E-4BBD-9656-7ABC773E997A}" srcOrd="0" destOrd="0" presId="urn:microsoft.com/office/officeart/2005/8/layout/funnel1"/>
    <dgm:cxn modelId="{31DADAFA-6BFE-4BBC-BEE1-F90F432A4A38}" srcId="{3E8C1F32-98B2-46F4-8894-FD3870705572}" destId="{FB6530EB-D047-4DDD-8511-67E8C46F8009}" srcOrd="0" destOrd="0" parTransId="{0E3B122F-5D69-46DC-A0B7-66A4CFA6552A}" sibTransId="{A2C28A2A-7E6A-4284-B82F-48132ED9D9AE}"/>
    <dgm:cxn modelId="{E05C589D-470D-44DF-86DB-14EFAE721CAF}" srcId="{3E8C1F32-98B2-46F4-8894-FD3870705572}" destId="{3A2CF795-02FF-48A6-AD29-11A88C6B6115}" srcOrd="2" destOrd="0" parTransId="{97D82657-03D7-488A-AEB3-68BC55609257}" sibTransId="{2131F8A3-2B07-4560-9E34-E56AFE639CE0}"/>
    <dgm:cxn modelId="{2966DBDE-D81C-4D3F-BEB0-913DAB8276A8}" type="presOf" srcId="{FB6530EB-D047-4DDD-8511-67E8C46F8009}" destId="{6D31BC8C-4B12-4E29-974E-2830EFD23FA0}" srcOrd="0" destOrd="0" presId="urn:microsoft.com/office/officeart/2005/8/layout/funnel1"/>
    <dgm:cxn modelId="{9EC3432B-7DDC-43DC-9006-A9CAAF646509}" srcId="{3E8C1F32-98B2-46F4-8894-FD3870705572}" destId="{1D5AC281-C579-444A-B1DB-9B2F5AA870F3}" srcOrd="1" destOrd="0" parTransId="{C8943867-1E55-4732-A86B-F24D62489C90}" sibTransId="{73FCCE37-F4DD-44BD-A78E-A68FEE7B284E}"/>
    <dgm:cxn modelId="{5D7B541B-619B-44AF-9231-4F08F8C2C093}" type="presOf" srcId="{3A2CF795-02FF-48A6-AD29-11A88C6B6115}" destId="{F88E128B-814E-4F9F-9731-9F6C9F04DE89}" srcOrd="0" destOrd="0" presId="urn:microsoft.com/office/officeart/2005/8/layout/funnel1"/>
    <dgm:cxn modelId="{46362734-B35E-41FA-918E-E4BDEAE61079}" type="presOf" srcId="{1D5AC281-C579-444A-B1DB-9B2F5AA870F3}" destId="{B07D3DC1-5131-42C7-8861-2390E8930639}" srcOrd="0" destOrd="0" presId="urn:microsoft.com/office/officeart/2005/8/layout/funnel1"/>
    <dgm:cxn modelId="{BDE61FC9-5928-4EBC-B0FB-F0B976351F40}" type="presOf" srcId="{3E8C1F32-98B2-46F4-8894-FD3870705572}" destId="{2DB93FA3-23EE-4B07-89AE-3830A9D58B3D}" srcOrd="0" destOrd="0" presId="urn:microsoft.com/office/officeart/2005/8/layout/funnel1"/>
    <dgm:cxn modelId="{4B704FAD-C004-4E2B-817C-57478F8E3BBC}" srcId="{3E8C1F32-98B2-46F4-8894-FD3870705572}" destId="{06712B4C-33ED-45BC-B6A4-DC7CABC75AD6}" srcOrd="3" destOrd="0" parTransId="{AF3F2E12-03CC-4426-A659-4BEB12E3BD40}" sibTransId="{14CB83A4-28D5-4E53-BEDD-D5A77FB33328}"/>
    <dgm:cxn modelId="{D7A491CE-6A54-4B55-A14E-C9EA88A6DE9A}" type="presParOf" srcId="{2DB93FA3-23EE-4B07-89AE-3830A9D58B3D}" destId="{2A349654-9B14-44F4-9A5B-519959B656D3}" srcOrd="0" destOrd="0" presId="urn:microsoft.com/office/officeart/2005/8/layout/funnel1"/>
    <dgm:cxn modelId="{CA9C6290-1D80-45AE-B94F-CFEB5484B1A3}" type="presParOf" srcId="{2DB93FA3-23EE-4B07-89AE-3830A9D58B3D}" destId="{C3340BF9-FFE9-4B22-BE66-EB468E8C8267}" srcOrd="1" destOrd="0" presId="urn:microsoft.com/office/officeart/2005/8/layout/funnel1"/>
    <dgm:cxn modelId="{89AE0592-AA98-40CC-9811-5BC1A55C2D7C}" type="presParOf" srcId="{2DB93FA3-23EE-4B07-89AE-3830A9D58B3D}" destId="{187B0DE1-4B2E-4BBD-9656-7ABC773E997A}" srcOrd="2" destOrd="0" presId="urn:microsoft.com/office/officeart/2005/8/layout/funnel1"/>
    <dgm:cxn modelId="{BB385170-4079-4920-87CE-91C25135F3D0}" type="presParOf" srcId="{2DB93FA3-23EE-4B07-89AE-3830A9D58B3D}" destId="{F88E128B-814E-4F9F-9731-9F6C9F04DE89}" srcOrd="3" destOrd="0" presId="urn:microsoft.com/office/officeart/2005/8/layout/funnel1"/>
    <dgm:cxn modelId="{384EC38C-7F4B-4A80-A541-EA602DD69CCF}" type="presParOf" srcId="{2DB93FA3-23EE-4B07-89AE-3830A9D58B3D}" destId="{B07D3DC1-5131-42C7-8861-2390E8930639}" srcOrd="4" destOrd="0" presId="urn:microsoft.com/office/officeart/2005/8/layout/funnel1"/>
    <dgm:cxn modelId="{17C32082-BD63-4F9F-A379-7C9628907D00}" type="presParOf" srcId="{2DB93FA3-23EE-4B07-89AE-3830A9D58B3D}" destId="{6D31BC8C-4B12-4E29-974E-2830EFD23FA0}" srcOrd="5" destOrd="0" presId="urn:microsoft.com/office/officeart/2005/8/layout/funnel1"/>
    <dgm:cxn modelId="{EB09446E-68FE-4A49-B243-876CC61ADC46}" type="presParOf" srcId="{2DB93FA3-23EE-4B07-89AE-3830A9D58B3D}" destId="{0DACB747-8F4F-41FB-86CC-70AA71B357B2}"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1" name="Text Box 7"/>
          <p:cNvSpPr txBox="1">
            <a:spLocks noChangeArrowheads="1"/>
          </p:cNvSpPr>
          <p:nvPr/>
        </p:nvSpPr>
        <p:spPr bwMode="auto">
          <a:xfrm>
            <a:off x="0" y="376238"/>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defRPr/>
            </a:pPr>
            <a:r>
              <a:rPr kumimoji="0" lang="en-US" altLang="zh-TW" sz="1400" b="1">
                <a:solidFill>
                  <a:schemeClr val="tx2"/>
                </a:solidFill>
                <a:ea typeface="+mn-ea"/>
              </a:rPr>
              <a:t>http://www.microsoft.com/taiwan/technet/</a:t>
            </a:r>
            <a:endParaRPr kumimoji="0" lang="en-US" altLang="zh-TW" sz="4500" b="1">
              <a:ea typeface="+mn-ea"/>
            </a:endParaRPr>
          </a:p>
        </p:txBody>
      </p:sp>
      <p:pic>
        <p:nvPicPr>
          <p:cNvPr id="139267"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139268"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4"/>
          <p:cNvSpPr>
            <a:spLocks noGrp="1" noRot="1" noChangeAspect="1"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0"/>
            <a:r>
              <a:rPr lang="en-US" altLang="zh-TW" noProof="0" smtClean="0"/>
              <a:t>Second level</a:t>
            </a:r>
          </a:p>
          <a:p>
            <a:pPr lvl="0"/>
            <a:r>
              <a:rPr lang="en-US" altLang="zh-TW" noProof="0" smtClean="0"/>
              <a:t>Third level</a:t>
            </a:r>
          </a:p>
          <a:p>
            <a:pPr lvl="0"/>
            <a:r>
              <a:rPr lang="en-US" altLang="zh-TW" noProof="0" smtClean="0"/>
              <a:t>Fourth level</a:t>
            </a:r>
          </a:p>
          <a:p>
            <a:pPr lvl="0"/>
            <a:r>
              <a:rPr lang="en-US" altLang="zh-TW" noProof="0"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pitchFamily="18" charset="0"/>
                <a:ea typeface="+mn-ea"/>
              </a:defRPr>
            </a:lvl1pPr>
          </a:lstStyle>
          <a:p>
            <a:pPr>
              <a:defRPr/>
            </a:pPr>
            <a:fld id="{D3F5329F-0912-4840-ADAC-2A35AF55C75D}" type="slidenum">
              <a:rPr lang="zh-TW" altLang="en-US"/>
              <a:pPr>
                <a:defRPr/>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defRPr/>
            </a:pPr>
            <a:r>
              <a:rPr kumimoji="0" lang="en-US" altLang="zh-TW" sz="1400" b="1">
                <a:solidFill>
                  <a:schemeClr val="tx2"/>
                </a:solidFill>
                <a:ea typeface="+mn-ea"/>
              </a:rPr>
              <a:t>http://www.microsoft.com/technet</a:t>
            </a:r>
            <a:endParaRPr kumimoji="0" lang="en-US" altLang="zh-TW" sz="4400" b="1">
              <a:ea typeface="+mn-ea"/>
            </a:endParaRPr>
          </a:p>
        </p:txBody>
      </p:sp>
      <p:sp>
        <p:nvSpPr>
          <p:cNvPr id="6155" name="Text Box 11"/>
          <p:cNvSpPr txBox="1">
            <a:spLocks noChangeArrowheads="1"/>
          </p:cNvSpPr>
          <p:nvPr/>
        </p:nvSpPr>
        <p:spPr bwMode="auto">
          <a:xfrm>
            <a:off x="5461000" y="138113"/>
            <a:ext cx="1397000" cy="338137"/>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defRPr/>
            </a:pPr>
            <a:r>
              <a:rPr kumimoji="0" lang="en-US" altLang="zh-TW" sz="1600" b="1">
                <a:ea typeface="+mn-ea"/>
              </a:rPr>
              <a:t>TNTx-xx</a:t>
            </a:r>
            <a:endParaRPr kumimoji="0" lang="en-US" altLang="zh-TW" sz="3200" b="1">
              <a:latin typeface="Times New Roman" pitchFamily="18" charset="0"/>
              <a:ea typeface="+mn-ea"/>
            </a:endParaRPr>
          </a:p>
        </p:txBody>
      </p:sp>
      <p:pic>
        <p:nvPicPr>
          <p:cNvPr id="73735"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73736"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zh-TW" smtClean="0"/>
              <a:t>&lt;SLIDETITLE INCLUDE=7&gt;Title Slide&lt;/SLIDETITLE&gt;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a:t>
            </a:r>
          </a:p>
          <a:p>
            <a:r>
              <a:rPr lang="en-US" altLang="zh-TW" smtClean="0"/>
              <a:t>Hello and Welcome to this Microsoft TechNet session on {insert session title}. My name is {insert name}</a:t>
            </a:r>
          </a:p>
          <a:p>
            <a:r>
              <a:rPr lang="en-US" altLang="zh-TW" smtClean="0"/>
              <a:t>&lt;/SLIDESCRIPT&gt;</a:t>
            </a:r>
          </a:p>
          <a:p>
            <a:r>
              <a:rPr lang="en-US" altLang="zh-TW" smtClean="0"/>
              <a:t>&lt;SLIDETRANSITION&gt;</a:t>
            </a:r>
          </a:p>
          <a:p>
            <a:r>
              <a:rPr lang="en-US" altLang="zh-TW" smtClean="0"/>
              <a:t>&lt;TRANSITION LENGTH=7&gt;Let us start this session by going into more detail on exactly what we will be covering.&lt;/TRANSITION&gt;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altLang="zh-TW" smtClean="0"/>
              <a:t>&lt;SLIDETITLE INCLUDE=7&gt;What we will Cover&lt;/SLIDETITLE&gt;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a:t>
            </a:r>
          </a:p>
          <a:p>
            <a:r>
              <a:rPr lang="en-US" altLang="zh-TW" smtClean="0"/>
              <a:t>[When writing the script for this slide, expand a bit on the list on the slide, do not simply list the slides items here. Think of this as the advert for the session, explain a bit more what will be covered and how.]</a:t>
            </a:r>
          </a:p>
          <a:p>
            <a:r>
              <a:rPr lang="en-US" altLang="zh-TW" smtClean="0"/>
              <a:t>&lt;/SLIDESCRIPT&gt;</a:t>
            </a:r>
          </a:p>
          <a:p>
            <a:r>
              <a:rPr lang="en-US" altLang="zh-TW" smtClean="0"/>
              <a:t>&lt;SLIDETRANSITION&gt;</a:t>
            </a:r>
          </a:p>
          <a:p>
            <a:r>
              <a:rPr lang="en-US" altLang="zh-TW" smtClean="0"/>
              <a:t>&lt;TRANSITION LENGTH=7&gt;As with most TechNet sessions, some prior experience of Microsoft technologies or similar technologies is always helpful, the next slide provides a brief overview of what would be helpful, but not essential, for this session.&lt;/TRANSITION&gt;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altLang="zh-TW" smtClean="0"/>
              <a:t>&lt;SLIDETITLE INCLUDE= &gt;Agenda: &lt;/SLIDETITLE&gt;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a:t>
            </a:r>
          </a:p>
          <a:p>
            <a:r>
              <a:rPr lang="en-US" altLang="zh-TW" smtClean="0"/>
              <a:t>[Start by telling them what you are going to tell ‘em, then each subsequent agenda item, tell ‘em what you told ‘em as well]</a:t>
            </a:r>
          </a:p>
          <a:p>
            <a:r>
              <a:rPr lang="en-US" altLang="zh-TW" smtClean="0"/>
              <a:t>&lt;/SLIDESCRIPT&gt;</a:t>
            </a:r>
          </a:p>
          <a:p>
            <a:r>
              <a:rPr lang="en-US" altLang="zh-TW" smtClean="0"/>
              <a:t>&lt;SLIDETRANSITION&gt;</a:t>
            </a:r>
          </a:p>
          <a:p>
            <a:r>
              <a:rPr lang="en-US" altLang="zh-TW" smtClean="0"/>
              <a:t>&lt;TRANSITION LENGTH=&gt;&lt;/TRANSITION&gt;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a:p>
            <a:endParaRPr lang="en-US" altLang="zh-TW" smtClean="0"/>
          </a:p>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zh-TW" smtClean="0"/>
              <a:t>&lt;SLIDETITLE INCLUDE= &gt;&lt;/SLIDETITLE&gt;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a:t>
            </a:r>
          </a:p>
          <a:p>
            <a:r>
              <a:rPr lang="en-US" altLang="zh-TW" smtClean="0"/>
              <a:t>&lt;/SLIDESCRIPT&gt;</a:t>
            </a:r>
          </a:p>
          <a:p>
            <a:r>
              <a:rPr lang="en-US" altLang="zh-TW" smtClean="0"/>
              <a:t>&lt;SLIDETRANSITION&gt;</a:t>
            </a:r>
          </a:p>
          <a:p>
            <a:r>
              <a:rPr lang="en-US" altLang="zh-TW" smtClean="0"/>
              <a:t>&lt;TRANSITION LENGTH=&gt;&lt;/TRANSITION&gt;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altLang="zh-TW" smtClean="0"/>
              <a:t>&lt;SLIDETITLE INCLUDE= &gt;&lt;/SLIDETITLE&gt;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a:t>
            </a:r>
          </a:p>
          <a:p>
            <a:r>
              <a:rPr lang="en-US" altLang="zh-TW" smtClean="0"/>
              <a:t>&lt;/SLIDESCRIPT&gt;</a:t>
            </a:r>
          </a:p>
          <a:p>
            <a:r>
              <a:rPr lang="en-US" altLang="zh-TW" smtClean="0"/>
              <a:t>&lt;SLIDETRANSITION&gt;</a:t>
            </a:r>
          </a:p>
          <a:p>
            <a:r>
              <a:rPr lang="en-US" altLang="zh-TW" smtClean="0"/>
              <a:t>&lt;TRANSITION LENGTH=&gt;&lt;/TRANSITION&gt;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zh-TW" dirty="0" smtClean="0"/>
              <a:t>&lt;SLIDETITLE INCLUDE=7&gt;More Information&lt;/SLIDETITLE&gt;</a:t>
            </a:r>
          </a:p>
          <a:p>
            <a:r>
              <a:rPr lang="en-US" altLang="zh-TW" dirty="0" smtClean="0"/>
              <a:t>&lt;KEYWORDS&gt;&lt;/KEYWORDS&gt;</a:t>
            </a:r>
          </a:p>
          <a:p>
            <a:r>
              <a:rPr lang="en-US" altLang="zh-TW" dirty="0" smtClean="0"/>
              <a:t>&lt;KEYMESSAGE&gt;&lt;/KEYMESSAGE&gt;</a:t>
            </a:r>
          </a:p>
          <a:p>
            <a:r>
              <a:rPr lang="en-US" altLang="zh-TW" dirty="0" smtClean="0"/>
              <a:t>&lt;SLIDEBUILDS&gt;0&lt;/SLIDEBUILDS&gt;</a:t>
            </a:r>
          </a:p>
          <a:p>
            <a:r>
              <a:rPr lang="en-US" altLang="zh-TW" dirty="0" smtClean="0"/>
              <a:t>&lt;SLIDESCRIPT&gt;</a:t>
            </a:r>
          </a:p>
          <a:p>
            <a:r>
              <a:rPr lang="en-US" altLang="zh-TW" dirty="0" smtClean="0"/>
              <a:t>For the most comprehensive technical information on Microsoft products visit the main TechNet Web site at www.microsoft.com/technet</a:t>
            </a:r>
          </a:p>
          <a:p>
            <a:endParaRPr lang="en-US" altLang="zh-TW" dirty="0" smtClean="0"/>
          </a:p>
          <a:p>
            <a:r>
              <a:rPr lang="en-US" altLang="zh-TW" dirty="0" smtClean="0"/>
              <a:t>Additionally visit www.microsoft.com/technet/tntx-xxx for more information on books, courses, certifications and other community resources that related directly to this particular session.</a:t>
            </a:r>
          </a:p>
          <a:p>
            <a:endParaRPr lang="en-US" altLang="zh-TW" dirty="0" smtClean="0"/>
          </a:p>
          <a:p>
            <a:r>
              <a:rPr lang="en-US" altLang="zh-TW" dirty="0" smtClean="0"/>
              <a:t>&lt;/SLIDESCRIPT&gt;</a:t>
            </a:r>
          </a:p>
          <a:p>
            <a:r>
              <a:rPr lang="en-US" altLang="zh-TW" dirty="0" smtClean="0"/>
              <a:t>&lt;SLIDETRANSITION&gt; </a:t>
            </a:r>
          </a:p>
          <a:p>
            <a:r>
              <a:rPr lang="en-US" altLang="zh-TW" dirty="0" smtClean="0"/>
              <a:t>&lt;TRANSITION LENGTH=1&gt;There are a number other resources that are available from Microsoft&lt;/TRANSITION&gt;</a:t>
            </a:r>
          </a:p>
          <a:p>
            <a:r>
              <a:rPr lang="en-US" altLang="zh-TW" dirty="0" smtClean="0"/>
              <a:t>&lt;TRANSITION LENGTH=2&gt;There are a number other resources that are available from Microsoft&lt;/TRANSITION&gt;</a:t>
            </a:r>
          </a:p>
          <a:p>
            <a:r>
              <a:rPr lang="en-US" altLang="zh-TW" dirty="0" smtClean="0"/>
              <a:t>&lt;TRANSITION LENGTH=4&gt;There are a number other resources that are available from Microsoft&lt;/TRANSITION&gt;</a:t>
            </a:r>
          </a:p>
          <a:p>
            <a:r>
              <a:rPr lang="en-US" altLang="zh-TW" dirty="0" smtClean="0"/>
              <a:t>&lt;/SLIDETRANSITION&gt;</a:t>
            </a:r>
          </a:p>
          <a:p>
            <a:r>
              <a:rPr lang="en-US" altLang="zh-TW" dirty="0" smtClean="0"/>
              <a:t>&lt;COMMENT&gt;&lt;/COMMENT&gt;</a:t>
            </a:r>
          </a:p>
          <a:p>
            <a:r>
              <a:rPr lang="en-US" altLang="zh-TW" dirty="0" smtClean="0"/>
              <a:t>&lt;ADDITIONALINFORMATION&gt;</a:t>
            </a:r>
          </a:p>
          <a:p>
            <a:r>
              <a:rPr lang="en-US" altLang="zh-TW" dirty="0" smtClean="0"/>
              <a:t>&lt;ITEM&gt;www.microsoft.com/technet/tntx-xx&lt;/ITEM&gt;</a:t>
            </a:r>
          </a:p>
          <a:p>
            <a:r>
              <a:rPr lang="en-US" altLang="zh-TW" dirty="0" smtClean="0"/>
              <a:t>&lt;/ADDITIONALINFORMATION&gt;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p:txBody>
          <a:bodyPr/>
          <a:lstStyle/>
          <a:p>
            <a:pPr>
              <a:defRPr/>
            </a:pPr>
            <a:fld id="{9DF751BE-5419-4610-A68F-253CC9C2D848}" type="slidenum">
              <a:rPr lang="zh-TW" altLang="en-US" smtClean="0"/>
              <a:pPr>
                <a:defRPr/>
              </a:pPr>
              <a:t>102</a:t>
            </a:fld>
            <a:endParaRPr lang="en-US" altLang="zh-TW" smtClean="0"/>
          </a:p>
        </p:txBody>
      </p:sp>
      <p:sp>
        <p:nvSpPr>
          <p:cNvPr id="138243" name="Rectangle 6"/>
          <p:cNvSpPr>
            <a:spLocks noGrp="1" noRot="1" noChangeAspect="1" noChangeArrowheads="1" noTextEdit="1"/>
          </p:cNvSpPr>
          <p:nvPr>
            <p:ph type="sldImg"/>
          </p:nvPr>
        </p:nvSpPr>
        <p:spPr>
          <a:ln/>
        </p:spPr>
      </p:sp>
      <p:sp>
        <p:nvSpPr>
          <p:cNvPr id="138244" name="Rectangle 7"/>
          <p:cNvSpPr>
            <a:spLocks noGrp="1" noChangeArrowheads="1"/>
          </p:cNvSpPr>
          <p:nvPr>
            <p:ph type="body" idx="1"/>
          </p:nvPr>
        </p:nvSpPr>
        <p:spPr>
          <a:noFill/>
          <a:ln/>
        </p:spPr>
        <p:txBody>
          <a:bodyPr/>
          <a:lstStyle/>
          <a:p>
            <a:r>
              <a:rPr lang="en-US" altLang="zh-TW" smtClean="0"/>
              <a:t>&lt;SLIDETITLE INCLUDE=0&gt;Tag line&lt;/SLIDETITLE&gt;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&lt;SLIDESCRIPT&gt;&lt;/SLIDESCRIPT&gt;</a:t>
            </a:r>
          </a:p>
          <a:p>
            <a:r>
              <a:rPr lang="en-US" altLang="zh-TW" smtClean="0">
                <a:solidFill>
                  <a:srgbClr val="FFFF99"/>
                </a:solidFill>
              </a:rPr>
              <a:t>&lt;SLIDETRANSITION&gt;</a:t>
            </a:r>
          </a:p>
          <a:p>
            <a:r>
              <a:rPr lang="en-US" altLang="zh-TW" smtClean="0">
                <a:solidFill>
                  <a:srgbClr val="FFFF99"/>
                </a:solidFill>
              </a:rPr>
              <a:t>&lt;/SLIDETRANSITION&gt;</a:t>
            </a:r>
            <a:endParaRPr lang="en-US" altLang="zh-TW" smtClean="0"/>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a:p>
            <a:endParaRPr lang="en-GB"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TW" altLang="en-US" dirty="0" smtClean="0"/>
              <a:t>按一下以編輯母片文字樣式</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TW" altLang="en-US" dirty="0" smtClean="0"/>
              <a:t>按一下以編輯母片標題樣式</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TW" altLang="en-US" dirty="0" smtClean="0"/>
              <a:t>按一下以編輯母片副標題樣式</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742" indent="-339742">
              <a:lnSpc>
                <a:spcPct val="90000"/>
              </a:lnSpc>
              <a:defRPr sz="2800"/>
            </a:lvl1pPr>
            <a:lvl2pPr marL="672879" indent="-325203">
              <a:lnSpc>
                <a:spcPct val="90000"/>
              </a:lnSpc>
              <a:defRPr sz="2400"/>
            </a:lvl2pPr>
            <a:lvl3pPr marL="953139" indent="-288187">
              <a:lnSpc>
                <a:spcPct val="90000"/>
              </a:lnSpc>
              <a:defRPr sz="2000"/>
            </a:lvl3pPr>
            <a:lvl4pPr marL="1226785" indent="-273646">
              <a:lnSpc>
                <a:spcPct val="90000"/>
              </a:lnSpc>
              <a:defRPr sz="1800"/>
            </a:lvl4pPr>
            <a:lvl5pPr marL="1514979" indent="-280255">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676" indent="-347676">
              <a:lnSpc>
                <a:spcPct val="90000"/>
              </a:lnSpc>
              <a:defRPr sz="2800"/>
            </a:lvl1pPr>
            <a:lvl2pPr marL="672879" indent="-339742">
              <a:lnSpc>
                <a:spcPct val="90000"/>
              </a:lnSpc>
              <a:defRPr sz="2400"/>
            </a:lvl2pPr>
            <a:lvl3pPr marL="961070" indent="-302732">
              <a:lnSpc>
                <a:spcPct val="90000"/>
              </a:lnSpc>
              <a:defRPr sz="2000"/>
            </a:lvl3pPr>
            <a:lvl4pPr marL="1226785" indent="-265724">
              <a:lnSpc>
                <a:spcPct val="90000"/>
              </a:lnSpc>
              <a:defRPr sz="1800"/>
            </a:lvl4pPr>
            <a:lvl5pPr marL="1514979" indent="-273646">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6870" indent="0">
              <a:buNone/>
              <a:defRPr sz="2000" b="1"/>
            </a:lvl2pPr>
            <a:lvl3pPr marL="913740" indent="0">
              <a:buNone/>
              <a:defRPr sz="1800" b="1"/>
            </a:lvl3pPr>
            <a:lvl4pPr marL="1370610" indent="0">
              <a:buNone/>
              <a:defRPr sz="1600" b="1"/>
            </a:lvl4pPr>
            <a:lvl5pPr marL="1827486" indent="0">
              <a:buNone/>
              <a:defRPr sz="1600" b="1"/>
            </a:lvl5pPr>
            <a:lvl6pPr marL="2284358" indent="0">
              <a:buNone/>
              <a:defRPr sz="1600" b="1"/>
            </a:lvl6pPr>
            <a:lvl7pPr marL="2741220" indent="0">
              <a:buNone/>
              <a:defRPr sz="1600" b="1"/>
            </a:lvl7pPr>
            <a:lvl8pPr marL="3198096" indent="0">
              <a:buNone/>
              <a:defRPr sz="1600" b="1"/>
            </a:lvl8pPr>
            <a:lvl9pPr marL="3654968"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579" indent="-281579">
              <a:defRPr sz="2300"/>
            </a:lvl1pPr>
            <a:lvl2pPr marL="561836" indent="-265724">
              <a:defRPr sz="2000"/>
            </a:lvl2pPr>
            <a:lvl3pPr marL="813009" indent="-243237">
              <a:defRPr sz="1800"/>
            </a:lvl3pPr>
            <a:lvl4pPr marL="1049640" indent="-228703">
              <a:defRPr sz="1700"/>
            </a:lvl4pPr>
            <a:lvl5pPr marL="1278343" indent="-206225">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98" y="1411553"/>
            <a:ext cx="4117019" cy="692498"/>
          </a:xfrm>
        </p:spPr>
        <p:txBody>
          <a:bodyPr anchor="b"/>
          <a:lstStyle>
            <a:lvl1pPr marL="0" indent="0">
              <a:lnSpc>
                <a:spcPct val="90000"/>
              </a:lnSpc>
              <a:spcBef>
                <a:spcPts val="0"/>
              </a:spcBef>
              <a:buNone/>
              <a:defRPr sz="2500" b="1"/>
            </a:lvl1pPr>
            <a:lvl2pPr marL="456870" indent="0">
              <a:buNone/>
              <a:defRPr sz="2000" b="1"/>
            </a:lvl2pPr>
            <a:lvl3pPr marL="913740" indent="0">
              <a:buNone/>
              <a:defRPr sz="1800" b="1"/>
            </a:lvl3pPr>
            <a:lvl4pPr marL="1370610" indent="0">
              <a:buNone/>
              <a:defRPr sz="1600" b="1"/>
            </a:lvl4pPr>
            <a:lvl5pPr marL="1827486" indent="0">
              <a:buNone/>
              <a:defRPr sz="1600" b="1"/>
            </a:lvl5pPr>
            <a:lvl6pPr marL="2284358" indent="0">
              <a:buNone/>
              <a:defRPr sz="1600" b="1"/>
            </a:lvl6pPr>
            <a:lvl7pPr marL="2741220" indent="0">
              <a:buNone/>
              <a:defRPr sz="1600" b="1"/>
            </a:lvl7pPr>
            <a:lvl8pPr marL="3198096" indent="0">
              <a:buNone/>
              <a:defRPr sz="1600" b="1"/>
            </a:lvl8pPr>
            <a:lvl9pPr marL="3654968"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117" indent="-296117">
              <a:defRPr sz="2300"/>
            </a:lvl1pPr>
            <a:lvl2pPr marL="569771" indent="-273646">
              <a:defRPr sz="2000"/>
            </a:lvl2pPr>
            <a:lvl3pPr marL="820938" indent="-244560">
              <a:defRPr sz="1800"/>
            </a:lvl3pPr>
            <a:lvl4pPr marL="1049640" indent="-236626">
              <a:defRPr sz="1700"/>
            </a:lvl4pPr>
            <a:lvl5pPr marL="1278343" indent="-220767">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6"/>
          <p:cNvSpPr>
            <a:spLocks noGrp="1"/>
          </p:cNvSpPr>
          <p:nvPr>
            <p:ph type="body" sz="quarter" idx="11"/>
          </p:nvPr>
        </p:nvSpPr>
        <p:spPr>
          <a:xfrm>
            <a:off x="17" y="6238878"/>
            <a:ext cx="9144001" cy="619125"/>
          </a:xfrm>
          <a:solidFill>
            <a:srgbClr val="FFFF99"/>
          </a:solidFill>
        </p:spPr>
        <p:txBody>
          <a:bodyPr wrap="square" lIns="152292" tIns="76146" rIns="152292" bIns="7614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ltLang="zh-TW"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a:blip r:embed="rId3"/>
          <a:srcRect/>
          <a:stretch>
            <a:fillRect/>
          </a:stretch>
        </p:blipFill>
        <p:spPr bwMode="auto">
          <a:xfrm>
            <a:off x="0" y="0"/>
            <a:ext cx="9156700" cy="6858000"/>
          </a:xfrm>
          <a:prstGeom prst="rect">
            <a:avLst/>
          </a:prstGeom>
          <a:noFill/>
          <a:ln w="9525">
            <a:noFill/>
            <a:miter lim="800000"/>
            <a:headEnd/>
            <a:tailEnd/>
          </a:ln>
        </p:spPr>
      </p:pic>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TW" altLang="en-US" dirty="0" smtClean="0"/>
              <a:t>按一下以編輯母片文字樣式</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TW" altLang="en-US" dirty="0" smtClean="0"/>
              <a:t>按一下以編輯母片標題樣式</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TW" altLang="en-US" dirty="0" smtClean="0"/>
              <a:t>按一下以編輯母片副標題樣式</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6888" indent="0" algn="ctr">
              <a:buNone/>
              <a:defRPr>
                <a:solidFill>
                  <a:schemeClr val="tx1">
                    <a:tint val="75000"/>
                  </a:schemeClr>
                </a:solidFill>
              </a:defRPr>
            </a:lvl2pPr>
            <a:lvl3pPr marL="913777" indent="0" algn="ctr">
              <a:buNone/>
              <a:defRPr>
                <a:solidFill>
                  <a:schemeClr val="tx1">
                    <a:tint val="75000"/>
                  </a:schemeClr>
                </a:solidFill>
              </a:defRPr>
            </a:lvl3pPr>
            <a:lvl4pPr marL="1370665" indent="0" algn="ctr">
              <a:buNone/>
              <a:defRPr>
                <a:solidFill>
                  <a:schemeClr val="tx1">
                    <a:tint val="75000"/>
                  </a:schemeClr>
                </a:solidFill>
              </a:defRPr>
            </a:lvl4pPr>
            <a:lvl5pPr marL="1827559" indent="0" algn="ctr">
              <a:buNone/>
              <a:defRPr>
                <a:solidFill>
                  <a:schemeClr val="tx1">
                    <a:tint val="75000"/>
                  </a:schemeClr>
                </a:solidFill>
              </a:defRPr>
            </a:lvl5pPr>
            <a:lvl6pPr marL="2284449" indent="0" algn="ctr">
              <a:buNone/>
              <a:defRPr>
                <a:solidFill>
                  <a:schemeClr val="tx1">
                    <a:tint val="75000"/>
                  </a:schemeClr>
                </a:solidFill>
              </a:defRPr>
            </a:lvl6pPr>
            <a:lvl7pPr marL="2741330" indent="0" algn="ctr">
              <a:buNone/>
              <a:defRPr>
                <a:solidFill>
                  <a:schemeClr val="tx1">
                    <a:tint val="75000"/>
                  </a:schemeClr>
                </a:solidFill>
              </a:defRPr>
            </a:lvl7pPr>
            <a:lvl8pPr marL="3198224" indent="0" algn="ctr">
              <a:buNone/>
              <a:defRPr>
                <a:solidFill>
                  <a:schemeClr val="tx1">
                    <a:tint val="75000"/>
                  </a:schemeClr>
                </a:solidFill>
              </a:defRPr>
            </a:lvl8pPr>
            <a:lvl9pPr marL="3655114"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6888" indent="0" algn="ctr">
              <a:buNone/>
              <a:defRPr>
                <a:solidFill>
                  <a:schemeClr val="tx1">
                    <a:tint val="75000"/>
                  </a:schemeClr>
                </a:solidFill>
              </a:defRPr>
            </a:lvl2pPr>
            <a:lvl3pPr marL="913777" indent="0" algn="ctr">
              <a:buNone/>
              <a:defRPr>
                <a:solidFill>
                  <a:schemeClr val="tx1">
                    <a:tint val="75000"/>
                  </a:schemeClr>
                </a:solidFill>
              </a:defRPr>
            </a:lvl3pPr>
            <a:lvl4pPr marL="1370665" indent="0" algn="ctr">
              <a:buNone/>
              <a:defRPr>
                <a:solidFill>
                  <a:schemeClr val="tx1">
                    <a:tint val="75000"/>
                  </a:schemeClr>
                </a:solidFill>
              </a:defRPr>
            </a:lvl4pPr>
            <a:lvl5pPr marL="1827559" indent="0" algn="ctr">
              <a:buNone/>
              <a:defRPr>
                <a:solidFill>
                  <a:schemeClr val="tx1">
                    <a:tint val="75000"/>
                  </a:schemeClr>
                </a:solidFill>
              </a:defRPr>
            </a:lvl5pPr>
            <a:lvl6pPr marL="2284449" indent="0" algn="ctr">
              <a:buNone/>
              <a:defRPr>
                <a:solidFill>
                  <a:schemeClr val="tx1">
                    <a:tint val="75000"/>
                  </a:schemeClr>
                </a:solidFill>
              </a:defRPr>
            </a:lvl6pPr>
            <a:lvl7pPr marL="2741330" indent="0" algn="ctr">
              <a:buNone/>
              <a:defRPr>
                <a:solidFill>
                  <a:schemeClr val="tx1">
                    <a:tint val="75000"/>
                  </a:schemeClr>
                </a:solidFill>
              </a:defRPr>
            </a:lvl7pPr>
            <a:lvl8pPr marL="3198224" indent="0" algn="ctr">
              <a:buNone/>
              <a:defRPr>
                <a:solidFill>
                  <a:schemeClr val="tx1">
                    <a:tint val="75000"/>
                  </a:schemeClr>
                </a:solidFill>
              </a:defRPr>
            </a:lvl8pPr>
            <a:lvl9pPr marL="3655114" indent="0" algn="ctr">
              <a:buNone/>
              <a:defRPr>
                <a:solidFill>
                  <a:schemeClr val="tx1">
                    <a:tint val="75000"/>
                  </a:schemeClr>
                </a:solidFill>
              </a:defRPr>
            </a:lvl9pPr>
          </a:lstStyle>
          <a:p>
            <a:r>
              <a:rPr lang="en-US" altLang="zh-TW"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756" indent="-339756">
              <a:lnSpc>
                <a:spcPct val="90000"/>
              </a:lnSpc>
              <a:defRPr sz="2800"/>
            </a:lvl1pPr>
            <a:lvl2pPr marL="672906" indent="-325216">
              <a:lnSpc>
                <a:spcPct val="90000"/>
              </a:lnSpc>
              <a:defRPr sz="2400"/>
            </a:lvl2pPr>
            <a:lvl3pPr marL="953177" indent="-288198">
              <a:lnSpc>
                <a:spcPct val="90000"/>
              </a:lnSpc>
              <a:defRPr sz="2000"/>
            </a:lvl3pPr>
            <a:lvl4pPr marL="1226834" indent="-273657">
              <a:lnSpc>
                <a:spcPct val="90000"/>
              </a:lnSpc>
              <a:defRPr sz="1800"/>
            </a:lvl4pPr>
            <a:lvl5pPr marL="1515039" indent="-2802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690" indent="-347690">
              <a:lnSpc>
                <a:spcPct val="90000"/>
              </a:lnSpc>
              <a:defRPr sz="2800"/>
            </a:lvl1pPr>
            <a:lvl2pPr marL="672906" indent="-339756">
              <a:lnSpc>
                <a:spcPct val="90000"/>
              </a:lnSpc>
              <a:defRPr sz="2400"/>
            </a:lvl2pPr>
            <a:lvl3pPr marL="961108" indent="-302744">
              <a:lnSpc>
                <a:spcPct val="90000"/>
              </a:lnSpc>
              <a:defRPr sz="2000"/>
            </a:lvl3pPr>
            <a:lvl4pPr marL="1226834" indent="-265734">
              <a:lnSpc>
                <a:spcPct val="90000"/>
              </a:lnSpc>
              <a:defRPr sz="1800"/>
            </a:lvl4pPr>
            <a:lvl5pPr marL="1515039" indent="-27365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590" indent="-281590">
              <a:defRPr sz="2300"/>
            </a:lvl1pPr>
            <a:lvl2pPr marL="561858" indent="-265734">
              <a:defRPr sz="2000"/>
            </a:lvl2pPr>
            <a:lvl3pPr marL="813042" indent="-243247">
              <a:defRPr sz="1800"/>
            </a:lvl3pPr>
            <a:lvl4pPr marL="1049682" indent="-228712">
              <a:defRPr sz="1700"/>
            </a:lvl4pPr>
            <a:lvl5pPr marL="1278394" indent="-206233">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97" y="1411553"/>
            <a:ext cx="4117019"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129" indent="-296129">
              <a:defRPr sz="2300"/>
            </a:lvl1pPr>
            <a:lvl2pPr marL="569793" indent="-273657">
              <a:defRPr sz="2000"/>
            </a:lvl2pPr>
            <a:lvl3pPr marL="820971" indent="-244570">
              <a:defRPr sz="1800"/>
            </a:lvl3pPr>
            <a:lvl4pPr marL="1049682" indent="-236636">
              <a:defRPr sz="1700"/>
            </a:lvl4pPr>
            <a:lvl5pPr marL="1278394" indent="-220776">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dirty="0"/>
          </a:p>
        </p:txBody>
      </p:sp>
      <p:sp>
        <p:nvSpPr>
          <p:cNvPr id="14" name="Footer Placeholder 13"/>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dirty="0"/>
          </a:p>
        </p:txBody>
      </p:sp>
      <p:sp>
        <p:nvSpPr>
          <p:cNvPr id="7" name="Footer Placeholder 6"/>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488" y="6243638"/>
            <a:ext cx="850900" cy="522287"/>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Text Placeholder 2"/>
          <p:cNvSpPr>
            <a:spLocks noGrp="1"/>
          </p:cNvSpPr>
          <p:nvPr>
            <p:ph type="body" sz="quarter" idx="10"/>
          </p:nvPr>
        </p:nvSpPr>
        <p:spPr>
          <a:xfrm>
            <a:off x="368300" y="767292"/>
            <a:ext cx="8394700" cy="443198"/>
          </a:xfr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pPr lvl="0"/>
            <a:r>
              <a:rPr lang="zh-TW" altLang="en-US" dirty="0" smtClean="0"/>
              <a:t>按一下以編輯母片文字樣式</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756" indent="-339756">
              <a:lnSpc>
                <a:spcPct val="90000"/>
              </a:lnSpc>
              <a:defRPr sz="2800"/>
            </a:lvl1pPr>
            <a:lvl2pPr marL="672906" indent="-325216">
              <a:lnSpc>
                <a:spcPct val="90000"/>
              </a:lnSpc>
              <a:defRPr sz="2400"/>
            </a:lvl2pPr>
            <a:lvl3pPr marL="953177" indent="-288198">
              <a:lnSpc>
                <a:spcPct val="90000"/>
              </a:lnSpc>
              <a:defRPr sz="2000"/>
            </a:lvl3pPr>
            <a:lvl4pPr marL="1226834" indent="-273657">
              <a:lnSpc>
                <a:spcPct val="90000"/>
              </a:lnSpc>
              <a:defRPr sz="1800"/>
            </a:lvl4pPr>
            <a:lvl5pPr marL="1515039" indent="-2802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690" indent="-347690">
              <a:lnSpc>
                <a:spcPct val="90000"/>
              </a:lnSpc>
              <a:defRPr sz="2800"/>
            </a:lvl1pPr>
            <a:lvl2pPr marL="672906" indent="-339756">
              <a:lnSpc>
                <a:spcPct val="90000"/>
              </a:lnSpc>
              <a:defRPr sz="2400"/>
            </a:lvl2pPr>
            <a:lvl3pPr marL="961108" indent="-302744">
              <a:lnSpc>
                <a:spcPct val="90000"/>
              </a:lnSpc>
              <a:defRPr sz="2000"/>
            </a:lvl3pPr>
            <a:lvl4pPr marL="1226834" indent="-265734">
              <a:lnSpc>
                <a:spcPct val="90000"/>
              </a:lnSpc>
              <a:defRPr sz="1800"/>
            </a:lvl4pPr>
            <a:lvl5pPr marL="1515039" indent="-27365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3"/>
          </p:nvPr>
        </p:nvSpPr>
        <p:spPr/>
        <p:txBody>
          <a:bodyPr/>
          <a:lstStyle/>
          <a:p>
            <a:r>
              <a:rPr lang="en-US" dirty="0" smtClean="0"/>
              <a:t>Microsoft - Business Processes and Forms</a:t>
            </a:r>
            <a:endParaRPr lang="en-US" dirty="0"/>
          </a:p>
        </p:txBody>
      </p:sp>
      <p:pic>
        <p:nvPicPr>
          <p:cNvPr id="9"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590" indent="-281590">
              <a:defRPr sz="2300"/>
            </a:lvl1pPr>
            <a:lvl2pPr marL="561858" indent="-265734">
              <a:defRPr sz="2000"/>
            </a:lvl2pPr>
            <a:lvl3pPr marL="813042" indent="-243247">
              <a:defRPr sz="1800"/>
            </a:lvl3pPr>
            <a:lvl4pPr marL="1049682" indent="-228712">
              <a:defRPr sz="1700"/>
            </a:lvl4pPr>
            <a:lvl5pPr marL="1278394" indent="-206233">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97" y="1719024"/>
            <a:ext cx="4117019" cy="692498"/>
          </a:xfrm>
        </p:spPr>
        <p:txBody>
          <a:bodyPr anchor="b"/>
          <a:lstStyle>
            <a:lvl1pPr marL="0" indent="0">
              <a:lnSpc>
                <a:spcPct val="90000"/>
              </a:lnSpc>
              <a:spcBef>
                <a:spcPts val="0"/>
              </a:spcBef>
              <a:buNone/>
              <a:defRPr sz="2500" b="1"/>
            </a:lvl1pPr>
            <a:lvl2pPr marL="456888" indent="0">
              <a:buNone/>
              <a:defRPr sz="2000" b="1"/>
            </a:lvl2pPr>
            <a:lvl3pPr marL="913777" indent="0">
              <a:buNone/>
              <a:defRPr sz="1800" b="1"/>
            </a:lvl3pPr>
            <a:lvl4pPr marL="1370665" indent="0">
              <a:buNone/>
              <a:defRPr sz="1600" b="1"/>
            </a:lvl4pPr>
            <a:lvl5pPr marL="1827559" indent="0">
              <a:buNone/>
              <a:defRPr sz="1600" b="1"/>
            </a:lvl5pPr>
            <a:lvl6pPr marL="2284449" indent="0">
              <a:buNone/>
              <a:defRPr sz="1600" b="1"/>
            </a:lvl6pPr>
            <a:lvl7pPr marL="2741330" indent="0">
              <a:buNone/>
              <a:defRPr sz="1600" b="1"/>
            </a:lvl7pPr>
            <a:lvl8pPr marL="3198224" indent="0">
              <a:buNone/>
              <a:defRPr sz="1600" b="1"/>
            </a:lvl8pPr>
            <a:lvl9pPr marL="3655114"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129" indent="-296129">
              <a:defRPr sz="2300"/>
            </a:lvl1pPr>
            <a:lvl2pPr marL="569793" indent="-273657">
              <a:defRPr sz="2000"/>
            </a:lvl2pPr>
            <a:lvl3pPr marL="820971" indent="-244570">
              <a:defRPr sz="1800"/>
            </a:lvl3pPr>
            <a:lvl4pPr marL="1049682" indent="-236636">
              <a:defRPr sz="1700"/>
            </a:lvl4pPr>
            <a:lvl5pPr marL="1278394" indent="-220776">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dirty="0"/>
          </a:p>
        </p:txBody>
      </p:sp>
      <p:sp>
        <p:nvSpPr>
          <p:cNvPr id="10" name="Footer Placeholder 9"/>
          <p:cNvSpPr>
            <a:spLocks noGrp="1"/>
          </p:cNvSpPr>
          <p:nvPr>
            <p:ph type="ftr" sz="quarter" idx="13"/>
          </p:nvPr>
        </p:nvSpPr>
        <p:spPr/>
        <p:txBody>
          <a:bodyPr/>
          <a:lstStyle/>
          <a:p>
            <a:r>
              <a:rPr lang="en-US" dirty="0" smtClean="0"/>
              <a:t>Microsoft - Business Processes and Forms</a:t>
            </a:r>
            <a:endParaRPr lang="en-US" dirty="0"/>
          </a:p>
        </p:txBody>
      </p:sp>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3"/>
          </p:nvPr>
        </p:nvSpPr>
        <p:spPr/>
        <p:txBody>
          <a:bodyPr/>
          <a:lstStyle/>
          <a:p>
            <a:r>
              <a:rPr lang="en-US" dirty="0" smtClean="0"/>
              <a:t>Microsoft - Business Processes and Forms</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3"/>
          </p:nvPr>
        </p:nvSpPr>
        <p:spPr/>
        <p:txBody>
          <a:bodyPr/>
          <a:lstStyle/>
          <a:p>
            <a:r>
              <a:rPr lang="en-US" dirty="0" smtClean="0"/>
              <a:t>Microsoft - Business Processes and Forms</a:t>
            </a:r>
            <a:endParaRPr lang="en-US" dirty="0"/>
          </a:p>
        </p:txBody>
      </p:sp>
      <p:pic>
        <p:nvPicPr>
          <p:cNvPr id="6"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altLang="zh-TW"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altLang="zh-TW"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Microsoft - Business Processes and Forms</a:t>
            </a:r>
            <a:endParaRPr lang="en-US" dirty="0"/>
          </a:p>
        </p:txBody>
      </p:sp>
      <p:sp>
        <p:nvSpPr>
          <p:cNvPr id="6" name="Slide Number Placeholder 5"/>
          <p:cNvSpPr>
            <a:spLocks noGrp="1"/>
          </p:cNvSpPr>
          <p:nvPr>
            <p:ph type="sldNum" sz="quarter" idx="12"/>
          </p:nvPr>
        </p:nvSpPr>
        <p:spPr/>
        <p:txBody>
          <a:bodyPr/>
          <a:lstStyle/>
          <a:p>
            <a:fld id="{E12CD73F-BEDE-485B-BA4B-82A1FA7DA61F}"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altLang="zh-TW"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87" y="1411553"/>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dirty="0"/>
          </a:p>
        </p:txBody>
      </p:sp>
      <p:sp>
        <p:nvSpPr>
          <p:cNvPr id="14" name="Footer Placeholder 13"/>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dirty="0"/>
          </a:p>
        </p:txBody>
      </p:sp>
      <p:sp>
        <p:nvSpPr>
          <p:cNvPr id="7" name="Footer Placeholder 6"/>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3"/>
          </p:nvPr>
        </p:nvSpPr>
        <p:spPr/>
        <p:txBody>
          <a:bodyPr/>
          <a:lstStyle/>
          <a:p>
            <a:r>
              <a:rPr lang="en-US" dirty="0" smtClean="0"/>
              <a:t>Microsoft - Business Processes and Forms</a:t>
            </a:r>
            <a:endParaRPr lang="en-US" dirty="0"/>
          </a:p>
        </p:txBody>
      </p:sp>
      <p:pic>
        <p:nvPicPr>
          <p:cNvPr id="9"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87" y="1719024"/>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dirty="0"/>
          </a:p>
        </p:txBody>
      </p:sp>
      <p:sp>
        <p:nvSpPr>
          <p:cNvPr id="10" name="Footer Placeholder 9"/>
          <p:cNvSpPr>
            <a:spLocks noGrp="1"/>
          </p:cNvSpPr>
          <p:nvPr>
            <p:ph type="ftr" sz="quarter" idx="13"/>
          </p:nvPr>
        </p:nvSpPr>
        <p:spPr/>
        <p:txBody>
          <a:bodyPr/>
          <a:lstStyle/>
          <a:p>
            <a:r>
              <a:rPr lang="en-US" dirty="0" smtClean="0"/>
              <a:t>Microsoft - Business Processes and Forms</a:t>
            </a:r>
            <a:endParaRPr lang="en-US" dirty="0"/>
          </a:p>
        </p:txBody>
      </p:sp>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3"/>
          </p:nvPr>
        </p:nvSpPr>
        <p:spPr/>
        <p:txBody>
          <a:bodyPr/>
          <a:lstStyle/>
          <a:p>
            <a:r>
              <a:rPr lang="en-US" dirty="0" smtClean="0"/>
              <a:t>Microsoft - Business Processes and Forms</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3"/>
          </p:nvPr>
        </p:nvSpPr>
        <p:spPr/>
        <p:txBody>
          <a:bodyPr/>
          <a:lstStyle/>
          <a:p>
            <a:r>
              <a:rPr lang="en-US" dirty="0" smtClean="0"/>
              <a:t>Microsoft - Business Processes and Forms</a:t>
            </a:r>
            <a:endParaRPr lang="en-US" dirty="0"/>
          </a:p>
        </p:txBody>
      </p:sp>
      <p:pic>
        <p:nvPicPr>
          <p:cNvPr id="6"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altLang="zh-TW"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8915400" cy="669414"/>
          </a:xfrm>
        </p:spPr>
        <p:txBody>
          <a:bodyPr/>
          <a:lstStyle/>
          <a:p>
            <a:r>
              <a:rPr lang="en-US" altLang="zh-TW"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9" indent="0" algn="ctr">
              <a:buNone/>
              <a:defRPr>
                <a:solidFill>
                  <a:schemeClr val="tx1">
                    <a:tint val="75000"/>
                  </a:schemeClr>
                </a:solidFill>
              </a:defRPr>
            </a:lvl5pPr>
            <a:lvl6pPr marL="2285362" indent="0" algn="ctr">
              <a:buNone/>
              <a:defRPr>
                <a:solidFill>
                  <a:schemeClr val="tx1">
                    <a:tint val="75000"/>
                  </a:schemeClr>
                </a:solidFill>
              </a:defRPr>
            </a:lvl6pPr>
            <a:lvl7pPr marL="2742430" indent="0" algn="ctr">
              <a:buNone/>
              <a:defRPr>
                <a:solidFill>
                  <a:schemeClr val="tx1">
                    <a:tint val="75000"/>
                  </a:schemeClr>
                </a:solidFill>
              </a:defRPr>
            </a:lvl7pPr>
            <a:lvl8pPr marL="3199504" indent="0" algn="ctr">
              <a:buNone/>
              <a:defRPr>
                <a:solidFill>
                  <a:schemeClr val="tx1">
                    <a:tint val="75000"/>
                  </a:schemeClr>
                </a:solidFill>
              </a:defRPr>
            </a:lvl8pPr>
            <a:lvl9pPr marL="3656577" indent="0" algn="ctr">
              <a:buNone/>
              <a:defRPr>
                <a:solidFill>
                  <a:schemeClr val="tx1">
                    <a:tint val="75000"/>
                  </a:schemeClr>
                </a:solidFill>
              </a:defRPr>
            </a:lvl9pPr>
          </a:lstStyle>
          <a:p>
            <a:r>
              <a:rPr lang="en-US" altLang="zh-TW" smtClean="0"/>
              <a:t>Click to edit Master subtitle style</a:t>
            </a:r>
            <a:endParaRPr lang="en-US" dirty="0"/>
          </a:p>
        </p:txBody>
      </p:sp>
      <p:sp>
        <p:nvSpPr>
          <p:cNvPr id="7" name="Text Placeholder 6"/>
          <p:cNvSpPr>
            <a:spLocks noGrp="1"/>
          </p:cNvSpPr>
          <p:nvPr>
            <p:ph type="body" sz="quarter" idx="10" hasCustomPrompt="1"/>
          </p:nvPr>
        </p:nvSpPr>
        <p:spPr>
          <a:xfrm>
            <a:off x="381000"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1"/>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Slide Number Placeholder 3"/>
          <p:cNvSpPr>
            <a:spLocks noGrp="1"/>
          </p:cNvSpPr>
          <p:nvPr>
            <p:ph type="sldNum" sz="quarter" idx="10"/>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Slide Number Placeholder 4"/>
          <p:cNvSpPr>
            <a:spLocks noGrp="1"/>
          </p:cNvSpPr>
          <p:nvPr>
            <p:ph type="sldNum" sz="quarter" idx="10"/>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174875"/>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87" y="1411553"/>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174875"/>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Slide Number Placeholder 6"/>
          <p:cNvSpPr>
            <a:spLocks noGrp="1"/>
          </p:cNvSpPr>
          <p:nvPr>
            <p:ph type="sldNum" sz="quarter" idx="10"/>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Slide Number Placeholder 2"/>
          <p:cNvSpPr>
            <a:spLocks noGrp="1"/>
          </p:cNvSpPr>
          <p:nvPr>
            <p:ph type="sldNum" sz="quarter" idx="10"/>
          </p:nvPr>
        </p:nvSpPr>
        <p:spPr/>
        <p:txBody>
          <a:bodyPr/>
          <a:lstStyle/>
          <a:p>
            <a:fld id="{53172A26-3290-41ED-BF5D-9B4F82497D1E}"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172A26-3290-41ED-BF5D-9B4F82497D1E}"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Microsoft - Business Processes and Forms</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692287"/>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13" name="Slide Number Placeholder 12"/>
          <p:cNvSpPr>
            <a:spLocks noGrp="1"/>
          </p:cNvSpPr>
          <p:nvPr>
            <p:ph type="sldNum" sz="quarter" idx="12"/>
          </p:nvPr>
        </p:nvSpPr>
        <p:spPr/>
        <p:txBody>
          <a:bodyPr/>
          <a:lstStyle/>
          <a:p>
            <a:fld id="{53172A26-3290-41ED-BF5D-9B4F82497D1E}" type="slidenum">
              <a:rPr lang="en-US" smtClean="0"/>
              <a:pPr/>
              <a:t>‹#›</a:t>
            </a:fld>
            <a:endParaRPr lang="en-US" dirty="0"/>
          </a:p>
        </p:txBody>
      </p:sp>
      <p:sp>
        <p:nvSpPr>
          <p:cNvPr id="14" name="Footer Placeholder 13"/>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381000" y="169361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4"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5"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6" name="Slide Number Placeholder 5"/>
          <p:cNvSpPr>
            <a:spLocks noGrp="1"/>
          </p:cNvSpPr>
          <p:nvPr>
            <p:ph type="sldNum" sz="quarter" idx="12"/>
          </p:nvPr>
        </p:nvSpPr>
        <p:spPr/>
        <p:txBody>
          <a:bodyPr/>
          <a:lstStyle/>
          <a:p>
            <a:fld id="{53172A26-3290-41ED-BF5D-9B4F82497D1E}" type="slidenum">
              <a:rPr lang="en-US" smtClean="0"/>
              <a:pPr/>
              <a:t>‹#›</a:t>
            </a:fld>
            <a:endParaRPr lang="en-US" dirty="0"/>
          </a:p>
        </p:txBody>
      </p:sp>
      <p:sp>
        <p:nvSpPr>
          <p:cNvPr id="7" name="Footer Placeholder 6"/>
          <p:cNvSpPr>
            <a:spLocks noGrp="1"/>
          </p:cNvSpPr>
          <p:nvPr>
            <p:ph type="ftr" sz="quarter" idx="13"/>
          </p:nvPr>
        </p:nvSpPr>
        <p:spPr/>
        <p:txBody>
          <a:bodyPr/>
          <a:lstStyle/>
          <a:p>
            <a:r>
              <a:rPr lang="en-US" dirty="0" smtClean="0"/>
              <a:t>Microsoft - Business Processes and Forms</a:t>
            </a:r>
            <a:endParaRPr lang="en-US" dirty="0"/>
          </a:p>
        </p:txBody>
      </p:sp>
      <p:pic>
        <p:nvPicPr>
          <p:cNvPr id="8"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381000" y="1705659"/>
            <a:ext cx="4114800" cy="2153153"/>
          </a:xfrm>
        </p:spPr>
        <p:txBody>
          <a:bodyPr/>
          <a:lstStyle>
            <a:lvl1pPr marL="339893" indent="-339893">
              <a:lnSpc>
                <a:spcPct val="90000"/>
              </a:lnSpc>
              <a:defRPr sz="2800"/>
            </a:lvl1pPr>
            <a:lvl2pPr marL="673176" indent="-325346">
              <a:lnSpc>
                <a:spcPct val="90000"/>
              </a:lnSpc>
              <a:defRPr sz="2400"/>
            </a:lvl2pPr>
            <a:lvl3pPr marL="953557" indent="-288315">
              <a:lnSpc>
                <a:spcPct val="90000"/>
              </a:lnSpc>
              <a:defRPr sz="2000"/>
            </a:lvl3pPr>
            <a:lvl4pPr marL="1227324" indent="-273767">
              <a:lnSpc>
                <a:spcPct val="90000"/>
              </a:lnSpc>
              <a:defRPr sz="1800"/>
            </a:lvl4pPr>
            <a:lvl5pPr marL="1515639" indent="-280379">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705659"/>
            <a:ext cx="4114800" cy="2153153"/>
          </a:xfrm>
        </p:spPr>
        <p:txBody>
          <a:bodyPr/>
          <a:lstStyle>
            <a:lvl1pPr marL="347830" indent="-347830">
              <a:lnSpc>
                <a:spcPct val="90000"/>
              </a:lnSpc>
              <a:defRPr sz="2800"/>
            </a:lvl1pPr>
            <a:lvl2pPr marL="673176" indent="-339893">
              <a:lnSpc>
                <a:spcPct val="90000"/>
              </a:lnSpc>
              <a:defRPr sz="2400"/>
            </a:lvl2pPr>
            <a:lvl3pPr marL="961492" indent="-302864">
              <a:lnSpc>
                <a:spcPct val="90000"/>
              </a:lnSpc>
              <a:defRPr sz="2000"/>
            </a:lvl3pPr>
            <a:lvl4pPr marL="1227324" indent="-265834">
              <a:lnSpc>
                <a:spcPct val="90000"/>
              </a:lnSpc>
              <a:defRPr sz="1800"/>
            </a:lvl4pPr>
            <a:lvl5pPr marL="1515639" indent="-273767">
              <a:lnSpc>
                <a:spcPct val="90000"/>
              </a:lnSpc>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5"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6"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7" name="Slide Number Placeholder 6"/>
          <p:cNvSpPr>
            <a:spLocks noGrp="1"/>
          </p:cNvSpPr>
          <p:nvPr>
            <p:ph type="sldNum" sz="quarter" idx="12"/>
          </p:nvPr>
        </p:nvSpPr>
        <p:spPr/>
        <p:txBody>
          <a:bodyPr/>
          <a:lstStyle/>
          <a:p>
            <a:fld id="{53172A26-3290-41ED-BF5D-9B4F82497D1E}" type="slidenum">
              <a:rPr lang="en-US" smtClean="0"/>
              <a:pPr/>
              <a:t>‹#›</a:t>
            </a:fld>
            <a:endParaRPr lang="en-US" dirty="0"/>
          </a:p>
        </p:txBody>
      </p:sp>
      <p:sp>
        <p:nvSpPr>
          <p:cNvPr id="8" name="Footer Placeholder 7"/>
          <p:cNvSpPr>
            <a:spLocks noGrp="1"/>
          </p:cNvSpPr>
          <p:nvPr>
            <p:ph type="ftr" sz="quarter" idx="13"/>
          </p:nvPr>
        </p:nvSpPr>
        <p:spPr/>
        <p:txBody>
          <a:bodyPr/>
          <a:lstStyle/>
          <a:p>
            <a:r>
              <a:rPr lang="en-US" dirty="0" smtClean="0"/>
              <a:t>Microsoft - Business Processes and Forms</a:t>
            </a:r>
            <a:endParaRPr lang="en-US" dirty="0"/>
          </a:p>
        </p:txBody>
      </p:sp>
      <p:pic>
        <p:nvPicPr>
          <p:cNvPr id="9"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719024"/>
            <a:ext cx="4114800"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380999" y="2482349"/>
            <a:ext cx="4114800" cy="1859483"/>
          </a:xfrm>
        </p:spPr>
        <p:txBody>
          <a:bodyPr/>
          <a:lstStyle>
            <a:lvl1pPr marL="281703" indent="-281703">
              <a:defRPr sz="2300"/>
            </a:lvl1pPr>
            <a:lvl2pPr marL="562083" indent="-265834">
              <a:defRPr sz="2000"/>
            </a:lvl2pPr>
            <a:lvl3pPr marL="813367" indent="-243347">
              <a:defRPr sz="1800"/>
            </a:lvl3pPr>
            <a:lvl4pPr marL="1050102" indent="-228802">
              <a:defRPr sz="1700"/>
            </a:lvl4pPr>
            <a:lvl5pPr marL="1278904" indent="-206317">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645987" y="1719024"/>
            <a:ext cx="4117019" cy="692498"/>
          </a:xfrm>
        </p:spPr>
        <p:txBody>
          <a:bodyPr anchor="b"/>
          <a:lstStyle>
            <a:lvl1pPr marL="0" indent="0">
              <a:lnSpc>
                <a:spcPct val="90000"/>
              </a:lnSpc>
              <a:spcBef>
                <a:spcPts val="0"/>
              </a:spcBef>
              <a:buNone/>
              <a:defRPr sz="2500" b="1"/>
            </a:lvl1pPr>
            <a:lvl2pPr marL="457072" indent="0">
              <a:buNone/>
              <a:defRPr sz="2000" b="1"/>
            </a:lvl2pPr>
            <a:lvl3pPr marL="914143" indent="0">
              <a:buNone/>
              <a:defRPr sz="1800" b="1"/>
            </a:lvl3pPr>
            <a:lvl4pPr marL="1371215" indent="0">
              <a:buNone/>
              <a:defRPr sz="1600" b="1"/>
            </a:lvl4pPr>
            <a:lvl5pPr marL="1828289" indent="0">
              <a:buNone/>
              <a:defRPr sz="1600" b="1"/>
            </a:lvl5pPr>
            <a:lvl6pPr marL="2285362" indent="0">
              <a:buNone/>
              <a:defRPr sz="1600" b="1"/>
            </a:lvl6pPr>
            <a:lvl7pPr marL="2742430" indent="0">
              <a:buNone/>
              <a:defRPr sz="1600" b="1"/>
            </a:lvl7pPr>
            <a:lvl8pPr marL="3199504" indent="0">
              <a:buNone/>
              <a:defRPr sz="1600" b="1"/>
            </a:lvl8pPr>
            <a:lvl9pPr marL="3656577"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6" y="2482349"/>
            <a:ext cx="4117974" cy="1859483"/>
          </a:xfrm>
        </p:spPr>
        <p:txBody>
          <a:bodyPr/>
          <a:lstStyle>
            <a:lvl1pPr marL="296249" indent="-296249">
              <a:defRPr sz="2300"/>
            </a:lvl1pPr>
            <a:lvl2pPr marL="570018" indent="-273767">
              <a:defRPr sz="2000"/>
            </a:lvl2pPr>
            <a:lvl3pPr marL="821301" indent="-244670">
              <a:defRPr sz="1800"/>
            </a:lvl3pPr>
            <a:lvl4pPr marL="1050102" indent="-236736">
              <a:defRPr sz="1700"/>
            </a:lvl4pPr>
            <a:lvl5pPr marL="1278904" indent="-220865">
              <a:defRPr sz="17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pic>
        <p:nvPicPr>
          <p:cNvPr id="7"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8"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9" name="Slide Number Placeholder 8"/>
          <p:cNvSpPr>
            <a:spLocks noGrp="1"/>
          </p:cNvSpPr>
          <p:nvPr>
            <p:ph type="sldNum" sz="quarter" idx="12"/>
          </p:nvPr>
        </p:nvSpPr>
        <p:spPr/>
        <p:txBody>
          <a:bodyPr/>
          <a:lstStyle/>
          <a:p>
            <a:fld id="{53172A26-3290-41ED-BF5D-9B4F82497D1E}" type="slidenum">
              <a:rPr lang="en-US" smtClean="0"/>
              <a:pPr/>
              <a:t>‹#›</a:t>
            </a:fld>
            <a:endParaRPr lang="en-US" dirty="0"/>
          </a:p>
        </p:txBody>
      </p:sp>
      <p:sp>
        <p:nvSpPr>
          <p:cNvPr id="10" name="Footer Placeholder 9"/>
          <p:cNvSpPr>
            <a:spLocks noGrp="1"/>
          </p:cNvSpPr>
          <p:nvPr>
            <p:ph type="ftr" sz="quarter" idx="13"/>
          </p:nvPr>
        </p:nvSpPr>
        <p:spPr/>
        <p:txBody>
          <a:bodyPr/>
          <a:lstStyle/>
          <a:p>
            <a:r>
              <a:rPr lang="en-US" dirty="0" smtClean="0"/>
              <a:t>Microsoft - Business Processes and Forms</a:t>
            </a:r>
            <a:endParaRPr lang="en-US" dirty="0"/>
          </a:p>
        </p:txBody>
      </p:sp>
      <p:pic>
        <p:nvPicPr>
          <p:cNvPr id="11"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pic>
        <p:nvPicPr>
          <p:cNvPr id="3"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4"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5" name="Slide Number Placeholder 4"/>
          <p:cNvSpPr>
            <a:spLocks noGrp="1"/>
          </p:cNvSpPr>
          <p:nvPr>
            <p:ph type="sldNum" sz="quarter" idx="12"/>
          </p:nvPr>
        </p:nvSpPr>
        <p:spPr/>
        <p:txBody>
          <a:bodyPr/>
          <a:lstStyle/>
          <a:p>
            <a:fld id="{53172A26-3290-41ED-BF5D-9B4F82497D1E}" type="slidenum">
              <a:rPr lang="en-US" smtClean="0"/>
              <a:pPr/>
              <a:t>‹#›</a:t>
            </a:fld>
            <a:endParaRPr lang="en-US" dirty="0"/>
          </a:p>
        </p:txBody>
      </p:sp>
      <p:sp>
        <p:nvSpPr>
          <p:cNvPr id="6" name="Footer Placeholder 5"/>
          <p:cNvSpPr>
            <a:spLocks noGrp="1"/>
          </p:cNvSpPr>
          <p:nvPr>
            <p:ph type="ftr" sz="quarter" idx="13"/>
          </p:nvPr>
        </p:nvSpPr>
        <p:spPr/>
        <p:txBody>
          <a:bodyPr/>
          <a:lstStyle/>
          <a:p>
            <a:r>
              <a:rPr lang="en-US" dirty="0" smtClean="0"/>
              <a:t>Microsoft - Business Processes and Forms</a:t>
            </a:r>
            <a:endParaRPr lang="en-US" dirty="0"/>
          </a:p>
        </p:txBody>
      </p:sp>
      <p:pic>
        <p:nvPicPr>
          <p:cNvPr id="7"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
        <p:nvSpPr>
          <p:cNvPr id="3" name="Text Placeholder 9"/>
          <p:cNvSpPr>
            <a:spLocks noGrp="1"/>
          </p:cNvSpPr>
          <p:nvPr>
            <p:ph type="body" sz="quarter" idx="11"/>
          </p:nvPr>
        </p:nvSpPr>
        <p:spPr>
          <a:xfrm>
            <a:off x="387615" y="1055969"/>
            <a:ext cx="8435543" cy="443198"/>
          </a:xfrm>
        </p:spPr>
        <p:txBody>
          <a:bodyPr/>
          <a:lstStyle>
            <a:lvl1pPr>
              <a:buNone/>
              <a:defRPr>
                <a:solidFill>
                  <a:schemeClr val="bg2">
                    <a:lumMod val="50000"/>
                  </a:schemeClr>
                </a:solidFill>
              </a:defRPr>
            </a:lvl1pPr>
          </a:lstStyle>
          <a:p>
            <a:pPr lvl="0"/>
            <a:r>
              <a:rPr lang="en-US" altLang="zh-TW" smtClean="0"/>
              <a:t>Click to edit Master text styles</a:t>
            </a:r>
          </a:p>
        </p:txBody>
      </p:sp>
      <p:sp>
        <p:nvSpPr>
          <p:cNvPr id="4" name="Slide Number Placeholder 3"/>
          <p:cNvSpPr>
            <a:spLocks noGrp="1"/>
          </p:cNvSpPr>
          <p:nvPr>
            <p:ph type="sldNum" sz="quarter" idx="12"/>
          </p:nvPr>
        </p:nvSpPr>
        <p:spPr/>
        <p:txBody>
          <a:bodyPr/>
          <a:lstStyle/>
          <a:p>
            <a:fld id="{53172A26-3290-41ED-BF5D-9B4F82497D1E}" type="slidenum">
              <a:rPr lang="en-US" smtClean="0"/>
              <a:pPr/>
              <a:t>‹#›</a:t>
            </a:fld>
            <a:endParaRPr lang="en-US" dirty="0"/>
          </a:p>
        </p:txBody>
      </p:sp>
      <p:sp>
        <p:nvSpPr>
          <p:cNvPr id="5" name="Footer Placeholder 4"/>
          <p:cNvSpPr>
            <a:spLocks noGrp="1"/>
          </p:cNvSpPr>
          <p:nvPr>
            <p:ph type="ftr" sz="quarter" idx="13"/>
          </p:nvPr>
        </p:nvSpPr>
        <p:spPr/>
        <p:txBody>
          <a:bodyPr/>
          <a:lstStyle/>
          <a:p>
            <a:r>
              <a:rPr lang="en-US" dirty="0" smtClean="0"/>
              <a:t>Microsoft - Business Processes and Forms</a:t>
            </a:r>
            <a:endParaRPr lang="en-US" dirty="0"/>
          </a:p>
        </p:txBody>
      </p:sp>
      <p:pic>
        <p:nvPicPr>
          <p:cNvPr id="6" name="Picture 14"/>
          <p:cNvPicPr>
            <a:picLocks noChangeAspect="1" noChangeArrowheads="1"/>
          </p:cNvPicPr>
          <p:nvPr userDrawn="1"/>
        </p:nvPicPr>
        <p:blipFill>
          <a:blip r:embed="rId2">
            <a:lum bright="18000"/>
          </a:blip>
          <a:srcRect/>
          <a:stretch>
            <a:fillRect/>
          </a:stretch>
        </p:blipFill>
        <p:spPr bwMode="auto">
          <a:xfrm>
            <a:off x="0" y="941390"/>
            <a:ext cx="9165772" cy="724126"/>
          </a:xfrm>
          <a:prstGeom prst="rect">
            <a:avLst/>
          </a:prstGeom>
          <a:noFill/>
          <a:ln w="12700" algn="ctr">
            <a:noFill/>
            <a:miter lim="800000"/>
            <a:headEnd type="none" w="sm" len="sm"/>
            <a:tailEnd type="none" w="sm" len="sm"/>
          </a:ln>
          <a:effectLst/>
        </p:spPr>
      </p:pic>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6870" indent="0" algn="ctr">
              <a:buNone/>
              <a:defRPr>
                <a:solidFill>
                  <a:schemeClr val="tx1">
                    <a:tint val="75000"/>
                  </a:schemeClr>
                </a:solidFill>
              </a:defRPr>
            </a:lvl2pPr>
            <a:lvl3pPr marL="913740" indent="0" algn="ctr">
              <a:buNone/>
              <a:defRPr>
                <a:solidFill>
                  <a:schemeClr val="tx1">
                    <a:tint val="75000"/>
                  </a:schemeClr>
                </a:solidFill>
              </a:defRPr>
            </a:lvl3pPr>
            <a:lvl4pPr marL="1370610" indent="0" algn="ctr">
              <a:buNone/>
              <a:defRPr>
                <a:solidFill>
                  <a:schemeClr val="tx1">
                    <a:tint val="75000"/>
                  </a:schemeClr>
                </a:solidFill>
              </a:defRPr>
            </a:lvl4pPr>
            <a:lvl5pPr marL="1827486" indent="0" algn="ctr">
              <a:buNone/>
              <a:defRPr>
                <a:solidFill>
                  <a:schemeClr val="tx1">
                    <a:tint val="75000"/>
                  </a:schemeClr>
                </a:solidFill>
              </a:defRPr>
            </a:lvl5pPr>
            <a:lvl6pPr marL="2284358" indent="0" algn="ctr">
              <a:buNone/>
              <a:defRPr>
                <a:solidFill>
                  <a:schemeClr val="tx1">
                    <a:tint val="75000"/>
                  </a:schemeClr>
                </a:solidFill>
              </a:defRPr>
            </a:lvl6pPr>
            <a:lvl7pPr marL="2741220" indent="0" algn="ctr">
              <a:buNone/>
              <a:defRPr>
                <a:solidFill>
                  <a:schemeClr val="tx1">
                    <a:tint val="75000"/>
                  </a:schemeClr>
                </a:solidFill>
              </a:defRPr>
            </a:lvl7pPr>
            <a:lvl8pPr marL="3198096" indent="0" algn="ctr">
              <a:buNone/>
              <a:defRPr>
                <a:solidFill>
                  <a:schemeClr val="tx1">
                    <a:tint val="75000"/>
                  </a:schemeClr>
                </a:solidFill>
              </a:defRPr>
            </a:lvl8pPr>
            <a:lvl9pPr marL="3654968"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 Single Corner Rectangle 9"/>
          <p:cNvSpPr/>
          <p:nvPr/>
        </p:nvSpPr>
        <p:spPr>
          <a:xfrm flipH="1">
            <a:off x="152400" y="152400"/>
            <a:ext cx="8842248" cy="6550241"/>
          </a:xfrm>
          <a:prstGeom prst="round1Rect">
            <a:avLst>
              <a:gd name="adj" fmla="val 0"/>
            </a:avLst>
          </a:prstGeom>
          <a:gradFill flip="none" rotWithShape="1">
            <a:gsLst>
              <a:gs pos="0">
                <a:srgbClr val="DF450F"/>
              </a:gs>
              <a:gs pos="23000">
                <a:srgbClr val="FB4505"/>
              </a:gs>
              <a:gs pos="76000">
                <a:srgbClr val="EABA4E"/>
              </a:gs>
              <a:gs pos="98000">
                <a:srgbClr val="FFFFFF"/>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1"/>
          <p:cNvSpPr>
            <a:spLocks noGrp="1"/>
          </p:cNvSpPr>
          <p:nvPr>
            <p:ph type="ctrTitle" hasCustomPrompt="1"/>
          </p:nvPr>
        </p:nvSpPr>
        <p:spPr>
          <a:xfrm>
            <a:off x="685800" y="1676401"/>
            <a:ext cx="8077200" cy="2155825"/>
          </a:xfrm>
        </p:spPr>
        <p:txBody>
          <a:bodyPr>
            <a:normAutofit/>
          </a:bodyPr>
          <a:lstStyle>
            <a:lvl1pPr>
              <a:defRPr sz="660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reflection blurRad="6350" stA="55000" endA="300" endPos="45500" dir="5400000" sy="-100000" algn="bl" rotWithShape="0"/>
                </a:effectLst>
              </a:defRPr>
            </a:lvl1pPr>
          </a:lstStyle>
          <a:p>
            <a:r>
              <a:rPr lang="en-US" dirty="0" smtClean="0"/>
              <a:t>Click to edit master title text</a:t>
            </a:r>
            <a:endParaRPr lang="en-US" dirty="0"/>
          </a:p>
        </p:txBody>
      </p:sp>
      <p:sp>
        <p:nvSpPr>
          <p:cNvPr id="3" name="Subtitle 2"/>
          <p:cNvSpPr>
            <a:spLocks noGrp="1"/>
          </p:cNvSpPr>
          <p:nvPr>
            <p:ph type="subTitle" idx="1"/>
          </p:nvPr>
        </p:nvSpPr>
        <p:spPr>
          <a:xfrm>
            <a:off x="685800" y="4114800"/>
            <a:ext cx="80772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pPr algn="r" rtl="0"/>
            <a:fld id="{E0CEEAE8-DBD1-4C33-AEA6-8DEED21E3D9B}" type="datetimeFigureOut">
              <a:rPr lang="en-US" sz="1050" kern="1200" smtClean="0">
                <a:solidFill>
                  <a:srgbClr val="E0E0D1"/>
                </a:solidFill>
                <a:latin typeface="Franklin Gothic Book"/>
                <a:ea typeface="+mn-ea"/>
                <a:cs typeface="+mn-cs"/>
              </a:rPr>
              <a:pPr algn="r" rtl="0"/>
              <a:t>10/12/2008</a:t>
            </a:fld>
            <a:endParaRPr lang="en-US" sz="1050" kern="1200">
              <a:solidFill>
                <a:srgbClr val="E0E0D1"/>
              </a:solidFill>
              <a:latin typeface="Franklin Gothic Book"/>
              <a:ea typeface="+mn-ea"/>
              <a:cs typeface="+mn-cs"/>
            </a:endParaRPr>
          </a:p>
        </p:txBody>
      </p:sp>
      <p:sp>
        <p:nvSpPr>
          <p:cNvPr id="5" name="Footer Placeholder 4"/>
          <p:cNvSpPr>
            <a:spLocks noGrp="1"/>
          </p:cNvSpPr>
          <p:nvPr>
            <p:ph type="ftr" sz="quarter" idx="11"/>
          </p:nvPr>
        </p:nvSpPr>
        <p:spPr/>
        <p:txBody>
          <a:bodyPr/>
          <a:lstStyle>
            <a:lvl1pPr>
              <a:defRPr>
                <a:solidFill>
                  <a:schemeClr val="bg2"/>
                </a:solidFill>
              </a:defRPr>
            </a:lvl1pPr>
          </a:lstStyle>
          <a:p>
            <a:pPr algn="l" rtl="0"/>
            <a:endParaRPr lang="en-US" sz="1000" kern="1200">
              <a:solidFill>
                <a:srgbClr val="E0E0D1"/>
              </a:solidFill>
              <a:latin typeface="Franklin Gothic Book"/>
              <a:ea typeface="+mn-ea"/>
              <a:cs typeface="+mn-cs"/>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lgn="ctr" rtl="0"/>
            <a:fld id="{2061BBAA-2DB1-4D22-B950-86563F5EF931}" type="slidenum">
              <a:rPr lang="en-US" sz="1100" kern="1200" smtClean="0">
                <a:solidFill>
                  <a:srgbClr val="E0E0D1"/>
                </a:solidFill>
                <a:latin typeface="Franklin Gothic Book"/>
                <a:ea typeface="+mn-ea"/>
                <a:cs typeface="+mn-cs"/>
              </a:rPr>
              <a:pPr algn="ctr" rtl="0"/>
              <a:t>‹#›</a:t>
            </a:fld>
            <a:endParaRPr lang="en-US" sz="1100" kern="1200">
              <a:solidFill>
                <a:srgbClr val="E0E0D1"/>
              </a:solidFill>
              <a:latin typeface="Franklin Gothic Book"/>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ingle Corner Rectangle 6"/>
          <p:cNvSpPr/>
          <p:nvPr/>
        </p:nvSpPr>
        <p:spPr>
          <a:xfrm flipH="1">
            <a:off x="0" y="0"/>
            <a:ext cx="9144000" cy="6858000"/>
          </a:xfrm>
          <a:prstGeom prst="round1Rect">
            <a:avLst>
              <a:gd name="adj" fmla="val 0"/>
            </a:avLst>
          </a:prstGeom>
          <a:gradFill flip="none" rotWithShape="1">
            <a:gsLst>
              <a:gs pos="0">
                <a:srgbClr val="DF450F"/>
              </a:gs>
              <a:gs pos="23000">
                <a:srgbClr val="FB4505"/>
              </a:gs>
              <a:gs pos="76000">
                <a:srgbClr val="EABA4E"/>
              </a:gs>
              <a:gs pos="98000">
                <a:srgbClr val="FFFFFF"/>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4" name="Date Placeholder 3"/>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5" name="Footer Placeholder 4"/>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6" name="Slide Number Placeholder 5"/>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 useBgFill="1">
        <p:nvSpPr>
          <p:cNvPr id="8" name="Rectangle 7"/>
          <p:cNvSpPr/>
          <p:nvPr/>
        </p:nvSpPr>
        <p:spPr>
          <a:xfrm>
            <a:off x="64008" y="73152"/>
            <a:ext cx="9015984" cy="6720840"/>
          </a:xfrm>
          <a:prstGeom prst="rect">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1"/>
          <p:cNvSpPr>
            <a:spLocks noGrp="1"/>
          </p:cNvSpPr>
          <p:nvPr>
            <p:ph type="title"/>
          </p:nvPr>
        </p:nvSpPr>
        <p:spPr>
          <a:xfrm>
            <a:off x="457200" y="76200"/>
            <a:ext cx="8229600" cy="1143000"/>
          </a:xfrm>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lvl1pPr marL="219456" indent="-219456">
              <a:defRPr/>
            </a:lvl1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ound Single Corner Rectangle 8"/>
          <p:cNvSpPr/>
          <p:nvPr/>
        </p:nvSpPr>
        <p:spPr>
          <a:xfrm flipH="1">
            <a:off x="152400" y="152400"/>
            <a:ext cx="8842248" cy="6550241"/>
          </a:xfrm>
          <a:prstGeom prst="round1Rect">
            <a:avLst>
              <a:gd name="adj" fmla="val 0"/>
            </a:avLst>
          </a:prstGeom>
          <a:gradFill flip="none" rotWithShape="1">
            <a:gsLst>
              <a:gs pos="0">
                <a:srgbClr val="DF450F"/>
              </a:gs>
              <a:gs pos="23000">
                <a:srgbClr val="FB4505"/>
              </a:gs>
              <a:gs pos="76000">
                <a:srgbClr val="EABA4E"/>
              </a:gs>
              <a:gs pos="98000">
                <a:srgbClr val="FFFFFF"/>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lvl1pPr marL="219456" indent="-219456">
              <a:defRPr/>
            </a:lvl1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lgn="r" rtl="0"/>
            <a:fld id="{E0CEEAE8-DBD1-4C33-AEA6-8DEED21E3D9B}" type="datetimeFigureOut">
              <a:rPr lang="en-US" sz="1050" kern="1200" smtClean="0">
                <a:latin typeface="Franklin Gothic Book"/>
                <a:ea typeface="+mn-ea"/>
                <a:cs typeface="+mn-cs"/>
              </a:rPr>
              <a:pPr algn="r" rtl="0"/>
              <a:t>10/12/2008</a:t>
            </a:fld>
            <a:endParaRPr lang="en-US" sz="1050" kern="1200">
              <a:latin typeface="Franklin Gothic Book"/>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algn="l" rtl="0"/>
            <a:endParaRPr lang="en-US" sz="1000" kern="1200">
              <a:latin typeface="Franklin Gothic Book"/>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ctr" rtl="0"/>
            <a:fld id="{2061BBAA-2DB1-4D22-B950-86563F5EF931}" type="slidenum">
              <a:rPr lang="en-US" sz="1100" kern="1200" smtClean="0">
                <a:latin typeface="Franklin Gothic Book"/>
                <a:ea typeface="+mn-ea"/>
                <a:cs typeface="+mn-cs"/>
              </a:rPr>
              <a:pPr algn="ctr" rtl="0"/>
              <a:t>‹#›</a:t>
            </a:fld>
            <a:endParaRPr lang="en-US" sz="1100" kern="1200">
              <a:latin typeface="Franklin Gothic Book"/>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Round Single Corner Rectangle 13"/>
          <p:cNvSpPr/>
          <p:nvPr/>
        </p:nvSpPr>
        <p:spPr>
          <a:xfrm flipH="1">
            <a:off x="152400" y="152400"/>
            <a:ext cx="8842248" cy="6550241"/>
          </a:xfrm>
          <a:prstGeom prst="round1Rect">
            <a:avLst>
              <a:gd name="adj" fmla="val 0"/>
            </a:avLst>
          </a:prstGeom>
          <a:gradFill flip="none" rotWithShape="1">
            <a:gsLst>
              <a:gs pos="0">
                <a:srgbClr val="DF450F"/>
              </a:gs>
              <a:gs pos="23000">
                <a:srgbClr val="FB4505"/>
              </a:gs>
              <a:gs pos="76000">
                <a:srgbClr val="EABA4E"/>
              </a:gs>
              <a:gs pos="98000">
                <a:srgbClr val="FFFFFF"/>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1"/>
          <p:cNvSpPr>
            <a:spLocks noGrp="1"/>
          </p:cNvSpPr>
          <p:nvPr>
            <p:ph type="title" hasCustomPrompt="1"/>
          </p:nvPr>
        </p:nvSpPr>
        <p:spPr>
          <a:xfrm>
            <a:off x="721312" y="1924087"/>
            <a:ext cx="3730752" cy="2011680"/>
          </a:xfrm>
        </p:spPr>
        <p:txBody>
          <a:bodyPr anchor="b">
            <a:normAutofit/>
          </a:bodyPr>
          <a:lstStyle>
            <a:lvl1pPr algn="r">
              <a:defRPr sz="6600" b="0" cap="none" baseline="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reflection blurRad="6350" stA="55000" endA="300" endPos="45500" dir="5400000" sy="-100000" algn="bl" rotWithShape="0"/>
                </a:effectLst>
                <a:latin typeface="+mj-lt"/>
              </a:defRPr>
            </a:lvl1pPr>
          </a:lstStyle>
          <a:p>
            <a:r>
              <a:rPr lang="en-US" dirty="0" smtClean="0"/>
              <a:t>Vision Area</a:t>
            </a:r>
            <a:endParaRPr lang="en-US" dirty="0"/>
          </a:p>
        </p:txBody>
      </p:sp>
      <p:sp>
        <p:nvSpPr>
          <p:cNvPr id="4" name="Date Placeholder 3"/>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5" name="Footer Placeholder 4"/>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6" name="Slide Number Placeholder 5"/>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
        <p:nvSpPr>
          <p:cNvPr id="9" name="Rectangle 8"/>
          <p:cNvSpPr/>
          <p:nvPr/>
        </p:nvSpPr>
        <p:spPr>
          <a:xfrm>
            <a:off x="6096000" y="152400"/>
            <a:ext cx="2904744"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useBgFill="1">
        <p:nvSpPr>
          <p:cNvPr id="10" name="Rectangle 9"/>
          <p:cNvSpPr/>
          <p:nvPr/>
        </p:nvSpPr>
        <p:spPr>
          <a:xfrm>
            <a:off x="6019800" y="152400"/>
            <a:ext cx="762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3" name="Text Placeholder 2"/>
          <p:cNvSpPr>
            <a:spLocks noGrp="1"/>
          </p:cNvSpPr>
          <p:nvPr>
            <p:ph type="body" idx="1"/>
          </p:nvPr>
        </p:nvSpPr>
        <p:spPr>
          <a:xfrm>
            <a:off x="6248400" y="381000"/>
            <a:ext cx="2667000" cy="5943600"/>
          </a:xfrm>
        </p:spPr>
        <p:txBody>
          <a:bodyPr anchor="ctr"/>
          <a:lstStyle>
            <a:lvl1pPr marL="0" indent="0">
              <a:buNone/>
              <a:defRPr lang="en-US" sz="2800" kern="1200" dirty="0" smtClean="0">
                <a:solidFill>
                  <a:schemeClr val="bg2"/>
                </a:solidFill>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3" name="Text Placeholder 12"/>
          <p:cNvSpPr>
            <a:spLocks noGrp="1"/>
          </p:cNvSpPr>
          <p:nvPr>
            <p:ph type="body" sz="quarter" idx="13" hasCustomPrompt="1"/>
          </p:nvPr>
        </p:nvSpPr>
        <p:spPr>
          <a:xfrm>
            <a:off x="4379976" y="2130552"/>
            <a:ext cx="1828800" cy="1938528"/>
          </a:xfrm>
        </p:spPr>
        <p:txBody>
          <a:bodyPr>
            <a:normAutofit/>
          </a:bodyPr>
          <a:lstStyle>
            <a:lvl1pPr marL="0" algn="l" defTabSz="914400" rtl="0" eaLnBrk="1" latinLnBrk="0" hangingPunct="1">
              <a:buNone/>
              <a:defRPr lang="en-US" sz="12000" b="1" kern="1200" spc="-300" dirty="0" smtClean="0">
                <a:ln w="28575" cmpd="sng">
                  <a:solidFill>
                    <a:schemeClr val="accent1">
                      <a:tint val="3000"/>
                    </a:schemeClr>
                  </a:solidFill>
                  <a:prstDash val="solid"/>
                  <a:miter lim="800000"/>
                </a:ln>
                <a:noFill/>
                <a:effectLst>
                  <a:reflection blurRad="6350" stA="55000" endA="300" endPos="45500" dir="5400000" sy="-100000" algn="bl" rotWithShape="0"/>
                </a:effectLst>
                <a:latin typeface="+mj-lt"/>
                <a:ea typeface="+mn-ea"/>
                <a:cs typeface="Segoe UI" pitchFamily="34" charset="0"/>
              </a:defRPr>
            </a:lvl1pPr>
          </a:lstStyle>
          <a:p>
            <a:pPr lvl="0"/>
            <a:r>
              <a:rPr lang="en-US" dirty="0" smtClean="0"/>
              <a:t>#</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Round Single Corner Rectangle 8"/>
          <p:cNvSpPr/>
          <p:nvPr/>
        </p:nvSpPr>
        <p:spPr>
          <a:xfrm flipH="1">
            <a:off x="152400" y="152400"/>
            <a:ext cx="8842248" cy="6550241"/>
          </a:xfrm>
          <a:prstGeom prst="round1Rect">
            <a:avLst>
              <a:gd name="adj" fmla="val 0"/>
            </a:avLst>
          </a:prstGeom>
          <a:gradFill flip="none" rotWithShape="1">
            <a:gsLst>
              <a:gs pos="0">
                <a:srgbClr val="DF450F"/>
              </a:gs>
              <a:gs pos="23000">
                <a:srgbClr val="FB4505"/>
              </a:gs>
              <a:gs pos="76000">
                <a:srgbClr val="EABA4E"/>
              </a:gs>
              <a:gs pos="98000">
                <a:srgbClr val="FFFFFF"/>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1"/>
          <p:cNvSpPr>
            <a:spLocks noGrp="1"/>
          </p:cNvSpPr>
          <p:nvPr>
            <p:ph type="title" hasCustomPrompt="1"/>
          </p:nvPr>
        </p:nvSpPr>
        <p:spPr>
          <a:xfrm>
            <a:off x="304800" y="1924087"/>
            <a:ext cx="4147264" cy="2011680"/>
          </a:xfrm>
        </p:spPr>
        <p:txBody>
          <a:bodyPr anchor="b">
            <a:normAutofit/>
          </a:bodyPr>
          <a:lstStyle>
            <a:lvl1pPr algn="r">
              <a:defRPr sz="6600" b="0" cap="none" baseline="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reflection blurRad="6350" stA="55000" endA="300" endPos="45500" dir="5400000" sy="-100000" algn="bl" rotWithShape="0"/>
                </a:effectLst>
                <a:latin typeface="+mj-lt"/>
              </a:defRPr>
            </a:lvl1pPr>
          </a:lstStyle>
          <a:p>
            <a:r>
              <a:rPr lang="en-US" dirty="0" smtClean="0"/>
              <a:t>Text</a:t>
            </a:r>
            <a:endParaRPr lang="en-US" dirty="0"/>
          </a:p>
        </p:txBody>
      </p:sp>
      <p:sp>
        <p:nvSpPr>
          <p:cNvPr id="4" name="Date Placeholder 3"/>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5" name="Footer Placeholder 4"/>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6" name="Slide Number Placeholder 5"/>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
        <p:nvSpPr>
          <p:cNvPr id="3" name="Text Placeholder 2"/>
          <p:cNvSpPr>
            <a:spLocks noGrp="1"/>
          </p:cNvSpPr>
          <p:nvPr>
            <p:ph type="body" idx="1"/>
          </p:nvPr>
        </p:nvSpPr>
        <p:spPr>
          <a:xfrm>
            <a:off x="6248400" y="381000"/>
            <a:ext cx="2667000" cy="5943600"/>
          </a:xfrm>
        </p:spPr>
        <p:txBody>
          <a:bodyPr anchor="ctr"/>
          <a:lstStyle>
            <a:lvl1pPr marL="0" indent="0">
              <a:buNone/>
              <a:defRPr lang="en-US" sz="2800" kern="1200" dirty="0" smtClean="0">
                <a:solidFill>
                  <a:schemeClr val="bg2"/>
                </a:solidFill>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3" name="Text Placeholder 12"/>
          <p:cNvSpPr>
            <a:spLocks noGrp="1"/>
          </p:cNvSpPr>
          <p:nvPr>
            <p:ph type="body" sz="quarter" idx="13" hasCustomPrompt="1"/>
          </p:nvPr>
        </p:nvSpPr>
        <p:spPr>
          <a:xfrm>
            <a:off x="4379976" y="2130552"/>
            <a:ext cx="1828800" cy="1938528"/>
          </a:xfrm>
        </p:spPr>
        <p:txBody>
          <a:bodyPr>
            <a:normAutofit/>
          </a:bodyPr>
          <a:lstStyle>
            <a:lvl1pPr marL="0" algn="l" defTabSz="914400" rtl="0" eaLnBrk="1" latinLnBrk="0" hangingPunct="1">
              <a:buNone/>
              <a:defRPr lang="en-US" sz="12000" b="1" kern="1200" spc="-300" dirty="0" smtClean="0">
                <a:ln w="28575" cmpd="sng">
                  <a:solidFill>
                    <a:schemeClr val="accent1">
                      <a:tint val="3000"/>
                    </a:schemeClr>
                  </a:solidFill>
                  <a:prstDash val="solid"/>
                  <a:miter lim="800000"/>
                </a:ln>
                <a:noFill/>
                <a:effectLst>
                  <a:reflection blurRad="6350" stA="55000" endA="300" endPos="45500" dir="5400000" sy="-100000" algn="bl" rotWithShape="0"/>
                </a:effectLst>
                <a:latin typeface="+mj-lt"/>
                <a:ea typeface="+mn-ea"/>
                <a:cs typeface="Segoe UI" pitchFamily="34" charset="0"/>
              </a:defRPr>
            </a:lvl1pPr>
          </a:lstStyle>
          <a:p>
            <a:pPr lvl="0"/>
            <a:r>
              <a:rPr lang="en-US" dirty="0" smtClean="0"/>
              <a:t>#</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6" name="Footer Placeholder 5"/>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7" name="Slide Number Placeholder 6"/>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8" name="Footer Placeholder 7"/>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9" name="Slide Number Placeholder 8"/>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4" name="Footer Placeholder 3"/>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5" name="Slide Number Placeholder 4"/>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VistaDesktop">
    <p:spTree>
      <p:nvGrpSpPr>
        <p:cNvPr id="1" name=""/>
        <p:cNvGrpSpPr/>
        <p:nvPr/>
      </p:nvGrpSpPr>
      <p:grpSpPr>
        <a:xfrm>
          <a:off x="0" y="0"/>
          <a:ext cx="0" cy="0"/>
          <a:chOff x="0" y="0"/>
          <a:chExt cx="0" cy="0"/>
        </a:xfrm>
      </p:grpSpPr>
      <p:pic>
        <p:nvPicPr>
          <p:cNvPr id="2" name="Picture 1" descr="VistaBackground.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6870" indent="0" algn="ctr">
              <a:buNone/>
              <a:defRPr>
                <a:solidFill>
                  <a:schemeClr val="tx1">
                    <a:tint val="75000"/>
                  </a:schemeClr>
                </a:solidFill>
              </a:defRPr>
            </a:lvl2pPr>
            <a:lvl3pPr marL="913740" indent="0" algn="ctr">
              <a:buNone/>
              <a:defRPr>
                <a:solidFill>
                  <a:schemeClr val="tx1">
                    <a:tint val="75000"/>
                  </a:schemeClr>
                </a:solidFill>
              </a:defRPr>
            </a:lvl3pPr>
            <a:lvl4pPr marL="1370610" indent="0" algn="ctr">
              <a:buNone/>
              <a:defRPr>
                <a:solidFill>
                  <a:schemeClr val="tx1">
                    <a:tint val="75000"/>
                  </a:schemeClr>
                </a:solidFill>
              </a:defRPr>
            </a:lvl4pPr>
            <a:lvl5pPr marL="1827486" indent="0" algn="ctr">
              <a:buNone/>
              <a:defRPr>
                <a:solidFill>
                  <a:schemeClr val="tx1">
                    <a:tint val="75000"/>
                  </a:schemeClr>
                </a:solidFill>
              </a:defRPr>
            </a:lvl5pPr>
            <a:lvl6pPr marL="2284358" indent="0" algn="ctr">
              <a:buNone/>
              <a:defRPr>
                <a:solidFill>
                  <a:schemeClr val="tx1">
                    <a:tint val="75000"/>
                  </a:schemeClr>
                </a:solidFill>
              </a:defRPr>
            </a:lvl6pPr>
            <a:lvl7pPr marL="2741220" indent="0" algn="ctr">
              <a:buNone/>
              <a:defRPr>
                <a:solidFill>
                  <a:schemeClr val="tx1">
                    <a:tint val="75000"/>
                  </a:schemeClr>
                </a:solidFill>
              </a:defRPr>
            </a:lvl7pPr>
            <a:lvl8pPr marL="3198096" indent="0" algn="ctr">
              <a:buNone/>
              <a:defRPr>
                <a:solidFill>
                  <a:schemeClr val="tx1">
                    <a:tint val="75000"/>
                  </a:schemeClr>
                </a:solidFill>
              </a:defRPr>
            </a:lvl8pPr>
            <a:lvl9pPr marL="3654968" indent="0" algn="ctr">
              <a:buNone/>
              <a:defRPr>
                <a:solidFill>
                  <a:schemeClr val="tx1">
                    <a:tint val="75000"/>
                  </a:schemeClr>
                </a:solidFill>
              </a:defRPr>
            </a:lvl9pPr>
          </a:lstStyle>
          <a:p>
            <a:r>
              <a:rPr lang="en-US" altLang="zh-TW" smtClean="0"/>
              <a:t>Click to edit Master subtitle style</a:t>
            </a:r>
            <a:endParaRPr lang="en-US" dirty="0"/>
          </a:p>
        </p:txBody>
      </p:sp>
      <p:sp>
        <p:nvSpPr>
          <p:cNvPr id="7" name="Text Placeholder 6"/>
          <p:cNvSpPr>
            <a:spLocks noGrp="1"/>
          </p:cNvSpPr>
          <p:nvPr>
            <p:ph type="body" sz="quarter" idx="10" hasCustomPrompt="1"/>
          </p:nvPr>
        </p:nvSpPr>
        <p:spPr>
          <a:xfrm>
            <a:off x="381001" y="1730832"/>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pic>
        <p:nvPicPr>
          <p:cNvPr id="5" name="Picture 1"/>
          <p:cNvPicPr>
            <a:picLocks noChangeAspect="1" noChangeArrowheads="1"/>
          </p:cNvPicPr>
          <p:nvPr userDrawn="1"/>
        </p:nvPicPr>
        <p:blipFill>
          <a:blip r:embed="rId3"/>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3051"/>
            <a:ext cx="5715000" cy="5853113"/>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6" name="Footer Placeholder 5"/>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8" name="Rectangle 7"/>
          <p:cNvSpPr/>
          <p:nvPr/>
        </p:nvSpPr>
        <p:spPr>
          <a:xfrm>
            <a:off x="6096000" y="152400"/>
            <a:ext cx="2904744"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useBgFill="1">
        <p:nvSpPr>
          <p:cNvPr id="9" name="Rectangle 8"/>
          <p:cNvSpPr/>
          <p:nvPr/>
        </p:nvSpPr>
        <p:spPr>
          <a:xfrm>
            <a:off x="6019800" y="152400"/>
            <a:ext cx="762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4" name="Text Placeholder 3"/>
          <p:cNvSpPr>
            <a:spLocks noGrp="1"/>
          </p:cNvSpPr>
          <p:nvPr>
            <p:ph type="body" sz="half" idx="2"/>
          </p:nvPr>
        </p:nvSpPr>
        <p:spPr>
          <a:xfrm>
            <a:off x="6135689" y="1435100"/>
            <a:ext cx="3008313" cy="4691063"/>
          </a:xfrm>
        </p:spPr>
        <p:txBody>
          <a:bodyPr>
            <a:normAutofit/>
          </a:bodyPr>
          <a:lstStyle>
            <a:lvl1pPr marL="0" indent="0">
              <a:lnSpc>
                <a:spcPts val="2500"/>
              </a:lnSpc>
              <a:buNone/>
              <a:defRPr sz="18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2" name="Title 1"/>
          <p:cNvSpPr>
            <a:spLocks noGrp="1"/>
          </p:cNvSpPr>
          <p:nvPr>
            <p:ph type="title"/>
          </p:nvPr>
        </p:nvSpPr>
        <p:spPr>
          <a:xfrm>
            <a:off x="6135689" y="273051"/>
            <a:ext cx="3008313" cy="1162050"/>
          </a:xfrm>
        </p:spPr>
        <p:txBody>
          <a:bodyPr anchor="b">
            <a:normAutofit/>
          </a:bodyPr>
          <a:lstStyle>
            <a:lvl1pPr algn="l">
              <a:defRPr sz="2400" b="1">
                <a:solidFill>
                  <a:schemeClr val="bg2"/>
                </a:solidFill>
              </a:defRPr>
            </a:lvl1pPr>
          </a:lstStyle>
          <a:p>
            <a:r>
              <a:rPr lang="en-US" altLang="zh-TW" smtClean="0"/>
              <a:t>Click to edit Master title style</a:t>
            </a:r>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pPr algn="ctr" rtl="0"/>
            <a:fld id="{2061BBAA-2DB1-4D22-B950-86563F5EF931}" type="slidenum">
              <a:rPr lang="en-US" sz="1100" kern="1200" smtClean="0">
                <a:solidFill>
                  <a:srgbClr val="E0E0D1"/>
                </a:solidFill>
                <a:latin typeface="Franklin Gothic Book"/>
                <a:ea typeface="+mn-ea"/>
                <a:cs typeface="+mn-cs"/>
              </a:rPr>
              <a:pPr algn="ctr" rtl="0"/>
              <a:t>‹#›</a:t>
            </a:fld>
            <a:endParaRPr lang="en-US" sz="1100" kern="1200">
              <a:solidFill>
                <a:srgbClr val="E0E0D1"/>
              </a:solidFill>
              <a:latin typeface="Franklin Gothic Book"/>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1"/>
            <a:ext cx="3048000" cy="1524000"/>
          </a:xfrm>
        </p:spPr>
        <p:txBody>
          <a:bodyPr anchor="b"/>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66322" y="75677"/>
            <a:ext cx="5563601" cy="6199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5715000" y="1828800"/>
            <a:ext cx="3048000" cy="205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6" name="Footer Placeholder 5"/>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7" name="Slide Number Placeholder 6"/>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B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5" name="Date Placeholder 4"/>
          <p:cNvSpPr>
            <a:spLocks noGrp="1"/>
          </p:cNvSpPr>
          <p:nvPr>
            <p:ph type="dt" sz="half" idx="10"/>
          </p:nvPr>
        </p:nvSpPr>
        <p:spPr/>
        <p:txBody>
          <a:bodyPr/>
          <a:lstStyle/>
          <a:p>
            <a:pPr algn="r" rtl="0"/>
            <a:fld id="{E0CEEAE8-DBD1-4C33-AEA6-8DEED21E3D9B}"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6" name="Footer Placeholder 5"/>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7" name="Slide Number Placeholder 6"/>
          <p:cNvSpPr>
            <a:spLocks noGrp="1"/>
          </p:cNvSpPr>
          <p:nvPr>
            <p:ph type="sldNum" sz="quarter" idx="12"/>
          </p:nvPr>
        </p:nvSpPr>
        <p:spPr/>
        <p:txBody>
          <a:bodyPr/>
          <a:lstStyle/>
          <a:p>
            <a:pPr algn="ctr" rtl="0"/>
            <a:fld id="{2061BBAA-2DB1-4D22-B950-86563F5EF931}"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
        <p:nvSpPr>
          <p:cNvPr id="12" name="Text Placeholder 11"/>
          <p:cNvSpPr>
            <a:spLocks noGrp="1"/>
          </p:cNvSpPr>
          <p:nvPr>
            <p:ph type="body" sz="quarter" idx="13"/>
          </p:nvPr>
        </p:nvSpPr>
        <p:spPr>
          <a:xfrm>
            <a:off x="457200" y="1755648"/>
            <a:ext cx="4023360" cy="2133600"/>
          </a:xfrm>
        </p:spPr>
        <p:txBody>
          <a:bodyPr/>
          <a:lstStyle>
            <a:lvl1pPr marL="0" indent="0">
              <a:buNone/>
              <a:defRPr>
                <a:latin typeface="+mj-lt"/>
              </a:defRPr>
            </a:lvl1pPr>
            <a:lvl2pPr marL="182880">
              <a:spcBef>
                <a:spcPts val="200"/>
              </a:spcBef>
              <a:defRPr sz="2000"/>
            </a:lvl2pPr>
            <a:lvl3pPr marL="365760">
              <a:spcBef>
                <a:spcPts val="200"/>
              </a:spcBef>
              <a:defRPr sz="1800"/>
            </a:lvl3pPr>
            <a:lvl4pPr marL="548640">
              <a:spcBef>
                <a:spcPts val="200"/>
              </a:spcBef>
              <a:defRPr sz="1600"/>
            </a:lvl4pPr>
            <a:lvl5pPr marL="731520">
              <a:spcBef>
                <a:spcPts val="200"/>
              </a:spcBef>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4" name="Text Placeholder 11"/>
          <p:cNvSpPr>
            <a:spLocks noGrp="1"/>
          </p:cNvSpPr>
          <p:nvPr>
            <p:ph type="body" sz="quarter" idx="14"/>
          </p:nvPr>
        </p:nvSpPr>
        <p:spPr>
          <a:xfrm>
            <a:off x="4724400" y="1755648"/>
            <a:ext cx="4023360" cy="2133600"/>
          </a:xfrm>
        </p:spPr>
        <p:txBody>
          <a:bodyPr/>
          <a:lstStyle>
            <a:lvl1pPr marL="0" indent="0">
              <a:buNone/>
              <a:defRPr>
                <a:latin typeface="+mj-lt"/>
              </a:defRPr>
            </a:lvl1pPr>
            <a:lvl2pPr marL="182880">
              <a:spcBef>
                <a:spcPts val="200"/>
              </a:spcBef>
              <a:defRPr sz="2000"/>
            </a:lvl2pPr>
            <a:lvl3pPr marL="365760">
              <a:spcBef>
                <a:spcPts val="200"/>
              </a:spcBef>
              <a:defRPr sz="1800"/>
            </a:lvl3pPr>
            <a:lvl4pPr marL="548640">
              <a:spcBef>
                <a:spcPts val="200"/>
              </a:spcBef>
              <a:defRPr sz="1600"/>
            </a:lvl4pPr>
            <a:lvl5pPr marL="731520">
              <a:spcBef>
                <a:spcPts val="200"/>
              </a:spcBef>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5" name="Text Placeholder 11"/>
          <p:cNvSpPr>
            <a:spLocks noGrp="1"/>
          </p:cNvSpPr>
          <p:nvPr>
            <p:ph type="body" sz="quarter" idx="15"/>
          </p:nvPr>
        </p:nvSpPr>
        <p:spPr>
          <a:xfrm>
            <a:off x="457200" y="4038601"/>
            <a:ext cx="8305800" cy="2209800"/>
          </a:xfrm>
        </p:spPr>
        <p:txBody>
          <a:bodyPr/>
          <a:lstStyle>
            <a:lvl1pPr marL="0" indent="0">
              <a:buNone/>
              <a:defRPr>
                <a:latin typeface="+mj-lt"/>
              </a:defRPr>
            </a:lvl1pPr>
            <a:lvl2pPr marL="182880">
              <a:spcBef>
                <a:spcPts val="200"/>
              </a:spcBef>
              <a:defRPr sz="2000"/>
            </a:lvl2pPr>
            <a:lvl3pPr marL="365760">
              <a:spcBef>
                <a:spcPts val="200"/>
              </a:spcBef>
              <a:defRPr sz="1800"/>
            </a:lvl3pPr>
            <a:lvl4pPr marL="548640">
              <a:spcBef>
                <a:spcPts val="200"/>
              </a:spcBef>
              <a:defRPr sz="1600"/>
            </a:lvl4pPr>
            <a:lvl5pPr marL="731520">
              <a:spcBef>
                <a:spcPts val="200"/>
              </a:spcBef>
              <a:defRPr sz="16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esktop">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17" name="Rectangle 2"/>
          <p:cNvSpPr>
            <a:spLocks noGrp="1"/>
          </p:cNvSpPr>
          <p:nvPr>
            <p:ph type="title"/>
          </p:nvPr>
        </p:nvSpPr>
        <p:spPr/>
        <p:txBody>
          <a:bodyPr/>
          <a:lstStyle/>
          <a:p>
            <a:r>
              <a:rPr lang="en-US" altLang="zh-TW" smtClean="0"/>
              <a:t>Click to edit Master title style</a:t>
            </a:r>
            <a:endParaRPr lang="en-US"/>
          </a:p>
        </p:txBody>
      </p:sp>
      <p:sp>
        <p:nvSpPr>
          <p:cNvPr id="29" name="Rectangle 3"/>
          <p:cNvSpPr>
            <a:spLocks noGrp="1"/>
          </p:cNvSpPr>
          <p:nvPr>
            <p:ph type="body"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14" name="Rectangle 4"/>
          <p:cNvSpPr>
            <a:spLocks noGrp="1"/>
          </p:cNvSpPr>
          <p:nvPr>
            <p:ph type="dt" sz="half" idx="10"/>
          </p:nvPr>
        </p:nvSpPr>
        <p:spPr bwMode="auto">
          <a:xfrm>
            <a:off x="457200" y="6245225"/>
            <a:ext cx="2133600" cy="476250"/>
          </a:xfrm>
          <a:prstGeom prst="rect">
            <a:avLst/>
          </a:prstGeom>
          <a:noFill/>
          <a:ln w="9525" cap="flat" cmpd="sng" algn="ctr">
            <a:noFill/>
            <a:prstDash val="solid"/>
            <a:miter lim="800000"/>
            <a:headEnd type="none" w="med" len="med"/>
            <a:tailEnd type="none" w="med" len="med"/>
          </a:ln>
          <a:effectLst/>
        </p:spPr>
        <p:txBody>
          <a:bodyPr/>
          <a:lstStyle>
            <a:lvl1pPr>
              <a:defRPr kern="0">
                <a:solidFill>
                  <a:schemeClr val="tx1">
                    <a:alpha val="100000"/>
                  </a:schemeClr>
                </a:solidFill>
                <a:latin typeface="Arial"/>
              </a:defRPr>
            </a:lvl1pPr>
          </a:lstStyle>
          <a:p>
            <a:pPr algn="r" rtl="0">
              <a:defRPr/>
            </a:pPr>
            <a:endParaRPr lang="en-US" sz="1050">
              <a:solidFill>
                <a:prstClr val="black">
                  <a:alpha val="100000"/>
                </a:prstClr>
              </a:solidFill>
              <a:ea typeface="+mn-ea"/>
              <a:cs typeface="+mn-cs"/>
            </a:endParaRPr>
          </a:p>
        </p:txBody>
      </p:sp>
      <p:sp>
        <p:nvSpPr>
          <p:cNvPr id="8" name="Rectangle 5"/>
          <p:cNvSpPr>
            <a:spLocks noGrp="1"/>
          </p:cNvSpPr>
          <p:nvPr>
            <p:ph type="ftr" sz="quarter" idx="11"/>
          </p:nvPr>
        </p:nvSpPr>
        <p:spPr bwMode="auto">
          <a:xfrm>
            <a:off x="3124200" y="6245225"/>
            <a:ext cx="2895600" cy="476250"/>
          </a:xfrm>
          <a:prstGeom prst="rect">
            <a:avLst/>
          </a:prstGeom>
          <a:noFill/>
          <a:ln w="9525" cap="flat" cmpd="sng" algn="ctr">
            <a:noFill/>
            <a:prstDash val="solid"/>
            <a:miter lim="800000"/>
            <a:headEnd type="none" w="med" len="med"/>
            <a:tailEnd type="none" w="med" len="med"/>
          </a:ln>
          <a:effectLst/>
        </p:spPr>
        <p:txBody>
          <a:bodyPr/>
          <a:lstStyle>
            <a:lvl1pPr>
              <a:defRPr kern="0">
                <a:solidFill>
                  <a:schemeClr val="tx1">
                    <a:alpha val="100000"/>
                  </a:schemeClr>
                </a:solidFill>
                <a:latin typeface="Arial"/>
              </a:defRPr>
            </a:lvl1pPr>
          </a:lstStyle>
          <a:p>
            <a:pPr algn="l" rtl="0">
              <a:defRPr/>
            </a:pPr>
            <a:endParaRPr lang="en-US" sz="1000">
              <a:solidFill>
                <a:prstClr val="black">
                  <a:alpha val="100000"/>
                </a:prstClr>
              </a:solidFill>
              <a:ea typeface="+mn-ea"/>
              <a:cs typeface="+mn-cs"/>
            </a:endParaRPr>
          </a:p>
        </p:txBody>
      </p:sp>
      <p:sp>
        <p:nvSpPr>
          <p:cNvPr id="11" name="Rectangle 6"/>
          <p:cNvSpPr>
            <a:spLocks noGrp="1"/>
          </p:cNvSpPr>
          <p:nvPr>
            <p:ph type="sldNum" sz="quarter" idx="12"/>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a:lstStyle>
            <a:lvl1pPr>
              <a:defRPr kern="0">
                <a:solidFill>
                  <a:schemeClr val="tx1">
                    <a:alpha val="100000"/>
                  </a:schemeClr>
                </a:solidFill>
                <a:latin typeface="Arial"/>
              </a:defRPr>
            </a:lvl1pPr>
          </a:lstStyle>
          <a:p>
            <a:pPr algn="ctr" rtl="0">
              <a:defRPr/>
            </a:pPr>
            <a:fld id="{F80B6EEE-2E7D-4F78-8A64-E05C3822D485}" type="slidenum">
              <a:rPr lang="en-US" altLang="x-none" sz="1100">
                <a:solidFill>
                  <a:prstClr val="black">
                    <a:alpha val="100000"/>
                  </a:prstClr>
                </a:solidFill>
                <a:ea typeface="+mn-ea"/>
                <a:cs typeface="+mn-cs"/>
              </a:rPr>
              <a:pPr algn="ctr" rtl="0">
                <a:defRPr/>
              </a:pPr>
              <a:t>‹#›</a:t>
            </a:fld>
            <a:endParaRPr lang="en-US" sz="1100">
              <a:solidFill>
                <a:prstClr val="black">
                  <a:alpha val="100000"/>
                </a:prstClr>
              </a:solidFill>
              <a:ea typeface="+mn-ea"/>
              <a:cs typeface="+mn-cs"/>
            </a:endParaRPr>
          </a:p>
        </p:txBody>
      </p:sp>
      <p:sp>
        <p:nvSpPr>
          <p:cNvPr id="7" name="Rectangle 4"/>
          <p:cNvSpPr>
            <a:spLocks noGrp="1" noChangeArrowheads="1"/>
          </p:cNvSpPr>
          <p:nvPr>
            <p:ph type="dt" sz="half" idx="13"/>
          </p:nvPr>
        </p:nvSpPr>
        <p:spPr>
          <a:xfrm>
            <a:off x="4330700" y="6642100"/>
            <a:ext cx="1670050" cy="249238"/>
          </a:xfrm>
          <a:prstGeom prst="rect">
            <a:avLst/>
          </a:prstGeom>
          <a:ln/>
        </p:spPr>
        <p:txBody>
          <a:bodyPr/>
          <a:lstStyle>
            <a:lvl1pPr>
              <a:defRPr/>
            </a:lvl1pPr>
          </a:lstStyle>
          <a:p>
            <a:pPr algn="r" rtl="0"/>
            <a:fld id="{E0CEEAE8-DBD1-4C33-AEA6-8DEED21E3D9B}" type="datetimeFigureOut">
              <a:rPr lang="en-US" sz="1050" kern="1200" smtClean="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9" name="Rectangle 5"/>
          <p:cNvSpPr>
            <a:spLocks noGrp="1" noChangeArrowheads="1"/>
          </p:cNvSpPr>
          <p:nvPr>
            <p:ph type="ftr" sz="quarter" idx="14"/>
          </p:nvPr>
        </p:nvSpPr>
        <p:spPr>
          <a:xfrm>
            <a:off x="152400" y="6629400"/>
            <a:ext cx="4114800" cy="152400"/>
          </a:xfrm>
          <a:prstGeom prst="rect">
            <a:avLst/>
          </a:prstGeom>
          <a:ln/>
        </p:spPr>
        <p:txBody>
          <a:bodyPr/>
          <a:lstStyle>
            <a:lvl1pPr>
              <a:defRPr/>
            </a:lvl1pPr>
          </a:lstStyle>
          <a:p>
            <a:pPr algn="l" rtl="0"/>
            <a:endParaRPr lang="en-US" sz="1000" kern="1200">
              <a:solidFill>
                <a:srgbClr val="524F43"/>
              </a:solidFill>
              <a:latin typeface="Franklin Gothic Book"/>
              <a:ea typeface="+mn-ea"/>
              <a:cs typeface="+mn-cs"/>
            </a:endParaRPr>
          </a:p>
        </p:txBody>
      </p:sp>
      <p:sp>
        <p:nvSpPr>
          <p:cNvPr id="10" name="Rectangle 6"/>
          <p:cNvSpPr>
            <a:spLocks noGrp="1" noChangeArrowheads="1"/>
          </p:cNvSpPr>
          <p:nvPr>
            <p:ph type="sldNum" sz="quarter" idx="15"/>
          </p:nvPr>
        </p:nvSpPr>
        <p:spPr>
          <a:xfrm>
            <a:off x="7246938" y="6623050"/>
            <a:ext cx="1905000" cy="228600"/>
          </a:xfrm>
          <a:prstGeom prst="rect">
            <a:avLst/>
          </a:prstGeom>
          <a:ln/>
        </p:spPr>
        <p:txBody>
          <a:bodyPr/>
          <a:lstStyle>
            <a:lvl1pPr>
              <a:defRPr/>
            </a:lvl1pPr>
          </a:lstStyle>
          <a:p>
            <a:pPr algn="ctr" rtl="0"/>
            <a:fld id="{2061BBAA-2DB1-4D22-B950-86563F5EF931}" type="slidenum">
              <a:rPr lang="en-US" sz="1100" kern="1200" smtClean="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pPr algn="r" rtl="0"/>
            <a:fld id="{CA21D232-05B0-4D01-8E0E-C564B3447C81}" type="datetimeFigureOut">
              <a:rPr lang="en-US" sz="1050" kern="1200">
                <a:solidFill>
                  <a:srgbClr val="524F43"/>
                </a:solidFill>
                <a:latin typeface="Franklin Gothic Book"/>
                <a:ea typeface="+mn-ea"/>
                <a:cs typeface="+mn-cs"/>
              </a:rPr>
              <a:pPr algn="r" rtl="0"/>
              <a:t>10/12/2008</a:t>
            </a:fld>
            <a:endParaRPr lang="en-US" sz="1050" kern="1200">
              <a:solidFill>
                <a:srgbClr val="524F43"/>
              </a:solidFill>
              <a:latin typeface="Franklin Gothic Book"/>
              <a:ea typeface="+mn-ea"/>
              <a:cs typeface="+mn-cs"/>
            </a:endParaRPr>
          </a:p>
        </p:txBody>
      </p:sp>
      <p:sp>
        <p:nvSpPr>
          <p:cNvPr id="5" name="Footer Placeholder 4"/>
          <p:cNvSpPr>
            <a:spLocks noGrp="1"/>
          </p:cNvSpPr>
          <p:nvPr>
            <p:ph type="ftr" sz="quarter" idx="11"/>
          </p:nvPr>
        </p:nvSpPr>
        <p:spPr/>
        <p:txBody>
          <a:bodyPr/>
          <a:lstStyle/>
          <a:p>
            <a:pPr algn="l" rtl="0"/>
            <a:endParaRPr lang="en-US" sz="1000" kern="1200">
              <a:solidFill>
                <a:srgbClr val="524F43"/>
              </a:solidFill>
              <a:latin typeface="Franklin Gothic Book"/>
              <a:ea typeface="+mn-ea"/>
              <a:cs typeface="+mn-cs"/>
            </a:endParaRPr>
          </a:p>
        </p:txBody>
      </p:sp>
      <p:sp>
        <p:nvSpPr>
          <p:cNvPr id="6" name="Slide Number Placeholder 5"/>
          <p:cNvSpPr>
            <a:spLocks noGrp="1"/>
          </p:cNvSpPr>
          <p:nvPr>
            <p:ph type="sldNum" sz="quarter" idx="12"/>
          </p:nvPr>
        </p:nvSpPr>
        <p:spPr/>
        <p:txBody>
          <a:bodyPr/>
          <a:lstStyle/>
          <a:p>
            <a:pPr algn="ctr" rtl="0"/>
            <a:fld id="{BAB8C687-8A6F-4172-9E92-16685BD68089}" type="slidenum">
              <a:rPr lang="en-US" sz="1100" kern="1200">
                <a:solidFill>
                  <a:srgbClr val="524F43"/>
                </a:solidFill>
                <a:latin typeface="Franklin Gothic Book"/>
                <a:ea typeface="+mn-ea"/>
                <a:cs typeface="+mn-cs"/>
              </a:rPr>
              <a:pPr algn="ctr" rtl="0"/>
              <a:t>‹#›</a:t>
            </a:fld>
            <a:endParaRPr lang="en-US" sz="1100" kern="1200">
              <a:solidFill>
                <a:srgbClr val="524F43"/>
              </a:solidFill>
              <a:latin typeface="Franklin Gothic Book"/>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6.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jpe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5.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6.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eaLnBrk="0" hangingPunct="0">
              <a:defRPr/>
            </a:pPr>
            <a:endParaRPr kumimoji="0" lang="en-US" sz="2800" dirty="0">
              <a:solidFill>
                <a:schemeClr val="tx1"/>
              </a:solidFill>
              <a:effectLst>
                <a:outerShdw blurRad="38100" dist="38100" dir="2700000" algn="tl">
                  <a:srgbClr val="000000">
                    <a:alpha val="43137"/>
                  </a:srgbClr>
                </a:outerShdw>
              </a:effectLst>
            </a:endParaRPr>
          </a:p>
        </p:txBody>
      </p:sp>
      <p:sp>
        <p:nvSpPr>
          <p:cNvPr id="2" name="Title Placeholder 1"/>
          <p:cNvSpPr>
            <a:spLocks noGrp="1"/>
          </p:cNvSpPr>
          <p:nvPr>
            <p:ph type="title"/>
          </p:nvPr>
        </p:nvSpPr>
        <p:spPr>
          <a:xfrm>
            <a:off x="368300" y="220663"/>
            <a:ext cx="8382000" cy="609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078" name="Text Placeholder 2"/>
          <p:cNvSpPr>
            <a:spLocks noGrp="1"/>
          </p:cNvSpPr>
          <p:nvPr>
            <p:ph type="body" idx="1"/>
          </p:nvPr>
        </p:nvSpPr>
        <p:spPr bwMode="auto">
          <a:xfrm>
            <a:off x="366713" y="1347788"/>
            <a:ext cx="8407400" cy="1854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dk1" tx1="lt1" bg2="dk2" tx2="lt2" accent1="accent1" accent2="accent2" accent3="accent3" accent4="accent4" accent5="accent5" accent6="accent6" hlink="hlink" folHlink="folHlink"/>
  <p:sldLayoutIdLst>
    <p:sldLayoutId id="2147483715" r:id="rId1"/>
    <p:sldLayoutId id="2147483710" r:id="rId2"/>
    <p:sldLayoutId id="2147483716" r:id="rId3"/>
    <p:sldLayoutId id="2147483711" r:id="rId4"/>
    <p:sldLayoutId id="2147483712" r:id="rId5"/>
    <p:sldLayoutId id="2147483713" r:id="rId6"/>
  </p:sldLayoutIdLst>
  <p:transition>
    <p:fade/>
  </p:transition>
  <p:txStyles>
    <p:titleStyle>
      <a:lvl1pPr algn="l" defTabSz="912813" rtl="0" eaLnBrk="0" fontAlgn="base" hangingPunct="0">
        <a:lnSpc>
          <a:spcPct val="90000"/>
        </a:lnSpc>
        <a:spcBef>
          <a:spcPct val="0"/>
        </a:spcBef>
        <a:spcAft>
          <a:spcPct val="0"/>
        </a:spcAft>
        <a:defRPr lang="en-US" sz="4000" kern="1200" spc="-125" dirty="0">
          <a:ln w="3175">
            <a:noFill/>
          </a:ln>
          <a:solidFill>
            <a:schemeClr val="bg1"/>
          </a:solidFill>
          <a:latin typeface="+mj-lt"/>
          <a:ea typeface="+mj-ea"/>
          <a:cs typeface="+mj-cs"/>
        </a:defRPr>
      </a:lvl1pPr>
      <a:lvl2pPr algn="l" defTabSz="912813" rtl="0" eaLnBrk="0" fontAlgn="base" hangingPunct="0">
        <a:lnSpc>
          <a:spcPct val="90000"/>
        </a:lnSpc>
        <a:spcBef>
          <a:spcPct val="0"/>
        </a:spcBef>
        <a:spcAft>
          <a:spcPct val="0"/>
        </a:spcAft>
        <a:defRPr sz="4000">
          <a:solidFill>
            <a:schemeClr val="bg1"/>
          </a:solidFill>
          <a:latin typeface="Arial" pitchFamily="34" charset="0"/>
        </a:defRPr>
      </a:lvl2pPr>
      <a:lvl3pPr algn="l" defTabSz="912813" rtl="0" eaLnBrk="0" fontAlgn="base" hangingPunct="0">
        <a:lnSpc>
          <a:spcPct val="90000"/>
        </a:lnSpc>
        <a:spcBef>
          <a:spcPct val="0"/>
        </a:spcBef>
        <a:spcAft>
          <a:spcPct val="0"/>
        </a:spcAft>
        <a:defRPr sz="4000">
          <a:solidFill>
            <a:schemeClr val="bg1"/>
          </a:solidFill>
          <a:latin typeface="Arial" pitchFamily="34" charset="0"/>
        </a:defRPr>
      </a:lvl3pPr>
      <a:lvl4pPr algn="l" defTabSz="912813" rtl="0" eaLnBrk="0" fontAlgn="base" hangingPunct="0">
        <a:lnSpc>
          <a:spcPct val="90000"/>
        </a:lnSpc>
        <a:spcBef>
          <a:spcPct val="0"/>
        </a:spcBef>
        <a:spcAft>
          <a:spcPct val="0"/>
        </a:spcAft>
        <a:defRPr sz="4000">
          <a:solidFill>
            <a:schemeClr val="bg1"/>
          </a:solidFill>
          <a:latin typeface="Arial" pitchFamily="34" charset="0"/>
        </a:defRPr>
      </a:lvl4pPr>
      <a:lvl5pPr algn="l" defTabSz="912813" rtl="0" eaLnBrk="0" fontAlgn="base" hangingPunct="0">
        <a:lnSpc>
          <a:spcPct val="90000"/>
        </a:lnSpc>
        <a:spcBef>
          <a:spcPct val="0"/>
        </a:spcBef>
        <a:spcAft>
          <a:spcPct val="0"/>
        </a:spcAft>
        <a:defRPr sz="4000">
          <a:solidFill>
            <a:schemeClr val="bg1"/>
          </a:solidFill>
          <a:latin typeface="Arial" pitchFamily="34" charset="0"/>
        </a:defRPr>
      </a:lvl5pPr>
      <a:lvl6pPr marL="457200" algn="l" defTabSz="912813" rtl="0" fontAlgn="base">
        <a:lnSpc>
          <a:spcPct val="90000"/>
        </a:lnSpc>
        <a:spcBef>
          <a:spcPct val="0"/>
        </a:spcBef>
        <a:spcAft>
          <a:spcPct val="0"/>
        </a:spcAft>
        <a:defRPr sz="4000">
          <a:solidFill>
            <a:schemeClr val="bg1"/>
          </a:solidFill>
          <a:latin typeface="Arial" pitchFamily="34" charset="0"/>
        </a:defRPr>
      </a:lvl6pPr>
      <a:lvl7pPr marL="914400" algn="l" defTabSz="912813" rtl="0" fontAlgn="base">
        <a:lnSpc>
          <a:spcPct val="90000"/>
        </a:lnSpc>
        <a:spcBef>
          <a:spcPct val="0"/>
        </a:spcBef>
        <a:spcAft>
          <a:spcPct val="0"/>
        </a:spcAft>
        <a:defRPr sz="4000">
          <a:solidFill>
            <a:schemeClr val="bg1"/>
          </a:solidFill>
          <a:latin typeface="Arial" pitchFamily="34" charset="0"/>
        </a:defRPr>
      </a:lvl7pPr>
      <a:lvl8pPr marL="1371600" algn="l" defTabSz="912813" rtl="0" fontAlgn="base">
        <a:lnSpc>
          <a:spcPct val="90000"/>
        </a:lnSpc>
        <a:spcBef>
          <a:spcPct val="0"/>
        </a:spcBef>
        <a:spcAft>
          <a:spcPct val="0"/>
        </a:spcAft>
        <a:defRPr sz="4000">
          <a:solidFill>
            <a:schemeClr val="bg1"/>
          </a:solidFill>
          <a:latin typeface="Arial" pitchFamily="34" charset="0"/>
        </a:defRPr>
      </a:lvl8pPr>
      <a:lvl9pPr marL="1828800" algn="l" defTabSz="912813" rtl="0" fontAlgn="base">
        <a:lnSpc>
          <a:spcPct val="90000"/>
        </a:lnSpc>
        <a:spcBef>
          <a:spcPct val="0"/>
        </a:spcBef>
        <a:spcAft>
          <a:spcPct val="0"/>
        </a:spcAft>
        <a:defRPr sz="4000">
          <a:solidFill>
            <a:schemeClr val="bg1"/>
          </a:solidFill>
          <a:latin typeface="Arial" pitchFamily="34" charset="0"/>
        </a:defRPr>
      </a:lvl9pPr>
    </p:titleStyle>
    <p:bodyStyle>
      <a:lvl1pPr marL="384175" indent="-384175" algn="l" defTabSz="912813" rtl="0" eaLnBrk="0" fontAlgn="base" hangingPunct="0">
        <a:lnSpc>
          <a:spcPct val="90000"/>
        </a:lnSpc>
        <a:spcBef>
          <a:spcPts val="700"/>
        </a:spcBef>
        <a:spcAft>
          <a:spcPct val="0"/>
        </a:spcAft>
        <a:buBlip>
          <a:blip r:embed="rId9"/>
        </a:buBlip>
        <a:defRPr sz="2800" kern="1200">
          <a:solidFill>
            <a:schemeClr val="tx1"/>
          </a:solidFill>
          <a:latin typeface="+mj-lt"/>
          <a:ea typeface="+mn-ea"/>
          <a:cs typeface="+mn-cs"/>
        </a:defRPr>
      </a:lvl1pPr>
      <a:lvl2pPr marL="738188" indent="-361950" algn="l" defTabSz="912813" rtl="0" eaLnBrk="0" fontAlgn="base" hangingPunct="0">
        <a:lnSpc>
          <a:spcPct val="90000"/>
        </a:lnSpc>
        <a:spcBef>
          <a:spcPts val="700"/>
        </a:spcBef>
        <a:spcAft>
          <a:spcPct val="0"/>
        </a:spcAft>
        <a:buBlip>
          <a:blip r:embed="rId9"/>
        </a:buBlip>
        <a:defRPr sz="2400" kern="1200">
          <a:solidFill>
            <a:schemeClr val="tx1"/>
          </a:solidFill>
          <a:latin typeface="+mj-lt"/>
          <a:ea typeface="+mn-ea"/>
          <a:cs typeface="+mn-cs"/>
        </a:defRPr>
      </a:lvl2pPr>
      <a:lvl3pPr marL="1101725" indent="-347663" algn="l" defTabSz="912813" rtl="0" eaLnBrk="0" fontAlgn="base" hangingPunct="0">
        <a:lnSpc>
          <a:spcPct val="90000"/>
        </a:lnSpc>
        <a:spcBef>
          <a:spcPts val="700"/>
        </a:spcBef>
        <a:spcAft>
          <a:spcPct val="0"/>
        </a:spcAft>
        <a:buBlip>
          <a:blip r:embed="rId9"/>
        </a:buBlip>
        <a:defRPr sz="2000" kern="1200">
          <a:solidFill>
            <a:schemeClr val="tx1"/>
          </a:solidFill>
          <a:latin typeface="+mj-lt"/>
          <a:ea typeface="+mn-ea"/>
          <a:cs typeface="+mn-cs"/>
        </a:defRPr>
      </a:lvl3pPr>
      <a:lvl4pPr marL="1419225" indent="-317500" algn="l" defTabSz="912813" rtl="0" eaLnBrk="0" fontAlgn="base" hangingPunct="0">
        <a:lnSpc>
          <a:spcPct val="90000"/>
        </a:lnSpc>
        <a:spcBef>
          <a:spcPts val="700"/>
        </a:spcBef>
        <a:spcAft>
          <a:spcPct val="0"/>
        </a:spcAft>
        <a:buBlip>
          <a:blip r:embed="rId9"/>
        </a:buBlip>
        <a:defRPr sz="2000" kern="1200">
          <a:solidFill>
            <a:schemeClr val="tx1"/>
          </a:solidFill>
          <a:latin typeface="+mj-lt"/>
          <a:ea typeface="+mn-ea"/>
          <a:cs typeface="+mn-cs"/>
        </a:defRPr>
      </a:lvl4pPr>
      <a:lvl5pPr marL="1760538" indent="-317500" algn="l" defTabSz="912813" rtl="0" eaLnBrk="0" fontAlgn="base" hangingPunct="0">
        <a:lnSpc>
          <a:spcPct val="90000"/>
        </a:lnSpc>
        <a:spcBef>
          <a:spcPts val="700"/>
        </a:spcBef>
        <a:spcAft>
          <a:spcPct val="0"/>
        </a:spcAft>
        <a:buBlip>
          <a:blip r:embed="rId9"/>
        </a:buBlip>
        <a:defRPr sz="2000" kern="1200">
          <a:solidFill>
            <a:schemeClr val="tx1"/>
          </a:solidFill>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2880"/>
            <a:ext cx="8382000" cy="2135969"/>
          </a:xfrm>
          <a:prstGeom prst="rect">
            <a:avLst/>
          </a:prstGeom>
        </p:spPr>
        <p:txBody>
          <a:bodyPr vert="horz" lIns="0" tIns="0" rIns="0" bIns="0" rtlCol="0">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14" r:id="rId12"/>
  </p:sldLayoutIdLst>
  <p:transition>
    <p:wipe dir="r"/>
  </p:transition>
  <p:timing>
    <p:tnLst>
      <p:par>
        <p:cTn id="1" dur="indefinite" restart="never" nodeType="tmRoot"/>
      </p:par>
    </p:tnLst>
  </p:timing>
  <p:txStyles>
    <p:titleStyle>
      <a:lvl1pPr algn="l" defTabSz="913740"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603" indent="-396603" algn="l" defTabSz="913740"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3777" indent="-396603" algn="l" defTabSz="913740"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038" indent="-344255" algn="l" defTabSz="913740"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3866" indent="-345837" algn="l" defTabSz="913740"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0196" indent="-336323" algn="l" defTabSz="913740"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2799"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60"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34"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10" indent="-228438" algn="l" defTabSz="9137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0" rtl="0" eaLnBrk="1" latinLnBrk="0" hangingPunct="1">
        <a:defRPr sz="1800" kern="1200">
          <a:solidFill>
            <a:schemeClr val="tx1"/>
          </a:solidFill>
          <a:latin typeface="+mn-lt"/>
          <a:ea typeface="+mn-ea"/>
          <a:cs typeface="+mn-cs"/>
        </a:defRPr>
      </a:lvl1pPr>
      <a:lvl2pPr marL="456870" algn="l" defTabSz="913740" rtl="0" eaLnBrk="1" latinLnBrk="0" hangingPunct="1">
        <a:defRPr sz="1800" kern="1200">
          <a:solidFill>
            <a:schemeClr val="tx1"/>
          </a:solidFill>
          <a:latin typeface="+mn-lt"/>
          <a:ea typeface="+mn-ea"/>
          <a:cs typeface="+mn-cs"/>
        </a:defRPr>
      </a:lvl2pPr>
      <a:lvl3pPr marL="913740" algn="l" defTabSz="913740" rtl="0" eaLnBrk="1" latinLnBrk="0" hangingPunct="1">
        <a:defRPr sz="1800" kern="1200">
          <a:solidFill>
            <a:schemeClr val="tx1"/>
          </a:solidFill>
          <a:latin typeface="+mn-lt"/>
          <a:ea typeface="+mn-ea"/>
          <a:cs typeface="+mn-cs"/>
        </a:defRPr>
      </a:lvl3pPr>
      <a:lvl4pPr marL="1370610" algn="l" defTabSz="913740" rtl="0" eaLnBrk="1" latinLnBrk="0" hangingPunct="1">
        <a:defRPr sz="1800" kern="1200">
          <a:solidFill>
            <a:schemeClr val="tx1"/>
          </a:solidFill>
          <a:latin typeface="+mn-lt"/>
          <a:ea typeface="+mn-ea"/>
          <a:cs typeface="+mn-cs"/>
        </a:defRPr>
      </a:lvl4pPr>
      <a:lvl5pPr marL="1827486" algn="l" defTabSz="913740" rtl="0" eaLnBrk="1" latinLnBrk="0" hangingPunct="1">
        <a:defRPr sz="1800" kern="1200">
          <a:solidFill>
            <a:schemeClr val="tx1"/>
          </a:solidFill>
          <a:latin typeface="+mn-lt"/>
          <a:ea typeface="+mn-ea"/>
          <a:cs typeface="+mn-cs"/>
        </a:defRPr>
      </a:lvl5pPr>
      <a:lvl6pPr marL="2284358" algn="l" defTabSz="913740" rtl="0" eaLnBrk="1" latinLnBrk="0" hangingPunct="1">
        <a:defRPr sz="1800" kern="1200">
          <a:solidFill>
            <a:schemeClr val="tx1"/>
          </a:solidFill>
          <a:latin typeface="+mn-lt"/>
          <a:ea typeface="+mn-ea"/>
          <a:cs typeface="+mn-cs"/>
        </a:defRPr>
      </a:lvl6pPr>
      <a:lvl7pPr marL="2741220" algn="l" defTabSz="913740" rtl="0" eaLnBrk="1" latinLnBrk="0" hangingPunct="1">
        <a:defRPr sz="1800" kern="1200">
          <a:solidFill>
            <a:schemeClr val="tx1"/>
          </a:solidFill>
          <a:latin typeface="+mn-lt"/>
          <a:ea typeface="+mn-ea"/>
          <a:cs typeface="+mn-cs"/>
        </a:defRPr>
      </a:lvl7pPr>
      <a:lvl8pPr marL="3198096" algn="l" defTabSz="913740" rtl="0" eaLnBrk="1" latinLnBrk="0" hangingPunct="1">
        <a:defRPr sz="1800" kern="1200">
          <a:solidFill>
            <a:schemeClr val="tx1"/>
          </a:solidFill>
          <a:latin typeface="+mn-lt"/>
          <a:ea typeface="+mn-ea"/>
          <a:cs typeface="+mn-cs"/>
        </a:defRPr>
      </a:lvl8pPr>
      <a:lvl9pPr marL="3654968" algn="l" defTabSz="91374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52" tIns="38073" rIns="76152" bIns="38073" rtlCol="0" anchor="ctr"/>
          <a:lstStyle>
            <a:lvl1pPr algn="ctr">
              <a:defRPr sz="1000">
                <a:solidFill>
                  <a:schemeClr val="tx1">
                    <a:tint val="75000"/>
                  </a:schemeClr>
                </a:solidFill>
              </a:defRPr>
            </a:lvl1pPr>
          </a:lstStyle>
          <a:p>
            <a:r>
              <a:rPr lang="en-US" dirty="0" smtClean="0"/>
              <a:t>Microsoft - Business Processes and Forms</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52" tIns="38073" rIns="76152" bIns="38073" rtlCol="0" anchor="ctr"/>
          <a:lstStyle>
            <a:lvl1pPr algn="r">
              <a:defRPr sz="1000">
                <a:solidFill>
                  <a:schemeClr val="tx1">
                    <a:tint val="75000"/>
                  </a:schemeClr>
                </a:solidFill>
              </a:defRPr>
            </a:lvl1pPr>
          </a:lstStyle>
          <a:p>
            <a:fld id="{53172A26-3290-41ED-BF5D-9B4F82497D1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ransition>
    <p:fade/>
  </p:transition>
  <p:hf hdr="0" dt="0"/>
  <p:txStyles>
    <p:titleStyle>
      <a:lvl1pPr algn="l" defTabSz="913777"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619" indent="-396619" algn="l" defTabSz="913777" rtl="0" eaLnBrk="1" latinLnBrk="0" hangingPunct="1">
        <a:lnSpc>
          <a:spcPct val="90000"/>
        </a:lnSpc>
        <a:spcBef>
          <a:spcPct val="20000"/>
        </a:spcBef>
        <a:buFontTx/>
        <a:buBlip>
          <a:blip r:embed="rId21"/>
        </a:buBlip>
        <a:defRPr sz="3200" kern="1200">
          <a:solidFill>
            <a:schemeClr val="tx1"/>
          </a:solidFill>
          <a:latin typeface="+mn-lt"/>
          <a:ea typeface="+mn-ea"/>
          <a:cs typeface="+mn-cs"/>
        </a:defRPr>
      </a:lvl1pPr>
      <a:lvl2pPr marL="913813" indent="-396619" algn="l" defTabSz="913777"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088" indent="-344268" algn="l" defTabSz="913777"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3930" indent="-345851" algn="l" defTabSz="913777"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0273" indent="-336337" algn="l" defTabSz="913777"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2899"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78"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671"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565" indent="-228447" algn="l" defTabSz="9137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77" rtl="0" eaLnBrk="1" latinLnBrk="0" hangingPunct="1">
        <a:defRPr sz="1800" kern="1200">
          <a:solidFill>
            <a:schemeClr val="tx1"/>
          </a:solidFill>
          <a:latin typeface="+mn-lt"/>
          <a:ea typeface="+mn-ea"/>
          <a:cs typeface="+mn-cs"/>
        </a:defRPr>
      </a:lvl1pPr>
      <a:lvl2pPr marL="456888" algn="l" defTabSz="913777" rtl="0" eaLnBrk="1" latinLnBrk="0" hangingPunct="1">
        <a:defRPr sz="1800" kern="1200">
          <a:solidFill>
            <a:schemeClr val="tx1"/>
          </a:solidFill>
          <a:latin typeface="+mn-lt"/>
          <a:ea typeface="+mn-ea"/>
          <a:cs typeface="+mn-cs"/>
        </a:defRPr>
      </a:lvl2pPr>
      <a:lvl3pPr marL="913777" algn="l" defTabSz="913777" rtl="0" eaLnBrk="1" latinLnBrk="0" hangingPunct="1">
        <a:defRPr sz="1800" kern="1200">
          <a:solidFill>
            <a:schemeClr val="tx1"/>
          </a:solidFill>
          <a:latin typeface="+mn-lt"/>
          <a:ea typeface="+mn-ea"/>
          <a:cs typeface="+mn-cs"/>
        </a:defRPr>
      </a:lvl3pPr>
      <a:lvl4pPr marL="1370665" algn="l" defTabSz="913777" rtl="0" eaLnBrk="1" latinLnBrk="0" hangingPunct="1">
        <a:defRPr sz="1800" kern="1200">
          <a:solidFill>
            <a:schemeClr val="tx1"/>
          </a:solidFill>
          <a:latin typeface="+mn-lt"/>
          <a:ea typeface="+mn-ea"/>
          <a:cs typeface="+mn-cs"/>
        </a:defRPr>
      </a:lvl4pPr>
      <a:lvl5pPr marL="1827559" algn="l" defTabSz="913777" rtl="0" eaLnBrk="1" latinLnBrk="0" hangingPunct="1">
        <a:defRPr sz="1800" kern="1200">
          <a:solidFill>
            <a:schemeClr val="tx1"/>
          </a:solidFill>
          <a:latin typeface="+mn-lt"/>
          <a:ea typeface="+mn-ea"/>
          <a:cs typeface="+mn-cs"/>
        </a:defRPr>
      </a:lvl5pPr>
      <a:lvl6pPr marL="2284449" algn="l" defTabSz="913777" rtl="0" eaLnBrk="1" latinLnBrk="0" hangingPunct="1">
        <a:defRPr sz="1800" kern="1200">
          <a:solidFill>
            <a:schemeClr val="tx1"/>
          </a:solidFill>
          <a:latin typeface="+mn-lt"/>
          <a:ea typeface="+mn-ea"/>
          <a:cs typeface="+mn-cs"/>
        </a:defRPr>
      </a:lvl6pPr>
      <a:lvl7pPr marL="2741330" algn="l" defTabSz="913777" rtl="0" eaLnBrk="1" latinLnBrk="0" hangingPunct="1">
        <a:defRPr sz="1800" kern="1200">
          <a:solidFill>
            <a:schemeClr val="tx1"/>
          </a:solidFill>
          <a:latin typeface="+mn-lt"/>
          <a:ea typeface="+mn-ea"/>
          <a:cs typeface="+mn-cs"/>
        </a:defRPr>
      </a:lvl7pPr>
      <a:lvl8pPr marL="3198224" algn="l" defTabSz="913777" rtl="0" eaLnBrk="1" latinLnBrk="0" hangingPunct="1">
        <a:defRPr sz="1800" kern="1200">
          <a:solidFill>
            <a:schemeClr val="tx1"/>
          </a:solidFill>
          <a:latin typeface="+mn-lt"/>
          <a:ea typeface="+mn-ea"/>
          <a:cs typeface="+mn-cs"/>
        </a:defRPr>
      </a:lvl8pPr>
      <a:lvl9pPr marL="3655114" algn="l" defTabSz="9137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82" tIns="38090" rIns="76182" bIns="38090" rtlCol="0" anchor="ctr"/>
          <a:lstStyle>
            <a:lvl1pPr algn="ctr">
              <a:defRPr sz="1000">
                <a:solidFill>
                  <a:schemeClr val="tx1">
                    <a:tint val="75000"/>
                  </a:schemeClr>
                </a:solidFill>
              </a:defRPr>
            </a:lvl1pPr>
          </a:lstStyle>
          <a:p>
            <a:r>
              <a:rPr lang="en-US" dirty="0" smtClean="0"/>
              <a:t>Microsoft - Business Processes and Forms</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82" tIns="38090" rIns="76182" bIns="38090" rtlCol="0" anchor="ctr"/>
          <a:lstStyle>
            <a:lvl1pPr algn="r">
              <a:defRPr sz="1000">
                <a:solidFill>
                  <a:schemeClr val="tx1">
                    <a:tint val="75000"/>
                  </a:schemeClr>
                </a:solidFill>
              </a:defRPr>
            </a:lvl1pPr>
          </a:lstStyle>
          <a:p>
            <a:fld id="{53172A26-3290-41ED-BF5D-9B4F82497D1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ransition>
    <p:fade/>
  </p:transition>
  <p:hf hdr="0" dt="0"/>
  <p:txStyles>
    <p:titleStyle>
      <a:lvl1pPr algn="l" defTabSz="91414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779" indent="-396779" algn="l" defTabSz="91414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180" indent="-396779" algn="l" defTabSz="91414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588" indent="-344406"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577" indent="-345991"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048" indent="-336470" algn="l" defTabSz="91414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3899"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7"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41"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15"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9" algn="l" defTabSz="914143" rtl="0" eaLnBrk="1" latinLnBrk="0" hangingPunct="1">
        <a:defRPr sz="1800" kern="1200">
          <a:solidFill>
            <a:schemeClr val="tx1"/>
          </a:solidFill>
          <a:latin typeface="+mn-lt"/>
          <a:ea typeface="+mn-ea"/>
          <a:cs typeface="+mn-cs"/>
        </a:defRPr>
      </a:lvl5pPr>
      <a:lvl6pPr marL="2285362" algn="l" defTabSz="914143" rtl="0" eaLnBrk="1" latinLnBrk="0" hangingPunct="1">
        <a:defRPr sz="1800" kern="1200">
          <a:solidFill>
            <a:schemeClr val="tx1"/>
          </a:solidFill>
          <a:latin typeface="+mn-lt"/>
          <a:ea typeface="+mn-ea"/>
          <a:cs typeface="+mn-cs"/>
        </a:defRPr>
      </a:lvl6pPr>
      <a:lvl7pPr marL="2742430" algn="l" defTabSz="914143" rtl="0" eaLnBrk="1" latinLnBrk="0" hangingPunct="1">
        <a:defRPr sz="1800" kern="1200">
          <a:solidFill>
            <a:schemeClr val="tx1"/>
          </a:solidFill>
          <a:latin typeface="+mn-lt"/>
          <a:ea typeface="+mn-ea"/>
          <a:cs typeface="+mn-cs"/>
        </a:defRPr>
      </a:lvl7pPr>
      <a:lvl8pPr marL="3199504" algn="l" defTabSz="914143" rtl="0" eaLnBrk="1" latinLnBrk="0" hangingPunct="1">
        <a:defRPr sz="1800" kern="1200">
          <a:solidFill>
            <a:schemeClr val="tx1"/>
          </a:solidFill>
          <a:latin typeface="+mn-lt"/>
          <a:ea typeface="+mn-ea"/>
          <a:cs typeface="+mn-cs"/>
        </a:defRPr>
      </a:lvl8pPr>
      <a:lvl9pPr marL="3656577" algn="l" defTabSz="9141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Footer Placeholder 3"/>
          <p:cNvSpPr>
            <a:spLocks noGrp="1"/>
          </p:cNvSpPr>
          <p:nvPr>
            <p:ph type="ftr" sz="quarter" idx="3"/>
          </p:nvPr>
        </p:nvSpPr>
        <p:spPr>
          <a:xfrm>
            <a:off x="3124729" y="6561773"/>
            <a:ext cx="2894542" cy="365125"/>
          </a:xfrm>
          <a:prstGeom prst="rect">
            <a:avLst/>
          </a:prstGeom>
        </p:spPr>
        <p:txBody>
          <a:bodyPr vert="horz" lIns="76182" tIns="38090" rIns="76182" bIns="38090" rtlCol="0" anchor="ctr"/>
          <a:lstStyle>
            <a:lvl1pPr algn="ctr">
              <a:defRPr sz="1000">
                <a:solidFill>
                  <a:schemeClr val="tx1">
                    <a:tint val="75000"/>
                  </a:schemeClr>
                </a:solidFill>
              </a:defRPr>
            </a:lvl1pPr>
          </a:lstStyle>
          <a:p>
            <a:r>
              <a:rPr lang="en-US" dirty="0" smtClean="0"/>
              <a:t>Microsoft - Business Processes and Forms</a:t>
            </a:r>
            <a:endParaRPr lang="en-US" dirty="0"/>
          </a:p>
        </p:txBody>
      </p:sp>
      <p:sp>
        <p:nvSpPr>
          <p:cNvPr id="5" name="Slide Number Placeholder 4"/>
          <p:cNvSpPr>
            <a:spLocks noGrp="1"/>
          </p:cNvSpPr>
          <p:nvPr>
            <p:ph type="sldNum" sz="quarter" idx="4"/>
          </p:nvPr>
        </p:nvSpPr>
        <p:spPr>
          <a:xfrm>
            <a:off x="6553729" y="6561773"/>
            <a:ext cx="2132542" cy="365125"/>
          </a:xfrm>
          <a:prstGeom prst="rect">
            <a:avLst/>
          </a:prstGeom>
        </p:spPr>
        <p:txBody>
          <a:bodyPr vert="horz" lIns="76182" tIns="38090" rIns="76182" bIns="38090" rtlCol="0" anchor="ctr"/>
          <a:lstStyle>
            <a:lvl1pPr algn="r">
              <a:defRPr sz="1000">
                <a:solidFill>
                  <a:schemeClr val="tx1">
                    <a:tint val="75000"/>
                  </a:schemeClr>
                </a:solidFill>
              </a:defRPr>
            </a:lvl1pPr>
          </a:lstStyle>
          <a:p>
            <a:fld id="{53172A26-3290-41ED-BF5D-9B4F82497D1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ransition>
    <p:fade/>
  </p:transition>
  <p:hf hdr="0" dt="0"/>
  <p:txStyles>
    <p:titleStyle>
      <a:lvl1pPr algn="l" defTabSz="91414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779" indent="-396779" algn="l" defTabSz="91414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180" indent="-396779" algn="l" defTabSz="91414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588" indent="-344406"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577" indent="-345991"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048" indent="-336470" algn="l" defTabSz="91414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3899"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7"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41"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15" indent="-228537" algn="l" defTabSz="914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9" algn="l" defTabSz="914143" rtl="0" eaLnBrk="1" latinLnBrk="0" hangingPunct="1">
        <a:defRPr sz="1800" kern="1200">
          <a:solidFill>
            <a:schemeClr val="tx1"/>
          </a:solidFill>
          <a:latin typeface="+mn-lt"/>
          <a:ea typeface="+mn-ea"/>
          <a:cs typeface="+mn-cs"/>
        </a:defRPr>
      </a:lvl5pPr>
      <a:lvl6pPr marL="2285362" algn="l" defTabSz="914143" rtl="0" eaLnBrk="1" latinLnBrk="0" hangingPunct="1">
        <a:defRPr sz="1800" kern="1200">
          <a:solidFill>
            <a:schemeClr val="tx1"/>
          </a:solidFill>
          <a:latin typeface="+mn-lt"/>
          <a:ea typeface="+mn-ea"/>
          <a:cs typeface="+mn-cs"/>
        </a:defRPr>
      </a:lvl6pPr>
      <a:lvl7pPr marL="2742430" algn="l" defTabSz="914143" rtl="0" eaLnBrk="1" latinLnBrk="0" hangingPunct="1">
        <a:defRPr sz="1800" kern="1200">
          <a:solidFill>
            <a:schemeClr val="tx1"/>
          </a:solidFill>
          <a:latin typeface="+mn-lt"/>
          <a:ea typeface="+mn-ea"/>
          <a:cs typeface="+mn-cs"/>
        </a:defRPr>
      </a:lvl7pPr>
      <a:lvl8pPr marL="3199504" algn="l" defTabSz="914143" rtl="0" eaLnBrk="1" latinLnBrk="0" hangingPunct="1">
        <a:defRPr sz="1800" kern="1200">
          <a:solidFill>
            <a:schemeClr val="tx1"/>
          </a:solidFill>
          <a:latin typeface="+mn-lt"/>
          <a:ea typeface="+mn-ea"/>
          <a:cs typeface="+mn-cs"/>
        </a:defRPr>
      </a:lvl8pPr>
      <a:lvl9pPr marL="3656577" algn="l" defTabSz="91414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useBgFill="1">
        <p:nvSpPr>
          <p:cNvPr id="7" name="Rectangle 6"/>
          <p:cNvSpPr/>
          <p:nvPr/>
        </p:nvSpPr>
        <p:spPr>
          <a:xfrm>
            <a:off x="64008" y="73152"/>
            <a:ext cx="9015984" cy="6720840"/>
          </a:xfrm>
          <a:prstGeom prst="rect">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Franklin Gothic Book"/>
              <a:ea typeface="+mn-ea"/>
              <a:cs typeface="+mn-cs"/>
            </a:endParaRPr>
          </a:p>
        </p:txBody>
      </p:sp>
      <p:sp>
        <p:nvSpPr>
          <p:cNvPr id="2" name="Title Placeholder 1"/>
          <p:cNvSpPr>
            <a:spLocks noGrp="1"/>
          </p:cNvSpPr>
          <p:nvPr>
            <p:ph type="title"/>
          </p:nvPr>
        </p:nvSpPr>
        <p:spPr>
          <a:xfrm>
            <a:off x="457200" y="457201"/>
            <a:ext cx="8229600" cy="1143000"/>
          </a:xfrm>
          <a:prstGeom prst="rect">
            <a:avLst/>
          </a:prstGeom>
        </p:spPr>
        <p:txBody>
          <a:bodyPr vert="horz" lIns="91440" tIns="45720" rIns="91440" bIns="45720" rtlCol="0" anchor="b">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6574536" y="6356351"/>
            <a:ext cx="2133600" cy="365125"/>
          </a:xfrm>
          <a:prstGeom prst="rect">
            <a:avLst/>
          </a:prstGeom>
        </p:spPr>
        <p:txBody>
          <a:bodyPr vert="horz" lIns="91440" tIns="45720" rIns="91440" bIns="45720" rtlCol="0" anchor="b"/>
          <a:lstStyle>
            <a:lvl1pPr algn="r">
              <a:defRPr sz="1050">
                <a:solidFill>
                  <a:schemeClr val="tx2"/>
                </a:solidFill>
              </a:defRPr>
            </a:lvl1pPr>
          </a:lstStyle>
          <a:p>
            <a:pPr rtl="0"/>
            <a:fld id="{E0CEEAE8-DBD1-4C33-AEA6-8DEED21E3D9B}" type="datetimeFigureOut">
              <a:rPr lang="en-US" kern="1200" smtClean="0">
                <a:solidFill>
                  <a:srgbClr val="524F43"/>
                </a:solidFill>
                <a:latin typeface="Franklin Gothic Book"/>
                <a:ea typeface="+mn-ea"/>
                <a:cs typeface="+mn-cs"/>
              </a:rPr>
              <a:pPr rtl="0"/>
              <a:t>10/12/2008</a:t>
            </a:fld>
            <a:endParaRPr lang="en-US" kern="1200">
              <a:solidFill>
                <a:srgbClr val="524F43"/>
              </a:solidFill>
              <a:latin typeface="Franklin Gothic Book"/>
              <a:ea typeface="+mn-ea"/>
              <a:cs typeface="+mn-cs"/>
            </a:endParaRPr>
          </a:p>
        </p:txBody>
      </p:sp>
      <p:sp>
        <p:nvSpPr>
          <p:cNvPr id="5" name="Footer Placeholder 4"/>
          <p:cNvSpPr>
            <a:spLocks noGrp="1"/>
          </p:cNvSpPr>
          <p:nvPr>
            <p:ph type="ftr" sz="quarter" idx="3"/>
          </p:nvPr>
        </p:nvSpPr>
        <p:spPr>
          <a:xfrm>
            <a:off x="457200" y="6356351"/>
            <a:ext cx="2895600" cy="365125"/>
          </a:xfrm>
          <a:prstGeom prst="rect">
            <a:avLst/>
          </a:prstGeom>
        </p:spPr>
        <p:txBody>
          <a:bodyPr vert="horz" lIns="91440" tIns="45720" rIns="91440" bIns="45720" rtlCol="0" anchor="b"/>
          <a:lstStyle>
            <a:lvl1pPr algn="l">
              <a:defRPr sz="1000">
                <a:solidFill>
                  <a:schemeClr val="tx2"/>
                </a:solidFill>
              </a:defRPr>
            </a:lvl1pPr>
          </a:lstStyle>
          <a:p>
            <a:pPr rtl="0"/>
            <a:endParaRPr lang="en-US" kern="1200">
              <a:solidFill>
                <a:srgbClr val="524F43"/>
              </a:solidFill>
              <a:latin typeface="Franklin Gothic Book"/>
              <a:ea typeface="+mn-ea"/>
              <a:cs typeface="+mn-cs"/>
            </a:endParaRPr>
          </a:p>
        </p:txBody>
      </p:sp>
      <p:sp>
        <p:nvSpPr>
          <p:cNvPr id="6" name="Slide Number Placeholder 5"/>
          <p:cNvSpPr>
            <a:spLocks noGrp="1"/>
          </p:cNvSpPr>
          <p:nvPr>
            <p:ph type="sldNum" sz="quarter" idx="4"/>
          </p:nvPr>
        </p:nvSpPr>
        <p:spPr>
          <a:xfrm>
            <a:off x="3733800" y="6356351"/>
            <a:ext cx="2133600" cy="365125"/>
          </a:xfrm>
          <a:prstGeom prst="rect">
            <a:avLst/>
          </a:prstGeom>
        </p:spPr>
        <p:txBody>
          <a:bodyPr vert="horz" lIns="91440" tIns="45720" rIns="91440" bIns="45720" rtlCol="0" anchor="b"/>
          <a:lstStyle>
            <a:lvl1pPr algn="ctr">
              <a:defRPr sz="1100">
                <a:solidFill>
                  <a:schemeClr val="tx2"/>
                </a:solidFill>
              </a:defRPr>
            </a:lvl1pPr>
          </a:lstStyle>
          <a:p>
            <a:pPr rtl="0"/>
            <a:fld id="{2061BBAA-2DB1-4D22-B950-86563F5EF931}" type="slidenum">
              <a:rPr lang="en-US" kern="1200" smtClean="0">
                <a:solidFill>
                  <a:srgbClr val="524F43"/>
                </a:solidFill>
                <a:latin typeface="Franklin Gothic Book"/>
                <a:ea typeface="+mn-ea"/>
                <a:cs typeface="+mn-cs"/>
              </a:rPr>
              <a:pPr rtl="0"/>
              <a:t>‹#›</a:t>
            </a:fld>
            <a:endParaRPr lang="en-US" kern="1200">
              <a:solidFill>
                <a:srgbClr val="524F43"/>
              </a:solidFill>
              <a:latin typeface="Franklin Gothic Book"/>
              <a:ea typeface="+mn-ea"/>
              <a:cs typeface="+mn-cs"/>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880" indent="-228600" algn="l" defTabSz="914400" rtl="0" eaLnBrk="1" latinLnBrk="0" hangingPunct="1">
        <a:spcBef>
          <a:spcPct val="20000"/>
        </a:spcBef>
        <a:buClr>
          <a:schemeClr val="accent1"/>
        </a:buClr>
        <a:buSzPct val="85000"/>
        <a:buFont typeface="Wingdings" pitchFamily="2" charset="2"/>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tx2"/>
        </a:buClr>
        <a:buSzPct val="70000"/>
        <a:buFont typeface="Wingdings" pitchFamily="2" charset="2"/>
        <a:buChar char="§"/>
        <a:defRPr sz="2200" kern="1200">
          <a:solidFill>
            <a:schemeClr val="tx2"/>
          </a:solidFill>
          <a:latin typeface="+mn-lt"/>
          <a:ea typeface="+mn-ea"/>
          <a:cs typeface="+mn-cs"/>
        </a:defRPr>
      </a:lvl2pPr>
      <a:lvl3pPr marL="914400" indent="-182880" algn="l" defTabSz="914400" rtl="0" eaLnBrk="1" latinLnBrk="0" hangingPunct="1">
        <a:spcBef>
          <a:spcPct val="20000"/>
        </a:spcBef>
        <a:buClr>
          <a:schemeClr val="accent1"/>
        </a:buClr>
        <a:buSzPct val="80000"/>
        <a:buFont typeface="Wingdings" pitchFamily="2" charset="2"/>
        <a:buChar char="§"/>
        <a:defRPr sz="2000" kern="1200">
          <a:solidFill>
            <a:schemeClr val="tx2"/>
          </a:solidFill>
          <a:latin typeface="+mn-lt"/>
          <a:ea typeface="+mn-ea"/>
          <a:cs typeface="+mn-cs"/>
        </a:defRPr>
      </a:lvl3pPr>
      <a:lvl4pPr marL="1188720" indent="-182880" algn="l" defTabSz="914400" rtl="0" eaLnBrk="1" latinLnBrk="0" hangingPunct="1">
        <a:spcBef>
          <a:spcPct val="20000"/>
        </a:spcBef>
        <a:buClr>
          <a:schemeClr val="accent1"/>
        </a:buClr>
        <a:buSzPct val="80000"/>
        <a:buFont typeface="Wingdings" pitchFamily="2" charset="2"/>
        <a:buChar char="§"/>
        <a:defRPr sz="1800" kern="1200">
          <a:solidFill>
            <a:schemeClr val="tx2"/>
          </a:solidFill>
          <a:latin typeface="+mn-lt"/>
          <a:ea typeface="+mn-ea"/>
          <a:cs typeface="+mn-cs"/>
        </a:defRPr>
      </a:lvl4pPr>
      <a:lvl5pPr marL="1463040" indent="-182880" algn="l" defTabSz="914400" rtl="0" eaLnBrk="1" latinLnBrk="0" hangingPunct="1">
        <a:spcBef>
          <a:spcPct val="20000"/>
        </a:spcBef>
        <a:buClr>
          <a:schemeClr val="accent1"/>
        </a:buClr>
        <a:buSzPct val="80000"/>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hyperlink" Target="http://blogs.msdn.com/recman/archive/2007/01/18/e-mail-records-management-part-3-e-mail-retention.aspx" TargetMode="External"/><Relationship Id="rId2" Type="http://schemas.openxmlformats.org/officeDocument/2006/relationships/hyperlink" Target="http://www.offlinesharepoint.com/using-sharepoint-to-manage-email-part-1-epfs-or-sharepoint/" TargetMode="Externa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hyperlink" Target="http://hilfiger1014.spaces.live.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mailto:weishoun@gmail.com" TargetMode="External"/><Relationship Id="rId4" Type="http://schemas.openxmlformats.org/officeDocument/2006/relationships/hyperlink" Target="mailto:hilfiger1014@hotmail.com"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hyperlink" Target="http://sharepointpilot/groupareas/servicetransormation/cio/OSP/Project%20Documents/Sharepoint%20Checklist%20Guide.pdf" TargetMode="External"/><Relationship Id="rId5" Type="http://schemas.openxmlformats.org/officeDocument/2006/relationships/image" Target="../media/image39.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32.xml"/><Relationship Id="rId1" Type="http://schemas.openxmlformats.org/officeDocument/2006/relationships/slideLayout" Target="../slideLayouts/slideLayout9.xml"/><Relationship Id="rId5" Type="http://schemas.openxmlformats.org/officeDocument/2006/relationships/image" Target="preview-small" TargetMode="External"/><Relationship Id="rId4" Type="http://schemas.openxmlformats.org/officeDocument/2006/relationships/image" Target="../media/image32.png"/></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4038600"/>
            <a:ext cx="8132763" cy="579438"/>
          </a:xfrm>
          <a:prstGeom prst="rect">
            <a:avLst/>
          </a:prstGeom>
          <a:noFill/>
          <a:ln w="9525">
            <a:noFill/>
            <a:miter lim="800000"/>
            <a:headEnd/>
            <a:tailEnd/>
          </a:ln>
        </p:spPr>
        <p:txBody>
          <a:bodyPr>
            <a:spAutoFit/>
          </a:bodyPr>
          <a:lstStyle/>
          <a:p>
            <a:pPr eaLnBrk="0" hangingPunct="0"/>
            <a:endParaRPr kumimoji="0" lang="en-GB" altLang="zh-TW" sz="3200" b="1">
              <a:solidFill>
                <a:schemeClr val="tx2"/>
              </a:solidFill>
            </a:endParaRPr>
          </a:p>
        </p:txBody>
      </p:sp>
      <p:sp>
        <p:nvSpPr>
          <p:cNvPr id="8195" name="Rectangle 3"/>
          <p:cNvSpPr>
            <a:spLocks noGrp="1" noChangeArrowheads="1"/>
          </p:cNvSpPr>
          <p:nvPr>
            <p:ph type="ctrTitle"/>
          </p:nvPr>
        </p:nvSpPr>
        <p:spPr>
          <a:xfrm>
            <a:off x="0" y="1207728"/>
            <a:ext cx="9115425" cy="2614612"/>
          </a:xfrm>
        </p:spPr>
        <p:txBody>
          <a:bodyPr/>
          <a:lstStyle/>
          <a:p>
            <a:pPr algn="ctr"/>
            <a:r>
              <a:rPr lang="zh-TW"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深度探討</a:t>
            </a:r>
            <a:r>
              <a:rPr 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SharePoint</a:t>
            </a:r>
            <a:r>
              <a:rPr lang="zh-TW"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文件管理功能</a:t>
            </a:r>
            <a:endParaRPr lang="en-US" altLang="zh-TW" sz="4800" b="1" dirty="0" smtClean="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5" name="副標題 2"/>
          <p:cNvSpPr>
            <a:spLocks noGrp="1"/>
          </p:cNvSpPr>
          <p:nvPr>
            <p:ph type="subTitle" idx="1"/>
          </p:nvPr>
        </p:nvSpPr>
        <p:spPr>
          <a:xfrm>
            <a:off x="1978925" y="4582685"/>
            <a:ext cx="6151605" cy="548879"/>
          </a:xfrm>
        </p:spPr>
        <p:txBody>
          <a:bodyPr/>
          <a:lstStyle/>
          <a:p>
            <a:pPr algn="r"/>
            <a:r>
              <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rPr>
              <a:t>何</a:t>
            </a:r>
            <a:r>
              <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rPr>
              <a:t>偉碩</a:t>
            </a:r>
            <a:endPar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endParaRPr lang="zh-TW" altLang="en-US" dirty="0"/>
          </a:p>
        </p:txBody>
      </p:sp>
      <p:pic>
        <p:nvPicPr>
          <p:cNvPr id="6" name="圖片 5" descr="我修改的(Blog).png"/>
          <p:cNvPicPr>
            <a:picLocks noChangeAspect="1"/>
          </p:cNvPicPr>
          <p:nvPr/>
        </p:nvPicPr>
        <p:blipFill>
          <a:blip r:embed="rId3"/>
          <a:stretch>
            <a:fillRect/>
          </a:stretch>
        </p:blipFill>
        <p:spPr>
          <a:xfrm>
            <a:off x="5225392" y="5184682"/>
            <a:ext cx="1428572" cy="580952"/>
          </a:xfrm>
          <a:prstGeom prst="rect">
            <a:avLst/>
          </a:prstGeom>
          <a:ln>
            <a:solidFill>
              <a:schemeClr val="bg2">
                <a:lumMod val="60000"/>
                <a:lumOff val="40000"/>
              </a:schemeClr>
            </a:solidFill>
          </a:ln>
        </p:spPr>
      </p:pic>
      <p:pic>
        <p:nvPicPr>
          <p:cNvPr id="7" name="圖片 6" descr="logo_technology.png"/>
          <p:cNvPicPr>
            <a:picLocks noChangeAspect="1"/>
          </p:cNvPicPr>
          <p:nvPr/>
        </p:nvPicPr>
        <p:blipFill>
          <a:blip r:embed="rId4"/>
          <a:stretch>
            <a:fillRect/>
          </a:stretch>
        </p:blipFill>
        <p:spPr>
          <a:xfrm>
            <a:off x="7082780" y="5164358"/>
            <a:ext cx="1047750" cy="762000"/>
          </a:xfrm>
          <a:prstGeom prst="rect">
            <a:avLst/>
          </a:prstGeom>
          <a:ln>
            <a:solidFill>
              <a:schemeClr val="bg2">
                <a:lumMod val="60000"/>
                <a:lumOff val="40000"/>
              </a:schemeClr>
            </a:solidFill>
          </a:ln>
        </p:spPr>
      </p:pic>
      <p:pic>
        <p:nvPicPr>
          <p:cNvPr id="8" name="Picture 7" descr="ofc-ShrPtSvr07_rgb.png"/>
          <p:cNvPicPr>
            <a:picLocks noChangeAspect="1"/>
          </p:cNvPicPr>
          <p:nvPr/>
        </p:nvPicPr>
        <p:blipFill>
          <a:blip r:embed="rId5"/>
          <a:stretch>
            <a:fillRect/>
          </a:stretch>
        </p:blipFill>
        <p:spPr>
          <a:xfrm>
            <a:off x="321578" y="5740201"/>
            <a:ext cx="6160770" cy="713423"/>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的十大優勢</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653582"/>
          </a:xfrm>
        </p:spPr>
        <p:txBody>
          <a:bodyPr/>
          <a:lstStyle/>
          <a:p>
            <a:pPr marL="514350" indent="-514350">
              <a:buFont typeface="+mj-lt"/>
              <a:buAutoNum type="arabicParenR"/>
            </a:pPr>
            <a:r>
              <a:rPr lang="en-US" altLang="zh-TW" sz="2800" dirty="0" smtClean="0">
                <a:latin typeface="微軟正黑體" pitchFamily="34" charset="-120"/>
                <a:ea typeface="微軟正黑體" pitchFamily="34" charset="-120"/>
              </a:rPr>
              <a:t>InfoPath</a:t>
            </a:r>
            <a:r>
              <a:rPr lang="zh-TW" altLang="en-US" sz="2800" dirty="0" smtClean="0">
                <a:latin typeface="微軟正黑體" pitchFamily="34" charset="-120"/>
                <a:ea typeface="微軟正黑體" pitchFamily="34" charset="-120"/>
              </a:rPr>
              <a:t> 直接嵌入 </a:t>
            </a:r>
            <a:r>
              <a:rPr lang="en-US" altLang="zh-TW" sz="2800" dirty="0" smtClean="0">
                <a:latin typeface="微軟正黑體" pitchFamily="34" charset="-120"/>
                <a:ea typeface="微軟正黑體" pitchFamily="34" charset="-120"/>
              </a:rPr>
              <a:t>Outlook</a:t>
            </a:r>
          </a:p>
          <a:p>
            <a:pPr marL="514350" indent="-514350">
              <a:buFont typeface="+mj-lt"/>
              <a:buAutoNum type="arabicParenR"/>
            </a:pPr>
            <a:r>
              <a:rPr lang="zh-TW" altLang="en-US" sz="2800" dirty="0" smtClean="0">
                <a:latin typeface="微軟正黑體" pitchFamily="34" charset="-120"/>
                <a:ea typeface="微軟正黑體" pitchFamily="34" charset="-120"/>
              </a:rPr>
              <a:t>可將商務流</a:t>
            </a:r>
            <a:r>
              <a:rPr lang="zh-TW" altLang="en-US" sz="2800" dirty="0" smtClean="0">
                <a:latin typeface="微軟正黑體" pitchFamily="34" charset="-120"/>
                <a:ea typeface="微軟正黑體" pitchFamily="34" charset="-120"/>
              </a:rPr>
              <a:t>程的至於防火牆外執行</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可</a:t>
            </a:r>
            <a:r>
              <a:rPr lang="zh-TW" altLang="en-US" sz="2800" dirty="0" smtClean="0">
                <a:latin typeface="微軟正黑體" pitchFamily="34" charset="-120"/>
                <a:ea typeface="微軟正黑體" pitchFamily="34" charset="-120"/>
              </a:rPr>
              <a:t>以將 </a:t>
            </a:r>
            <a:r>
              <a:rPr lang="en-US" altLang="zh-TW" sz="2800" dirty="0" smtClean="0">
                <a:latin typeface="微軟正黑體" pitchFamily="34" charset="-120"/>
                <a:ea typeface="微軟正黑體" pitchFamily="34" charset="-120"/>
              </a:rPr>
              <a:t>Word</a:t>
            </a:r>
            <a:r>
              <a:rPr lang="zh-TW" altLang="en-US" sz="2800" dirty="0" smtClean="0">
                <a:latin typeface="微軟正黑體" pitchFamily="34" charset="-120"/>
                <a:ea typeface="微軟正黑體" pitchFamily="34" charset="-120"/>
              </a:rPr>
              <a:t> 和 </a:t>
            </a:r>
            <a:r>
              <a:rPr lang="en-US" altLang="zh-TW" sz="2800" dirty="0" smtClean="0">
                <a:latin typeface="微軟正黑體" pitchFamily="34" charset="-120"/>
                <a:ea typeface="微軟正黑體" pitchFamily="34" charset="-120"/>
              </a:rPr>
              <a:t>Excel</a:t>
            </a:r>
            <a:r>
              <a:rPr lang="zh-TW" altLang="en-US" sz="2800" dirty="0" smtClean="0">
                <a:latin typeface="微軟正黑體" pitchFamily="34" charset="-120"/>
                <a:ea typeface="微軟正黑體" pitchFamily="34" charset="-120"/>
              </a:rPr>
              <a:t> 進行匯入</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可</a:t>
            </a:r>
            <a:r>
              <a:rPr lang="zh-TW" altLang="en-US" sz="2800" dirty="0" smtClean="0">
                <a:latin typeface="微軟正黑體" pitchFamily="34" charset="-120"/>
                <a:ea typeface="微軟正黑體" pitchFamily="34" charset="-120"/>
              </a:rPr>
              <a:t>以預定時間發佈相關表單</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可以直接線上將表單轉換為 </a:t>
            </a:r>
            <a:r>
              <a:rPr lang="en-US" altLang="zh-TW" sz="2800" dirty="0" smtClean="0">
                <a:latin typeface="微軟正黑體" pitchFamily="34" charset="-120"/>
                <a:ea typeface="微軟正黑體" pitchFamily="34" charset="-120"/>
              </a:rPr>
              <a:t>PDF</a:t>
            </a:r>
            <a:r>
              <a:rPr lang="zh-TW" altLang="en-US" sz="2800" dirty="0" smtClean="0">
                <a:latin typeface="微軟正黑體" pitchFamily="34" charset="-120"/>
                <a:ea typeface="微軟正黑體" pitchFamily="34" charset="-120"/>
              </a:rPr>
              <a:t> 或 </a:t>
            </a:r>
            <a:r>
              <a:rPr lang="en-US" altLang="zh-TW" sz="2800" dirty="0" smtClean="0">
                <a:latin typeface="微軟正黑體" pitchFamily="34" charset="-120"/>
                <a:ea typeface="微軟正黑體" pitchFamily="34" charset="-120"/>
              </a:rPr>
              <a:t>XPS</a:t>
            </a:r>
            <a:r>
              <a:rPr lang="zh-TW" altLang="en-US" sz="2800" dirty="0" smtClean="0">
                <a:latin typeface="微軟正黑體" pitchFamily="34" charset="-120"/>
                <a:ea typeface="微軟正黑體" pitchFamily="34" charset="-120"/>
              </a:rPr>
              <a:t> 文檔</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可與 </a:t>
            </a:r>
            <a:r>
              <a:rPr lang="en-US" altLang="zh-TW" sz="2800" dirty="0" smtClean="0">
                <a:latin typeface="微軟正黑體" pitchFamily="34" charset="-120"/>
                <a:ea typeface="微軟正黑體" pitchFamily="34" charset="-120"/>
              </a:rPr>
              <a:t>MOSS</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2007</a:t>
            </a:r>
            <a:r>
              <a:rPr lang="zh-TW" altLang="en-US" sz="2800" dirty="0" smtClean="0">
                <a:latin typeface="微軟正黑體" pitchFamily="34" charset="-120"/>
                <a:ea typeface="微軟正黑體" pitchFamily="34" charset="-120"/>
              </a:rPr>
              <a:t> 內建流程整合使用</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可直接以瀏覽器或是 </a:t>
            </a:r>
            <a:r>
              <a:rPr lang="en-US" altLang="zh-TW" sz="2800" dirty="0" smtClean="0">
                <a:latin typeface="微軟正黑體" pitchFamily="34" charset="-120"/>
                <a:ea typeface="微軟正黑體" pitchFamily="34" charset="-120"/>
              </a:rPr>
              <a:t>Client</a:t>
            </a:r>
            <a:r>
              <a:rPr lang="zh-TW" altLang="en-US" sz="2800" dirty="0" smtClean="0">
                <a:latin typeface="微軟正黑體" pitchFamily="34" charset="-120"/>
                <a:ea typeface="微軟正黑體" pitchFamily="34" charset="-120"/>
              </a:rPr>
              <a:t> 端 </a:t>
            </a:r>
            <a:r>
              <a:rPr lang="en-US" altLang="zh-TW" sz="2800" dirty="0" smtClean="0">
                <a:latin typeface="微軟正黑體" pitchFamily="34" charset="-120"/>
                <a:ea typeface="微軟正黑體" pitchFamily="34" charset="-120"/>
              </a:rPr>
              <a:t>InfoPath</a:t>
            </a:r>
            <a:r>
              <a:rPr lang="zh-TW" altLang="en-US" sz="2800" dirty="0" smtClean="0">
                <a:latin typeface="微軟正黑體" pitchFamily="34" charset="-120"/>
                <a:ea typeface="微軟正黑體" pitchFamily="34" charset="-120"/>
              </a:rPr>
              <a:t> 使用</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強大</a:t>
            </a:r>
            <a:r>
              <a:rPr lang="zh-TW" altLang="en-US" sz="2800" dirty="0" smtClean="0">
                <a:latin typeface="微軟正黑體" pitchFamily="34" charset="-120"/>
                <a:ea typeface="微軟正黑體" pitchFamily="34" charset="-120"/>
              </a:rPr>
              <a:t>的表單數據安全性管控</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強大的表單開</a:t>
            </a:r>
            <a:r>
              <a:rPr lang="zh-TW" altLang="en-US" sz="2800" dirty="0" smtClean="0">
                <a:latin typeface="微軟正黑體" pitchFamily="34" charset="-120"/>
                <a:ea typeface="微軟正黑體" pitchFamily="34" charset="-120"/>
              </a:rPr>
              <a:t>發與部署機制</a:t>
            </a:r>
            <a:endParaRPr lang="en-US" altLang="zh-TW" sz="2800" dirty="0" smtClean="0">
              <a:latin typeface="微軟正黑體" pitchFamily="34" charset="-120"/>
              <a:ea typeface="微軟正黑體" pitchFamily="34" charset="-120"/>
            </a:endParaRPr>
          </a:p>
          <a:p>
            <a:pPr marL="514350" indent="-514350">
              <a:buFont typeface="+mj-lt"/>
              <a:buAutoNum type="arabicParenR"/>
            </a:pPr>
            <a:r>
              <a:rPr lang="zh-TW" altLang="en-US" sz="2800" dirty="0" smtClean="0">
                <a:latin typeface="微軟正黑體" pitchFamily="34" charset="-120"/>
                <a:ea typeface="微軟正黑體" pitchFamily="34" charset="-120"/>
              </a:rPr>
              <a:t>與 </a:t>
            </a:r>
            <a:r>
              <a:rPr lang="en-US" altLang="zh-TW" sz="2800" dirty="0" smtClean="0">
                <a:latin typeface="微軟正黑體" pitchFamily="34" charset="-120"/>
                <a:ea typeface="微軟正黑體" pitchFamily="34" charset="-120"/>
              </a:rPr>
              <a:t>VS</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.NET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2005</a:t>
            </a:r>
            <a:r>
              <a:rPr lang="zh-TW" altLang="en-US" sz="2800" dirty="0" smtClean="0">
                <a:latin typeface="微軟正黑體" pitchFamily="34" charset="-120"/>
                <a:ea typeface="微軟正黑體" pitchFamily="34" charset="-120"/>
              </a:rPr>
              <a:t> 整合開發</a:t>
            </a:r>
            <a:endParaRPr lang="zh-TW" altLang="en-US" sz="28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參考資料</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5090624"/>
          </a:xfrm>
        </p:spPr>
        <p:txBody>
          <a:bodyPr/>
          <a:lstStyle/>
          <a:p>
            <a:r>
              <a:rPr lang="en-US" altLang="zh-TW" dirty="0" smtClean="0"/>
              <a:t>SharePoint</a:t>
            </a:r>
            <a:r>
              <a:rPr lang="zh-TW" altLang="en-US" dirty="0" smtClean="0"/>
              <a:t> </a:t>
            </a:r>
            <a:r>
              <a:rPr lang="en-US" altLang="zh-TW" dirty="0" smtClean="0"/>
              <a:t>White</a:t>
            </a:r>
            <a:r>
              <a:rPr lang="zh-TW" altLang="en-US" dirty="0" smtClean="0"/>
              <a:t> </a:t>
            </a:r>
            <a:r>
              <a:rPr lang="en-US" altLang="zh-TW" dirty="0" smtClean="0"/>
              <a:t>Paper</a:t>
            </a:r>
          </a:p>
          <a:p>
            <a:pPr lvl="1"/>
            <a:r>
              <a:rPr lang="en-US" dirty="0" smtClean="0"/>
              <a:t>Brett Lonsdale, Lightning Tools  E-Mail Records Management in Microsoft Office SharePoint Server 2007</a:t>
            </a:r>
          </a:p>
          <a:p>
            <a:r>
              <a:rPr lang="en-US" altLang="zh-TW" dirty="0" smtClean="0"/>
              <a:t>Microsoft</a:t>
            </a:r>
            <a:r>
              <a:rPr lang="zh-TW" altLang="en-US" dirty="0" smtClean="0"/>
              <a:t> </a:t>
            </a:r>
            <a:r>
              <a:rPr lang="en-US" altLang="zh-TW" dirty="0" smtClean="0"/>
              <a:t>Conference</a:t>
            </a:r>
            <a:r>
              <a:rPr lang="zh-TW" altLang="en-US" dirty="0" smtClean="0"/>
              <a:t> </a:t>
            </a:r>
            <a:r>
              <a:rPr lang="en-US" altLang="zh-TW" dirty="0" smtClean="0"/>
              <a:t>2008</a:t>
            </a:r>
            <a:r>
              <a:rPr lang="zh-TW" altLang="en-US" dirty="0" smtClean="0"/>
              <a:t> </a:t>
            </a:r>
            <a:r>
              <a:rPr lang="en-US" altLang="zh-TW" dirty="0" smtClean="0"/>
              <a:t>Slide</a:t>
            </a:r>
          </a:p>
          <a:p>
            <a:r>
              <a:rPr lang="en-US" altLang="zh-TW" dirty="0" smtClean="0">
                <a:hlinkClick r:id="rId2"/>
              </a:rPr>
              <a:t>http://www.offlinesharepoint.com/using-sharepoint-to-manage-email-part-1-epfs-or-sharepoint/</a:t>
            </a:r>
            <a:r>
              <a:rPr lang="zh-TW" altLang="en-US" dirty="0" smtClean="0"/>
              <a:t> </a:t>
            </a:r>
            <a:endParaRPr lang="en-US" altLang="zh-TW" dirty="0" smtClean="0"/>
          </a:p>
          <a:p>
            <a:r>
              <a:rPr lang="en-US" altLang="zh-TW" dirty="0" smtClean="0">
                <a:hlinkClick r:id="rId3"/>
              </a:rPr>
              <a:t>http://blogs.msdn.com/recman/archive/2007/01/18/e-mail-records-management-part-3-e-mail-retention.aspx</a:t>
            </a:r>
            <a:r>
              <a:rPr lang="zh-TW" altLang="en-US" dirty="0" smtClean="0"/>
              <a:t> </a:t>
            </a:r>
            <a:endParaRPr lang="zh-TW" altLang="en-US"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558800" y="1665035"/>
            <a:ext cx="8213725" cy="2906053"/>
          </a:xfrm>
          <a:noFill/>
        </p:spPr>
        <p:txBody>
          <a:bodyPr lIns="92075" tIns="46038" rIns="92075" bIns="46038"/>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My Blog</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hlinkClick r:id="rId3"/>
              </a:rPr>
              <a:t>http://hilfiger1014.spaces.live.com/</a:t>
            </a:r>
            <a:endPar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rPr>
              <a:t>MSN:</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hlinkClick r:id="rId4"/>
              </a:rPr>
              <a:t>hilfiger1014@hotmail.com</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rPr>
              <a:t>E-Mail: </a:t>
            </a:r>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hlinkClick r:id="rId5"/>
              </a:rPr>
              <a:t>weishoun@gmail.com</a:t>
            </a:r>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rPr>
              <a:t>; </a:t>
            </a:r>
          </a:p>
          <a:p>
            <a:r>
              <a:rPr lang="en-US" altLang="zh-TW" sz="3600" b="1" dirty="0" smtClean="0">
                <a:effectLst>
                  <a:outerShdw blurRad="38100" dist="38100" dir="2700000" algn="tl">
                    <a:srgbClr val="000000">
                      <a:alpha val="43137"/>
                    </a:srgbClr>
                  </a:outerShdw>
                </a:effectLst>
                <a:latin typeface="微軟正黑體" pitchFamily="34" charset="-120"/>
                <a:ea typeface="微軟正黑體" pitchFamily="34" charset="-120"/>
              </a:rPr>
              <a:t>Mobile Phone: 0916905123</a:t>
            </a:r>
          </a:p>
        </p:txBody>
      </p:sp>
      <p:sp>
        <p:nvSpPr>
          <p:cNvPr id="62468" name="Rectangle 4"/>
          <p:cNvSpPr>
            <a:spLocks noGrp="1" noChangeArrowheads="1"/>
          </p:cNvSpPr>
          <p:nvPr>
            <p:ph type="title"/>
          </p:nvPr>
        </p:nvSpPr>
        <p:spPr/>
        <p:txBody>
          <a:bodyPr/>
          <a:lstStyle/>
          <a:p>
            <a:r>
              <a:rPr lang="en-US" altLang="zh-TW" smtClean="0">
                <a:latin typeface="Arial" charset="0"/>
                <a:ea typeface="新細明體" pitchFamily="18" charset="-120"/>
              </a:rPr>
              <a:t>For More Information</a:t>
            </a:r>
            <a:endParaRPr lang="en-GB" altLang="zh-TW" smtClean="0">
              <a:latin typeface="Arial" charset="0"/>
            </a:endParaRPr>
          </a:p>
        </p:txBody>
      </p:sp>
    </p:spTree>
  </p:cSld>
  <p:clrMapOvr>
    <a:masterClrMapping/>
  </p:clrMapOvr>
  <p:transition>
    <p:strips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Text Placeholder 2"/>
          <p:cNvSpPr>
            <a:spLocks noGrp="1"/>
          </p:cNvSpPr>
          <p:nvPr>
            <p:ph type="body" sz="quarter" idx="10"/>
          </p:nvPr>
        </p:nvSpPr>
        <p:spPr/>
        <p:txBody>
          <a:bodyPr/>
          <a:lstStyle/>
          <a:p>
            <a:endParaRPr lang="zh-TW"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所面臨的挑戰</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592026"/>
          </a:xfrm>
        </p:spPr>
        <p:txBody>
          <a:bodyPr/>
          <a:lstStyle/>
          <a:p>
            <a:r>
              <a:rPr lang="en-US" altLang="zh-TW"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 真的很棒</a:t>
            </a:r>
            <a:r>
              <a:rPr lang="zh-TW" altLang="en-US"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，但</a:t>
            </a:r>
            <a:r>
              <a:rPr lang="zh-TW" altLang="en-US"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是如果有提供以下功能就更棒</a:t>
            </a:r>
            <a:r>
              <a:rPr lang="zh-TW" altLang="en-US"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了</a:t>
            </a:r>
            <a:r>
              <a:rPr lang="zh-TW" altLang="en-US"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a:t>
            </a:r>
          </a:p>
          <a:p>
            <a:pPr lvl="1"/>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讓</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更多</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的用戶可以使用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Smart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Client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或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Thin</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Client</a:t>
            </a: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能提供更好離線模式</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能</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與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Office</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其他產品進行模組上的整合應用</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能簡</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易的整合到我們自己的客製化應用程式中</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能與異質性平台商務資料做更縝密的集合</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更簡易的客製化工具</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解決方案的主要目的 </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66713" y="1400792"/>
            <a:ext cx="8405812" cy="4967514"/>
          </a:xfrm>
        </p:spPr>
        <p:txBody>
          <a:bodyPr/>
          <a:lstStyle/>
          <a:p>
            <a:r>
              <a:rPr lang="zh-TW" altLang="en-US" sz="3600" dirty="0" smtClean="0">
                <a:latin typeface="微軟正黑體" pitchFamily="34" charset="-120"/>
                <a:ea typeface="微軟正黑體" pitchFamily="34" charset="-120"/>
              </a:rPr>
              <a:t>標準的資料交換格式</a:t>
            </a:r>
            <a:endParaRPr lang="en-US" altLang="zh-TW" sz="3600" dirty="0" smtClean="0">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XML</a:t>
            </a:r>
            <a:r>
              <a:rPr lang="zh-TW" altLang="en-US" sz="3200" dirty="0" smtClean="0">
                <a:latin typeface="微軟正黑體" pitchFamily="34" charset="-120"/>
                <a:ea typeface="微軟正黑體" pitchFamily="34" charset="-120"/>
              </a:rPr>
              <a:t> 全球資料標準交換格式</a:t>
            </a:r>
            <a:endParaRPr lang="en-US" altLang="zh-TW" sz="32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資料來源與連線</a:t>
            </a:r>
            <a:endParaRPr lang="en-US" altLang="zh-TW" sz="3600" dirty="0" smtClean="0">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自動資料處理取得動態資料查詢或存取</a:t>
            </a:r>
            <a:endParaRPr lang="en-US" altLang="zh-TW" sz="32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標準的資料檔案交換平台</a:t>
            </a:r>
            <a:endParaRPr lang="en-US" altLang="zh-TW" sz="3600" dirty="0" smtClean="0">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利用 </a:t>
            </a:r>
            <a:r>
              <a:rPr lang="en-US" altLang="zh-TW" sz="3200" dirty="0" smtClean="0">
                <a:latin typeface="微軟正黑體" pitchFamily="34" charset="-120"/>
                <a:ea typeface="微軟正黑體" pitchFamily="34" charset="-120"/>
              </a:rPr>
              <a:t>MOSS </a:t>
            </a:r>
            <a:r>
              <a:rPr lang="zh-TW" altLang="en-US" sz="3200" dirty="0" smtClean="0">
                <a:latin typeface="微軟正黑體" pitchFamily="34" charset="-120"/>
                <a:ea typeface="微軟正黑體" pitchFamily="34" charset="-120"/>
              </a:rPr>
              <a:t>提供集中資料交換平台</a:t>
            </a:r>
            <a:endParaRPr lang="en-US" altLang="zh-TW" sz="3200" dirty="0" smtClean="0">
              <a:latin typeface="微軟正黑體" pitchFamily="34" charset="-120"/>
              <a:ea typeface="微軟正黑體" pitchFamily="34" charset="-120"/>
            </a:endParaRPr>
          </a:p>
          <a:p>
            <a:pPr lvl="2"/>
            <a:r>
              <a:rPr lang="zh-TW" altLang="en-US" sz="2800" dirty="0" smtClean="0">
                <a:latin typeface="微軟正黑體" pitchFamily="34" charset="-120"/>
                <a:ea typeface="微軟正黑體" pitchFamily="34" charset="-120"/>
              </a:rPr>
              <a:t>表單庫與內容類型</a:t>
            </a:r>
            <a:endParaRPr lang="en-US" altLang="zh-TW" sz="2800" dirty="0" smtClean="0">
              <a:latin typeface="微軟正黑體" pitchFamily="34" charset="-120"/>
              <a:ea typeface="微軟正黑體" pitchFamily="34" charset="-120"/>
            </a:endParaRPr>
          </a:p>
          <a:p>
            <a:pPr lvl="2"/>
            <a:r>
              <a:rPr lang="zh-TW" altLang="en-US" sz="2800" dirty="0" smtClean="0">
                <a:latin typeface="微軟正黑體" pitchFamily="34" charset="-120"/>
                <a:ea typeface="微軟正黑體" pitchFamily="34" charset="-120"/>
              </a:rPr>
              <a:t>電子郵件</a:t>
            </a:r>
            <a:endParaRPr lang="en-US" altLang="zh-TW" sz="2800" dirty="0" smtClean="0">
              <a:latin typeface="微軟正黑體" pitchFamily="34" charset="-120"/>
              <a:ea typeface="微軟正黑體" pitchFamily="34" charset="-120"/>
            </a:endParaRPr>
          </a:p>
          <a:p>
            <a:pPr lvl="2"/>
            <a:r>
              <a:rPr lang="en-US" altLang="zh-TW" sz="2800" dirty="0" smtClean="0">
                <a:latin typeface="微軟正黑體" pitchFamily="34" charset="-120"/>
                <a:ea typeface="微軟正黑體" pitchFamily="34" charset="-120"/>
              </a:rPr>
              <a:t>IE</a:t>
            </a:r>
            <a:r>
              <a:rPr lang="zh-TW" altLang="en-US" sz="2800" dirty="0" smtClean="0">
                <a:latin typeface="微軟正黑體" pitchFamily="34" charset="-120"/>
                <a:ea typeface="微軟正黑體" pitchFamily="34" charset="-120"/>
              </a:rPr>
              <a:t> 瀏覽器</a:t>
            </a:r>
            <a:endParaRPr lang="en-US" altLang="zh-TW" sz="2800" dirty="0" smtClean="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InfoPath</a:t>
            </a:r>
            <a:r>
              <a:rPr lang="zh-TW" altLang="en-US" b="1" dirty="0" smtClean="0">
                <a:effectLst>
                  <a:outerShdw blurRad="38100" dist="38100" dir="2700000" algn="tl">
                    <a:srgbClr val="000000">
                      <a:alpha val="43137"/>
                    </a:srgbClr>
                  </a:outerShdw>
                </a:effectLst>
              </a:rPr>
              <a:t> 解決方案的主要目的 </a:t>
            </a:r>
            <a:r>
              <a:rPr lang="en-US" altLang="zh-TW" sz="2800" b="1" dirty="0" smtClean="0">
                <a:effectLst>
                  <a:outerShdw blurRad="38100" dist="38100" dir="2700000" algn="tl">
                    <a:srgbClr val="000000">
                      <a:alpha val="43137"/>
                    </a:srgbClr>
                  </a:outerShdw>
                </a:effectLst>
              </a:rPr>
              <a:t>#2</a:t>
            </a:r>
            <a:endParaRPr lang="zh-TW" alt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6713" y="1400792"/>
            <a:ext cx="8405812" cy="2222147"/>
          </a:xfrm>
        </p:spPr>
        <p:txBody>
          <a:bodyPr/>
          <a:lstStyle/>
          <a:p>
            <a:r>
              <a:rPr lang="zh-TW" altLang="en-US" sz="3600" dirty="0" smtClean="0">
                <a:latin typeface="微軟正黑體" pitchFamily="34" charset="-120"/>
                <a:ea typeface="微軟正黑體" pitchFamily="34" charset="-120"/>
              </a:rPr>
              <a:t>自動化的流程處理</a:t>
            </a:r>
            <a:endParaRPr lang="en-US" altLang="zh-TW" sz="3600" dirty="0" smtClean="0">
              <a:latin typeface="微軟正黑體" pitchFamily="34" charset="-120"/>
              <a:ea typeface="微軟正黑體" pitchFamily="34" charset="-120"/>
            </a:endParaRPr>
          </a:p>
          <a:p>
            <a:pPr lvl="1"/>
            <a:r>
              <a:rPr lang="en-US" altLang="zh-TW" sz="2000" dirty="0" smtClean="0"/>
              <a:t> </a:t>
            </a:r>
            <a:r>
              <a:rPr lang="zh-TW" altLang="en-US" dirty="0" smtClean="0">
                <a:latin typeface="微軟正黑體" pitchFamily="34" charset="-120"/>
                <a:ea typeface="微軟正黑體" pitchFamily="34" charset="-120"/>
              </a:rPr>
              <a:t>透過自動化工作流程處理讓表單資料產生資訊交流</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透過工作流程系統的通知</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 傳送</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簽核</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完成資料訊交流處理的目的</a:t>
            </a:r>
            <a:endParaRPr lang="en-US" altLang="zh-TW" dirty="0" smtClean="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的檔案結構</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81000" y="1276395"/>
            <a:ext cx="8382000" cy="5084469"/>
          </a:xfrm>
        </p:spPr>
        <p:txBody>
          <a:bodyPr/>
          <a:lstStyle/>
          <a:p>
            <a:r>
              <a:rPr lang="zh-TW" altLang="en-US" sz="3600" dirty="0" smtClean="0">
                <a:latin typeface="微軟正黑體" pitchFamily="34" charset="-120"/>
                <a:ea typeface="微軟正黑體" pitchFamily="34" charset="-120"/>
              </a:rPr>
              <a:t>控制項</a:t>
            </a:r>
            <a:endParaRPr lang="en-US" altLang="zh-TW" sz="36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提供資料的輸入與計算，所存入的資料則是採用 </a:t>
            </a:r>
            <a:r>
              <a:rPr lang="en-US" altLang="zh-TW" sz="3200" dirty="0" smtClean="0">
                <a:latin typeface="微軟正黑體" pitchFamily="34" charset="-120"/>
                <a:ea typeface="微軟正黑體" pitchFamily="34" charset="-120"/>
              </a:rPr>
              <a:t>XML</a:t>
            </a:r>
            <a:r>
              <a:rPr lang="zh-TW" altLang="en-US" sz="3200" dirty="0" smtClean="0">
                <a:latin typeface="微軟正黑體" pitchFamily="34" charset="-120"/>
                <a:ea typeface="微軟正黑體" pitchFamily="34" charset="-120"/>
              </a:rPr>
              <a:t> 的方式來進行存放（執行模式下所做的存檔動作時產生的副檔就是 </a:t>
            </a:r>
            <a:r>
              <a:rPr lang="en-US" altLang="zh-TW" sz="3200" dirty="0" smtClean="0">
                <a:latin typeface="微軟正黑體" pitchFamily="34" charset="-120"/>
                <a:ea typeface="微軟正黑體" pitchFamily="34" charset="-120"/>
              </a:rPr>
              <a:t>xml</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表單範本</a:t>
            </a:r>
            <a:endParaRPr lang="en-US" altLang="zh-TW" sz="36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用於執行程式化表單作業</a:t>
            </a:r>
            <a:endParaRPr lang="en-US" altLang="zh-TW" sz="3200" dirty="0" smtClean="0">
              <a:latin typeface="微軟正黑體" pitchFamily="34" charset="-120"/>
              <a:ea typeface="微軟正黑體" pitchFamily="34" charset="-120"/>
            </a:endParaRPr>
          </a:p>
          <a:p>
            <a:pPr lvl="1"/>
            <a:r>
              <a:rPr lang="en-US" altLang="zh-TW" sz="3200" dirty="0" smtClean="0">
                <a:latin typeface="微軟正黑體" pitchFamily="34" charset="-120"/>
                <a:ea typeface="微軟正黑體" pitchFamily="34" charset="-120"/>
              </a:rPr>
              <a:t>XSN</a:t>
            </a:r>
            <a:r>
              <a:rPr lang="zh-TW" altLang="en-US" sz="3200" dirty="0" smtClean="0">
                <a:latin typeface="微軟正黑體" pitchFamily="34" charset="-120"/>
                <a:ea typeface="微軟正黑體" pitchFamily="34" charset="-120"/>
              </a:rPr>
              <a:t> 副檔 </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XML</a:t>
            </a:r>
            <a:r>
              <a:rPr lang="zh-TW" altLang="en-US" sz="3200" dirty="0" smtClean="0">
                <a:latin typeface="微軟正黑體" pitchFamily="34" charset="-120"/>
                <a:ea typeface="微軟正黑體" pitchFamily="34" charset="-120"/>
              </a:rPr>
              <a:t> 資料結構 </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 結構化</a:t>
            </a:r>
            <a:r>
              <a:rPr lang="en-US" altLang="zh-TW" sz="32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格式化的資料處理內容（設計模式下所儲存時產生的副檔）</a:t>
            </a:r>
            <a:endParaRPr lang="zh-TW" altLang="en-US" sz="32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Xml</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V.S</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XSN</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5533823"/>
          </a:xfrm>
        </p:spPr>
        <p:txBody>
          <a:bodyPr/>
          <a:lstStyle/>
          <a:p>
            <a:r>
              <a:rPr lang="en-US" altLang="zh-TW" sz="3600" dirty="0" smtClean="0">
                <a:latin typeface="微軟正黑體" pitchFamily="34" charset="-120"/>
                <a:ea typeface="微軟正黑體" pitchFamily="34" charset="-120"/>
              </a:rPr>
              <a:t>XML</a:t>
            </a:r>
            <a:r>
              <a:rPr lang="zh-TW" altLang="en-US" sz="3600" dirty="0" smtClean="0">
                <a:latin typeface="微軟正黑體" pitchFamily="34" charset="-120"/>
                <a:ea typeface="微軟正黑體" pitchFamily="34" charset="-120"/>
              </a:rPr>
              <a:t> 無法直接執行填寫作業需執行 </a:t>
            </a:r>
            <a:r>
              <a:rPr lang="en-US" altLang="zh-TW" sz="3600" dirty="0" smtClean="0">
                <a:latin typeface="微軟正黑體" pitchFamily="34" charset="-120"/>
                <a:ea typeface="微軟正黑體" pitchFamily="34" charset="-120"/>
              </a:rPr>
              <a:t>XSN</a:t>
            </a:r>
            <a:r>
              <a:rPr lang="zh-TW" altLang="en-US" sz="3600" dirty="0" smtClean="0">
                <a:latin typeface="微軟正黑體" pitchFamily="34" charset="-120"/>
                <a:ea typeface="微軟正黑體" pitchFamily="34" charset="-120"/>
              </a:rPr>
              <a:t> 方可執行表單填寫作業</a:t>
            </a:r>
            <a:endParaRPr lang="en-US" altLang="zh-TW" sz="3600" dirty="0" smtClean="0">
              <a:latin typeface="微軟正黑體" pitchFamily="34" charset="-120"/>
              <a:ea typeface="微軟正黑體" pitchFamily="34" charset="-120"/>
            </a:endParaRPr>
          </a:p>
          <a:p>
            <a:r>
              <a:rPr lang="en-US" altLang="zh-TW" sz="3600" dirty="0" smtClean="0">
                <a:latin typeface="微軟正黑體" pitchFamily="34" charset="-120"/>
                <a:ea typeface="微軟正黑體" pitchFamily="34" charset="-120"/>
              </a:rPr>
              <a:t>XSN:</a:t>
            </a:r>
          </a:p>
          <a:p>
            <a:pPr lvl="1"/>
            <a:r>
              <a:rPr lang="zh-TW" altLang="en-US"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組合檔案</a:t>
            </a:r>
            <a:endParaRPr lang="en-US" altLang="zh-TW" sz="3200" dirty="0" smtClean="0">
              <a:latin typeface="微軟正黑體" pitchFamily="34" charset="-120"/>
              <a:ea typeface="微軟正黑體" pitchFamily="34" charset="-120"/>
            </a:endParaRPr>
          </a:p>
          <a:p>
            <a:pPr lvl="2"/>
            <a:r>
              <a:rPr lang="en-US" altLang="zh-TW" sz="2800" dirty="0" smtClean="0">
                <a:latin typeface="微軟正黑體" pitchFamily="34" charset="-120"/>
                <a:ea typeface="微軟正黑體" pitchFamily="34" charset="-120"/>
              </a:rPr>
              <a:t>XSF(</a:t>
            </a:r>
            <a:r>
              <a:rPr lang="zh-TW" altLang="en-US" sz="2800" dirty="0" smtClean="0">
                <a:latin typeface="微軟正黑體" pitchFamily="34" charset="-120"/>
                <a:ea typeface="微軟正黑體" pitchFamily="34" charset="-120"/>
              </a:rPr>
              <a:t>表單定義</a:t>
            </a:r>
            <a:r>
              <a:rPr lang="en-US" altLang="zh-TW" sz="2800" dirty="0" smtClean="0">
                <a:latin typeface="微軟正黑體" pitchFamily="34" charset="-120"/>
                <a:ea typeface="微軟正黑體" pitchFamily="34" charset="-120"/>
              </a:rPr>
              <a:t>)</a:t>
            </a:r>
          </a:p>
          <a:p>
            <a:pPr lvl="2"/>
            <a:r>
              <a:rPr lang="en-US" altLang="zh-TW" sz="2800" dirty="0" smtClean="0">
                <a:latin typeface="微軟正黑體" pitchFamily="34" charset="-120"/>
                <a:ea typeface="微軟正黑體" pitchFamily="34" charset="-120"/>
              </a:rPr>
              <a:t>XSD(XML</a:t>
            </a:r>
            <a:r>
              <a:rPr lang="zh-TW" altLang="en-US" sz="2800" dirty="0" smtClean="0">
                <a:latin typeface="微軟正黑體" pitchFamily="34" charset="-120"/>
                <a:ea typeface="微軟正黑體" pitchFamily="34" charset="-120"/>
              </a:rPr>
              <a:t> 結構</a:t>
            </a:r>
            <a:r>
              <a:rPr lang="en-US" altLang="zh-TW" sz="2800" dirty="0" smtClean="0">
                <a:latin typeface="微軟正黑體" pitchFamily="34" charset="-120"/>
                <a:ea typeface="微軟正黑體" pitchFamily="34" charset="-120"/>
              </a:rPr>
              <a:t>)</a:t>
            </a:r>
          </a:p>
          <a:p>
            <a:pPr lvl="2"/>
            <a:r>
              <a:rPr lang="en-US" altLang="zh-TW" sz="2800" dirty="0" smtClean="0">
                <a:latin typeface="微軟正黑體" pitchFamily="34" charset="-120"/>
                <a:ea typeface="微軟正黑體" pitchFamily="34" charset="-120"/>
              </a:rPr>
              <a:t>XSL(</a:t>
            </a:r>
            <a:r>
              <a:rPr lang="zh-TW" altLang="en-US" sz="2800" dirty="0" smtClean="0">
                <a:latin typeface="微軟正黑體" pitchFamily="34" charset="-120"/>
                <a:ea typeface="微軟正黑體" pitchFamily="34" charset="-120"/>
              </a:rPr>
              <a:t>樣式</a:t>
            </a:r>
            <a:r>
              <a:rPr lang="en-US" altLang="zh-TW" sz="2800" dirty="0" smtClean="0">
                <a:latin typeface="微軟正黑體" pitchFamily="34" charset="-120"/>
                <a:ea typeface="微軟正黑體" pitchFamily="34" charset="-120"/>
              </a:rPr>
              <a:t>)</a:t>
            </a:r>
          </a:p>
          <a:p>
            <a:pPr lvl="2"/>
            <a:r>
              <a:rPr lang="zh-TW" altLang="en-US" sz="2800" dirty="0" smtClean="0">
                <a:latin typeface="微軟正黑體" pitchFamily="34" charset="-120"/>
                <a:ea typeface="微軟正黑體" pitchFamily="34" charset="-120"/>
              </a:rPr>
              <a:t>各項 </a:t>
            </a:r>
            <a:r>
              <a:rPr lang="en-US" altLang="zh-TW" sz="2800" dirty="0" smtClean="0">
                <a:latin typeface="微軟正黑體" pitchFamily="34" charset="-120"/>
                <a:ea typeface="微軟正黑體" pitchFamily="34" charset="-120"/>
              </a:rPr>
              <a:t>XML(</a:t>
            </a:r>
            <a:r>
              <a:rPr lang="zh-TW" altLang="en-US" sz="2800" dirty="0" smtClean="0">
                <a:latin typeface="微軟正黑體" pitchFamily="34" charset="-120"/>
                <a:ea typeface="微軟正黑體" pitchFamily="34" charset="-120"/>
              </a:rPr>
              <a:t>範本</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範例檔</a:t>
            </a:r>
            <a:r>
              <a:rPr lang="en-US" altLang="zh-TW" sz="2800" dirty="0" smtClean="0">
                <a:latin typeface="微軟正黑體" pitchFamily="34" charset="-120"/>
                <a:ea typeface="微軟正黑體" pitchFamily="34" charset="-120"/>
              </a:rPr>
              <a:t>)</a:t>
            </a:r>
          </a:p>
          <a:p>
            <a:pPr lvl="2"/>
            <a:r>
              <a:rPr lang="zh-TW" altLang="en-US" sz="2800" dirty="0" smtClean="0">
                <a:latin typeface="微軟正黑體" pitchFamily="34" charset="-120"/>
                <a:ea typeface="微軟正黑體" pitchFamily="34" charset="-120"/>
              </a:rPr>
              <a:t>圖檔</a:t>
            </a:r>
            <a:endParaRPr lang="en-US" altLang="zh-TW" sz="2800" dirty="0" smtClean="0">
              <a:latin typeface="微軟正黑體" pitchFamily="34" charset="-120"/>
              <a:ea typeface="微軟正黑體" pitchFamily="34" charset="-120"/>
            </a:endParaRPr>
          </a:p>
          <a:p>
            <a:pPr lvl="2"/>
            <a:r>
              <a:rPr lang="en-US" altLang="zh-TW"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js</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en-US" altLang="zh-TW" sz="2800" dirty="0" err="1" smtClean="0">
                <a:latin typeface="微軟正黑體" pitchFamily="34" charset="-120"/>
                <a:ea typeface="微軟正黑體" pitchFamily="34" charset="-120"/>
              </a:rPr>
              <a:t>vbs</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err="1" smtClean="0">
                <a:latin typeface="微軟正黑體" pitchFamily="34" charset="-120"/>
                <a:ea typeface="微軟正黑體" pitchFamily="34" charset="-120"/>
              </a:rPr>
              <a:t>dll</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exe/</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cab</a:t>
            </a:r>
          </a:p>
          <a:p>
            <a:endParaRPr lang="zh-TW"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的發佈</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66713" y="1305256"/>
            <a:ext cx="8405812" cy="4936736"/>
          </a:xfrm>
        </p:spPr>
        <p:txBody>
          <a:bodyPr/>
          <a:lstStyle/>
          <a:p>
            <a:r>
              <a:rPr lang="zh-TW" altLang="en-US" sz="3600" dirty="0" smtClean="0">
                <a:latin typeface="微軟正黑體" pitchFamily="34" charset="-120"/>
                <a:ea typeface="微軟正黑體" pitchFamily="34" charset="-120"/>
              </a:rPr>
              <a:t>發佈精靈</a:t>
            </a:r>
            <a:endParaRPr lang="en-US" altLang="zh-TW" sz="3600" dirty="0" smtClean="0">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可發佈成 </a:t>
            </a:r>
            <a:r>
              <a:rPr lang="en-US" altLang="zh-TW" sz="3200" dirty="0" smtClean="0">
                <a:latin typeface="微軟正黑體" pitchFamily="34" charset="-120"/>
                <a:ea typeface="微軟正黑體" pitchFamily="34" charset="-120"/>
              </a:rPr>
              <a:t>MSI</a:t>
            </a:r>
            <a:r>
              <a:rPr lang="zh-TW" altLang="en-US" sz="3200" dirty="0" smtClean="0">
                <a:latin typeface="微軟正黑體" pitchFamily="34" charset="-120"/>
                <a:ea typeface="微軟正黑體" pitchFamily="34" charset="-120"/>
              </a:rPr>
              <a:t> 檔案或 </a:t>
            </a:r>
            <a:r>
              <a:rPr lang="en-US" altLang="zh-TW" sz="3200" dirty="0" err="1" smtClean="0">
                <a:latin typeface="微軟正黑體" pitchFamily="34" charset="-120"/>
                <a:ea typeface="微軟正黑體" pitchFamily="34" charset="-120"/>
              </a:rPr>
              <a:t>js</a:t>
            </a:r>
            <a:r>
              <a:rPr lang="zh-TW" altLang="en-US" sz="3200" dirty="0" smtClean="0">
                <a:latin typeface="微軟正黑體" pitchFamily="34" charset="-120"/>
                <a:ea typeface="微軟正黑體" pitchFamily="34" charset="-120"/>
              </a:rPr>
              <a:t> 檔</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可發佈到網路位置</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可發佈到郵件</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可發佈到 </a:t>
            </a:r>
            <a:r>
              <a:rPr lang="en-US" altLang="zh-TW" sz="3200" dirty="0" smtClean="0">
                <a:latin typeface="微軟正黑體" pitchFamily="34" charset="-120"/>
                <a:ea typeface="微軟正黑體" pitchFamily="34" charset="-120"/>
              </a:rPr>
              <a:t>MOSS</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2007</a:t>
            </a:r>
            <a:r>
              <a:rPr lang="zh-TW" altLang="en-US" sz="3200" dirty="0" smtClean="0">
                <a:latin typeface="微軟正黑體" pitchFamily="34" charset="-120"/>
                <a:ea typeface="微軟正黑體" pitchFamily="34" charset="-120"/>
              </a:rPr>
              <a:t> 文件庫</a:t>
            </a:r>
            <a:endParaRPr lang="en-US" altLang="zh-TW" sz="3200" dirty="0" smtClean="0">
              <a:latin typeface="微軟正黑體" pitchFamily="34" charset="-120"/>
              <a:ea typeface="微軟正黑體" pitchFamily="34" charset="-120"/>
            </a:endParaRPr>
          </a:p>
          <a:p>
            <a:r>
              <a:rPr lang="en-US" altLang="zh-TW" sz="3600" dirty="0" smtClean="0">
                <a:latin typeface="微軟正黑體" pitchFamily="34" charset="-120"/>
                <a:ea typeface="微軟正黑體" pitchFamily="34" charset="-120"/>
              </a:rPr>
              <a:t>MOSS</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2007</a:t>
            </a:r>
            <a:r>
              <a:rPr lang="zh-TW" altLang="en-US" sz="3600" dirty="0" smtClean="0">
                <a:latin typeface="微軟正黑體" pitchFamily="34" charset="-120"/>
                <a:ea typeface="微軟正黑體" pitchFamily="34" charset="-120"/>
              </a:rPr>
              <a:t> 的表單服務</a:t>
            </a:r>
            <a:endParaRPr lang="en-US" altLang="zh-TW" sz="3600" dirty="0" smtClean="0">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服務為 </a:t>
            </a:r>
            <a:r>
              <a:rPr lang="en-US" altLang="zh-TW" sz="3200" dirty="0" smtClean="0">
                <a:latin typeface="微軟正黑體" pitchFamily="34" charset="-120"/>
                <a:ea typeface="微軟正黑體" pitchFamily="34" charset="-120"/>
              </a:rPr>
              <a:t>MOSS</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2007</a:t>
            </a:r>
            <a:r>
              <a:rPr lang="zh-TW" altLang="en-US" sz="3200" dirty="0" smtClean="0">
                <a:latin typeface="微軟正黑體" pitchFamily="34" charset="-120"/>
                <a:ea typeface="微軟正黑體" pitchFamily="34" charset="-120"/>
              </a:rPr>
              <a:t> 的服務之一</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可直接在 </a:t>
            </a:r>
            <a:r>
              <a:rPr lang="en-US" altLang="zh-TW" sz="3200" dirty="0" smtClean="0">
                <a:latin typeface="微軟正黑體" pitchFamily="34" charset="-120"/>
                <a:ea typeface="微軟正黑體" pitchFamily="34" charset="-120"/>
              </a:rPr>
              <a:t>IE</a:t>
            </a:r>
            <a:r>
              <a:rPr lang="zh-TW" altLang="en-US" sz="3200" dirty="0" smtClean="0">
                <a:latin typeface="微軟正黑體" pitchFamily="34" charset="-120"/>
                <a:ea typeface="微軟正黑體" pitchFamily="34" charset="-120"/>
              </a:rPr>
              <a:t> 瀏覽器中直接執行 </a:t>
            </a:r>
            <a:r>
              <a:rPr lang="en-US" altLang="zh-TW" sz="3200" dirty="0" smtClean="0">
                <a:latin typeface="微軟正黑體" pitchFamily="34" charset="-120"/>
                <a:ea typeface="微軟正黑體" pitchFamily="34" charset="-120"/>
              </a:rPr>
              <a:t>Client</a:t>
            </a:r>
            <a:r>
              <a:rPr lang="zh-TW" altLang="en-US" sz="3200" dirty="0" smtClean="0">
                <a:latin typeface="微軟正黑體" pitchFamily="34" charset="-120"/>
                <a:ea typeface="微軟正黑體" pitchFamily="34" charset="-120"/>
              </a:rPr>
              <a:t> 端毋須安裝任何 </a:t>
            </a:r>
            <a:r>
              <a:rPr lang="en-US" altLang="zh-TW" sz="3200" dirty="0" smtClean="0">
                <a:latin typeface="微軟正黑體" pitchFamily="34" charset="-120"/>
                <a:ea typeface="微軟正黑體" pitchFamily="34" charset="-120"/>
              </a:rPr>
              <a:t>InfoPath</a:t>
            </a:r>
            <a:r>
              <a:rPr lang="zh-TW" altLang="en-US" sz="3200" dirty="0" smtClean="0">
                <a:latin typeface="微軟正黑體" pitchFamily="34" charset="-120"/>
                <a:ea typeface="微軟正黑體" pitchFamily="34" charset="-120"/>
              </a:rPr>
              <a:t> 工具</a:t>
            </a:r>
            <a:endParaRPr lang="zh-TW" altLang="en-US" sz="32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表單工作架構</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Content Placeholder 3" descr="Picture0001.png"/>
          <p:cNvPicPr>
            <a:picLocks noGrp="1" noChangeAspect="1"/>
          </p:cNvPicPr>
          <p:nvPr>
            <p:ph idx="1"/>
          </p:nvPr>
        </p:nvPicPr>
        <p:blipFill>
          <a:blip r:embed="rId2" cstate="print"/>
          <a:stretch>
            <a:fillRect/>
          </a:stretch>
        </p:blipFill>
        <p:spPr>
          <a:xfrm>
            <a:off x="1153186" y="1208565"/>
            <a:ext cx="6939383" cy="5162454"/>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 </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基本解決方案架構</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Right Triangle 3"/>
          <p:cNvSpPr>
            <a:spLocks noChangeArrowheads="1"/>
          </p:cNvSpPr>
          <p:nvPr/>
        </p:nvSpPr>
        <p:spPr bwMode="auto">
          <a:xfrm rot="10800000">
            <a:off x="315913" y="1161809"/>
            <a:ext cx="5638800" cy="4876800"/>
          </a:xfrm>
          <a:prstGeom prst="r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endParaRPr lang="en-GB">
              <a:solidFill>
                <a:srgbClr val="FFC000"/>
              </a:solidFill>
              <a:ea typeface="SimSun" pitchFamily="2" charset="-122"/>
              <a:cs typeface="Times New Roman" pitchFamily="18" charset="0"/>
              <a:sym typeface="Wingdings" pitchFamily="2" charset="2"/>
            </a:endParaRPr>
          </a:p>
        </p:txBody>
      </p:sp>
      <p:sp>
        <p:nvSpPr>
          <p:cNvPr id="5" name="Right Triangle 4"/>
          <p:cNvSpPr>
            <a:spLocks noChangeArrowheads="1"/>
          </p:cNvSpPr>
          <p:nvPr/>
        </p:nvSpPr>
        <p:spPr bwMode="auto">
          <a:xfrm rot="5400000">
            <a:off x="5268913" y="2381009"/>
            <a:ext cx="4876800" cy="2438400"/>
          </a:xfrm>
          <a:prstGeom prst="r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wrap="none" anchor="ctr"/>
          <a:lstStyle/>
          <a:p>
            <a:pPr eaLnBrk="0" hangingPunct="0"/>
            <a:endParaRPr lang="en-GB">
              <a:solidFill>
                <a:srgbClr val="FFC000"/>
              </a:solidFill>
              <a:ea typeface="SimSun" pitchFamily="2" charset="-122"/>
              <a:cs typeface="Times New Roman" pitchFamily="18" charset="0"/>
              <a:sym typeface="Wingdings" pitchFamily="2" charset="2"/>
            </a:endParaRPr>
          </a:p>
        </p:txBody>
      </p:sp>
      <p:sp>
        <p:nvSpPr>
          <p:cNvPr id="6" name="Straight Connector 26627"/>
          <p:cNvSpPr>
            <a:spLocks/>
          </p:cNvSpPr>
          <p:nvPr/>
        </p:nvSpPr>
        <p:spPr bwMode="auto">
          <a:xfrm flipH="1">
            <a:off x="6240463" y="1161809"/>
            <a:ext cx="19050" cy="4648200"/>
          </a:xfrm>
          <a:prstGeom prst="line">
            <a:avLst/>
          </a:prstGeom>
          <a:noFill/>
          <a:ln w="6350" algn="ctr">
            <a:solidFill>
              <a:schemeClr val="bg2"/>
            </a:solidFill>
            <a:prstDash val="lgDash"/>
            <a:round/>
            <a:headEnd/>
            <a:tailEnd/>
          </a:ln>
        </p:spPr>
        <p:txBody>
          <a:bodyPr/>
          <a:lstStyle/>
          <a:p>
            <a:endParaRPr lang="zh-TW" altLang="en-US">
              <a:solidFill>
                <a:srgbClr val="FFC000"/>
              </a:solidFill>
            </a:endParaRPr>
          </a:p>
        </p:txBody>
      </p:sp>
      <p:sp>
        <p:nvSpPr>
          <p:cNvPr id="7" name="Rectangle 26628"/>
          <p:cNvSpPr>
            <a:spLocks noChangeArrowheads="1"/>
          </p:cNvSpPr>
          <p:nvPr/>
        </p:nvSpPr>
        <p:spPr bwMode="auto">
          <a:xfrm>
            <a:off x="392113" y="1588847"/>
            <a:ext cx="8410575" cy="488950"/>
          </a:xfrm>
          <a:prstGeom prst="rect">
            <a:avLst/>
          </a:prstGeom>
          <a:noFill/>
          <a:ln w="9525">
            <a:noFill/>
            <a:miter lim="800000"/>
            <a:headEnd/>
            <a:tailEnd/>
          </a:ln>
        </p:spPr>
        <p:txBody>
          <a:bodyPr/>
          <a:lstStyle/>
          <a:p>
            <a:pPr eaLnBrk="0" hangingPunct="0">
              <a:spcBef>
                <a:spcPct val="20000"/>
              </a:spcBef>
              <a:buFontTx/>
              <a:buBlip>
                <a:blip r:embed="rId2"/>
              </a:buBlip>
            </a:pPr>
            <a:endParaRPr lang="en-GB" sz="2600">
              <a:solidFill>
                <a:schemeClr val="bg1"/>
              </a:solidFill>
              <a:latin typeface="Tahoma" pitchFamily="34" charset="0"/>
              <a:ea typeface="SimSun" pitchFamily="2" charset="-122"/>
              <a:cs typeface="Times New Roman" pitchFamily="18" charset="0"/>
              <a:sym typeface="Wingdings" pitchFamily="2" charset="2"/>
            </a:endParaRPr>
          </a:p>
        </p:txBody>
      </p:sp>
      <p:sp>
        <p:nvSpPr>
          <p:cNvPr id="8" name="Straight Connector 26629"/>
          <p:cNvSpPr>
            <a:spLocks/>
          </p:cNvSpPr>
          <p:nvPr/>
        </p:nvSpPr>
        <p:spPr bwMode="auto">
          <a:xfrm>
            <a:off x="3589338" y="2663584"/>
            <a:ext cx="3370262" cy="1851025"/>
          </a:xfrm>
          <a:prstGeom prst="line">
            <a:avLst/>
          </a:prstGeom>
          <a:noFill/>
          <a:ln w="38100" algn="ctr">
            <a:solidFill>
              <a:srgbClr val="EAEAEA"/>
            </a:solidFill>
            <a:round/>
            <a:headEnd type="triangle" w="lg" len="med"/>
            <a:tailEnd type="triangle" w="lg" len="med"/>
          </a:ln>
        </p:spPr>
        <p:txBody>
          <a:bodyPr/>
          <a:lstStyle/>
          <a:p>
            <a:endParaRPr lang="zh-TW" altLang="en-US"/>
          </a:p>
        </p:txBody>
      </p:sp>
      <p:sp>
        <p:nvSpPr>
          <p:cNvPr id="9" name="Rectangle 26630"/>
          <p:cNvSpPr>
            <a:spLocks noChangeArrowheads="1"/>
          </p:cNvSpPr>
          <p:nvPr/>
        </p:nvSpPr>
        <p:spPr bwMode="auto">
          <a:xfrm>
            <a:off x="479425" y="3066809"/>
            <a:ext cx="1482725" cy="517525"/>
          </a:xfrm>
          <a:prstGeom prst="rect">
            <a:avLst/>
          </a:prstGeom>
          <a:noFill/>
          <a:ln w="9525">
            <a:noFill/>
            <a:miter lim="800000"/>
            <a:headEnd/>
            <a:tailEnd/>
          </a:ln>
        </p:spPr>
        <p:txBody>
          <a:bodyPr wrap="none"/>
          <a:lstStyle/>
          <a:p>
            <a:pPr algn="ctr" eaLnBrk="0" hangingPunct="0"/>
            <a:r>
              <a:rPr lang="en-US" sz="1400" b="1">
                <a:solidFill>
                  <a:srgbClr val="FFC000"/>
                </a:solidFill>
                <a:latin typeface="Arial" pitchFamily="34" charset="0"/>
                <a:ea typeface="SimSun" pitchFamily="2" charset="-122"/>
                <a:cs typeface="Times New Roman" pitchFamily="18" charset="0"/>
                <a:sym typeface="Wingdings" pitchFamily="2" charset="2"/>
              </a:rPr>
              <a:t>InfoPath Client </a:t>
            </a:r>
            <a:endParaRPr lang="en-US">
              <a:solidFill>
                <a:srgbClr val="FFC000"/>
              </a:solidFill>
              <a:latin typeface="Arial" pitchFamily="34" charset="0"/>
              <a:ea typeface="SimSun" pitchFamily="2" charset="-122"/>
              <a:cs typeface="Times New Roman" pitchFamily="18" charset="0"/>
            </a:endParaRPr>
          </a:p>
          <a:p>
            <a:pPr algn="ctr" eaLnBrk="0" hangingPunct="0"/>
            <a:r>
              <a:rPr lang="en-US" sz="1400" b="1">
                <a:solidFill>
                  <a:srgbClr val="FFC000"/>
                </a:solidFill>
                <a:latin typeface="Arial" pitchFamily="34" charset="0"/>
                <a:ea typeface="SimSun" pitchFamily="2" charset="-122"/>
                <a:cs typeface="Times New Roman" pitchFamily="18" charset="0"/>
                <a:sym typeface="Wingdings" pitchFamily="2" charset="2"/>
              </a:rPr>
              <a:t>(Design Mode)</a:t>
            </a:r>
          </a:p>
        </p:txBody>
      </p:sp>
      <p:sp>
        <p:nvSpPr>
          <p:cNvPr id="10" name="Shape 26631"/>
          <p:cNvSpPr>
            <a:spLocks/>
          </p:cNvSpPr>
          <p:nvPr/>
        </p:nvSpPr>
        <p:spPr bwMode="auto">
          <a:xfrm>
            <a:off x="2944813" y="1847609"/>
            <a:ext cx="376237" cy="676275"/>
          </a:xfrm>
          <a:custGeom>
            <a:avLst/>
            <a:gdLst>
              <a:gd name="T0" fmla="*/ 0 w 376237"/>
              <a:gd name="T1" fmla="*/ 2140880 h 676275"/>
              <a:gd name="T2" fmla="*/ 2021856 w 376237"/>
              <a:gd name="T3" fmla="*/ 0 h 676275"/>
              <a:gd name="T4" fmla="*/ 3276728 w 376237"/>
              <a:gd name="T5" fmla="*/ 0 h 676275"/>
              <a:gd name="T6" fmla="*/ 6553439 w 376237"/>
              <a:gd name="T7" fmla="*/ 0 h 676275"/>
              <a:gd name="T8" fmla="*/ 6553439 w 376237"/>
              <a:gd name="T9" fmla="*/ 11418997 h 676275"/>
              <a:gd name="T10" fmla="*/ 6553439 w 376237"/>
              <a:gd name="T11" fmla="*/ 19032633 h 676275"/>
              <a:gd name="T12" fmla="*/ 4601361 w 376237"/>
              <a:gd name="T13" fmla="*/ 21173513 h 676275"/>
              <a:gd name="T14" fmla="*/ 3206933 w 376237"/>
              <a:gd name="T15" fmla="*/ 21173513 h 676275"/>
              <a:gd name="T16" fmla="*/ 0 w 376237"/>
              <a:gd name="T17" fmla="*/ 21173513 h 676275"/>
              <a:gd name="T18" fmla="*/ 0 w 376237"/>
              <a:gd name="T19" fmla="*/ 11300367 h 676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019800 w 376237"/>
              <a:gd name="T31" fmla="*/ 22987000 h 676275"/>
              <a:gd name="T32" fmla="*/ 983413561 w 376237"/>
              <a:gd name="T33" fmla="*/ 0 h 676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237" h="676275" extrusionOk="0">
                <a:moveTo>
                  <a:pt x="0" y="68379"/>
                </a:moveTo>
                <a:lnTo>
                  <a:pt x="116076" y="0"/>
                </a:lnTo>
                <a:lnTo>
                  <a:pt x="188119" y="0"/>
                </a:lnTo>
                <a:lnTo>
                  <a:pt x="376237" y="0"/>
                </a:lnTo>
                <a:lnTo>
                  <a:pt x="376237" y="364719"/>
                </a:lnTo>
                <a:lnTo>
                  <a:pt x="376237" y="607896"/>
                </a:lnTo>
                <a:lnTo>
                  <a:pt x="264167" y="676275"/>
                </a:lnTo>
                <a:lnTo>
                  <a:pt x="184112" y="676275"/>
                </a:lnTo>
                <a:lnTo>
                  <a:pt x="0" y="676275"/>
                </a:lnTo>
                <a:lnTo>
                  <a:pt x="0" y="360930"/>
                </a:lnTo>
                <a:lnTo>
                  <a:pt x="0" y="68379"/>
                </a:lnTo>
                <a:close/>
              </a:path>
              <a:path w="376237" h="676275" extrusionOk="0">
                <a:moveTo>
                  <a:pt x="0" y="68379"/>
                </a:moveTo>
                <a:lnTo>
                  <a:pt x="0" y="68379"/>
                </a:lnTo>
                <a:lnTo>
                  <a:pt x="256155" y="68379"/>
                </a:lnTo>
                <a:lnTo>
                  <a:pt x="376237" y="0"/>
                </a:lnTo>
                <a:moveTo>
                  <a:pt x="0" y="68379"/>
                </a:moveTo>
                <a:lnTo>
                  <a:pt x="256155" y="68379"/>
                </a:lnTo>
                <a:lnTo>
                  <a:pt x="256155" y="167159"/>
                </a:lnTo>
                <a:lnTo>
                  <a:pt x="256155" y="547094"/>
                </a:lnTo>
                <a:lnTo>
                  <a:pt x="256155" y="676275"/>
                </a:lnTo>
                <a:moveTo>
                  <a:pt x="20014" y="94992"/>
                </a:moveTo>
                <a:lnTo>
                  <a:pt x="232152" y="94992"/>
                </a:lnTo>
                <a:lnTo>
                  <a:pt x="232152" y="110176"/>
                </a:lnTo>
                <a:lnTo>
                  <a:pt x="20014" y="110176"/>
                </a:lnTo>
                <a:lnTo>
                  <a:pt x="20014" y="94992"/>
                </a:lnTo>
                <a:moveTo>
                  <a:pt x="20014" y="140578"/>
                </a:moveTo>
                <a:lnTo>
                  <a:pt x="232152" y="140578"/>
                </a:lnTo>
                <a:lnTo>
                  <a:pt x="232152" y="151974"/>
                </a:lnTo>
                <a:lnTo>
                  <a:pt x="20014" y="151974"/>
                </a:lnTo>
                <a:lnTo>
                  <a:pt x="20014" y="140578"/>
                </a:lnTo>
                <a:moveTo>
                  <a:pt x="20014" y="186163"/>
                </a:moveTo>
                <a:lnTo>
                  <a:pt x="232152" y="186163"/>
                </a:lnTo>
                <a:lnTo>
                  <a:pt x="232152" y="197560"/>
                </a:lnTo>
                <a:lnTo>
                  <a:pt x="20014" y="197560"/>
                </a:lnTo>
                <a:lnTo>
                  <a:pt x="20014" y="186163"/>
                </a:lnTo>
              </a:path>
            </a:pathLst>
          </a:custGeom>
          <a:solidFill>
            <a:srgbClr val="FFFFCC"/>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sp>
        <p:nvSpPr>
          <p:cNvPr id="11" name="Straight Connector 26632"/>
          <p:cNvSpPr>
            <a:spLocks/>
          </p:cNvSpPr>
          <p:nvPr/>
        </p:nvSpPr>
        <p:spPr bwMode="auto">
          <a:xfrm flipH="1">
            <a:off x="6240463" y="1161809"/>
            <a:ext cx="19050" cy="4648200"/>
          </a:xfrm>
          <a:prstGeom prst="line">
            <a:avLst/>
          </a:prstGeom>
          <a:noFill/>
          <a:ln w="9525" algn="ctr">
            <a:solidFill>
              <a:srgbClr val="C0C0C0"/>
            </a:solidFill>
            <a:prstDash val="lgDash"/>
            <a:round/>
            <a:headEnd/>
            <a:tailEnd/>
          </a:ln>
        </p:spPr>
        <p:txBody>
          <a:bodyPr/>
          <a:lstStyle/>
          <a:p>
            <a:endParaRPr lang="zh-TW" altLang="en-US">
              <a:solidFill>
                <a:srgbClr val="FFC000"/>
              </a:solidFill>
            </a:endParaRPr>
          </a:p>
        </p:txBody>
      </p:sp>
      <p:sp>
        <p:nvSpPr>
          <p:cNvPr id="12" name="Rectangle 26633"/>
          <p:cNvSpPr>
            <a:spLocks noChangeArrowheads="1"/>
          </p:cNvSpPr>
          <p:nvPr/>
        </p:nvSpPr>
        <p:spPr bwMode="auto">
          <a:xfrm>
            <a:off x="2373313" y="1161809"/>
            <a:ext cx="1022350" cy="366713"/>
          </a:xfrm>
          <a:prstGeom prst="rect">
            <a:avLst/>
          </a:prstGeom>
          <a:noFill/>
          <a:ln w="9525">
            <a:noFill/>
            <a:miter lim="800000"/>
            <a:headEnd/>
            <a:tailEnd/>
          </a:ln>
        </p:spPr>
        <p:txBody>
          <a:bodyPr wrap="none"/>
          <a:lstStyle/>
          <a:p>
            <a:pPr eaLnBrk="0" hangingPunct="0"/>
            <a:r>
              <a:rPr lang="en-US" b="1">
                <a:solidFill>
                  <a:srgbClr val="FFC000"/>
                </a:solidFill>
                <a:latin typeface="Arial" pitchFamily="34" charset="0"/>
                <a:ea typeface="SimSun" pitchFamily="2" charset="-122"/>
                <a:cs typeface="Times New Roman" pitchFamily="18" charset="0"/>
                <a:sym typeface="Wingdings" pitchFamily="2" charset="2"/>
              </a:rPr>
              <a:t>Intranet</a:t>
            </a:r>
            <a:endParaRPr lang="en-US">
              <a:solidFill>
                <a:srgbClr val="FFC000"/>
              </a:solidFill>
              <a:latin typeface="Arial" pitchFamily="34" charset="0"/>
              <a:ea typeface="SimSun" pitchFamily="2" charset="-122"/>
              <a:cs typeface="Times New Roman" pitchFamily="18" charset="0"/>
            </a:endParaRPr>
          </a:p>
        </p:txBody>
      </p:sp>
      <p:sp>
        <p:nvSpPr>
          <p:cNvPr id="13" name="Rectangle 26634"/>
          <p:cNvSpPr>
            <a:spLocks noChangeArrowheads="1"/>
          </p:cNvSpPr>
          <p:nvPr/>
        </p:nvSpPr>
        <p:spPr bwMode="auto">
          <a:xfrm>
            <a:off x="6488113" y="1161809"/>
            <a:ext cx="2209800" cy="366713"/>
          </a:xfrm>
          <a:prstGeom prst="rect">
            <a:avLst/>
          </a:prstGeom>
          <a:noFill/>
          <a:ln w="9525">
            <a:noFill/>
            <a:miter lim="800000"/>
            <a:headEnd/>
            <a:tailEnd/>
          </a:ln>
        </p:spPr>
        <p:txBody>
          <a:bodyPr/>
          <a:lstStyle/>
          <a:p>
            <a:pPr eaLnBrk="0" hangingPunct="0"/>
            <a:r>
              <a:rPr lang="en-US" b="1">
                <a:solidFill>
                  <a:srgbClr val="FFC000"/>
                </a:solidFill>
                <a:latin typeface="Arial" pitchFamily="34" charset="0"/>
                <a:ea typeface="SimSun" pitchFamily="2" charset="-122"/>
                <a:cs typeface="Times New Roman" pitchFamily="18" charset="0"/>
                <a:sym typeface="Wingdings" pitchFamily="2" charset="2"/>
              </a:rPr>
              <a:t>Extranet / Internet</a:t>
            </a:r>
            <a:endParaRPr lang="en-US">
              <a:solidFill>
                <a:srgbClr val="FFC000"/>
              </a:solidFill>
              <a:latin typeface="Arial" pitchFamily="34" charset="0"/>
              <a:ea typeface="SimSun" pitchFamily="2" charset="-122"/>
              <a:cs typeface="Times New Roman" pitchFamily="18" charset="0"/>
            </a:endParaRPr>
          </a:p>
        </p:txBody>
      </p:sp>
      <p:sp>
        <p:nvSpPr>
          <p:cNvPr id="14" name="Rectangle 26635"/>
          <p:cNvSpPr>
            <a:spLocks noChangeArrowheads="1"/>
          </p:cNvSpPr>
          <p:nvPr/>
        </p:nvSpPr>
        <p:spPr bwMode="auto">
          <a:xfrm>
            <a:off x="7002463" y="2685809"/>
            <a:ext cx="996950" cy="336550"/>
          </a:xfrm>
          <a:prstGeom prst="rect">
            <a:avLst/>
          </a:prstGeom>
          <a:noFill/>
          <a:ln w="9525">
            <a:noFill/>
            <a:miter lim="800000"/>
            <a:headEnd/>
            <a:tailEnd/>
          </a:ln>
        </p:spPr>
        <p:txBody>
          <a:bodyPr wrap="none"/>
          <a:lstStyle/>
          <a:p>
            <a:pPr eaLnBrk="0" hangingPunct="0"/>
            <a:r>
              <a:rPr lang="en-US" sz="1600" b="1">
                <a:solidFill>
                  <a:srgbClr val="FFC000"/>
                </a:solidFill>
                <a:latin typeface="Arial" pitchFamily="34" charset="0"/>
                <a:ea typeface="SimSun" pitchFamily="2" charset="-122"/>
                <a:cs typeface="Times New Roman" pitchFamily="18" charset="0"/>
                <a:sym typeface="Wingdings" pitchFamily="2" charset="2"/>
              </a:rPr>
              <a:t>Browser</a:t>
            </a:r>
            <a:endParaRPr lang="en-US">
              <a:solidFill>
                <a:srgbClr val="FFC000"/>
              </a:solidFill>
              <a:latin typeface="Arial" pitchFamily="34" charset="0"/>
              <a:ea typeface="SimSun" pitchFamily="2" charset="-122"/>
              <a:cs typeface="Times New Roman" pitchFamily="18" charset="0"/>
            </a:endParaRPr>
          </a:p>
        </p:txBody>
      </p:sp>
      <p:sp>
        <p:nvSpPr>
          <p:cNvPr id="15" name="Shape 26636"/>
          <p:cNvSpPr>
            <a:spLocks/>
          </p:cNvSpPr>
          <p:nvPr/>
        </p:nvSpPr>
        <p:spPr bwMode="auto">
          <a:xfrm>
            <a:off x="4313238" y="4744797"/>
            <a:ext cx="914400" cy="681037"/>
          </a:xfrm>
          <a:custGeom>
            <a:avLst/>
            <a:gdLst>
              <a:gd name="T0" fmla="*/ 6025092 w 914400"/>
              <a:gd name="T1" fmla="*/ 0 h 681037"/>
              <a:gd name="T2" fmla="*/ 6025092 w 914400"/>
              <a:gd name="T3" fmla="*/ 7130741 h 681037"/>
              <a:gd name="T4" fmla="*/ 32844020 w 914400"/>
              <a:gd name="T5" fmla="*/ 0 h 681037"/>
              <a:gd name="T6" fmla="*/ 32844020 w 914400"/>
              <a:gd name="T7" fmla="*/ 7130741 h 681037"/>
              <a:gd name="T8" fmla="*/ 19354800 w 914400"/>
              <a:gd name="T9" fmla="*/ 0 h 681037"/>
              <a:gd name="T10" fmla="*/ 19354800 w 914400"/>
              <a:gd name="T11" fmla="*/ 21472750 h 681037"/>
              <a:gd name="T12" fmla="*/ 0 w 914400"/>
              <a:gd name="T13" fmla="*/ 21472750 h 681037"/>
              <a:gd name="T14" fmla="*/ 38709600 w 914400"/>
              <a:gd name="T15" fmla="*/ 21472750 h 681037"/>
              <a:gd name="T16" fmla="*/ 0 60000 65536"/>
              <a:gd name="T17" fmla="*/ 0 60000 65536"/>
              <a:gd name="T18" fmla="*/ 0 60000 65536"/>
              <a:gd name="T19" fmla="*/ 0 60000 65536"/>
              <a:gd name="T20" fmla="*/ 0 60000 65536"/>
              <a:gd name="T21" fmla="*/ 0 60000 65536"/>
              <a:gd name="T22" fmla="*/ 0 60000 65536"/>
              <a:gd name="T23" fmla="*/ 0 60000 65536"/>
              <a:gd name="T24" fmla="*/ 11863388 w 914400"/>
              <a:gd name="T25" fmla="*/ 11576050 h 681037"/>
              <a:gd name="T26" fmla="*/ 983413561 w 914400"/>
              <a:gd name="T27" fmla="*/ 0 h 6810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 h="681037" extrusionOk="0">
                <a:moveTo>
                  <a:pt x="142325" y="0"/>
                </a:moveTo>
                <a:lnTo>
                  <a:pt x="775843" y="0"/>
                </a:lnTo>
                <a:lnTo>
                  <a:pt x="775843" y="452354"/>
                </a:lnTo>
                <a:lnTo>
                  <a:pt x="142325" y="452354"/>
                </a:lnTo>
                <a:lnTo>
                  <a:pt x="142325" y="0"/>
                </a:lnTo>
                <a:close/>
              </a:path>
              <a:path w="914400" h="681037" extrusionOk="0">
                <a:moveTo>
                  <a:pt x="141393" y="475086"/>
                </a:moveTo>
                <a:lnTo>
                  <a:pt x="0" y="626712"/>
                </a:lnTo>
                <a:lnTo>
                  <a:pt x="914400" y="626712"/>
                </a:lnTo>
                <a:lnTo>
                  <a:pt x="775843" y="475086"/>
                </a:lnTo>
                <a:lnTo>
                  <a:pt x="141393" y="475086"/>
                </a:lnTo>
                <a:close/>
              </a:path>
              <a:path w="914400" h="681037" extrusionOk="0">
                <a:moveTo>
                  <a:pt x="0" y="626712"/>
                </a:moveTo>
                <a:lnTo>
                  <a:pt x="0" y="681037"/>
                </a:lnTo>
                <a:lnTo>
                  <a:pt x="914400" y="681037"/>
                </a:lnTo>
                <a:lnTo>
                  <a:pt x="914400" y="626712"/>
                </a:lnTo>
                <a:lnTo>
                  <a:pt x="0" y="626712"/>
                </a:lnTo>
                <a:close/>
              </a:path>
              <a:path w="914400" h="681037" extrusionOk="0">
                <a:moveTo>
                  <a:pt x="177207" y="48019"/>
                </a:moveTo>
                <a:lnTo>
                  <a:pt x="742823" y="48019"/>
                </a:lnTo>
                <a:lnTo>
                  <a:pt x="742823" y="401812"/>
                </a:lnTo>
                <a:lnTo>
                  <a:pt x="177207" y="401812"/>
                </a:lnTo>
                <a:lnTo>
                  <a:pt x="177207" y="48019"/>
                </a:lnTo>
                <a:close/>
              </a:path>
              <a:path w="914400" h="681037" extrusionOk="0">
                <a:moveTo>
                  <a:pt x="140462" y="490252"/>
                </a:moveTo>
                <a:lnTo>
                  <a:pt x="123486" y="507940"/>
                </a:lnTo>
                <a:lnTo>
                  <a:pt x="792776" y="507940"/>
                </a:lnTo>
                <a:lnTo>
                  <a:pt x="775843" y="490252"/>
                </a:lnTo>
                <a:lnTo>
                  <a:pt x="140462" y="490252"/>
                </a:lnTo>
                <a:close/>
              </a:path>
              <a:path w="914400" h="681037" extrusionOk="0">
                <a:moveTo>
                  <a:pt x="263017" y="577431"/>
                </a:moveTo>
                <a:lnTo>
                  <a:pt x="251714" y="595119"/>
                </a:lnTo>
                <a:lnTo>
                  <a:pt x="667427" y="595119"/>
                </a:lnTo>
                <a:lnTo>
                  <a:pt x="656124" y="577431"/>
                </a:lnTo>
                <a:lnTo>
                  <a:pt x="263017" y="577431"/>
                </a:lnTo>
                <a:close/>
              </a:path>
              <a:path w="914400" h="681037" extrusionOk="0">
                <a:moveTo>
                  <a:pt x="119719" y="519322"/>
                </a:moveTo>
                <a:lnTo>
                  <a:pt x="101812" y="538271"/>
                </a:lnTo>
                <a:lnTo>
                  <a:pt x="816356" y="538271"/>
                </a:lnTo>
                <a:lnTo>
                  <a:pt x="797518" y="519322"/>
                </a:lnTo>
                <a:lnTo>
                  <a:pt x="119719" y="519322"/>
                </a:lnTo>
                <a:close/>
              </a:path>
              <a:path w="914400" h="681037" extrusionOk="0">
                <a:moveTo>
                  <a:pt x="98044" y="547100"/>
                </a:moveTo>
                <a:lnTo>
                  <a:pt x="79206" y="566049"/>
                </a:lnTo>
                <a:lnTo>
                  <a:pt x="840867" y="566049"/>
                </a:lnTo>
                <a:lnTo>
                  <a:pt x="821055" y="547100"/>
                </a:lnTo>
                <a:lnTo>
                  <a:pt x="98044" y="547100"/>
                </a:lnTo>
                <a:close/>
              </a:path>
            </a:pathLst>
          </a:custGeom>
          <a:solidFill>
            <a:srgbClr val="C0C0C0"/>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sp>
        <p:nvSpPr>
          <p:cNvPr id="16" name="Rectangle 26637"/>
          <p:cNvSpPr>
            <a:spLocks noChangeArrowheads="1"/>
          </p:cNvSpPr>
          <p:nvPr/>
        </p:nvSpPr>
        <p:spPr bwMode="auto">
          <a:xfrm>
            <a:off x="4117975" y="5473459"/>
            <a:ext cx="1304925" cy="609600"/>
          </a:xfrm>
          <a:prstGeom prst="rect">
            <a:avLst/>
          </a:prstGeom>
          <a:noFill/>
          <a:ln w="9525">
            <a:noFill/>
            <a:miter lim="800000"/>
            <a:headEnd/>
            <a:tailEnd/>
          </a:ln>
        </p:spPr>
        <p:txBody>
          <a:bodyPr wrap="none"/>
          <a:lstStyle/>
          <a:p>
            <a:pPr algn="ctr" eaLnBrk="0" hangingPunct="0"/>
            <a:r>
              <a:rPr lang="en-US" sz="1200" b="1">
                <a:solidFill>
                  <a:srgbClr val="FFC000"/>
                </a:solidFill>
                <a:latin typeface="Arial" pitchFamily="34" charset="0"/>
                <a:ea typeface="SimSun" pitchFamily="2" charset="-122"/>
                <a:cs typeface="Times New Roman" pitchFamily="18" charset="0"/>
                <a:sym typeface="Wingdings" pitchFamily="2" charset="2"/>
              </a:rPr>
              <a:t>InfoPath Client </a:t>
            </a:r>
            <a:endParaRPr lang="en-US">
              <a:solidFill>
                <a:srgbClr val="FFC000"/>
              </a:solidFill>
              <a:latin typeface="Arial" pitchFamily="34" charset="0"/>
              <a:ea typeface="SimSun" pitchFamily="2" charset="-122"/>
              <a:cs typeface="Times New Roman" pitchFamily="18" charset="0"/>
            </a:endParaRPr>
          </a:p>
          <a:p>
            <a:pPr algn="ctr" eaLnBrk="0" hangingPunct="0"/>
            <a:r>
              <a:rPr lang="en-US" sz="1200" b="1">
                <a:solidFill>
                  <a:srgbClr val="FFC000"/>
                </a:solidFill>
                <a:latin typeface="Arial" pitchFamily="34" charset="0"/>
                <a:ea typeface="SimSun" pitchFamily="2" charset="-122"/>
                <a:cs typeface="Times New Roman" pitchFamily="18" charset="0"/>
                <a:sym typeface="Wingdings" pitchFamily="2" charset="2"/>
              </a:rPr>
              <a:t>(Edit Mode)</a:t>
            </a:r>
          </a:p>
          <a:p>
            <a:pPr algn="ctr" eaLnBrk="0" hangingPunct="0"/>
            <a:endParaRPr lang="en-US" sz="1000" b="1">
              <a:solidFill>
                <a:srgbClr val="FFC000"/>
              </a:solidFill>
              <a:latin typeface="Arial" pitchFamily="34" charset="0"/>
              <a:ea typeface="SimSun" pitchFamily="2" charset="-122"/>
              <a:cs typeface="Times New Roman" pitchFamily="18" charset="0"/>
              <a:sym typeface="Wingdings" pitchFamily="2" charset="2"/>
            </a:endParaRPr>
          </a:p>
        </p:txBody>
      </p:sp>
      <p:sp>
        <p:nvSpPr>
          <p:cNvPr id="17" name="Straight Connector 26638"/>
          <p:cNvSpPr>
            <a:spLocks/>
          </p:cNvSpPr>
          <p:nvPr/>
        </p:nvSpPr>
        <p:spPr bwMode="auto">
          <a:xfrm>
            <a:off x="1954213" y="2533409"/>
            <a:ext cx="823912" cy="0"/>
          </a:xfrm>
          <a:prstGeom prst="line">
            <a:avLst/>
          </a:prstGeom>
          <a:noFill/>
          <a:ln w="38100" algn="ctr">
            <a:solidFill>
              <a:srgbClr val="EAEAEA"/>
            </a:solidFill>
            <a:round/>
            <a:headEnd type="none" w="lg" len="med"/>
            <a:tailEnd type="triangle" w="lg" len="med"/>
          </a:ln>
        </p:spPr>
        <p:txBody>
          <a:bodyPr/>
          <a:lstStyle/>
          <a:p>
            <a:endParaRPr lang="zh-TW" altLang="en-US">
              <a:solidFill>
                <a:srgbClr val="FFC000"/>
              </a:solidFill>
            </a:endParaRPr>
          </a:p>
        </p:txBody>
      </p:sp>
      <p:sp>
        <p:nvSpPr>
          <p:cNvPr id="18" name="Straight Connector 26639"/>
          <p:cNvSpPr>
            <a:spLocks/>
          </p:cNvSpPr>
          <p:nvPr/>
        </p:nvSpPr>
        <p:spPr bwMode="auto">
          <a:xfrm>
            <a:off x="3656013" y="2523884"/>
            <a:ext cx="3281362" cy="147638"/>
          </a:xfrm>
          <a:prstGeom prst="line">
            <a:avLst/>
          </a:prstGeom>
          <a:noFill/>
          <a:ln w="38100" algn="ctr">
            <a:solidFill>
              <a:srgbClr val="EAEAEA"/>
            </a:solidFill>
            <a:round/>
            <a:headEnd type="triangle" w="lg" len="med"/>
            <a:tailEnd type="triangle" w="lg" len="med"/>
          </a:ln>
        </p:spPr>
        <p:txBody>
          <a:bodyPr/>
          <a:lstStyle/>
          <a:p>
            <a:endParaRPr lang="zh-TW" altLang="en-US"/>
          </a:p>
        </p:txBody>
      </p:sp>
      <p:sp>
        <p:nvSpPr>
          <p:cNvPr id="19" name="Straight Connector 26640"/>
          <p:cNvSpPr>
            <a:spLocks/>
          </p:cNvSpPr>
          <p:nvPr/>
        </p:nvSpPr>
        <p:spPr bwMode="auto">
          <a:xfrm>
            <a:off x="3467100" y="2766772"/>
            <a:ext cx="1263650" cy="1792287"/>
          </a:xfrm>
          <a:prstGeom prst="line">
            <a:avLst/>
          </a:prstGeom>
          <a:noFill/>
          <a:ln w="38100" algn="ctr">
            <a:solidFill>
              <a:srgbClr val="EAEAEA"/>
            </a:solidFill>
            <a:round/>
            <a:headEnd type="triangle" w="lg" len="med"/>
            <a:tailEnd type="triangle" w="lg" len="med"/>
          </a:ln>
        </p:spPr>
        <p:txBody>
          <a:bodyPr/>
          <a:lstStyle/>
          <a:p>
            <a:endParaRPr lang="zh-TW" altLang="en-US">
              <a:solidFill>
                <a:srgbClr val="FFC000"/>
              </a:solidFill>
            </a:endParaRPr>
          </a:p>
        </p:txBody>
      </p:sp>
      <p:sp>
        <p:nvSpPr>
          <p:cNvPr id="20" name="Rectangle 26641"/>
          <p:cNvSpPr>
            <a:spLocks noChangeArrowheads="1"/>
          </p:cNvSpPr>
          <p:nvPr/>
        </p:nvSpPr>
        <p:spPr bwMode="auto">
          <a:xfrm>
            <a:off x="4848225" y="2539759"/>
            <a:ext cx="1617663" cy="274638"/>
          </a:xfrm>
          <a:prstGeom prst="rect">
            <a:avLst/>
          </a:prstGeom>
          <a:noFill/>
          <a:ln w="9525">
            <a:noFill/>
            <a:miter lim="800000"/>
            <a:headEnd/>
            <a:tailEnd/>
          </a:ln>
        </p:spPr>
        <p:txBody>
          <a:bodyPr/>
          <a:lstStyle/>
          <a:p>
            <a:pPr eaLnBrk="0" hangingPunct="0">
              <a:buClr>
                <a:schemeClr val="folHlink"/>
              </a:buClr>
            </a:pPr>
            <a:endParaRPr lang="en-GB" sz="1200">
              <a:latin typeface="Verdana" pitchFamily="34" charset="0"/>
              <a:ea typeface="SimSun" pitchFamily="2" charset="-122"/>
              <a:cs typeface="Times New Roman" pitchFamily="18" charset="0"/>
              <a:sym typeface="Wingdings" pitchFamily="2" charset="2"/>
            </a:endParaRPr>
          </a:p>
        </p:txBody>
      </p:sp>
      <p:sp>
        <p:nvSpPr>
          <p:cNvPr id="21" name="Rectangle 26642"/>
          <p:cNvSpPr>
            <a:spLocks noChangeArrowheads="1"/>
          </p:cNvSpPr>
          <p:nvPr/>
        </p:nvSpPr>
        <p:spPr bwMode="auto">
          <a:xfrm>
            <a:off x="4284663" y="5935422"/>
            <a:ext cx="2587625" cy="274637"/>
          </a:xfrm>
          <a:prstGeom prst="rect">
            <a:avLst/>
          </a:prstGeom>
          <a:noFill/>
          <a:ln w="9525">
            <a:noFill/>
            <a:miter lim="800000"/>
            <a:headEnd/>
            <a:tailEnd/>
          </a:ln>
        </p:spPr>
        <p:txBody>
          <a:bodyPr/>
          <a:lstStyle/>
          <a:p>
            <a:pPr eaLnBrk="0" hangingPunct="0">
              <a:buClr>
                <a:schemeClr val="folHlink"/>
              </a:buClr>
            </a:pPr>
            <a:endParaRPr lang="en-GB" sz="1200">
              <a:latin typeface="Verdana" pitchFamily="34" charset="0"/>
              <a:ea typeface="SimSun" pitchFamily="2" charset="-122"/>
              <a:cs typeface="Times New Roman" pitchFamily="18" charset="0"/>
              <a:sym typeface="Wingdings" pitchFamily="2" charset="2"/>
            </a:endParaRPr>
          </a:p>
        </p:txBody>
      </p:sp>
      <p:sp>
        <p:nvSpPr>
          <p:cNvPr id="22" name="Shape 26643"/>
          <p:cNvSpPr>
            <a:spLocks/>
          </p:cNvSpPr>
          <p:nvPr/>
        </p:nvSpPr>
        <p:spPr bwMode="auto">
          <a:xfrm>
            <a:off x="6992938" y="4716222"/>
            <a:ext cx="914400" cy="681037"/>
          </a:xfrm>
          <a:custGeom>
            <a:avLst/>
            <a:gdLst>
              <a:gd name="T0" fmla="*/ 6025092 w 914400"/>
              <a:gd name="T1" fmla="*/ 0 h 681037"/>
              <a:gd name="T2" fmla="*/ 6025092 w 914400"/>
              <a:gd name="T3" fmla="*/ 7130741 h 681037"/>
              <a:gd name="T4" fmla="*/ 32844020 w 914400"/>
              <a:gd name="T5" fmla="*/ 0 h 681037"/>
              <a:gd name="T6" fmla="*/ 32844020 w 914400"/>
              <a:gd name="T7" fmla="*/ 7130741 h 681037"/>
              <a:gd name="T8" fmla="*/ 19354800 w 914400"/>
              <a:gd name="T9" fmla="*/ 0 h 681037"/>
              <a:gd name="T10" fmla="*/ 19354800 w 914400"/>
              <a:gd name="T11" fmla="*/ 21472750 h 681037"/>
              <a:gd name="T12" fmla="*/ 0 w 914400"/>
              <a:gd name="T13" fmla="*/ 21472750 h 681037"/>
              <a:gd name="T14" fmla="*/ 38709600 w 914400"/>
              <a:gd name="T15" fmla="*/ 21472750 h 681037"/>
              <a:gd name="T16" fmla="*/ 0 60000 65536"/>
              <a:gd name="T17" fmla="*/ 0 60000 65536"/>
              <a:gd name="T18" fmla="*/ 0 60000 65536"/>
              <a:gd name="T19" fmla="*/ 0 60000 65536"/>
              <a:gd name="T20" fmla="*/ 0 60000 65536"/>
              <a:gd name="T21" fmla="*/ 0 60000 65536"/>
              <a:gd name="T22" fmla="*/ 0 60000 65536"/>
              <a:gd name="T23" fmla="*/ 0 60000 65536"/>
              <a:gd name="T24" fmla="*/ 17222788 w 914400"/>
              <a:gd name="T25" fmla="*/ 11518900 h 681037"/>
              <a:gd name="T26" fmla="*/ 983413561 w 914400"/>
              <a:gd name="T27" fmla="*/ 0 h 6810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 h="681037" extrusionOk="0">
                <a:moveTo>
                  <a:pt x="142325" y="0"/>
                </a:moveTo>
                <a:lnTo>
                  <a:pt x="775843" y="0"/>
                </a:lnTo>
                <a:lnTo>
                  <a:pt x="775843" y="452354"/>
                </a:lnTo>
                <a:lnTo>
                  <a:pt x="142325" y="452354"/>
                </a:lnTo>
                <a:lnTo>
                  <a:pt x="142325" y="0"/>
                </a:lnTo>
                <a:close/>
              </a:path>
              <a:path w="914400" h="681037" extrusionOk="0">
                <a:moveTo>
                  <a:pt x="141393" y="475086"/>
                </a:moveTo>
                <a:lnTo>
                  <a:pt x="0" y="626712"/>
                </a:lnTo>
                <a:lnTo>
                  <a:pt x="914400" y="626712"/>
                </a:lnTo>
                <a:lnTo>
                  <a:pt x="775843" y="475086"/>
                </a:lnTo>
                <a:lnTo>
                  <a:pt x="141393" y="475086"/>
                </a:lnTo>
                <a:close/>
              </a:path>
              <a:path w="914400" h="681037" extrusionOk="0">
                <a:moveTo>
                  <a:pt x="0" y="626712"/>
                </a:moveTo>
                <a:lnTo>
                  <a:pt x="0" y="681037"/>
                </a:lnTo>
                <a:lnTo>
                  <a:pt x="914400" y="681037"/>
                </a:lnTo>
                <a:lnTo>
                  <a:pt x="914400" y="626712"/>
                </a:lnTo>
                <a:lnTo>
                  <a:pt x="0" y="626712"/>
                </a:lnTo>
                <a:close/>
              </a:path>
              <a:path w="914400" h="681037" extrusionOk="0">
                <a:moveTo>
                  <a:pt x="177207" y="48019"/>
                </a:moveTo>
                <a:lnTo>
                  <a:pt x="742823" y="48019"/>
                </a:lnTo>
                <a:lnTo>
                  <a:pt x="742823" y="401812"/>
                </a:lnTo>
                <a:lnTo>
                  <a:pt x="177207" y="401812"/>
                </a:lnTo>
                <a:lnTo>
                  <a:pt x="177207" y="48019"/>
                </a:lnTo>
                <a:close/>
              </a:path>
              <a:path w="914400" h="681037" extrusionOk="0">
                <a:moveTo>
                  <a:pt x="140462" y="490252"/>
                </a:moveTo>
                <a:lnTo>
                  <a:pt x="123486" y="507940"/>
                </a:lnTo>
                <a:lnTo>
                  <a:pt x="792776" y="507940"/>
                </a:lnTo>
                <a:lnTo>
                  <a:pt x="775843" y="490252"/>
                </a:lnTo>
                <a:lnTo>
                  <a:pt x="140462" y="490252"/>
                </a:lnTo>
                <a:close/>
              </a:path>
              <a:path w="914400" h="681037" extrusionOk="0">
                <a:moveTo>
                  <a:pt x="263017" y="577431"/>
                </a:moveTo>
                <a:lnTo>
                  <a:pt x="251714" y="595119"/>
                </a:lnTo>
                <a:lnTo>
                  <a:pt x="667427" y="595119"/>
                </a:lnTo>
                <a:lnTo>
                  <a:pt x="656124" y="577431"/>
                </a:lnTo>
                <a:lnTo>
                  <a:pt x="263017" y="577431"/>
                </a:lnTo>
                <a:close/>
              </a:path>
              <a:path w="914400" h="681037" extrusionOk="0">
                <a:moveTo>
                  <a:pt x="119719" y="519322"/>
                </a:moveTo>
                <a:lnTo>
                  <a:pt x="101812" y="538271"/>
                </a:lnTo>
                <a:lnTo>
                  <a:pt x="816356" y="538271"/>
                </a:lnTo>
                <a:lnTo>
                  <a:pt x="797518" y="519322"/>
                </a:lnTo>
                <a:lnTo>
                  <a:pt x="119719" y="519322"/>
                </a:lnTo>
                <a:close/>
              </a:path>
              <a:path w="914400" h="681037" extrusionOk="0">
                <a:moveTo>
                  <a:pt x="98044" y="547100"/>
                </a:moveTo>
                <a:lnTo>
                  <a:pt x="79206" y="566049"/>
                </a:lnTo>
                <a:lnTo>
                  <a:pt x="840867" y="566049"/>
                </a:lnTo>
                <a:lnTo>
                  <a:pt x="821055" y="547100"/>
                </a:lnTo>
                <a:lnTo>
                  <a:pt x="98044" y="547100"/>
                </a:lnTo>
                <a:close/>
              </a:path>
            </a:pathLst>
          </a:custGeom>
          <a:solidFill>
            <a:srgbClr val="C0C0C0"/>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sp>
        <p:nvSpPr>
          <p:cNvPr id="23" name="Rectangle 26644"/>
          <p:cNvSpPr>
            <a:spLocks noChangeArrowheads="1"/>
          </p:cNvSpPr>
          <p:nvPr/>
        </p:nvSpPr>
        <p:spPr bwMode="auto">
          <a:xfrm>
            <a:off x="2185988" y="3095384"/>
            <a:ext cx="1658937" cy="457200"/>
          </a:xfrm>
          <a:prstGeom prst="rect">
            <a:avLst/>
          </a:prstGeom>
          <a:noFill/>
          <a:ln w="9525">
            <a:noFill/>
            <a:miter lim="800000"/>
            <a:headEnd/>
            <a:tailEnd/>
          </a:ln>
        </p:spPr>
        <p:txBody>
          <a:bodyPr/>
          <a:lstStyle/>
          <a:p>
            <a:pPr algn="ctr" eaLnBrk="0" hangingPunct="0"/>
            <a:r>
              <a:rPr lang="en-US" sz="1200" b="1">
                <a:solidFill>
                  <a:srgbClr val="FFC000"/>
                </a:solidFill>
                <a:latin typeface="Arial" pitchFamily="34" charset="0"/>
                <a:ea typeface="SimSun" pitchFamily="2" charset="-122"/>
                <a:cs typeface="Times New Roman" pitchFamily="18" charset="0"/>
                <a:sym typeface="Wingdings" pitchFamily="2" charset="2"/>
              </a:rPr>
              <a:t>Server Farm </a:t>
            </a:r>
          </a:p>
          <a:p>
            <a:pPr algn="ctr" eaLnBrk="0" hangingPunct="0"/>
            <a:r>
              <a:rPr lang="en-US" sz="1200" b="1">
                <a:solidFill>
                  <a:srgbClr val="FFC000"/>
                </a:solidFill>
                <a:latin typeface="Arial" pitchFamily="34" charset="0"/>
                <a:ea typeface="SimSun" pitchFamily="2" charset="-122"/>
                <a:cs typeface="Times New Roman" pitchFamily="18" charset="0"/>
                <a:sym typeface="Wingdings" pitchFamily="2" charset="2"/>
              </a:rPr>
              <a:t>Forms Services</a:t>
            </a:r>
          </a:p>
        </p:txBody>
      </p:sp>
      <p:sp>
        <p:nvSpPr>
          <p:cNvPr id="24" name="Rectangle 26645"/>
          <p:cNvSpPr>
            <a:spLocks noChangeArrowheads="1"/>
          </p:cNvSpPr>
          <p:nvPr/>
        </p:nvSpPr>
        <p:spPr bwMode="auto">
          <a:xfrm>
            <a:off x="2830513" y="3524009"/>
            <a:ext cx="3200400" cy="274638"/>
          </a:xfrm>
          <a:prstGeom prst="rect">
            <a:avLst/>
          </a:prstGeom>
          <a:noFill/>
          <a:ln w="9525">
            <a:noFill/>
            <a:miter lim="800000"/>
            <a:headEnd/>
            <a:tailEnd/>
          </a:ln>
        </p:spPr>
        <p:txBody>
          <a:bodyPr/>
          <a:lstStyle/>
          <a:p>
            <a:pPr eaLnBrk="0" hangingPunct="0">
              <a:buClr>
                <a:schemeClr val="folHlink"/>
              </a:buClr>
            </a:pPr>
            <a:endParaRPr lang="en-GB" sz="1200">
              <a:solidFill>
                <a:srgbClr val="FFC000"/>
              </a:solidFill>
              <a:latin typeface="Verdana" pitchFamily="34" charset="0"/>
              <a:ea typeface="SimSun" pitchFamily="2" charset="-122"/>
              <a:cs typeface="Times New Roman" pitchFamily="18" charset="0"/>
              <a:sym typeface="Wingdings" pitchFamily="2" charset="2"/>
            </a:endParaRPr>
          </a:p>
        </p:txBody>
      </p:sp>
      <p:sp>
        <p:nvSpPr>
          <p:cNvPr id="25" name="Rectangle 26646"/>
          <p:cNvSpPr>
            <a:spLocks noChangeArrowheads="1"/>
          </p:cNvSpPr>
          <p:nvPr/>
        </p:nvSpPr>
        <p:spPr bwMode="auto">
          <a:xfrm>
            <a:off x="139700" y="3590684"/>
            <a:ext cx="3033713" cy="457200"/>
          </a:xfrm>
          <a:prstGeom prst="rect">
            <a:avLst/>
          </a:prstGeom>
          <a:noFill/>
          <a:ln w="9525">
            <a:noFill/>
            <a:miter lim="800000"/>
            <a:headEnd/>
            <a:tailEnd/>
          </a:ln>
        </p:spPr>
        <p:txBody>
          <a:bodyPr/>
          <a:lstStyle/>
          <a:p>
            <a:pPr eaLnBrk="0" hangingPunct="0">
              <a:buClr>
                <a:schemeClr val="folHlink"/>
              </a:buClr>
            </a:pPr>
            <a:r>
              <a:rPr lang="en-US" sz="1200" b="1">
                <a:solidFill>
                  <a:srgbClr val="FFC000"/>
                </a:solidFill>
                <a:latin typeface="Verdana" pitchFamily="34" charset="0"/>
                <a:ea typeface="SimSun" pitchFamily="2" charset="-122"/>
                <a:cs typeface="Times New Roman" pitchFamily="18" charset="0"/>
                <a:sym typeface="Wingdings" pitchFamily="2" charset="2"/>
              </a:rPr>
              <a:t>IW : InfoPath Designer</a:t>
            </a:r>
            <a:endParaRPr lang="en-US">
              <a:solidFill>
                <a:srgbClr val="FFC000"/>
              </a:solidFill>
              <a:latin typeface="Arial" pitchFamily="34" charset="0"/>
              <a:ea typeface="SimSun" pitchFamily="2" charset="-122"/>
              <a:cs typeface="Times New Roman" pitchFamily="18" charset="0"/>
            </a:endParaRPr>
          </a:p>
          <a:p>
            <a:pPr eaLnBrk="0" hangingPunct="0">
              <a:buClr>
                <a:schemeClr val="folHlink"/>
              </a:buClr>
            </a:pPr>
            <a:r>
              <a:rPr lang="en-US" sz="1200" b="1">
                <a:solidFill>
                  <a:srgbClr val="FFC000"/>
                </a:solidFill>
                <a:latin typeface="Verdana" pitchFamily="34" charset="0"/>
                <a:ea typeface="SimSun" pitchFamily="2" charset="-122"/>
                <a:cs typeface="Times New Roman" pitchFamily="18" charset="0"/>
                <a:sym typeface="Wingdings" pitchFamily="2" charset="2"/>
              </a:rPr>
              <a:t>Developer : VS Tools</a:t>
            </a:r>
          </a:p>
        </p:txBody>
      </p:sp>
      <p:pic>
        <p:nvPicPr>
          <p:cNvPr id="26" name="Rectangle 26647"/>
          <p:cNvPicPr>
            <a:picLocks noChangeArrowheads="1"/>
          </p:cNvPicPr>
          <p:nvPr/>
        </p:nvPicPr>
        <p:blipFill>
          <a:blip r:embed="rId3" cstate="print"/>
          <a:srcRect/>
          <a:stretch>
            <a:fillRect/>
          </a:stretch>
        </p:blipFill>
        <p:spPr bwMode="auto">
          <a:xfrm>
            <a:off x="7097713" y="2144472"/>
            <a:ext cx="762000" cy="561975"/>
          </a:xfrm>
          <a:prstGeom prst="rect">
            <a:avLst/>
          </a:prstGeom>
          <a:noFill/>
          <a:ln w="9525">
            <a:noFill/>
            <a:miter lim="800000"/>
            <a:headEnd/>
            <a:tailEnd/>
          </a:ln>
        </p:spPr>
      </p:pic>
      <p:sp>
        <p:nvSpPr>
          <p:cNvPr id="27" name="Shape 26648"/>
          <p:cNvSpPr>
            <a:spLocks/>
          </p:cNvSpPr>
          <p:nvPr/>
        </p:nvSpPr>
        <p:spPr bwMode="auto">
          <a:xfrm>
            <a:off x="774700" y="2214322"/>
            <a:ext cx="914400" cy="681037"/>
          </a:xfrm>
          <a:custGeom>
            <a:avLst/>
            <a:gdLst>
              <a:gd name="T0" fmla="*/ 6025092 w 914400"/>
              <a:gd name="T1" fmla="*/ 0 h 681037"/>
              <a:gd name="T2" fmla="*/ 6025092 w 914400"/>
              <a:gd name="T3" fmla="*/ 7130741 h 681037"/>
              <a:gd name="T4" fmla="*/ 32844020 w 914400"/>
              <a:gd name="T5" fmla="*/ 0 h 681037"/>
              <a:gd name="T6" fmla="*/ 32844020 w 914400"/>
              <a:gd name="T7" fmla="*/ 7130741 h 681037"/>
              <a:gd name="T8" fmla="*/ 19354800 w 914400"/>
              <a:gd name="T9" fmla="*/ 0 h 681037"/>
              <a:gd name="T10" fmla="*/ 19354800 w 914400"/>
              <a:gd name="T11" fmla="*/ 21472750 h 681037"/>
              <a:gd name="T12" fmla="*/ 0 w 914400"/>
              <a:gd name="T13" fmla="*/ 21472750 h 681037"/>
              <a:gd name="T14" fmla="*/ 38709600 w 914400"/>
              <a:gd name="T15" fmla="*/ 21472750 h 681037"/>
              <a:gd name="T16" fmla="*/ 0 60000 65536"/>
              <a:gd name="T17" fmla="*/ 0 60000 65536"/>
              <a:gd name="T18" fmla="*/ 0 60000 65536"/>
              <a:gd name="T19" fmla="*/ 0 60000 65536"/>
              <a:gd name="T20" fmla="*/ 0 60000 65536"/>
              <a:gd name="T21" fmla="*/ 0 60000 65536"/>
              <a:gd name="T22" fmla="*/ 0 60000 65536"/>
              <a:gd name="T23" fmla="*/ 0 60000 65536"/>
              <a:gd name="T24" fmla="*/ 4786313 w 914400"/>
              <a:gd name="T25" fmla="*/ 6515100 h 681037"/>
              <a:gd name="T26" fmla="*/ 983413561 w 914400"/>
              <a:gd name="T27" fmla="*/ 0 h 6810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 h="681037" extrusionOk="0">
                <a:moveTo>
                  <a:pt x="142325" y="0"/>
                </a:moveTo>
                <a:lnTo>
                  <a:pt x="775843" y="0"/>
                </a:lnTo>
                <a:lnTo>
                  <a:pt x="775843" y="452354"/>
                </a:lnTo>
                <a:lnTo>
                  <a:pt x="142325" y="452354"/>
                </a:lnTo>
                <a:lnTo>
                  <a:pt x="142325" y="0"/>
                </a:lnTo>
                <a:close/>
              </a:path>
              <a:path w="914400" h="681037" extrusionOk="0">
                <a:moveTo>
                  <a:pt x="141393" y="475086"/>
                </a:moveTo>
                <a:lnTo>
                  <a:pt x="0" y="626712"/>
                </a:lnTo>
                <a:lnTo>
                  <a:pt x="914400" y="626712"/>
                </a:lnTo>
                <a:lnTo>
                  <a:pt x="775843" y="475086"/>
                </a:lnTo>
                <a:lnTo>
                  <a:pt x="141393" y="475086"/>
                </a:lnTo>
                <a:close/>
              </a:path>
              <a:path w="914400" h="681037" extrusionOk="0">
                <a:moveTo>
                  <a:pt x="0" y="626712"/>
                </a:moveTo>
                <a:lnTo>
                  <a:pt x="0" y="681037"/>
                </a:lnTo>
                <a:lnTo>
                  <a:pt x="914400" y="681037"/>
                </a:lnTo>
                <a:lnTo>
                  <a:pt x="914400" y="626712"/>
                </a:lnTo>
                <a:lnTo>
                  <a:pt x="0" y="626712"/>
                </a:lnTo>
                <a:close/>
              </a:path>
              <a:path w="914400" h="681037" extrusionOk="0">
                <a:moveTo>
                  <a:pt x="177207" y="48019"/>
                </a:moveTo>
                <a:lnTo>
                  <a:pt x="742823" y="48019"/>
                </a:lnTo>
                <a:lnTo>
                  <a:pt x="742823" y="401812"/>
                </a:lnTo>
                <a:lnTo>
                  <a:pt x="177207" y="401812"/>
                </a:lnTo>
                <a:lnTo>
                  <a:pt x="177207" y="48019"/>
                </a:lnTo>
                <a:close/>
              </a:path>
              <a:path w="914400" h="681037" extrusionOk="0">
                <a:moveTo>
                  <a:pt x="140462" y="490252"/>
                </a:moveTo>
                <a:lnTo>
                  <a:pt x="123486" y="507940"/>
                </a:lnTo>
                <a:lnTo>
                  <a:pt x="792776" y="507940"/>
                </a:lnTo>
                <a:lnTo>
                  <a:pt x="775843" y="490252"/>
                </a:lnTo>
                <a:lnTo>
                  <a:pt x="140462" y="490252"/>
                </a:lnTo>
                <a:close/>
              </a:path>
              <a:path w="914400" h="681037" extrusionOk="0">
                <a:moveTo>
                  <a:pt x="263017" y="577431"/>
                </a:moveTo>
                <a:lnTo>
                  <a:pt x="251714" y="595119"/>
                </a:lnTo>
                <a:lnTo>
                  <a:pt x="667427" y="595119"/>
                </a:lnTo>
                <a:lnTo>
                  <a:pt x="656124" y="577431"/>
                </a:lnTo>
                <a:lnTo>
                  <a:pt x="263017" y="577431"/>
                </a:lnTo>
                <a:close/>
              </a:path>
              <a:path w="914400" h="681037" extrusionOk="0">
                <a:moveTo>
                  <a:pt x="119719" y="519322"/>
                </a:moveTo>
                <a:lnTo>
                  <a:pt x="101812" y="538271"/>
                </a:lnTo>
                <a:lnTo>
                  <a:pt x="816356" y="538271"/>
                </a:lnTo>
                <a:lnTo>
                  <a:pt x="797518" y="519322"/>
                </a:lnTo>
                <a:lnTo>
                  <a:pt x="119719" y="519322"/>
                </a:lnTo>
                <a:close/>
              </a:path>
              <a:path w="914400" h="681037" extrusionOk="0">
                <a:moveTo>
                  <a:pt x="98044" y="547100"/>
                </a:moveTo>
                <a:lnTo>
                  <a:pt x="79206" y="566049"/>
                </a:lnTo>
                <a:lnTo>
                  <a:pt x="840867" y="566049"/>
                </a:lnTo>
                <a:lnTo>
                  <a:pt x="821055" y="547100"/>
                </a:lnTo>
                <a:lnTo>
                  <a:pt x="98044" y="547100"/>
                </a:lnTo>
                <a:close/>
              </a:path>
            </a:pathLst>
          </a:custGeom>
          <a:solidFill>
            <a:srgbClr val="C0C0C0"/>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pic>
        <p:nvPicPr>
          <p:cNvPr id="28" name="Rectangle 26649"/>
          <p:cNvPicPr>
            <a:picLocks noChangeArrowheads="1"/>
          </p:cNvPicPr>
          <p:nvPr/>
        </p:nvPicPr>
        <p:blipFill>
          <a:blip r:embed="rId3" cstate="print"/>
          <a:srcRect/>
          <a:stretch>
            <a:fillRect/>
          </a:stretch>
        </p:blipFill>
        <p:spPr bwMode="auto">
          <a:xfrm>
            <a:off x="4735513" y="1619009"/>
            <a:ext cx="762000" cy="561975"/>
          </a:xfrm>
          <a:prstGeom prst="rect">
            <a:avLst/>
          </a:prstGeom>
          <a:noFill/>
          <a:ln w="9525">
            <a:noFill/>
            <a:miter lim="800000"/>
            <a:headEnd/>
            <a:tailEnd/>
          </a:ln>
        </p:spPr>
      </p:pic>
      <p:sp>
        <p:nvSpPr>
          <p:cNvPr id="29" name="Straight Connector 26650"/>
          <p:cNvSpPr>
            <a:spLocks/>
          </p:cNvSpPr>
          <p:nvPr/>
        </p:nvSpPr>
        <p:spPr bwMode="auto">
          <a:xfrm flipV="1">
            <a:off x="3521075" y="1952384"/>
            <a:ext cx="1062038" cy="257175"/>
          </a:xfrm>
          <a:prstGeom prst="line">
            <a:avLst/>
          </a:prstGeom>
          <a:noFill/>
          <a:ln w="38100" algn="ctr">
            <a:solidFill>
              <a:srgbClr val="EAEAEA"/>
            </a:solidFill>
            <a:round/>
            <a:headEnd type="triangle" w="lg" len="med"/>
            <a:tailEnd type="triangle" w="lg" len="med"/>
          </a:ln>
        </p:spPr>
        <p:txBody>
          <a:bodyPr/>
          <a:lstStyle/>
          <a:p>
            <a:endParaRPr lang="zh-TW" altLang="en-US">
              <a:solidFill>
                <a:srgbClr val="FFC000"/>
              </a:solidFill>
            </a:endParaRPr>
          </a:p>
        </p:txBody>
      </p:sp>
      <p:sp>
        <p:nvSpPr>
          <p:cNvPr id="30" name="Rectangle 26651"/>
          <p:cNvSpPr>
            <a:spLocks noChangeArrowheads="1"/>
          </p:cNvSpPr>
          <p:nvPr/>
        </p:nvSpPr>
        <p:spPr bwMode="auto">
          <a:xfrm>
            <a:off x="4640263" y="2171459"/>
            <a:ext cx="996950" cy="336550"/>
          </a:xfrm>
          <a:prstGeom prst="rect">
            <a:avLst/>
          </a:prstGeom>
          <a:noFill/>
          <a:ln w="9525">
            <a:noFill/>
            <a:miter lim="800000"/>
            <a:headEnd/>
            <a:tailEnd/>
          </a:ln>
        </p:spPr>
        <p:txBody>
          <a:bodyPr wrap="none"/>
          <a:lstStyle/>
          <a:p>
            <a:pPr eaLnBrk="0" hangingPunct="0"/>
            <a:r>
              <a:rPr lang="en-US" sz="1600" b="1">
                <a:solidFill>
                  <a:srgbClr val="FFC000"/>
                </a:solidFill>
                <a:latin typeface="Arial" pitchFamily="34" charset="0"/>
                <a:ea typeface="SimSun" pitchFamily="2" charset="-122"/>
                <a:cs typeface="Times New Roman" pitchFamily="18" charset="0"/>
                <a:sym typeface="Wingdings" pitchFamily="2" charset="2"/>
              </a:rPr>
              <a:t>Browser</a:t>
            </a:r>
            <a:endParaRPr lang="en-US">
              <a:solidFill>
                <a:srgbClr val="FFC000"/>
              </a:solidFill>
              <a:latin typeface="Arial" pitchFamily="34" charset="0"/>
              <a:ea typeface="SimSun" pitchFamily="2" charset="-122"/>
              <a:cs typeface="Times New Roman" pitchFamily="18" charset="0"/>
            </a:endParaRPr>
          </a:p>
        </p:txBody>
      </p:sp>
      <p:sp>
        <p:nvSpPr>
          <p:cNvPr id="31" name="Rectangle 26652"/>
          <p:cNvSpPr>
            <a:spLocks noChangeArrowheads="1"/>
          </p:cNvSpPr>
          <p:nvPr/>
        </p:nvSpPr>
        <p:spPr bwMode="auto">
          <a:xfrm>
            <a:off x="6859588" y="5429009"/>
            <a:ext cx="1304925" cy="609600"/>
          </a:xfrm>
          <a:prstGeom prst="rect">
            <a:avLst/>
          </a:prstGeom>
          <a:noFill/>
          <a:ln w="9525">
            <a:noFill/>
            <a:miter lim="800000"/>
            <a:headEnd/>
            <a:tailEnd/>
          </a:ln>
        </p:spPr>
        <p:txBody>
          <a:bodyPr wrap="none"/>
          <a:lstStyle/>
          <a:p>
            <a:pPr algn="ctr" eaLnBrk="0" hangingPunct="0"/>
            <a:r>
              <a:rPr lang="en-US" sz="1200" b="1" dirty="0">
                <a:solidFill>
                  <a:srgbClr val="FFC000"/>
                </a:solidFill>
                <a:latin typeface="Arial" pitchFamily="34" charset="0"/>
                <a:ea typeface="SimSun" pitchFamily="2" charset="-122"/>
                <a:cs typeface="Times New Roman" pitchFamily="18" charset="0"/>
                <a:sym typeface="Wingdings" pitchFamily="2" charset="2"/>
              </a:rPr>
              <a:t>InfoPath Client </a:t>
            </a:r>
            <a:endParaRPr lang="en-US" dirty="0">
              <a:solidFill>
                <a:srgbClr val="FFC000"/>
              </a:solidFill>
              <a:latin typeface="Arial" pitchFamily="34" charset="0"/>
              <a:ea typeface="SimSun" pitchFamily="2" charset="-122"/>
              <a:cs typeface="Times New Roman" pitchFamily="18" charset="0"/>
            </a:endParaRPr>
          </a:p>
          <a:p>
            <a:pPr algn="ctr" eaLnBrk="0" hangingPunct="0"/>
            <a:r>
              <a:rPr lang="en-US" sz="1200" b="1" dirty="0">
                <a:solidFill>
                  <a:srgbClr val="FFC000"/>
                </a:solidFill>
                <a:latin typeface="Arial" pitchFamily="34" charset="0"/>
                <a:ea typeface="SimSun" pitchFamily="2" charset="-122"/>
                <a:cs typeface="Times New Roman" pitchFamily="18" charset="0"/>
                <a:sym typeface="Wingdings" pitchFamily="2" charset="2"/>
              </a:rPr>
              <a:t>(Edit Mode)</a:t>
            </a:r>
          </a:p>
          <a:p>
            <a:pPr algn="ctr" eaLnBrk="0" hangingPunct="0"/>
            <a:endParaRPr lang="en-US" sz="1000" b="1" dirty="0">
              <a:solidFill>
                <a:srgbClr val="FFC000"/>
              </a:solidFill>
              <a:latin typeface="Arial" pitchFamily="34" charset="0"/>
              <a:ea typeface="SimSun" pitchFamily="2" charset="-122"/>
              <a:cs typeface="Times New Roman" pitchFamily="18" charset="0"/>
              <a:sym typeface="Wingdings" pitchFamily="2" charset="2"/>
            </a:endParaRPr>
          </a:p>
        </p:txBody>
      </p:sp>
      <p:sp>
        <p:nvSpPr>
          <p:cNvPr id="32" name="Shape 26653"/>
          <p:cNvSpPr>
            <a:spLocks/>
          </p:cNvSpPr>
          <p:nvPr/>
        </p:nvSpPr>
        <p:spPr bwMode="auto">
          <a:xfrm>
            <a:off x="2982913" y="2076209"/>
            <a:ext cx="376237" cy="676275"/>
          </a:xfrm>
          <a:custGeom>
            <a:avLst/>
            <a:gdLst>
              <a:gd name="T0" fmla="*/ 0 w 376237"/>
              <a:gd name="T1" fmla="*/ 2140880 h 676275"/>
              <a:gd name="T2" fmla="*/ 2021856 w 376237"/>
              <a:gd name="T3" fmla="*/ 0 h 676275"/>
              <a:gd name="T4" fmla="*/ 3276728 w 376237"/>
              <a:gd name="T5" fmla="*/ 0 h 676275"/>
              <a:gd name="T6" fmla="*/ 6553439 w 376237"/>
              <a:gd name="T7" fmla="*/ 0 h 676275"/>
              <a:gd name="T8" fmla="*/ 6553439 w 376237"/>
              <a:gd name="T9" fmla="*/ 11418997 h 676275"/>
              <a:gd name="T10" fmla="*/ 6553439 w 376237"/>
              <a:gd name="T11" fmla="*/ 19032633 h 676275"/>
              <a:gd name="T12" fmla="*/ 4601361 w 376237"/>
              <a:gd name="T13" fmla="*/ 21173513 h 676275"/>
              <a:gd name="T14" fmla="*/ 3206933 w 376237"/>
              <a:gd name="T15" fmla="*/ 21173513 h 676275"/>
              <a:gd name="T16" fmla="*/ 0 w 376237"/>
              <a:gd name="T17" fmla="*/ 21173513 h 676275"/>
              <a:gd name="T18" fmla="*/ 0 w 376237"/>
              <a:gd name="T19" fmla="*/ 11300367 h 676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096000 w 376237"/>
              <a:gd name="T31" fmla="*/ 23444200 h 676275"/>
              <a:gd name="T32" fmla="*/ 983413561 w 376237"/>
              <a:gd name="T33" fmla="*/ 0 h 676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237" h="676275" extrusionOk="0">
                <a:moveTo>
                  <a:pt x="0" y="68379"/>
                </a:moveTo>
                <a:lnTo>
                  <a:pt x="116076" y="0"/>
                </a:lnTo>
                <a:lnTo>
                  <a:pt x="188119" y="0"/>
                </a:lnTo>
                <a:lnTo>
                  <a:pt x="376237" y="0"/>
                </a:lnTo>
                <a:lnTo>
                  <a:pt x="376237" y="364719"/>
                </a:lnTo>
                <a:lnTo>
                  <a:pt x="376237" y="607896"/>
                </a:lnTo>
                <a:lnTo>
                  <a:pt x="264167" y="676275"/>
                </a:lnTo>
                <a:lnTo>
                  <a:pt x="184112" y="676275"/>
                </a:lnTo>
                <a:lnTo>
                  <a:pt x="0" y="676275"/>
                </a:lnTo>
                <a:lnTo>
                  <a:pt x="0" y="360930"/>
                </a:lnTo>
                <a:lnTo>
                  <a:pt x="0" y="68379"/>
                </a:lnTo>
                <a:close/>
              </a:path>
              <a:path w="376237" h="676275" extrusionOk="0">
                <a:moveTo>
                  <a:pt x="0" y="68379"/>
                </a:moveTo>
                <a:lnTo>
                  <a:pt x="0" y="68379"/>
                </a:lnTo>
                <a:lnTo>
                  <a:pt x="256155" y="68379"/>
                </a:lnTo>
                <a:lnTo>
                  <a:pt x="376237" y="0"/>
                </a:lnTo>
                <a:moveTo>
                  <a:pt x="0" y="68379"/>
                </a:moveTo>
                <a:lnTo>
                  <a:pt x="256155" y="68379"/>
                </a:lnTo>
                <a:lnTo>
                  <a:pt x="256155" y="167159"/>
                </a:lnTo>
                <a:lnTo>
                  <a:pt x="256155" y="547094"/>
                </a:lnTo>
                <a:lnTo>
                  <a:pt x="256155" y="676275"/>
                </a:lnTo>
                <a:moveTo>
                  <a:pt x="20014" y="94992"/>
                </a:moveTo>
                <a:lnTo>
                  <a:pt x="232152" y="94992"/>
                </a:lnTo>
                <a:lnTo>
                  <a:pt x="232152" y="110176"/>
                </a:lnTo>
                <a:lnTo>
                  <a:pt x="20014" y="110176"/>
                </a:lnTo>
                <a:lnTo>
                  <a:pt x="20014" y="94992"/>
                </a:lnTo>
                <a:moveTo>
                  <a:pt x="20014" y="140578"/>
                </a:moveTo>
                <a:lnTo>
                  <a:pt x="232152" y="140578"/>
                </a:lnTo>
                <a:lnTo>
                  <a:pt x="232152" y="151974"/>
                </a:lnTo>
                <a:lnTo>
                  <a:pt x="20014" y="151974"/>
                </a:lnTo>
                <a:lnTo>
                  <a:pt x="20014" y="140578"/>
                </a:lnTo>
                <a:moveTo>
                  <a:pt x="20014" y="186163"/>
                </a:moveTo>
                <a:lnTo>
                  <a:pt x="232152" y="186163"/>
                </a:lnTo>
                <a:lnTo>
                  <a:pt x="232152" y="197560"/>
                </a:lnTo>
                <a:lnTo>
                  <a:pt x="20014" y="197560"/>
                </a:lnTo>
                <a:lnTo>
                  <a:pt x="20014" y="186163"/>
                </a:lnTo>
              </a:path>
            </a:pathLst>
          </a:custGeom>
          <a:solidFill>
            <a:srgbClr val="FFFFCC"/>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sp>
        <p:nvSpPr>
          <p:cNvPr id="33" name="Shape 26654"/>
          <p:cNvSpPr>
            <a:spLocks/>
          </p:cNvSpPr>
          <p:nvPr/>
        </p:nvSpPr>
        <p:spPr bwMode="auto">
          <a:xfrm>
            <a:off x="3021013" y="2276234"/>
            <a:ext cx="376237" cy="676275"/>
          </a:xfrm>
          <a:custGeom>
            <a:avLst/>
            <a:gdLst>
              <a:gd name="T0" fmla="*/ 0 w 376237"/>
              <a:gd name="T1" fmla="*/ 2140880 h 676275"/>
              <a:gd name="T2" fmla="*/ 2021856 w 376237"/>
              <a:gd name="T3" fmla="*/ 0 h 676275"/>
              <a:gd name="T4" fmla="*/ 3276728 w 376237"/>
              <a:gd name="T5" fmla="*/ 0 h 676275"/>
              <a:gd name="T6" fmla="*/ 6553439 w 376237"/>
              <a:gd name="T7" fmla="*/ 0 h 676275"/>
              <a:gd name="T8" fmla="*/ 6553439 w 376237"/>
              <a:gd name="T9" fmla="*/ 11418997 h 676275"/>
              <a:gd name="T10" fmla="*/ 6553439 w 376237"/>
              <a:gd name="T11" fmla="*/ 19032633 h 676275"/>
              <a:gd name="T12" fmla="*/ 4601361 w 376237"/>
              <a:gd name="T13" fmla="*/ 21173513 h 676275"/>
              <a:gd name="T14" fmla="*/ 3206933 w 376237"/>
              <a:gd name="T15" fmla="*/ 21173513 h 676275"/>
              <a:gd name="T16" fmla="*/ 0 w 376237"/>
              <a:gd name="T17" fmla="*/ 21173513 h 676275"/>
              <a:gd name="T18" fmla="*/ 0 w 376237"/>
              <a:gd name="T19" fmla="*/ 11300367 h 676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72200 w 376237"/>
              <a:gd name="T31" fmla="*/ 23844250 h 676275"/>
              <a:gd name="T32" fmla="*/ 983413561 w 376237"/>
              <a:gd name="T33" fmla="*/ 0 h 676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237" h="676275" extrusionOk="0">
                <a:moveTo>
                  <a:pt x="0" y="68379"/>
                </a:moveTo>
                <a:lnTo>
                  <a:pt x="116076" y="0"/>
                </a:lnTo>
                <a:lnTo>
                  <a:pt x="188119" y="0"/>
                </a:lnTo>
                <a:lnTo>
                  <a:pt x="376237" y="0"/>
                </a:lnTo>
                <a:lnTo>
                  <a:pt x="376237" y="364719"/>
                </a:lnTo>
                <a:lnTo>
                  <a:pt x="376237" y="607896"/>
                </a:lnTo>
                <a:lnTo>
                  <a:pt x="264167" y="676275"/>
                </a:lnTo>
                <a:lnTo>
                  <a:pt x="184112" y="676275"/>
                </a:lnTo>
                <a:lnTo>
                  <a:pt x="0" y="676275"/>
                </a:lnTo>
                <a:lnTo>
                  <a:pt x="0" y="360930"/>
                </a:lnTo>
                <a:lnTo>
                  <a:pt x="0" y="68379"/>
                </a:lnTo>
                <a:close/>
              </a:path>
              <a:path w="376237" h="676275" extrusionOk="0">
                <a:moveTo>
                  <a:pt x="0" y="68379"/>
                </a:moveTo>
                <a:lnTo>
                  <a:pt x="0" y="68379"/>
                </a:lnTo>
                <a:lnTo>
                  <a:pt x="256155" y="68379"/>
                </a:lnTo>
                <a:lnTo>
                  <a:pt x="376237" y="0"/>
                </a:lnTo>
                <a:moveTo>
                  <a:pt x="0" y="68379"/>
                </a:moveTo>
                <a:lnTo>
                  <a:pt x="256155" y="68379"/>
                </a:lnTo>
                <a:lnTo>
                  <a:pt x="256155" y="167159"/>
                </a:lnTo>
                <a:lnTo>
                  <a:pt x="256155" y="547094"/>
                </a:lnTo>
                <a:lnTo>
                  <a:pt x="256155" y="676275"/>
                </a:lnTo>
                <a:moveTo>
                  <a:pt x="20014" y="94992"/>
                </a:moveTo>
                <a:lnTo>
                  <a:pt x="232152" y="94992"/>
                </a:lnTo>
                <a:lnTo>
                  <a:pt x="232152" y="110176"/>
                </a:lnTo>
                <a:lnTo>
                  <a:pt x="20014" y="110176"/>
                </a:lnTo>
                <a:lnTo>
                  <a:pt x="20014" y="94992"/>
                </a:lnTo>
                <a:moveTo>
                  <a:pt x="20014" y="140578"/>
                </a:moveTo>
                <a:lnTo>
                  <a:pt x="232152" y="140578"/>
                </a:lnTo>
                <a:lnTo>
                  <a:pt x="232152" y="151974"/>
                </a:lnTo>
                <a:lnTo>
                  <a:pt x="20014" y="151974"/>
                </a:lnTo>
                <a:lnTo>
                  <a:pt x="20014" y="140578"/>
                </a:lnTo>
                <a:moveTo>
                  <a:pt x="20014" y="186163"/>
                </a:moveTo>
                <a:lnTo>
                  <a:pt x="232152" y="186163"/>
                </a:lnTo>
                <a:lnTo>
                  <a:pt x="232152" y="197560"/>
                </a:lnTo>
                <a:lnTo>
                  <a:pt x="20014" y="197560"/>
                </a:lnTo>
                <a:lnTo>
                  <a:pt x="20014" y="186163"/>
                </a:lnTo>
              </a:path>
            </a:pathLst>
          </a:custGeom>
          <a:solidFill>
            <a:srgbClr val="FFFFCC"/>
          </a:solidFill>
          <a:ln w="9525" algn="ctr">
            <a:solidFill>
              <a:srgbClr val="000000"/>
            </a:solidFill>
            <a:miter lim="800000"/>
            <a:headEnd/>
            <a:tailEnd/>
          </a:ln>
        </p:spPr>
        <p:txBody>
          <a:bodyPr/>
          <a:lstStyle/>
          <a:p>
            <a:pPr eaLnBrk="0" hangingPunct="0"/>
            <a:endParaRPr lang="en-US">
              <a:solidFill>
                <a:srgbClr val="FFC000"/>
              </a:solidFill>
              <a:latin typeface="Arial" pitchFamily="34" charset="0"/>
            </a:endParaRPr>
          </a:p>
        </p:txBody>
      </p:sp>
      <p:sp>
        <p:nvSpPr>
          <p:cNvPr id="34" name="Straight Connector 33"/>
          <p:cNvSpPr>
            <a:spLocks/>
          </p:cNvSpPr>
          <p:nvPr/>
        </p:nvSpPr>
        <p:spPr bwMode="auto">
          <a:xfrm>
            <a:off x="3622675" y="2665172"/>
            <a:ext cx="3370263" cy="1851025"/>
          </a:xfrm>
          <a:prstGeom prst="line">
            <a:avLst/>
          </a:prstGeom>
          <a:ln>
            <a:headEnd type="triangle" w="lg" len="med"/>
            <a:tailEnd type="triangle" w="lg" len="med"/>
          </a:ln>
        </p:spPr>
        <p:style>
          <a:lnRef idx="2">
            <a:schemeClr val="accent6"/>
          </a:lnRef>
          <a:fillRef idx="0">
            <a:schemeClr val="accent6"/>
          </a:fillRef>
          <a:effectRef idx="1">
            <a:schemeClr val="accent6"/>
          </a:effectRef>
          <a:fontRef idx="minor">
            <a:schemeClr val="tx1"/>
          </a:fontRef>
        </p:style>
        <p:txBody>
          <a:bodyPr/>
          <a:lstStyle/>
          <a:p>
            <a:pPr eaLnBrk="0" hangingPunct="0">
              <a:defRPr/>
            </a:pPr>
            <a:endParaRPr lang="en-US" kern="0"/>
          </a:p>
        </p:txBody>
      </p:sp>
      <p:sp>
        <p:nvSpPr>
          <p:cNvPr id="35" name="Straight Connector 34"/>
          <p:cNvSpPr>
            <a:spLocks/>
          </p:cNvSpPr>
          <p:nvPr/>
        </p:nvSpPr>
        <p:spPr bwMode="auto">
          <a:xfrm>
            <a:off x="1987550" y="2534997"/>
            <a:ext cx="823913" cy="0"/>
          </a:xfrm>
          <a:prstGeom prst="line">
            <a:avLst/>
          </a:prstGeom>
          <a:ln>
            <a:headEnd type="none" w="lg" len="med"/>
            <a:tailEnd type="triangle" w="lg" len="med"/>
          </a:ln>
        </p:spPr>
        <p:style>
          <a:lnRef idx="2">
            <a:schemeClr val="accent6"/>
          </a:lnRef>
          <a:fillRef idx="0">
            <a:schemeClr val="accent6"/>
          </a:fillRef>
          <a:effectRef idx="1">
            <a:schemeClr val="accent6"/>
          </a:effectRef>
          <a:fontRef idx="minor">
            <a:schemeClr val="tx1"/>
          </a:fontRef>
        </p:style>
        <p:txBody>
          <a:bodyPr/>
          <a:lstStyle/>
          <a:p>
            <a:pPr eaLnBrk="0" hangingPunct="0">
              <a:defRPr/>
            </a:pPr>
            <a:endParaRPr lang="en-US" kern="0">
              <a:solidFill>
                <a:srgbClr val="FFC000"/>
              </a:solidFill>
            </a:endParaRPr>
          </a:p>
        </p:txBody>
      </p:sp>
      <p:sp>
        <p:nvSpPr>
          <p:cNvPr id="36" name="Straight Connector 35"/>
          <p:cNvSpPr>
            <a:spLocks/>
          </p:cNvSpPr>
          <p:nvPr/>
        </p:nvSpPr>
        <p:spPr bwMode="auto">
          <a:xfrm>
            <a:off x="3689350" y="2525472"/>
            <a:ext cx="3281363" cy="147637"/>
          </a:xfrm>
          <a:prstGeom prst="line">
            <a:avLst/>
          </a:prstGeom>
          <a:ln>
            <a:headEnd type="triangle" w="lg" len="med"/>
            <a:tailEnd type="triangle" w="lg" len="med"/>
          </a:ln>
        </p:spPr>
        <p:style>
          <a:lnRef idx="2">
            <a:schemeClr val="accent6"/>
          </a:lnRef>
          <a:fillRef idx="0">
            <a:schemeClr val="accent6"/>
          </a:fillRef>
          <a:effectRef idx="1">
            <a:schemeClr val="accent6"/>
          </a:effectRef>
          <a:fontRef idx="minor">
            <a:schemeClr val="tx1"/>
          </a:fontRef>
        </p:style>
        <p:txBody>
          <a:bodyPr/>
          <a:lstStyle/>
          <a:p>
            <a:pPr eaLnBrk="0" hangingPunct="0">
              <a:defRPr/>
            </a:pPr>
            <a:endParaRPr lang="en-US" kern="0"/>
          </a:p>
        </p:txBody>
      </p:sp>
      <p:sp>
        <p:nvSpPr>
          <p:cNvPr id="37" name="Straight Connector 36"/>
          <p:cNvSpPr>
            <a:spLocks/>
          </p:cNvSpPr>
          <p:nvPr/>
        </p:nvSpPr>
        <p:spPr bwMode="auto">
          <a:xfrm>
            <a:off x="3500438" y="2768359"/>
            <a:ext cx="1263650" cy="1792288"/>
          </a:xfrm>
          <a:prstGeom prst="line">
            <a:avLst/>
          </a:prstGeom>
          <a:ln>
            <a:headEnd type="triangle" w="lg" len="med"/>
            <a:tailEnd type="triangle" w="lg" len="med"/>
          </a:ln>
        </p:spPr>
        <p:style>
          <a:lnRef idx="2">
            <a:schemeClr val="accent6"/>
          </a:lnRef>
          <a:fillRef idx="0">
            <a:schemeClr val="accent6"/>
          </a:fillRef>
          <a:effectRef idx="1">
            <a:schemeClr val="accent6"/>
          </a:effectRef>
          <a:fontRef idx="minor">
            <a:schemeClr val="tx1"/>
          </a:fontRef>
        </p:style>
        <p:txBody>
          <a:bodyPr/>
          <a:lstStyle/>
          <a:p>
            <a:pPr eaLnBrk="0" hangingPunct="0">
              <a:defRPr/>
            </a:pPr>
            <a:endParaRPr lang="en-US" kern="0">
              <a:solidFill>
                <a:srgbClr val="FFC000"/>
              </a:solidFill>
            </a:endParaRPr>
          </a:p>
        </p:txBody>
      </p:sp>
      <p:sp>
        <p:nvSpPr>
          <p:cNvPr id="38" name="Straight Connector 37"/>
          <p:cNvSpPr>
            <a:spLocks/>
          </p:cNvSpPr>
          <p:nvPr/>
        </p:nvSpPr>
        <p:spPr bwMode="auto">
          <a:xfrm flipV="1">
            <a:off x="3554413" y="1953972"/>
            <a:ext cx="1062037" cy="257175"/>
          </a:xfrm>
          <a:prstGeom prst="line">
            <a:avLst/>
          </a:prstGeom>
          <a:ln>
            <a:headEnd type="triangle" w="lg" len="med"/>
            <a:tailEnd type="triangle" w="lg" len="med"/>
          </a:ln>
        </p:spPr>
        <p:style>
          <a:lnRef idx="2">
            <a:schemeClr val="accent6"/>
          </a:lnRef>
          <a:fillRef idx="0">
            <a:schemeClr val="accent6"/>
          </a:fillRef>
          <a:effectRef idx="1">
            <a:schemeClr val="accent6"/>
          </a:effectRef>
          <a:fontRef idx="minor">
            <a:schemeClr val="tx1"/>
          </a:fontRef>
        </p:style>
        <p:txBody>
          <a:bodyPr/>
          <a:lstStyle/>
          <a:p>
            <a:pPr eaLnBrk="0" hangingPunct="0">
              <a:defRPr/>
            </a:pPr>
            <a:endParaRPr lang="en-US" kern="0">
              <a:solidFill>
                <a:srgbClr val="FFC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為何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表單可在瀏覽器上呈現</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81000" y="1876907"/>
            <a:ext cx="8382000" cy="4259628"/>
          </a:xfrm>
        </p:spPr>
        <p:txBody>
          <a:bodyPr/>
          <a:lstStyle/>
          <a:p>
            <a:r>
              <a:rPr lang="en-US" altLang="zh-TW" sz="3600" dirty="0" smtClean="0">
                <a:latin typeface="微軟正黑體" pitchFamily="34" charset="-120"/>
                <a:ea typeface="微軟正黑體" pitchFamily="34" charset="-120"/>
              </a:rPr>
              <a:t>_layouts</a:t>
            </a:r>
            <a:r>
              <a:rPr lang="zh-TW" altLang="en-US" sz="3600" dirty="0" smtClean="0">
                <a:latin typeface="微軟正黑體" pitchFamily="34" charset="-120"/>
                <a:ea typeface="微軟正黑體" pitchFamily="34" charset="-120"/>
              </a:rPr>
              <a:t> 下的大功臣</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FormServer.aspx</a:t>
            </a:r>
          </a:p>
          <a:p>
            <a:pPr lvl="1"/>
            <a:r>
              <a:rPr lang="zh-TW" altLang="en-US" sz="36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XMLLocation</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XSNLocation</a:t>
            </a:r>
            <a:r>
              <a:rPr lang="zh-TW" altLang="en-US" sz="3200" dirty="0" smtClean="0">
                <a:latin typeface="微軟正黑體" pitchFamily="34" charset="-120"/>
                <a:ea typeface="微軟正黑體" pitchFamily="34" charset="-120"/>
              </a:rPr>
              <a:t>（</a:t>
            </a:r>
            <a:r>
              <a:rPr lang="en-US" altLang="zh-TW" sz="3200" dirty="0" smtClean="0">
                <a:latin typeface="微軟正黑體" pitchFamily="34" charset="-120"/>
                <a:ea typeface="微軟正黑體" pitchFamily="34" charset="-120"/>
              </a:rPr>
              <a:t>XSN:</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Form</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Template</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Solution</a:t>
            </a:r>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File</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OpenIn</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SaveLocation</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SourceLocation</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 </a:t>
            </a:r>
            <a:r>
              <a:rPr lang="en-US" altLang="zh-TW" sz="3200" dirty="0" err="1" smtClean="0">
                <a:latin typeface="微軟正黑體" pitchFamily="34" charset="-120"/>
                <a:ea typeface="微軟正黑體" pitchFamily="34" charset="-120"/>
              </a:rPr>
              <a:t>DisableSave</a:t>
            </a:r>
            <a:endParaRPr lang="zh-TW" altLang="en-US" sz="32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n-US" altLang="zh-TW" smtClean="0">
                <a:latin typeface="Arial" charset="0"/>
                <a:ea typeface="新細明體" pitchFamily="18" charset="-120"/>
              </a:rPr>
              <a:t>What Will We cover?</a:t>
            </a:r>
            <a:endParaRPr lang="en-GB" altLang="zh-TW" smtClean="0">
              <a:latin typeface="Arial" charset="0"/>
            </a:endParaRPr>
          </a:p>
        </p:txBody>
      </p:sp>
      <p:sp>
        <p:nvSpPr>
          <p:cNvPr id="124930" name="Rectangle 2"/>
          <p:cNvSpPr>
            <a:spLocks noGrp="1" noChangeArrowheads="1"/>
          </p:cNvSpPr>
          <p:nvPr>
            <p:ph idx="1"/>
          </p:nvPr>
        </p:nvSpPr>
        <p:spPr>
          <a:xfrm>
            <a:off x="366713" y="1489075"/>
            <a:ext cx="8405812" cy="2856167"/>
          </a:xfrm>
          <a:noFill/>
        </p:spPr>
        <p:txBody>
          <a:bodyPr/>
          <a:lstStyle/>
          <a:p>
            <a:r>
              <a:rPr lang="zh-TW" altLang="en-US" dirty="0" smtClean="0">
                <a:effectLst>
                  <a:outerShdw blurRad="38100" dist="38100" dir="2700000" algn="tl">
                    <a:srgbClr val="000000">
                      <a:alpha val="43137"/>
                    </a:srgbClr>
                  </a:outerShdw>
                </a:effectLst>
                <a:latin typeface="微軟正黑體" pitchFamily="34" charset="-120"/>
              </a:rPr>
              <a:t>如何在 </a:t>
            </a:r>
            <a:r>
              <a:rPr lang="en-US" altLang="zh-TW" dirty="0" smtClean="0">
                <a:effectLst>
                  <a:outerShdw blurRad="38100" dist="38100" dir="2700000" algn="tl">
                    <a:srgbClr val="000000">
                      <a:alpha val="43137"/>
                    </a:srgbClr>
                  </a:outerShdw>
                </a:effectLst>
                <a:latin typeface="微軟正黑體" pitchFamily="34" charset="-120"/>
              </a:rPr>
              <a:t>No</a:t>
            </a:r>
            <a:r>
              <a:rPr lang="zh-TW" altLang="en-US" dirty="0" smtClean="0">
                <a:effectLst>
                  <a:outerShdw blurRad="38100" dist="38100" dir="2700000" algn="tl">
                    <a:srgbClr val="000000">
                      <a:alpha val="43137"/>
                    </a:srgbClr>
                  </a:outerShdw>
                </a:effectLst>
                <a:latin typeface="微軟正黑體" pitchFamily="34" charset="-120"/>
              </a:rPr>
              <a:t> </a:t>
            </a:r>
            <a:r>
              <a:rPr lang="en-US" altLang="zh-TW" dirty="0" smtClean="0">
                <a:effectLst>
                  <a:outerShdw blurRad="38100" dist="38100" dir="2700000" algn="tl">
                    <a:srgbClr val="000000">
                      <a:alpha val="43137"/>
                    </a:srgbClr>
                  </a:outerShdw>
                </a:effectLst>
                <a:latin typeface="微軟正黑體" pitchFamily="34" charset="-120"/>
              </a:rPr>
              <a:t>Code</a:t>
            </a:r>
            <a:r>
              <a:rPr lang="zh-TW" altLang="en-US" dirty="0" smtClean="0">
                <a:effectLst>
                  <a:outerShdw blurRad="38100" dist="38100" dir="2700000" algn="tl">
                    <a:srgbClr val="000000">
                      <a:alpha val="43137"/>
                    </a:srgbClr>
                  </a:outerShdw>
                </a:effectLst>
                <a:latin typeface="微軟正黑體" pitchFamily="34" charset="-120"/>
              </a:rPr>
              <a:t> 的環境之下利用 </a:t>
            </a:r>
            <a:r>
              <a:rPr lang="en-US" altLang="zh-TW" dirty="0" smtClean="0">
                <a:effectLst>
                  <a:outerShdw blurRad="38100" dist="38100" dir="2700000" algn="tl">
                    <a:srgbClr val="000000">
                      <a:alpha val="43137"/>
                    </a:srgbClr>
                  </a:outerShdw>
                </a:effectLst>
                <a:latin typeface="微軟正黑體" pitchFamily="34" charset="-120"/>
              </a:rPr>
              <a:t>MOSS </a:t>
            </a:r>
            <a:r>
              <a:rPr lang="zh-TW" altLang="en-US" dirty="0" smtClean="0">
                <a:effectLst>
                  <a:outerShdw blurRad="38100" dist="38100" dir="2700000" algn="tl">
                    <a:srgbClr val="000000">
                      <a:alpha val="43137"/>
                    </a:srgbClr>
                  </a:outerShdw>
                </a:effectLst>
                <a:latin typeface="微軟正黑體" pitchFamily="34" charset="-120"/>
              </a:rPr>
              <a:t>與 </a:t>
            </a:r>
            <a:r>
              <a:rPr lang="en-US" altLang="zh-TW" dirty="0" smtClean="0">
                <a:effectLst>
                  <a:outerShdw blurRad="38100" dist="38100" dir="2700000" algn="tl">
                    <a:srgbClr val="000000">
                      <a:alpha val="43137"/>
                    </a:srgbClr>
                  </a:outerShdw>
                </a:effectLst>
                <a:latin typeface="微軟正黑體" pitchFamily="34" charset="-120"/>
              </a:rPr>
              <a:t>Office </a:t>
            </a:r>
            <a:r>
              <a:rPr lang="zh-TW" altLang="en-US" dirty="0" smtClean="0">
                <a:effectLst>
                  <a:outerShdw blurRad="38100" dist="38100" dir="2700000" algn="tl">
                    <a:srgbClr val="000000">
                      <a:alpha val="43137"/>
                    </a:srgbClr>
                  </a:outerShdw>
                </a:effectLst>
                <a:latin typeface="微軟正黑體" pitchFamily="34" charset="-120"/>
              </a:rPr>
              <a:t>現有功能來完成公司內部的表單簽核機制</a:t>
            </a:r>
            <a:endParaRPr lang="en-US" altLang="zh-TW" dirty="0" smtClean="0">
              <a:effectLst>
                <a:outerShdw blurRad="38100" dist="38100" dir="2700000" algn="tl">
                  <a:srgbClr val="000000">
                    <a:alpha val="43137"/>
                  </a:srgbClr>
                </a:outerShdw>
              </a:effectLst>
              <a:latin typeface="微軟正黑體" pitchFamily="34" charset="-120"/>
            </a:endParaRPr>
          </a:p>
          <a:p>
            <a:endParaRPr lang="en-US" altLang="zh-TW" dirty="0" smtClean="0">
              <a:effectLst>
                <a:outerShdw blurRad="38100" dist="38100" dir="2700000" algn="tl">
                  <a:srgbClr val="000000">
                    <a:alpha val="43137"/>
                  </a:srgbClr>
                </a:outerShdw>
              </a:effectLst>
              <a:latin typeface="微軟正黑體" pitchFamily="34" charset="-120"/>
            </a:endParaRPr>
          </a:p>
          <a:p>
            <a:r>
              <a:rPr lang="zh-TW" altLang="en-US" dirty="0" smtClean="0">
                <a:effectLst>
                  <a:outerShdw blurRad="38100" dist="38100" dir="2700000" algn="tl">
                    <a:srgbClr val="000000">
                      <a:alpha val="43137"/>
                    </a:srgbClr>
                  </a:outerShdw>
                </a:effectLst>
                <a:latin typeface="微軟正黑體" pitchFamily="34" charset="-120"/>
              </a:rPr>
              <a:t>如何完成文件生命週期最後階段</a:t>
            </a:r>
            <a:r>
              <a:rPr lang="en-US" altLang="zh-TW" dirty="0" smtClean="0">
                <a:effectLst>
                  <a:outerShdw blurRad="38100" dist="38100" dir="2700000" algn="tl">
                    <a:srgbClr val="000000">
                      <a:alpha val="43137"/>
                    </a:srgbClr>
                  </a:outerShdw>
                </a:effectLst>
                <a:latin typeface="微軟正黑體" pitchFamily="34" charset="-120"/>
              </a:rPr>
              <a:t>{ </a:t>
            </a:r>
            <a:r>
              <a:rPr lang="zh-TW" altLang="en-US" dirty="0" smtClean="0">
                <a:effectLst>
                  <a:outerShdw blurRad="38100" dist="38100" dir="2700000" algn="tl">
                    <a:srgbClr val="000000">
                      <a:alpha val="43137"/>
                    </a:srgbClr>
                  </a:outerShdw>
                </a:effectLst>
                <a:latin typeface="微軟正黑體" pitchFamily="34" charset="-120"/>
              </a:rPr>
              <a:t>文件紀錄歸檔 </a:t>
            </a:r>
            <a:r>
              <a:rPr lang="en-US" altLang="zh-TW" dirty="0" smtClean="0">
                <a:effectLst>
                  <a:outerShdw blurRad="38100" dist="38100" dir="2700000" algn="tl">
                    <a:srgbClr val="000000">
                      <a:alpha val="43137"/>
                    </a:srgbClr>
                  </a:outerShdw>
                </a:effectLst>
                <a:latin typeface="微軟正黑體" pitchFamily="34" charset="-120"/>
              </a:rPr>
              <a:t>} </a:t>
            </a:r>
            <a:r>
              <a:rPr lang="zh-TW" altLang="en-US" dirty="0" smtClean="0">
                <a:effectLst>
                  <a:outerShdw blurRad="38100" dist="38100" dir="2700000" algn="tl">
                    <a:srgbClr val="000000">
                      <a:alpha val="43137"/>
                    </a:srgbClr>
                  </a:outerShdw>
                </a:effectLst>
                <a:latin typeface="微軟正黑體" pitchFamily="34" charset="-120"/>
              </a:rPr>
              <a:t>機制並落實於企業內部的文件管理</a:t>
            </a:r>
            <a:endParaRPr lang="en-US" altLang="zh-TW" dirty="0" smtClean="0">
              <a:effectLst>
                <a:outerShdw blurRad="38100" dist="38100" dir="2700000" algn="tl">
                  <a:srgbClr val="000000">
                    <a:alpha val="43137"/>
                  </a:srgbClr>
                </a:outerShdw>
              </a:effectLst>
              <a:latin typeface="微軟正黑體" pitchFamily="34" charset="-12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wipe(left)">
                                      <p:cBhvr>
                                        <p:cTn id="7" dur="1000"/>
                                        <p:tgtEl>
                                          <p:spTgt spid="124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0">
                                            <p:txEl>
                                              <p:pRg st="2" end="2"/>
                                            </p:txEl>
                                          </p:spTgt>
                                        </p:tgtEl>
                                        <p:attrNameLst>
                                          <p:attrName>style.visibility</p:attrName>
                                        </p:attrNameLst>
                                      </p:cBhvr>
                                      <p:to>
                                        <p:strVal val="visible"/>
                                      </p:to>
                                    </p:set>
                                    <p:animEffect transition="in" filter="wipe(left)">
                                      <p:cBhvr>
                                        <p:cTn id="12" dur="1000"/>
                                        <p:tgtEl>
                                          <p:spTgt spid="1249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FormServer.aspx</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#1</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930581"/>
          </a:xfrm>
        </p:spPr>
        <p:txBody>
          <a:bodyPr/>
          <a:lstStyle/>
          <a:p>
            <a:r>
              <a:rPr lang="zh-TW" altLang="en-US" sz="3600" dirty="0" smtClean="0">
                <a:latin typeface="微軟正黑體" pitchFamily="34" charset="-120"/>
                <a:ea typeface="微軟正黑體" pitchFamily="34" charset="-120"/>
              </a:rPr>
              <a:t>讀取 </a:t>
            </a:r>
            <a:r>
              <a:rPr lang="en-US" altLang="zh-TW" sz="3600" dirty="0" smtClean="0">
                <a:latin typeface="微軟正黑體" pitchFamily="34" charset="-120"/>
                <a:ea typeface="微軟正黑體" pitchFamily="34" charset="-120"/>
              </a:rPr>
              <a:t>XSN/</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XML</a:t>
            </a:r>
            <a:r>
              <a:rPr lang="zh-TW" altLang="en-US" sz="3600" dirty="0" smtClean="0">
                <a:latin typeface="微軟正黑體" pitchFamily="34" charset="-120"/>
                <a:ea typeface="微軟正黑體" pitchFamily="34" charset="-120"/>
              </a:rPr>
              <a:t> 表單範本中的 </a:t>
            </a:r>
            <a:r>
              <a:rPr lang="en-US" altLang="zh-TW" sz="3600" dirty="0" smtClean="0">
                <a:latin typeface="微軟正黑體" pitchFamily="34" charset="-120"/>
                <a:ea typeface="微軟正黑體" pitchFamily="34" charset="-120"/>
              </a:rPr>
              <a:t>URLs</a:t>
            </a:r>
          </a:p>
          <a:p>
            <a:r>
              <a:rPr lang="zh-TW" altLang="en-US" sz="3600" dirty="0" smtClean="0">
                <a:latin typeface="微軟正黑體" pitchFamily="34" charset="-120"/>
                <a:ea typeface="微軟正黑體" pitchFamily="34" charset="-120"/>
              </a:rPr>
              <a:t>未安裝 </a:t>
            </a:r>
            <a:r>
              <a:rPr lang="en-US" altLang="zh-TW" sz="3600" dirty="0" smtClean="0">
                <a:latin typeface="微軟正黑體" pitchFamily="34" charset="-120"/>
                <a:ea typeface="微軟正黑體" pitchFamily="34" charset="-120"/>
              </a:rPr>
              <a:t>InfoPath</a:t>
            </a:r>
            <a:r>
              <a:rPr lang="zh-TW" altLang="en-US" sz="3600" dirty="0" smtClean="0">
                <a:latin typeface="微軟正黑體" pitchFamily="34" charset="-120"/>
                <a:ea typeface="微軟正黑體" pitchFamily="34" charset="-120"/>
              </a:rPr>
              <a:t> 則直接以瀏覽器中開啟</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開啟後暫存相關檔案（</a:t>
            </a:r>
            <a:r>
              <a:rPr lang="en-US" altLang="zh-TW" sz="3600" dirty="0" smtClean="0">
                <a:latin typeface="微軟正黑體" pitchFamily="34" charset="-120"/>
                <a:ea typeface="微軟正黑體" pitchFamily="34" charset="-120"/>
              </a:rPr>
              <a:t>XML/</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HTML/</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Jscript</a:t>
            </a:r>
            <a:r>
              <a:rPr lang="zh-TW" altLang="en-US" sz="3600" dirty="0" smtClean="0">
                <a:latin typeface="微軟正黑體" pitchFamily="34" charset="-120"/>
                <a:ea typeface="微軟正黑體" pitchFamily="34" charset="-120"/>
              </a:rPr>
              <a:t>）</a:t>
            </a:r>
            <a:endParaRPr lang="en-US" altLang="zh-TW" sz="3600" dirty="0" smtClean="0">
              <a:latin typeface="微軟正黑體" pitchFamily="34" charset="-120"/>
              <a:ea typeface="微軟正黑體" pitchFamily="34" charset="-120"/>
            </a:endParaRPr>
          </a:p>
          <a:p>
            <a:r>
              <a:rPr lang="en-US" altLang="zh-TW" sz="3600" dirty="0" smtClean="0">
                <a:latin typeface="微軟正黑體" pitchFamily="34" charset="-120"/>
                <a:ea typeface="微軟正黑體" pitchFamily="34" charset="-120"/>
              </a:rPr>
              <a:t>XML</a:t>
            </a:r>
            <a:r>
              <a:rPr lang="zh-TW" altLang="en-US" sz="3600" dirty="0" smtClean="0">
                <a:latin typeface="微軟正黑體" pitchFamily="34" charset="-120"/>
                <a:ea typeface="微軟正黑體" pitchFamily="34" charset="-120"/>
              </a:rPr>
              <a:t> 變更（</a:t>
            </a:r>
            <a:r>
              <a:rPr lang="en-US" altLang="zh-TW" sz="3600" dirty="0" err="1" smtClean="0">
                <a:latin typeface="微軟正黑體" pitchFamily="34" charset="-120"/>
                <a:ea typeface="微軟正黑體" pitchFamily="34" charset="-120"/>
              </a:rPr>
              <a:t>PostBack</a:t>
            </a:r>
            <a:r>
              <a:rPr lang="zh-TW" altLang="en-US" sz="3600" dirty="0" smtClean="0">
                <a:latin typeface="微軟正黑體" pitchFamily="34" charset="-120"/>
                <a:ea typeface="微軟正黑體" pitchFamily="34" charset="-120"/>
              </a:rPr>
              <a:t>）使用者本機會藉由傳送過來的 </a:t>
            </a:r>
            <a:r>
              <a:rPr lang="en-US" altLang="zh-TW" sz="3600" dirty="0" smtClean="0">
                <a:latin typeface="微軟正黑體" pitchFamily="34" charset="-120"/>
                <a:ea typeface="微軟正黑體" pitchFamily="34" charset="-120"/>
              </a:rPr>
              <a:t>Scripts</a:t>
            </a:r>
            <a:r>
              <a:rPr lang="zh-TW" altLang="en-US" sz="3600" dirty="0" smtClean="0">
                <a:latin typeface="微軟正黑體" pitchFamily="34" charset="-120"/>
                <a:ea typeface="微軟正黑體" pitchFamily="34" charset="-120"/>
              </a:rPr>
              <a:t> 來更新 </a:t>
            </a:r>
            <a:r>
              <a:rPr lang="en-US" altLang="zh-TW" sz="3600" dirty="0" smtClean="0">
                <a:latin typeface="微軟正黑體" pitchFamily="34" charset="-120"/>
                <a:ea typeface="微軟正黑體" pitchFamily="34" charset="-120"/>
              </a:rPr>
              <a:t>HTML</a:t>
            </a:r>
            <a:r>
              <a:rPr lang="zh-TW" altLang="en-US" sz="3600" dirty="0" smtClean="0">
                <a:latin typeface="微軟正黑體" pitchFamily="34" charset="-120"/>
                <a:ea typeface="微軟正黑體" pitchFamily="34" charset="-120"/>
              </a:rPr>
              <a:t> 檔案</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重新整理網頁則會重新執行相關檔案內容</a:t>
            </a:r>
            <a:endParaRPr lang="zh-TW" altLang="en-US" sz="36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FormServer.aspx</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smtClean="0">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997196"/>
          </a:xfrm>
        </p:spPr>
        <p:txBody>
          <a:bodyPr/>
          <a:lstStyle/>
          <a:p>
            <a:r>
              <a:rPr lang="en-US" altLang="zh-TW" sz="3600" dirty="0" smtClean="0">
                <a:latin typeface="微軟正黑體" pitchFamily="34" charset="-120"/>
                <a:ea typeface="微軟正黑體" pitchFamily="34" charset="-120"/>
              </a:rPr>
              <a:t>XSN </a:t>
            </a:r>
            <a:r>
              <a:rPr lang="zh-TW" altLang="en-US" sz="3600" dirty="0" smtClean="0">
                <a:latin typeface="微軟正黑體" pitchFamily="34" charset="-120"/>
                <a:ea typeface="微軟正黑體" pitchFamily="34" charset="-120"/>
              </a:rPr>
              <a:t>檔案則進行轉換成為可於瀏覽器中執行的 </a:t>
            </a:r>
            <a:r>
              <a:rPr lang="en-US" altLang="zh-TW" sz="3600" dirty="0" smtClean="0">
                <a:latin typeface="微軟正黑體" pitchFamily="34" charset="-120"/>
                <a:ea typeface="微軟正黑體" pitchFamily="34" charset="-120"/>
              </a:rPr>
              <a:t>InfoPath </a:t>
            </a:r>
            <a:r>
              <a:rPr lang="zh-TW" altLang="en-US" sz="3600" dirty="0" smtClean="0">
                <a:latin typeface="微軟正黑體" pitchFamily="34" charset="-120"/>
                <a:ea typeface="微軟正黑體" pitchFamily="34" charset="-120"/>
              </a:rPr>
              <a:t>檔案</a:t>
            </a:r>
            <a:endParaRPr lang="zh-TW" altLang="en-US" sz="36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2873"/>
            <a:ext cx="9144000" cy="1470025"/>
          </a:xfrm>
        </p:spPr>
        <p:txBody>
          <a:bodyPr/>
          <a:lstStyle/>
          <a:p>
            <a:pPr algn="ctr"/>
            <a:r>
              <a:rPr lang="zh-TW" altLang="en-US" sz="4800" dirty="0" smtClean="0">
                <a:effectLst>
                  <a:outerShdw blurRad="38100" dist="38100" dir="2700000" algn="tl">
                    <a:srgbClr val="000000">
                      <a:alpha val="43137"/>
                    </a:srgbClr>
                  </a:outerShdw>
                </a:effectLst>
                <a:latin typeface="微軟正黑體" pitchFamily="34" charset="-120"/>
                <a:ea typeface="微軟正黑體" pitchFamily="34" charset="-120"/>
              </a:rPr>
              <a:t>企業內部 </a:t>
            </a:r>
            <a:r>
              <a:rPr lang="en-US" altLang="zh-TW" sz="48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800" dirty="0" smtClean="0">
                <a:effectLst>
                  <a:outerShdw blurRad="38100" dist="38100" dir="2700000" algn="tl">
                    <a:srgbClr val="000000">
                      <a:alpha val="43137"/>
                    </a:srgbClr>
                  </a:outerShdw>
                </a:effectLst>
                <a:latin typeface="微軟正黑體" pitchFamily="34" charset="-120"/>
                <a:ea typeface="微軟正黑體" pitchFamily="34" charset="-120"/>
              </a:rPr>
              <a:t> 服務台 </a:t>
            </a:r>
            <a:r>
              <a:rPr lang="en-US" altLang="zh-TW" sz="48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800" dirty="0" smtClean="0">
                <a:effectLst>
                  <a:outerShdw blurRad="38100" dist="38100" dir="2700000" algn="tl">
                    <a:srgbClr val="000000">
                      <a:alpha val="43137"/>
                    </a:srgbClr>
                  </a:outerShdw>
                </a:effectLst>
                <a:latin typeface="微軟正黑體" pitchFamily="34" charset="-120"/>
                <a:ea typeface="微軟正黑體" pitchFamily="34" charset="-120"/>
              </a:rPr>
              <a:t> 表單製作範例</a:t>
            </a:r>
            <a:endParaRPr lang="zh-TW" altLang="en-US" sz="48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a:xfrm>
            <a:off x="375296" y="4063624"/>
            <a:ext cx="6400800" cy="1752600"/>
          </a:xfrm>
        </p:spPr>
        <p:txBody>
          <a:bodyPr/>
          <a:lstStyle/>
          <a:p>
            <a:pPr algn="l">
              <a:buFont typeface="Arial" pitchFamily="34" charset="0"/>
              <a:buChar char="•"/>
            </a:pPr>
            <a:r>
              <a:rPr lang="zh-TW" altLang="en-US" dirty="0" smtClean="0">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表單製作</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gn="l">
              <a:buFont typeface="Arial" pitchFamily="34" charset="0"/>
              <a:buChar char="•"/>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如果利用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SPD</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進行流程設定</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gn="l">
              <a:buFont typeface="Arial" pitchFamily="34" charset="0"/>
              <a:buChar char="•"/>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如何使用電子簽章進行簽核工作</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Picture 2" descr="3-01524_Demo_ORNGtemplate"/>
          <p:cNvPicPr>
            <a:picLocks noChangeAspect="1" noChangeArrowheads="1"/>
          </p:cNvPicPr>
          <p:nvPr/>
        </p:nvPicPr>
        <p:blipFill>
          <a:blip r:embed="rId2"/>
          <a:srcRect/>
          <a:stretch>
            <a:fillRect/>
          </a:stretch>
        </p:blipFill>
        <p:spPr bwMode="black">
          <a:xfrm>
            <a:off x="6059600" y="5600233"/>
            <a:ext cx="2572603" cy="8885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服務台應用範例</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758226"/>
          </a:xfrm>
        </p:spPr>
        <p:txBody>
          <a:bodyPr/>
          <a:lstStyle/>
          <a:p>
            <a:r>
              <a:rPr lang="zh-TW" altLang="en-US" dirty="0" smtClean="0"/>
              <a:t>概述</a:t>
            </a:r>
            <a:endParaRPr lang="en-US" altLang="zh-TW" dirty="0" smtClean="0"/>
          </a:p>
          <a:p>
            <a:pPr lvl="1"/>
            <a:r>
              <a:rPr lang="zh-TW" altLang="en-US" dirty="0" smtClean="0"/>
              <a:t>在無需寫程式的情況下快速完成服務台應用程式表單的製作</a:t>
            </a:r>
            <a:endParaRPr lang="en-US" altLang="zh-TW" dirty="0" smtClean="0"/>
          </a:p>
          <a:p>
            <a:pPr lvl="1"/>
            <a:r>
              <a:rPr lang="zh-TW" altLang="en-US" dirty="0" smtClean="0"/>
              <a:t>所需工具</a:t>
            </a:r>
            <a:endParaRPr lang="en-US" altLang="zh-TW" dirty="0" smtClean="0"/>
          </a:p>
          <a:p>
            <a:pPr lvl="2"/>
            <a:r>
              <a:rPr lang="en-US" altLang="zh-TW" dirty="0" smtClean="0"/>
              <a:t>Microsoft</a:t>
            </a:r>
            <a:r>
              <a:rPr lang="zh-TW" altLang="en-US" dirty="0" smtClean="0"/>
              <a:t> </a:t>
            </a:r>
            <a:r>
              <a:rPr lang="en-US" altLang="zh-TW" dirty="0" smtClean="0"/>
              <a:t>InfoPath</a:t>
            </a:r>
            <a:r>
              <a:rPr lang="zh-TW" altLang="en-US" dirty="0" smtClean="0"/>
              <a:t> </a:t>
            </a:r>
            <a:r>
              <a:rPr lang="en-US" altLang="zh-TW" dirty="0" smtClean="0"/>
              <a:t>2007</a:t>
            </a:r>
          </a:p>
          <a:p>
            <a:pPr lvl="2"/>
            <a:r>
              <a:rPr lang="en-US" altLang="zh-TW" dirty="0" smtClean="0"/>
              <a:t>Microsoft</a:t>
            </a:r>
            <a:r>
              <a:rPr lang="zh-TW" altLang="en-US" dirty="0" smtClean="0"/>
              <a:t> </a:t>
            </a:r>
            <a:r>
              <a:rPr lang="en-US" altLang="zh-TW" dirty="0" smtClean="0"/>
              <a:t>SharePoint</a:t>
            </a:r>
            <a:r>
              <a:rPr lang="zh-TW" altLang="en-US" dirty="0" smtClean="0"/>
              <a:t> </a:t>
            </a:r>
            <a:r>
              <a:rPr lang="en-US" altLang="zh-TW" dirty="0" smtClean="0"/>
              <a:t>Designer</a:t>
            </a:r>
            <a:r>
              <a:rPr lang="zh-TW" altLang="en-US" dirty="0" smtClean="0"/>
              <a:t> </a:t>
            </a:r>
            <a:r>
              <a:rPr lang="en-US" altLang="zh-TW" dirty="0" smtClean="0"/>
              <a:t>2007</a:t>
            </a:r>
          </a:p>
          <a:p>
            <a:pPr lvl="1"/>
            <a:r>
              <a:rPr lang="zh-TW" altLang="en-US" dirty="0" smtClean="0"/>
              <a:t>執行環境</a:t>
            </a:r>
            <a:endParaRPr lang="en-US" altLang="zh-TW" dirty="0" smtClean="0"/>
          </a:p>
          <a:p>
            <a:pPr lvl="2"/>
            <a:r>
              <a:rPr lang="en-US" altLang="zh-TW" dirty="0" smtClean="0"/>
              <a:t>Microsoft</a:t>
            </a:r>
            <a:r>
              <a:rPr lang="zh-TW" altLang="en-US" dirty="0" smtClean="0"/>
              <a:t> </a:t>
            </a:r>
            <a:r>
              <a:rPr lang="en-US" altLang="zh-TW" dirty="0" smtClean="0"/>
              <a:t>Office</a:t>
            </a:r>
            <a:r>
              <a:rPr lang="zh-TW" altLang="en-US" dirty="0" smtClean="0"/>
              <a:t> </a:t>
            </a:r>
            <a:r>
              <a:rPr lang="en-US" altLang="zh-TW" dirty="0" smtClean="0"/>
              <a:t>SharePoint</a:t>
            </a:r>
            <a:r>
              <a:rPr lang="zh-TW" altLang="en-US" dirty="0" smtClean="0"/>
              <a:t> </a:t>
            </a:r>
            <a:r>
              <a:rPr lang="en-US" altLang="zh-TW" dirty="0" smtClean="0"/>
              <a:t>Server</a:t>
            </a:r>
            <a:r>
              <a:rPr lang="zh-TW" altLang="en-US" dirty="0" smtClean="0"/>
              <a:t> </a:t>
            </a:r>
            <a:r>
              <a:rPr lang="en-US" altLang="zh-TW" dirty="0" smtClean="0"/>
              <a:t>2007</a:t>
            </a:r>
          </a:p>
          <a:p>
            <a:pPr lvl="2"/>
            <a:r>
              <a:rPr lang="en-US" altLang="zh-TW" dirty="0" smtClean="0"/>
              <a:t>InfoPath</a:t>
            </a:r>
            <a:r>
              <a:rPr lang="zh-TW" altLang="en-US" dirty="0" smtClean="0"/>
              <a:t> </a:t>
            </a:r>
            <a:r>
              <a:rPr lang="en-US" altLang="zh-TW" dirty="0" smtClean="0"/>
              <a:t>Form</a:t>
            </a:r>
            <a:r>
              <a:rPr lang="zh-TW" altLang="en-US" dirty="0" smtClean="0"/>
              <a:t> </a:t>
            </a:r>
            <a:r>
              <a:rPr lang="en-US" altLang="zh-TW" dirty="0" smtClean="0"/>
              <a:t>Services</a:t>
            </a:r>
            <a:r>
              <a:rPr lang="zh-TW" altLang="en-US" dirty="0" smtClean="0"/>
              <a:t> </a:t>
            </a:r>
            <a:r>
              <a:rPr lang="en-US" altLang="zh-TW" dirty="0" smtClean="0"/>
              <a:t>2007</a:t>
            </a:r>
          </a:p>
          <a:p>
            <a:pPr lvl="2"/>
            <a:r>
              <a:rPr lang="en-US" altLang="zh-TW" dirty="0" smtClean="0"/>
              <a:t>Microsoft</a:t>
            </a:r>
            <a:r>
              <a:rPr lang="zh-TW" altLang="en-US" dirty="0" smtClean="0"/>
              <a:t> </a:t>
            </a:r>
            <a:r>
              <a:rPr lang="en-US" altLang="zh-TW" dirty="0" smtClean="0"/>
              <a:t>Outlook 2007</a:t>
            </a:r>
          </a:p>
          <a:p>
            <a:pPr lvl="1"/>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5456"/>
            <a:ext cx="9144000" cy="899886"/>
          </a:xfrm>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何謂紀錄中心</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endParaRPr lang="zh-TW"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甚麼</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是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Records</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Center</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4" name="Group 23"/>
          <p:cNvGrpSpPr/>
          <p:nvPr/>
        </p:nvGrpSpPr>
        <p:grpSpPr>
          <a:xfrm>
            <a:off x="2493305" y="1392065"/>
            <a:ext cx="4059382" cy="4927187"/>
            <a:chOff x="6553200" y="1143000"/>
            <a:chExt cx="2318658" cy="2895600"/>
          </a:xfrm>
          <a:effectLst>
            <a:outerShdw blurRad="228600" dist="38100" dir="2700000" algn="tl" rotWithShape="0">
              <a:prstClr val="black">
                <a:alpha val="40000"/>
              </a:prstClr>
            </a:outerShdw>
          </a:effectLst>
        </p:grpSpPr>
        <p:sp>
          <p:nvSpPr>
            <p:cNvPr id="5" name="Oval 4"/>
            <p:cNvSpPr/>
            <p:nvPr/>
          </p:nvSpPr>
          <p:spPr>
            <a:xfrm>
              <a:off x="7086600" y="1143000"/>
              <a:ext cx="12192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Documents:</a:t>
              </a:r>
            </a:p>
            <a:p>
              <a:pPr algn="ctr"/>
              <a:r>
                <a:rPr lang="en-US" sz="16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create and collaborate</a:t>
              </a:r>
              <a:endParaRPr lang="en-US" sz="1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Curved Up Arrow 5"/>
            <p:cNvSpPr/>
            <p:nvPr/>
          </p:nvSpPr>
          <p:spPr>
            <a:xfrm rot="16200000" flipH="1" flipV="1">
              <a:off x="6548664" y="1319892"/>
              <a:ext cx="665844" cy="351972"/>
            </a:xfrm>
            <a:prstGeom prst="curved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Oval 6"/>
            <p:cNvSpPr/>
            <p:nvPr/>
          </p:nvSpPr>
          <p:spPr>
            <a:xfrm>
              <a:off x="7057572" y="2218872"/>
              <a:ext cx="12192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Records:</a:t>
              </a:r>
              <a:br>
                <a:rPr lang="en-US" sz="16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br>
              <a:r>
                <a:rPr lang="en-US" sz="16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manage and secure</a:t>
              </a:r>
              <a:endParaRPr lang="en-US" sz="1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 name="Down Arrow 7"/>
            <p:cNvSpPr/>
            <p:nvPr/>
          </p:nvSpPr>
          <p:spPr>
            <a:xfrm>
              <a:off x="7511142" y="1952172"/>
              <a:ext cx="319314" cy="1905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Flowchart: Magnetic Disk 8"/>
            <p:cNvSpPr/>
            <p:nvPr/>
          </p:nvSpPr>
          <p:spPr>
            <a:xfrm>
              <a:off x="6553200" y="3200400"/>
              <a:ext cx="762000" cy="68580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archive</a:t>
              </a:r>
            </a:p>
          </p:txBody>
        </p:sp>
        <p:sp>
          <p:nvSpPr>
            <p:cNvPr id="10" name="Explosion 1 9"/>
            <p:cNvSpPr/>
            <p:nvPr/>
          </p:nvSpPr>
          <p:spPr>
            <a:xfrm>
              <a:off x="7728858" y="3200400"/>
              <a:ext cx="1143000" cy="838200"/>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disposal</a:t>
              </a:r>
              <a:endParaRPr lang="en-US" sz="105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Curved Up Arrow 10"/>
            <p:cNvSpPr/>
            <p:nvPr/>
          </p:nvSpPr>
          <p:spPr>
            <a:xfrm rot="16200000">
              <a:off x="8177892" y="1305378"/>
              <a:ext cx="665844" cy="351972"/>
            </a:xfrm>
            <a:prstGeom prst="curved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Down Arrow 11"/>
            <p:cNvSpPr/>
            <p:nvPr/>
          </p:nvSpPr>
          <p:spPr>
            <a:xfrm rot="1740000">
              <a:off x="7051074" y="2917519"/>
              <a:ext cx="319314" cy="1905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Down Arrow 12"/>
            <p:cNvSpPr/>
            <p:nvPr/>
          </p:nvSpPr>
          <p:spPr>
            <a:xfrm rot="-1620000">
              <a:off x="7936127" y="2928673"/>
              <a:ext cx="319314" cy="1905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微軟正黑體" pitchFamily="34" charset="-120"/>
                <a:ea typeface="微軟正黑體" pitchFamily="34" charset="-120"/>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記錄中心的基本功能</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370427"/>
          </a:xfrm>
        </p:spPr>
        <p:txBody>
          <a:bodyPr/>
          <a:lstStyle/>
          <a:p>
            <a:r>
              <a:rPr lang="zh-TW" altLang="en-US" dirty="0" smtClean="0"/>
              <a:t>自動接收轉送相關電子紀錄</a:t>
            </a:r>
            <a:endParaRPr lang="en-US" altLang="zh-TW" dirty="0" smtClean="0"/>
          </a:p>
          <a:p>
            <a:pPr lvl="1"/>
            <a:r>
              <a:rPr lang="en-US" altLang="zh-TW" dirty="0" smtClean="0"/>
              <a:t>DIP</a:t>
            </a:r>
          </a:p>
          <a:p>
            <a:pPr lvl="1"/>
            <a:r>
              <a:rPr lang="en-US" altLang="zh-TW" dirty="0" smtClean="0"/>
              <a:t>Content</a:t>
            </a:r>
            <a:r>
              <a:rPr lang="zh-TW" altLang="en-US" dirty="0" smtClean="0"/>
              <a:t> </a:t>
            </a:r>
            <a:r>
              <a:rPr lang="en-US" altLang="zh-TW" dirty="0" smtClean="0"/>
              <a:t>Type</a:t>
            </a:r>
          </a:p>
          <a:p>
            <a:r>
              <a:rPr lang="zh-TW" altLang="en-US" dirty="0" smtClean="0"/>
              <a:t>政</a:t>
            </a:r>
            <a:r>
              <a:rPr lang="zh-TW" altLang="en-US" dirty="0" smtClean="0"/>
              <a:t>策</a:t>
            </a:r>
            <a:endParaRPr lang="en-US" altLang="zh-TW" dirty="0" smtClean="0"/>
          </a:p>
          <a:p>
            <a:pPr lvl="1"/>
            <a:r>
              <a:rPr lang="en-US" altLang="zh-TW" dirty="0" smtClean="0"/>
              <a:t>Information</a:t>
            </a:r>
            <a:r>
              <a:rPr lang="zh-TW" altLang="en-US" dirty="0" smtClean="0"/>
              <a:t> </a:t>
            </a:r>
            <a:r>
              <a:rPr lang="en-US" altLang="zh-TW" dirty="0" smtClean="0"/>
              <a:t>Management</a:t>
            </a:r>
            <a:r>
              <a:rPr lang="zh-TW" altLang="en-US" dirty="0" smtClean="0"/>
              <a:t> </a:t>
            </a:r>
            <a:r>
              <a:rPr lang="en-US" altLang="zh-TW" dirty="0" smtClean="0"/>
              <a:t>Policies</a:t>
            </a:r>
          </a:p>
          <a:p>
            <a:pPr lvl="1"/>
            <a:r>
              <a:rPr lang="en-US" altLang="zh-TW" dirty="0" smtClean="0"/>
              <a:t>Expiration</a:t>
            </a:r>
            <a:r>
              <a:rPr lang="zh-TW" altLang="en-US" dirty="0" smtClean="0"/>
              <a:t> </a:t>
            </a:r>
            <a:r>
              <a:rPr lang="en-US" altLang="zh-TW" dirty="0" smtClean="0"/>
              <a:t>Policies</a:t>
            </a:r>
          </a:p>
          <a:p>
            <a:pPr lvl="1"/>
            <a:r>
              <a:rPr lang="en-US" altLang="zh-TW" dirty="0" smtClean="0"/>
              <a:t>Auditing</a:t>
            </a:r>
          </a:p>
          <a:p>
            <a:pPr lvl="1"/>
            <a:r>
              <a:rPr lang="en-US" altLang="zh-TW" dirty="0" smtClean="0"/>
              <a:t>Barcode</a:t>
            </a:r>
            <a:r>
              <a:rPr lang="zh-TW" altLang="en-US" dirty="0" smtClean="0"/>
              <a:t> </a:t>
            </a:r>
            <a:r>
              <a:rPr lang="en-US" altLang="zh-TW" dirty="0" smtClean="0"/>
              <a:t>and</a:t>
            </a:r>
            <a:r>
              <a:rPr lang="zh-TW" altLang="en-US" dirty="0" smtClean="0"/>
              <a:t> </a:t>
            </a:r>
            <a:r>
              <a:rPr lang="en-US" altLang="zh-TW" dirty="0" smtClean="0"/>
              <a:t>Labeling</a:t>
            </a:r>
            <a:r>
              <a:rPr lang="zh-TW" altLang="en-US" dirty="0" smtClean="0"/>
              <a:t> </a:t>
            </a:r>
            <a:r>
              <a:rPr lang="en-US" altLang="zh-TW" dirty="0" smtClean="0"/>
              <a:t>Policy</a:t>
            </a:r>
          </a:p>
          <a:p>
            <a:r>
              <a:rPr lang="en-US" altLang="zh-TW" dirty="0" smtClean="0"/>
              <a:t>Hold</a:t>
            </a:r>
            <a:r>
              <a:rPr lang="zh-TW" altLang="en-US" dirty="0" smtClean="0"/>
              <a:t> </a:t>
            </a:r>
            <a:r>
              <a:rPr lang="en-US" altLang="zh-TW" dirty="0" smtClean="0"/>
              <a:t>Orders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記錄中心原始定位</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653582"/>
          </a:xfrm>
        </p:spPr>
        <p:txBody>
          <a:bodyPr/>
          <a:lstStyle/>
          <a:p>
            <a:r>
              <a:rPr lang="zh-TW" altLang="en-US" dirty="0" smtClean="0"/>
              <a:t>會計相關文件歸檔稽核</a:t>
            </a:r>
            <a:endParaRPr lang="en-US" altLang="zh-TW" dirty="0" smtClean="0"/>
          </a:p>
          <a:p>
            <a:pPr lvl="1"/>
            <a:r>
              <a:rPr lang="zh-TW" altLang="en-US" dirty="0" smtClean="0"/>
              <a:t>各項會計憑證，除應永久保存或有關未結會計事項者外，應於年度決算程序辦理終了後，至少保存五年。各項會計帳簿及財務報表，應於年度決算程序辦理終了後，至少保存十</a:t>
            </a:r>
            <a:r>
              <a:rPr lang="zh-TW" altLang="en-US" dirty="0" smtClean="0"/>
              <a:t>年</a:t>
            </a:r>
            <a:endParaRPr lang="en-US" altLang="zh-TW" dirty="0" smtClean="0"/>
          </a:p>
          <a:p>
            <a:r>
              <a:rPr lang="zh-TW" altLang="en-US" dirty="0" smtClean="0"/>
              <a:t>法律相關文</a:t>
            </a:r>
            <a:r>
              <a:rPr lang="zh-TW" altLang="en-US" dirty="0" smtClean="0"/>
              <a:t>件規檔稽核</a:t>
            </a:r>
            <a:endParaRPr lang="en-US" altLang="zh-TW" dirty="0" smtClean="0"/>
          </a:p>
          <a:p>
            <a:pPr lvl="1"/>
            <a:r>
              <a:rPr lang="zh-TW" altLang="en-US" dirty="0" smtClean="0"/>
              <a:t>股份記載</a:t>
            </a:r>
            <a:r>
              <a:rPr lang="zh-TW" altLang="en-US" dirty="0" smtClean="0"/>
              <a:t>書</a:t>
            </a:r>
            <a:endParaRPr lang="en-US" altLang="zh-TW" dirty="0" smtClean="0"/>
          </a:p>
          <a:p>
            <a:pPr lvl="1"/>
            <a:r>
              <a:rPr lang="zh-TW" altLang="en-US" dirty="0" smtClean="0"/>
              <a:t>法律文</a:t>
            </a:r>
            <a:r>
              <a:rPr lang="zh-TW" altLang="en-US" dirty="0" smtClean="0"/>
              <a:t>件</a:t>
            </a:r>
            <a:endParaRPr lang="en-US" altLang="zh-TW" dirty="0" smtClean="0"/>
          </a:p>
          <a:p>
            <a:r>
              <a:rPr lang="zh-TW" altLang="en-US" dirty="0" smtClean="0"/>
              <a:t>會議記</a:t>
            </a:r>
            <a:r>
              <a:rPr lang="zh-TW" altLang="en-US" dirty="0" smtClean="0"/>
              <a:t>錄</a:t>
            </a:r>
            <a:endParaRPr lang="en-US" altLang="zh-TW" dirty="0" smtClean="0"/>
          </a:p>
          <a:p>
            <a:pPr lvl="1"/>
            <a:r>
              <a:rPr lang="zh-TW" altLang="en-US" dirty="0" smtClean="0"/>
              <a:t>依不同委員會、工作團體、或年度會議</a:t>
            </a:r>
            <a:r>
              <a:rPr lang="zh-TW" altLang="en-US" dirty="0" smtClean="0"/>
              <a:t>來區分</a:t>
            </a:r>
            <a:endParaRPr lang="en-US" altLang="zh-TW"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紀錄中心能為我們做甚麼</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Rectangle 3"/>
          <p:cNvSpPr/>
          <p:nvPr/>
        </p:nvSpPr>
        <p:spPr bwMode="auto">
          <a:xfrm>
            <a:off x="0" y="928670"/>
            <a:ext cx="9144000" cy="5929330"/>
          </a:xfrm>
          <a:prstGeom prst="rect">
            <a:avLst/>
          </a:prstGeom>
          <a:solidFill>
            <a:schemeClr val="tx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GB" sz="2300" dirty="0">
              <a:solidFill>
                <a:srgbClr val="FFFFFF"/>
              </a:solidFill>
              <a:effectLst>
                <a:outerShdw blurRad="38100" dist="38100" dir="2700000" algn="tl">
                  <a:srgbClr val="000000">
                    <a:alpha val="43137"/>
                  </a:srgbClr>
                </a:outerShdw>
              </a:effectLst>
            </a:endParaRPr>
          </a:p>
        </p:txBody>
      </p:sp>
      <p:pic>
        <p:nvPicPr>
          <p:cNvPr id="5" name="Picture 92"/>
          <p:cNvPicPr>
            <a:picLocks noChangeAspect="1" noChangeArrowheads="1"/>
          </p:cNvPicPr>
          <p:nvPr/>
        </p:nvPicPr>
        <p:blipFill>
          <a:blip r:embed="rId2"/>
          <a:srcRect l="20000"/>
          <a:stretch>
            <a:fillRect/>
          </a:stretch>
        </p:blipFill>
        <p:spPr bwMode="auto">
          <a:xfrm>
            <a:off x="1522413" y="5784850"/>
            <a:ext cx="457200" cy="381000"/>
          </a:xfrm>
          <a:prstGeom prst="rect">
            <a:avLst/>
          </a:prstGeom>
          <a:noFill/>
          <a:ln w="9525">
            <a:noFill/>
            <a:miter lim="800000"/>
            <a:headEnd/>
            <a:tailEnd/>
          </a:ln>
        </p:spPr>
      </p:pic>
      <p:pic>
        <p:nvPicPr>
          <p:cNvPr id="6" name="Picture 96"/>
          <p:cNvPicPr>
            <a:picLocks noChangeAspect="1" noChangeArrowheads="1"/>
          </p:cNvPicPr>
          <p:nvPr/>
        </p:nvPicPr>
        <p:blipFill>
          <a:blip r:embed="rId2"/>
          <a:srcRect l="20000"/>
          <a:stretch>
            <a:fillRect/>
          </a:stretch>
        </p:blipFill>
        <p:spPr bwMode="auto">
          <a:xfrm>
            <a:off x="827088" y="5640388"/>
            <a:ext cx="457200" cy="381000"/>
          </a:xfrm>
          <a:prstGeom prst="rect">
            <a:avLst/>
          </a:prstGeom>
          <a:noFill/>
          <a:ln w="9525">
            <a:noFill/>
            <a:miter lim="800000"/>
            <a:headEnd/>
            <a:tailEnd/>
          </a:ln>
        </p:spPr>
      </p:pic>
      <p:sp>
        <p:nvSpPr>
          <p:cNvPr id="7" name="AutoShape 43"/>
          <p:cNvSpPr>
            <a:spLocks noChangeArrowheads="1"/>
          </p:cNvSpPr>
          <p:nvPr/>
        </p:nvSpPr>
        <p:spPr bwMode="auto">
          <a:xfrm>
            <a:off x="755650" y="2203450"/>
            <a:ext cx="3960813" cy="4465638"/>
          </a:xfrm>
          <a:prstGeom prst="can">
            <a:avLst>
              <a:gd name="adj" fmla="val 28186"/>
            </a:avLst>
          </a:prstGeom>
          <a:noFill/>
          <a:ln w="19050">
            <a:solidFill>
              <a:srgbClr val="FA8300"/>
            </a:solidFill>
            <a:round/>
            <a:headEnd/>
            <a:tailEnd/>
          </a:ln>
        </p:spPr>
        <p:txBody>
          <a:bodyPr wrap="none" anchor="ctr"/>
          <a:lstStyle/>
          <a:p>
            <a:endParaRPr lang="en-US"/>
          </a:p>
        </p:txBody>
      </p:sp>
      <p:pic>
        <p:nvPicPr>
          <p:cNvPr id="8" name="Picture 2"/>
          <p:cNvPicPr>
            <a:picLocks noChangeAspect="1" noChangeArrowheads="1"/>
          </p:cNvPicPr>
          <p:nvPr/>
        </p:nvPicPr>
        <p:blipFill>
          <a:blip r:embed="rId3"/>
          <a:srcRect/>
          <a:stretch>
            <a:fillRect/>
          </a:stretch>
        </p:blipFill>
        <p:spPr bwMode="auto">
          <a:xfrm>
            <a:off x="1258888" y="3644900"/>
            <a:ext cx="352425" cy="323850"/>
          </a:xfrm>
          <a:prstGeom prst="rect">
            <a:avLst/>
          </a:prstGeom>
          <a:noFill/>
          <a:ln w="9525">
            <a:noFill/>
            <a:miter lim="800000"/>
            <a:headEnd/>
            <a:tailEnd/>
          </a:ln>
        </p:spPr>
      </p:pic>
      <p:pic>
        <p:nvPicPr>
          <p:cNvPr id="9" name="Picture 3"/>
          <p:cNvPicPr>
            <a:picLocks noChangeAspect="1" noChangeArrowheads="1"/>
          </p:cNvPicPr>
          <p:nvPr/>
        </p:nvPicPr>
        <p:blipFill>
          <a:blip r:embed="rId3"/>
          <a:srcRect/>
          <a:stretch>
            <a:fillRect/>
          </a:stretch>
        </p:blipFill>
        <p:spPr bwMode="auto">
          <a:xfrm>
            <a:off x="2051050" y="6200775"/>
            <a:ext cx="352425" cy="323850"/>
          </a:xfrm>
          <a:prstGeom prst="rect">
            <a:avLst/>
          </a:prstGeom>
          <a:noFill/>
          <a:ln w="9525">
            <a:noFill/>
            <a:miter lim="800000"/>
            <a:headEnd/>
            <a:tailEnd/>
          </a:ln>
        </p:spPr>
      </p:pic>
      <p:pic>
        <p:nvPicPr>
          <p:cNvPr id="10" name="Picture 4"/>
          <p:cNvPicPr>
            <a:picLocks noChangeAspect="1" noChangeArrowheads="1"/>
          </p:cNvPicPr>
          <p:nvPr/>
        </p:nvPicPr>
        <p:blipFill>
          <a:blip r:embed="rId3"/>
          <a:srcRect/>
          <a:stretch>
            <a:fillRect/>
          </a:stretch>
        </p:blipFill>
        <p:spPr bwMode="auto">
          <a:xfrm>
            <a:off x="1266825" y="2420938"/>
            <a:ext cx="352425" cy="323850"/>
          </a:xfrm>
          <a:prstGeom prst="rect">
            <a:avLst/>
          </a:prstGeom>
          <a:noFill/>
          <a:ln w="9525">
            <a:noFill/>
            <a:miter lim="800000"/>
            <a:headEnd/>
            <a:tailEnd/>
          </a:ln>
        </p:spPr>
      </p:pic>
      <p:pic>
        <p:nvPicPr>
          <p:cNvPr id="11" name="Picture 5"/>
          <p:cNvPicPr>
            <a:picLocks noChangeAspect="1" noChangeArrowheads="1"/>
          </p:cNvPicPr>
          <p:nvPr/>
        </p:nvPicPr>
        <p:blipFill>
          <a:blip r:embed="rId3"/>
          <a:srcRect/>
          <a:stretch>
            <a:fillRect/>
          </a:stretch>
        </p:blipFill>
        <p:spPr bwMode="auto">
          <a:xfrm>
            <a:off x="4140200" y="4221163"/>
            <a:ext cx="352425" cy="323850"/>
          </a:xfrm>
          <a:prstGeom prst="rect">
            <a:avLst/>
          </a:prstGeom>
          <a:noFill/>
          <a:ln w="9525">
            <a:noFill/>
            <a:miter lim="800000"/>
            <a:headEnd/>
            <a:tailEnd/>
          </a:ln>
        </p:spPr>
      </p:pic>
      <p:pic>
        <p:nvPicPr>
          <p:cNvPr id="12" name="Picture 6"/>
          <p:cNvPicPr>
            <a:picLocks noChangeAspect="1" noChangeArrowheads="1"/>
          </p:cNvPicPr>
          <p:nvPr/>
        </p:nvPicPr>
        <p:blipFill>
          <a:blip r:embed="rId3"/>
          <a:srcRect/>
          <a:stretch>
            <a:fillRect/>
          </a:stretch>
        </p:blipFill>
        <p:spPr bwMode="auto">
          <a:xfrm>
            <a:off x="1763713" y="2349500"/>
            <a:ext cx="352425" cy="323850"/>
          </a:xfrm>
          <a:prstGeom prst="rect">
            <a:avLst/>
          </a:prstGeom>
          <a:noFill/>
          <a:ln w="9525">
            <a:noFill/>
            <a:miter lim="800000"/>
            <a:headEnd/>
            <a:tailEnd/>
          </a:ln>
        </p:spPr>
      </p:pic>
      <p:pic>
        <p:nvPicPr>
          <p:cNvPr id="13" name="Picture 7"/>
          <p:cNvPicPr>
            <a:picLocks noChangeAspect="1" noChangeArrowheads="1"/>
          </p:cNvPicPr>
          <p:nvPr/>
        </p:nvPicPr>
        <p:blipFill>
          <a:blip r:embed="rId3"/>
          <a:srcRect/>
          <a:stretch>
            <a:fillRect/>
          </a:stretch>
        </p:blipFill>
        <p:spPr bwMode="auto">
          <a:xfrm>
            <a:off x="2700338" y="2924175"/>
            <a:ext cx="352425" cy="323850"/>
          </a:xfrm>
          <a:prstGeom prst="rect">
            <a:avLst/>
          </a:prstGeom>
          <a:noFill/>
          <a:ln w="9525">
            <a:noFill/>
            <a:miter lim="800000"/>
            <a:headEnd/>
            <a:tailEnd/>
          </a:ln>
        </p:spPr>
      </p:pic>
      <p:pic>
        <p:nvPicPr>
          <p:cNvPr id="14" name="Picture 8"/>
          <p:cNvPicPr>
            <a:picLocks noChangeAspect="1" noChangeArrowheads="1"/>
          </p:cNvPicPr>
          <p:nvPr/>
        </p:nvPicPr>
        <p:blipFill>
          <a:blip r:embed="rId4"/>
          <a:srcRect/>
          <a:stretch>
            <a:fillRect/>
          </a:stretch>
        </p:blipFill>
        <p:spPr bwMode="auto">
          <a:xfrm>
            <a:off x="1258888" y="5429250"/>
            <a:ext cx="352425" cy="304800"/>
          </a:xfrm>
          <a:prstGeom prst="rect">
            <a:avLst/>
          </a:prstGeom>
          <a:noFill/>
          <a:ln w="9525">
            <a:noFill/>
            <a:miter lim="800000"/>
            <a:headEnd/>
            <a:tailEnd/>
          </a:ln>
        </p:spPr>
      </p:pic>
      <p:pic>
        <p:nvPicPr>
          <p:cNvPr id="15" name="Picture 9"/>
          <p:cNvPicPr>
            <a:picLocks noChangeAspect="1" noChangeArrowheads="1"/>
          </p:cNvPicPr>
          <p:nvPr/>
        </p:nvPicPr>
        <p:blipFill>
          <a:blip r:embed="rId4"/>
          <a:srcRect/>
          <a:stretch>
            <a:fillRect/>
          </a:stretch>
        </p:blipFill>
        <p:spPr bwMode="auto">
          <a:xfrm>
            <a:off x="4067175" y="5211763"/>
            <a:ext cx="352425" cy="304800"/>
          </a:xfrm>
          <a:prstGeom prst="rect">
            <a:avLst/>
          </a:prstGeom>
          <a:noFill/>
          <a:ln w="9525">
            <a:noFill/>
            <a:miter lim="800000"/>
            <a:headEnd/>
            <a:tailEnd/>
          </a:ln>
        </p:spPr>
      </p:pic>
      <p:pic>
        <p:nvPicPr>
          <p:cNvPr id="16" name="Picture 10"/>
          <p:cNvPicPr>
            <a:picLocks noChangeAspect="1" noChangeArrowheads="1"/>
          </p:cNvPicPr>
          <p:nvPr/>
        </p:nvPicPr>
        <p:blipFill>
          <a:blip r:embed="rId4"/>
          <a:srcRect/>
          <a:stretch>
            <a:fillRect/>
          </a:stretch>
        </p:blipFill>
        <p:spPr bwMode="auto">
          <a:xfrm>
            <a:off x="3995738" y="3213100"/>
            <a:ext cx="352425" cy="304800"/>
          </a:xfrm>
          <a:prstGeom prst="rect">
            <a:avLst/>
          </a:prstGeom>
          <a:noFill/>
          <a:ln w="9525">
            <a:noFill/>
            <a:miter lim="800000"/>
            <a:headEnd/>
            <a:tailEnd/>
          </a:ln>
        </p:spPr>
      </p:pic>
      <p:pic>
        <p:nvPicPr>
          <p:cNvPr id="17" name="Picture 11"/>
          <p:cNvPicPr>
            <a:picLocks noChangeAspect="1" noChangeArrowheads="1"/>
          </p:cNvPicPr>
          <p:nvPr/>
        </p:nvPicPr>
        <p:blipFill>
          <a:blip r:embed="rId4"/>
          <a:srcRect/>
          <a:stretch>
            <a:fillRect/>
          </a:stretch>
        </p:blipFill>
        <p:spPr bwMode="auto">
          <a:xfrm>
            <a:off x="2124075" y="4292600"/>
            <a:ext cx="352425" cy="304800"/>
          </a:xfrm>
          <a:prstGeom prst="rect">
            <a:avLst/>
          </a:prstGeom>
          <a:noFill/>
          <a:ln w="9525">
            <a:noFill/>
            <a:miter lim="800000"/>
            <a:headEnd/>
            <a:tailEnd/>
          </a:ln>
        </p:spPr>
      </p:pic>
      <p:pic>
        <p:nvPicPr>
          <p:cNvPr id="18" name="Picture 12"/>
          <p:cNvPicPr>
            <a:picLocks noChangeAspect="1" noChangeArrowheads="1"/>
          </p:cNvPicPr>
          <p:nvPr/>
        </p:nvPicPr>
        <p:blipFill>
          <a:blip r:embed="rId4"/>
          <a:srcRect/>
          <a:stretch>
            <a:fillRect/>
          </a:stretch>
        </p:blipFill>
        <p:spPr bwMode="auto">
          <a:xfrm>
            <a:off x="4284663" y="4797425"/>
            <a:ext cx="352425" cy="304800"/>
          </a:xfrm>
          <a:prstGeom prst="rect">
            <a:avLst/>
          </a:prstGeom>
          <a:noFill/>
          <a:ln w="9525">
            <a:noFill/>
            <a:miter lim="800000"/>
            <a:headEnd/>
            <a:tailEnd/>
          </a:ln>
        </p:spPr>
      </p:pic>
      <p:pic>
        <p:nvPicPr>
          <p:cNvPr id="19" name="Picture 13"/>
          <p:cNvPicPr>
            <a:picLocks noChangeAspect="1" noChangeArrowheads="1"/>
          </p:cNvPicPr>
          <p:nvPr/>
        </p:nvPicPr>
        <p:blipFill>
          <a:blip r:embed="rId4"/>
          <a:srcRect/>
          <a:stretch>
            <a:fillRect/>
          </a:stretch>
        </p:blipFill>
        <p:spPr bwMode="auto">
          <a:xfrm>
            <a:off x="2268538" y="3789363"/>
            <a:ext cx="352425" cy="304800"/>
          </a:xfrm>
          <a:prstGeom prst="rect">
            <a:avLst/>
          </a:prstGeom>
          <a:noFill/>
          <a:ln w="9525">
            <a:noFill/>
            <a:miter lim="800000"/>
            <a:headEnd/>
            <a:tailEnd/>
          </a:ln>
        </p:spPr>
      </p:pic>
      <p:pic>
        <p:nvPicPr>
          <p:cNvPr id="20" name="Picture 15"/>
          <p:cNvPicPr>
            <a:picLocks noChangeAspect="1" noChangeArrowheads="1"/>
          </p:cNvPicPr>
          <p:nvPr/>
        </p:nvPicPr>
        <p:blipFill>
          <a:blip r:embed="rId2"/>
          <a:srcRect l="20000"/>
          <a:stretch>
            <a:fillRect/>
          </a:stretch>
        </p:blipFill>
        <p:spPr bwMode="auto">
          <a:xfrm>
            <a:off x="1331913" y="2708275"/>
            <a:ext cx="457200" cy="381000"/>
          </a:xfrm>
          <a:prstGeom prst="rect">
            <a:avLst/>
          </a:prstGeom>
          <a:noFill/>
          <a:ln w="9525">
            <a:noFill/>
            <a:miter lim="800000"/>
            <a:headEnd/>
            <a:tailEnd/>
          </a:ln>
        </p:spPr>
      </p:pic>
      <p:pic>
        <p:nvPicPr>
          <p:cNvPr id="21" name="Picture 16"/>
          <p:cNvPicPr>
            <a:picLocks noChangeAspect="1" noChangeArrowheads="1"/>
          </p:cNvPicPr>
          <p:nvPr/>
        </p:nvPicPr>
        <p:blipFill>
          <a:blip r:embed="rId2"/>
          <a:srcRect l="20000"/>
          <a:stretch>
            <a:fillRect/>
          </a:stretch>
        </p:blipFill>
        <p:spPr bwMode="auto">
          <a:xfrm>
            <a:off x="3132138" y="5424488"/>
            <a:ext cx="457200" cy="381000"/>
          </a:xfrm>
          <a:prstGeom prst="rect">
            <a:avLst/>
          </a:prstGeom>
          <a:noFill/>
          <a:ln w="9525">
            <a:noFill/>
            <a:miter lim="800000"/>
            <a:headEnd/>
            <a:tailEnd/>
          </a:ln>
        </p:spPr>
      </p:pic>
      <p:pic>
        <p:nvPicPr>
          <p:cNvPr id="22" name="Picture 17"/>
          <p:cNvPicPr>
            <a:picLocks noChangeAspect="1" noChangeArrowheads="1"/>
          </p:cNvPicPr>
          <p:nvPr/>
        </p:nvPicPr>
        <p:blipFill>
          <a:blip r:embed="rId2"/>
          <a:srcRect l="20000"/>
          <a:stretch>
            <a:fillRect/>
          </a:stretch>
        </p:blipFill>
        <p:spPr bwMode="auto">
          <a:xfrm>
            <a:off x="3492500" y="2327275"/>
            <a:ext cx="457200" cy="381000"/>
          </a:xfrm>
          <a:prstGeom prst="rect">
            <a:avLst/>
          </a:prstGeom>
          <a:noFill/>
          <a:ln w="9525">
            <a:noFill/>
            <a:miter lim="800000"/>
            <a:headEnd/>
            <a:tailEnd/>
          </a:ln>
        </p:spPr>
      </p:pic>
      <p:pic>
        <p:nvPicPr>
          <p:cNvPr id="23" name="Picture 18"/>
          <p:cNvPicPr>
            <a:picLocks noChangeAspect="1" noChangeArrowheads="1"/>
          </p:cNvPicPr>
          <p:nvPr/>
        </p:nvPicPr>
        <p:blipFill>
          <a:blip r:embed="rId2"/>
          <a:srcRect l="20000"/>
          <a:stretch>
            <a:fillRect/>
          </a:stretch>
        </p:blipFill>
        <p:spPr bwMode="auto">
          <a:xfrm>
            <a:off x="2124075" y="2852738"/>
            <a:ext cx="457200" cy="381000"/>
          </a:xfrm>
          <a:prstGeom prst="rect">
            <a:avLst/>
          </a:prstGeom>
          <a:noFill/>
          <a:ln w="9525">
            <a:noFill/>
            <a:miter lim="800000"/>
            <a:headEnd/>
            <a:tailEnd/>
          </a:ln>
        </p:spPr>
      </p:pic>
      <p:pic>
        <p:nvPicPr>
          <p:cNvPr id="24" name="Picture 19"/>
          <p:cNvPicPr>
            <a:picLocks noChangeAspect="1" noChangeArrowheads="1"/>
          </p:cNvPicPr>
          <p:nvPr/>
        </p:nvPicPr>
        <p:blipFill>
          <a:blip r:embed="rId5"/>
          <a:srcRect/>
          <a:stretch>
            <a:fillRect/>
          </a:stretch>
        </p:blipFill>
        <p:spPr bwMode="auto">
          <a:xfrm>
            <a:off x="2771775" y="5659438"/>
            <a:ext cx="457200" cy="361950"/>
          </a:xfrm>
          <a:prstGeom prst="rect">
            <a:avLst/>
          </a:prstGeom>
          <a:noFill/>
          <a:ln w="9525">
            <a:noFill/>
            <a:miter lim="800000"/>
            <a:headEnd/>
            <a:tailEnd/>
          </a:ln>
        </p:spPr>
      </p:pic>
      <p:pic>
        <p:nvPicPr>
          <p:cNvPr id="25" name="Picture 20"/>
          <p:cNvPicPr>
            <a:picLocks noChangeAspect="1" noChangeArrowheads="1"/>
          </p:cNvPicPr>
          <p:nvPr/>
        </p:nvPicPr>
        <p:blipFill>
          <a:blip r:embed="rId5"/>
          <a:srcRect/>
          <a:stretch>
            <a:fillRect/>
          </a:stretch>
        </p:blipFill>
        <p:spPr bwMode="auto">
          <a:xfrm>
            <a:off x="827088" y="4365625"/>
            <a:ext cx="457200" cy="361950"/>
          </a:xfrm>
          <a:prstGeom prst="rect">
            <a:avLst/>
          </a:prstGeom>
          <a:noFill/>
          <a:ln w="9525">
            <a:noFill/>
            <a:miter lim="800000"/>
            <a:headEnd/>
            <a:tailEnd/>
          </a:ln>
        </p:spPr>
      </p:pic>
      <p:pic>
        <p:nvPicPr>
          <p:cNvPr id="26" name="Picture 21"/>
          <p:cNvPicPr>
            <a:picLocks noChangeAspect="1" noChangeArrowheads="1"/>
          </p:cNvPicPr>
          <p:nvPr/>
        </p:nvPicPr>
        <p:blipFill>
          <a:blip r:embed="rId5"/>
          <a:srcRect/>
          <a:stretch>
            <a:fillRect/>
          </a:stretch>
        </p:blipFill>
        <p:spPr bwMode="auto">
          <a:xfrm>
            <a:off x="3059113" y="3500438"/>
            <a:ext cx="457200" cy="361950"/>
          </a:xfrm>
          <a:prstGeom prst="rect">
            <a:avLst/>
          </a:prstGeom>
          <a:noFill/>
          <a:ln w="9525">
            <a:noFill/>
            <a:miter lim="800000"/>
            <a:headEnd/>
            <a:tailEnd/>
          </a:ln>
        </p:spPr>
      </p:pic>
      <p:pic>
        <p:nvPicPr>
          <p:cNvPr id="27" name="Picture 22"/>
          <p:cNvPicPr>
            <a:picLocks noChangeAspect="1" noChangeArrowheads="1"/>
          </p:cNvPicPr>
          <p:nvPr/>
        </p:nvPicPr>
        <p:blipFill>
          <a:blip r:embed="rId6"/>
          <a:srcRect/>
          <a:stretch>
            <a:fillRect/>
          </a:stretch>
        </p:blipFill>
        <p:spPr bwMode="auto">
          <a:xfrm>
            <a:off x="3924300" y="5516563"/>
            <a:ext cx="342900" cy="333375"/>
          </a:xfrm>
          <a:prstGeom prst="rect">
            <a:avLst/>
          </a:prstGeom>
          <a:noFill/>
          <a:ln w="9525">
            <a:noFill/>
            <a:miter lim="800000"/>
            <a:headEnd/>
            <a:tailEnd/>
          </a:ln>
        </p:spPr>
      </p:pic>
      <p:pic>
        <p:nvPicPr>
          <p:cNvPr id="28" name="Picture 23"/>
          <p:cNvPicPr>
            <a:picLocks noChangeAspect="1" noChangeArrowheads="1"/>
          </p:cNvPicPr>
          <p:nvPr/>
        </p:nvPicPr>
        <p:blipFill>
          <a:blip r:embed="rId6"/>
          <a:srcRect/>
          <a:stretch>
            <a:fillRect/>
          </a:stretch>
        </p:blipFill>
        <p:spPr bwMode="auto">
          <a:xfrm>
            <a:off x="900113" y="4797425"/>
            <a:ext cx="342900" cy="333375"/>
          </a:xfrm>
          <a:prstGeom prst="rect">
            <a:avLst/>
          </a:prstGeom>
          <a:noFill/>
          <a:ln w="9525">
            <a:noFill/>
            <a:miter lim="800000"/>
            <a:headEnd/>
            <a:tailEnd/>
          </a:ln>
        </p:spPr>
      </p:pic>
      <p:pic>
        <p:nvPicPr>
          <p:cNvPr id="29" name="Picture 24"/>
          <p:cNvPicPr>
            <a:picLocks noChangeAspect="1" noChangeArrowheads="1"/>
          </p:cNvPicPr>
          <p:nvPr/>
        </p:nvPicPr>
        <p:blipFill>
          <a:blip r:embed="rId6"/>
          <a:srcRect/>
          <a:stretch>
            <a:fillRect/>
          </a:stretch>
        </p:blipFill>
        <p:spPr bwMode="auto">
          <a:xfrm>
            <a:off x="2268538" y="3429000"/>
            <a:ext cx="342900" cy="333375"/>
          </a:xfrm>
          <a:prstGeom prst="rect">
            <a:avLst/>
          </a:prstGeom>
          <a:noFill/>
          <a:ln w="9525">
            <a:noFill/>
            <a:miter lim="800000"/>
            <a:headEnd/>
            <a:tailEnd/>
          </a:ln>
        </p:spPr>
      </p:pic>
      <p:pic>
        <p:nvPicPr>
          <p:cNvPr id="30" name="Picture 25"/>
          <p:cNvPicPr>
            <a:picLocks noChangeAspect="1" noChangeArrowheads="1"/>
          </p:cNvPicPr>
          <p:nvPr/>
        </p:nvPicPr>
        <p:blipFill>
          <a:blip r:embed="rId6"/>
          <a:srcRect/>
          <a:stretch>
            <a:fillRect/>
          </a:stretch>
        </p:blipFill>
        <p:spPr bwMode="auto">
          <a:xfrm>
            <a:off x="1692275" y="5400675"/>
            <a:ext cx="342900" cy="333375"/>
          </a:xfrm>
          <a:prstGeom prst="rect">
            <a:avLst/>
          </a:prstGeom>
          <a:noFill/>
          <a:ln w="9525">
            <a:noFill/>
            <a:miter lim="800000"/>
            <a:headEnd/>
            <a:tailEnd/>
          </a:ln>
        </p:spPr>
      </p:pic>
      <p:pic>
        <p:nvPicPr>
          <p:cNvPr id="31" name="Picture 26"/>
          <p:cNvPicPr>
            <a:picLocks noChangeAspect="1" noChangeArrowheads="1"/>
          </p:cNvPicPr>
          <p:nvPr/>
        </p:nvPicPr>
        <p:blipFill>
          <a:blip r:embed="rId6"/>
          <a:srcRect/>
          <a:stretch>
            <a:fillRect/>
          </a:stretch>
        </p:blipFill>
        <p:spPr bwMode="auto">
          <a:xfrm>
            <a:off x="900113" y="3213100"/>
            <a:ext cx="342900" cy="333375"/>
          </a:xfrm>
          <a:prstGeom prst="rect">
            <a:avLst/>
          </a:prstGeom>
          <a:noFill/>
          <a:ln w="9525">
            <a:noFill/>
            <a:miter lim="800000"/>
            <a:headEnd/>
            <a:tailEnd/>
          </a:ln>
        </p:spPr>
      </p:pic>
      <p:pic>
        <p:nvPicPr>
          <p:cNvPr id="32" name="Picture 27"/>
          <p:cNvPicPr>
            <a:picLocks noChangeAspect="1" noChangeArrowheads="1"/>
          </p:cNvPicPr>
          <p:nvPr/>
        </p:nvPicPr>
        <p:blipFill>
          <a:blip r:embed="rId6"/>
          <a:srcRect/>
          <a:stretch>
            <a:fillRect/>
          </a:stretch>
        </p:blipFill>
        <p:spPr bwMode="auto">
          <a:xfrm>
            <a:off x="3492500" y="6048375"/>
            <a:ext cx="342900" cy="333375"/>
          </a:xfrm>
          <a:prstGeom prst="rect">
            <a:avLst/>
          </a:prstGeom>
          <a:noFill/>
          <a:ln w="9525">
            <a:noFill/>
            <a:miter lim="800000"/>
            <a:headEnd/>
            <a:tailEnd/>
          </a:ln>
        </p:spPr>
      </p:pic>
      <p:pic>
        <p:nvPicPr>
          <p:cNvPr id="33" name="Picture 28"/>
          <p:cNvPicPr>
            <a:picLocks noChangeAspect="1" noChangeArrowheads="1"/>
          </p:cNvPicPr>
          <p:nvPr/>
        </p:nvPicPr>
        <p:blipFill>
          <a:blip r:embed="rId6"/>
          <a:srcRect/>
          <a:stretch>
            <a:fillRect/>
          </a:stretch>
        </p:blipFill>
        <p:spPr bwMode="auto">
          <a:xfrm>
            <a:off x="1619250" y="4724400"/>
            <a:ext cx="342900" cy="333375"/>
          </a:xfrm>
          <a:prstGeom prst="rect">
            <a:avLst/>
          </a:prstGeom>
          <a:noFill/>
          <a:ln w="9525">
            <a:noFill/>
            <a:miter lim="800000"/>
            <a:headEnd/>
            <a:tailEnd/>
          </a:ln>
        </p:spPr>
      </p:pic>
      <p:pic>
        <p:nvPicPr>
          <p:cNvPr id="34" name="Picture 29"/>
          <p:cNvPicPr>
            <a:picLocks noChangeAspect="1" noChangeArrowheads="1"/>
          </p:cNvPicPr>
          <p:nvPr/>
        </p:nvPicPr>
        <p:blipFill>
          <a:blip r:embed="rId6"/>
          <a:srcRect/>
          <a:stretch>
            <a:fillRect/>
          </a:stretch>
        </p:blipFill>
        <p:spPr bwMode="auto">
          <a:xfrm>
            <a:off x="1187450" y="6119813"/>
            <a:ext cx="342900" cy="333375"/>
          </a:xfrm>
          <a:prstGeom prst="rect">
            <a:avLst/>
          </a:prstGeom>
          <a:noFill/>
          <a:ln w="9525">
            <a:noFill/>
            <a:miter lim="800000"/>
            <a:headEnd/>
            <a:tailEnd/>
          </a:ln>
        </p:spPr>
      </p:pic>
      <p:pic>
        <p:nvPicPr>
          <p:cNvPr id="35" name="Picture 30"/>
          <p:cNvPicPr>
            <a:picLocks noChangeAspect="1" noChangeArrowheads="1"/>
          </p:cNvPicPr>
          <p:nvPr/>
        </p:nvPicPr>
        <p:blipFill>
          <a:blip r:embed="rId6"/>
          <a:srcRect/>
          <a:stretch>
            <a:fillRect/>
          </a:stretch>
        </p:blipFill>
        <p:spPr bwMode="auto">
          <a:xfrm>
            <a:off x="2484438" y="4581525"/>
            <a:ext cx="342900" cy="333375"/>
          </a:xfrm>
          <a:prstGeom prst="rect">
            <a:avLst/>
          </a:prstGeom>
          <a:noFill/>
          <a:ln w="9525">
            <a:noFill/>
            <a:miter lim="800000"/>
            <a:headEnd/>
            <a:tailEnd/>
          </a:ln>
        </p:spPr>
      </p:pic>
      <p:pic>
        <p:nvPicPr>
          <p:cNvPr id="36" name="Picture 31"/>
          <p:cNvPicPr>
            <a:picLocks noChangeAspect="1" noChangeArrowheads="1"/>
          </p:cNvPicPr>
          <p:nvPr/>
        </p:nvPicPr>
        <p:blipFill>
          <a:blip r:embed="rId6"/>
          <a:srcRect/>
          <a:stretch>
            <a:fillRect/>
          </a:stretch>
        </p:blipFill>
        <p:spPr bwMode="auto">
          <a:xfrm>
            <a:off x="3076575" y="2565400"/>
            <a:ext cx="342900" cy="333375"/>
          </a:xfrm>
          <a:prstGeom prst="rect">
            <a:avLst/>
          </a:prstGeom>
          <a:noFill/>
          <a:ln w="9525">
            <a:noFill/>
            <a:miter lim="800000"/>
            <a:headEnd/>
            <a:tailEnd/>
          </a:ln>
        </p:spPr>
      </p:pic>
      <p:pic>
        <p:nvPicPr>
          <p:cNvPr id="37" name="Picture 32"/>
          <p:cNvPicPr>
            <a:picLocks noChangeAspect="1" noChangeArrowheads="1"/>
          </p:cNvPicPr>
          <p:nvPr/>
        </p:nvPicPr>
        <p:blipFill>
          <a:blip r:embed="rId6"/>
          <a:srcRect/>
          <a:stretch>
            <a:fillRect/>
          </a:stretch>
        </p:blipFill>
        <p:spPr bwMode="auto">
          <a:xfrm>
            <a:off x="2500313" y="2420938"/>
            <a:ext cx="342900" cy="333375"/>
          </a:xfrm>
          <a:prstGeom prst="rect">
            <a:avLst/>
          </a:prstGeom>
          <a:noFill/>
          <a:ln w="9525">
            <a:noFill/>
            <a:miter lim="800000"/>
            <a:headEnd/>
            <a:tailEnd/>
          </a:ln>
        </p:spPr>
      </p:pic>
      <p:pic>
        <p:nvPicPr>
          <p:cNvPr id="38" name="Picture 33"/>
          <p:cNvPicPr>
            <a:picLocks noChangeAspect="1" noChangeArrowheads="1"/>
          </p:cNvPicPr>
          <p:nvPr/>
        </p:nvPicPr>
        <p:blipFill>
          <a:blip r:embed="rId6"/>
          <a:srcRect/>
          <a:stretch>
            <a:fillRect/>
          </a:stretch>
        </p:blipFill>
        <p:spPr bwMode="auto">
          <a:xfrm>
            <a:off x="2268538" y="5040313"/>
            <a:ext cx="342900" cy="333375"/>
          </a:xfrm>
          <a:prstGeom prst="rect">
            <a:avLst/>
          </a:prstGeom>
          <a:noFill/>
          <a:ln w="9525">
            <a:noFill/>
            <a:miter lim="800000"/>
            <a:headEnd/>
            <a:tailEnd/>
          </a:ln>
        </p:spPr>
      </p:pic>
      <p:pic>
        <p:nvPicPr>
          <p:cNvPr id="39" name="Picture 34"/>
          <p:cNvPicPr>
            <a:picLocks noChangeAspect="1" noChangeArrowheads="1"/>
          </p:cNvPicPr>
          <p:nvPr/>
        </p:nvPicPr>
        <p:blipFill>
          <a:blip r:embed="rId6"/>
          <a:srcRect/>
          <a:stretch>
            <a:fillRect/>
          </a:stretch>
        </p:blipFill>
        <p:spPr bwMode="auto">
          <a:xfrm>
            <a:off x="3132138" y="4005263"/>
            <a:ext cx="342900" cy="333375"/>
          </a:xfrm>
          <a:prstGeom prst="rect">
            <a:avLst/>
          </a:prstGeom>
          <a:noFill/>
          <a:ln w="9525">
            <a:noFill/>
            <a:miter lim="800000"/>
            <a:headEnd/>
            <a:tailEnd/>
          </a:ln>
        </p:spPr>
      </p:pic>
      <p:pic>
        <p:nvPicPr>
          <p:cNvPr id="40" name="Picture 35"/>
          <p:cNvPicPr>
            <a:picLocks noChangeAspect="1" noChangeArrowheads="1"/>
          </p:cNvPicPr>
          <p:nvPr/>
        </p:nvPicPr>
        <p:blipFill>
          <a:blip r:embed="rId3"/>
          <a:srcRect/>
          <a:stretch>
            <a:fillRect/>
          </a:stretch>
        </p:blipFill>
        <p:spPr bwMode="auto">
          <a:xfrm>
            <a:off x="3779838" y="3789363"/>
            <a:ext cx="352425" cy="323850"/>
          </a:xfrm>
          <a:prstGeom prst="rect">
            <a:avLst/>
          </a:prstGeom>
          <a:noFill/>
          <a:ln w="9525">
            <a:noFill/>
            <a:miter lim="800000"/>
            <a:headEnd/>
            <a:tailEnd/>
          </a:ln>
        </p:spPr>
      </p:pic>
      <p:pic>
        <p:nvPicPr>
          <p:cNvPr id="41" name="Picture 36"/>
          <p:cNvPicPr>
            <a:picLocks noChangeAspect="1" noChangeArrowheads="1"/>
          </p:cNvPicPr>
          <p:nvPr/>
        </p:nvPicPr>
        <p:blipFill>
          <a:blip r:embed="rId3"/>
          <a:srcRect/>
          <a:stretch>
            <a:fillRect/>
          </a:stretch>
        </p:blipFill>
        <p:spPr bwMode="auto">
          <a:xfrm>
            <a:off x="1763713" y="3357563"/>
            <a:ext cx="352425" cy="323850"/>
          </a:xfrm>
          <a:prstGeom prst="rect">
            <a:avLst/>
          </a:prstGeom>
          <a:noFill/>
          <a:ln w="9525">
            <a:noFill/>
            <a:miter lim="800000"/>
            <a:headEnd/>
            <a:tailEnd/>
          </a:ln>
        </p:spPr>
      </p:pic>
      <p:pic>
        <p:nvPicPr>
          <p:cNvPr id="42" name="Picture 37"/>
          <p:cNvPicPr>
            <a:picLocks noChangeAspect="1" noChangeArrowheads="1"/>
          </p:cNvPicPr>
          <p:nvPr/>
        </p:nvPicPr>
        <p:blipFill>
          <a:blip r:embed="rId3"/>
          <a:srcRect/>
          <a:stretch>
            <a:fillRect/>
          </a:stretch>
        </p:blipFill>
        <p:spPr bwMode="auto">
          <a:xfrm>
            <a:off x="3348038" y="4905375"/>
            <a:ext cx="352425" cy="323850"/>
          </a:xfrm>
          <a:prstGeom prst="rect">
            <a:avLst/>
          </a:prstGeom>
          <a:noFill/>
          <a:ln w="9525">
            <a:noFill/>
            <a:miter lim="800000"/>
            <a:headEnd/>
            <a:tailEnd/>
          </a:ln>
        </p:spPr>
      </p:pic>
      <p:pic>
        <p:nvPicPr>
          <p:cNvPr id="43" name="Picture 38"/>
          <p:cNvPicPr>
            <a:picLocks noChangeAspect="1" noChangeArrowheads="1"/>
          </p:cNvPicPr>
          <p:nvPr/>
        </p:nvPicPr>
        <p:blipFill>
          <a:blip r:embed="rId3"/>
          <a:srcRect/>
          <a:stretch>
            <a:fillRect/>
          </a:stretch>
        </p:blipFill>
        <p:spPr bwMode="auto">
          <a:xfrm>
            <a:off x="3563938" y="2781300"/>
            <a:ext cx="352425" cy="323850"/>
          </a:xfrm>
          <a:prstGeom prst="rect">
            <a:avLst/>
          </a:prstGeom>
          <a:noFill/>
          <a:ln w="9525">
            <a:noFill/>
            <a:miter lim="800000"/>
            <a:headEnd/>
            <a:tailEnd/>
          </a:ln>
        </p:spPr>
      </p:pic>
      <p:pic>
        <p:nvPicPr>
          <p:cNvPr id="44" name="Picture 39"/>
          <p:cNvPicPr>
            <a:picLocks noChangeAspect="1" noChangeArrowheads="1"/>
          </p:cNvPicPr>
          <p:nvPr/>
        </p:nvPicPr>
        <p:blipFill>
          <a:blip r:embed="rId3"/>
          <a:srcRect/>
          <a:stretch>
            <a:fillRect/>
          </a:stretch>
        </p:blipFill>
        <p:spPr bwMode="auto">
          <a:xfrm>
            <a:off x="2700338" y="5121275"/>
            <a:ext cx="352425" cy="323850"/>
          </a:xfrm>
          <a:prstGeom prst="rect">
            <a:avLst/>
          </a:prstGeom>
          <a:noFill/>
          <a:ln w="9525">
            <a:noFill/>
            <a:miter lim="800000"/>
            <a:headEnd/>
            <a:tailEnd/>
          </a:ln>
        </p:spPr>
      </p:pic>
      <p:pic>
        <p:nvPicPr>
          <p:cNvPr id="45" name="Picture 40"/>
          <p:cNvPicPr>
            <a:picLocks noChangeAspect="1" noChangeArrowheads="1"/>
          </p:cNvPicPr>
          <p:nvPr/>
        </p:nvPicPr>
        <p:blipFill>
          <a:blip r:embed="rId3"/>
          <a:srcRect/>
          <a:stretch>
            <a:fillRect/>
          </a:stretch>
        </p:blipFill>
        <p:spPr bwMode="auto">
          <a:xfrm>
            <a:off x="2771775" y="6200775"/>
            <a:ext cx="352425" cy="323850"/>
          </a:xfrm>
          <a:prstGeom prst="rect">
            <a:avLst/>
          </a:prstGeom>
          <a:noFill/>
          <a:ln w="9525">
            <a:noFill/>
            <a:miter lim="800000"/>
            <a:headEnd/>
            <a:tailEnd/>
          </a:ln>
        </p:spPr>
      </p:pic>
      <p:pic>
        <p:nvPicPr>
          <p:cNvPr id="46" name="Picture 41"/>
          <p:cNvPicPr>
            <a:picLocks noChangeAspect="1" noChangeArrowheads="1"/>
          </p:cNvPicPr>
          <p:nvPr/>
        </p:nvPicPr>
        <p:blipFill>
          <a:blip r:embed="rId3"/>
          <a:srcRect/>
          <a:stretch>
            <a:fillRect/>
          </a:stretch>
        </p:blipFill>
        <p:spPr bwMode="auto">
          <a:xfrm>
            <a:off x="1476375" y="4149725"/>
            <a:ext cx="352425" cy="323850"/>
          </a:xfrm>
          <a:prstGeom prst="rect">
            <a:avLst/>
          </a:prstGeom>
          <a:noFill/>
          <a:ln w="9525">
            <a:noFill/>
            <a:miter lim="800000"/>
            <a:headEnd/>
            <a:tailEnd/>
          </a:ln>
        </p:spPr>
      </p:pic>
      <p:pic>
        <p:nvPicPr>
          <p:cNvPr id="47" name="Picture 42"/>
          <p:cNvPicPr>
            <a:picLocks noChangeAspect="1" noChangeArrowheads="1"/>
          </p:cNvPicPr>
          <p:nvPr/>
        </p:nvPicPr>
        <p:blipFill>
          <a:blip r:embed="rId3"/>
          <a:srcRect/>
          <a:stretch>
            <a:fillRect/>
          </a:stretch>
        </p:blipFill>
        <p:spPr bwMode="auto">
          <a:xfrm>
            <a:off x="3492500" y="4437063"/>
            <a:ext cx="352425" cy="323850"/>
          </a:xfrm>
          <a:prstGeom prst="rect">
            <a:avLst/>
          </a:prstGeom>
          <a:noFill/>
          <a:ln w="9525">
            <a:noFill/>
            <a:miter lim="800000"/>
            <a:headEnd/>
            <a:tailEnd/>
          </a:ln>
        </p:spPr>
      </p:pic>
      <p:sp>
        <p:nvSpPr>
          <p:cNvPr id="48" name="Text Box 44"/>
          <p:cNvSpPr txBox="1">
            <a:spLocks noChangeArrowheads="1"/>
          </p:cNvSpPr>
          <p:nvPr/>
        </p:nvSpPr>
        <p:spPr bwMode="auto">
          <a:xfrm rot="-5400000">
            <a:off x="-2035175" y="3841750"/>
            <a:ext cx="4968875" cy="396875"/>
          </a:xfrm>
          <a:prstGeom prst="rect">
            <a:avLst/>
          </a:prstGeom>
          <a:noFill/>
          <a:ln w="9525">
            <a:noFill/>
            <a:miter lim="800000"/>
            <a:headEnd/>
            <a:tailEnd/>
          </a:ln>
        </p:spPr>
        <p:txBody>
          <a:bodyPr>
            <a:spAutoFit/>
          </a:bodyPr>
          <a:lstStyle/>
          <a:p>
            <a:pPr algn="ctr">
              <a:spcBef>
                <a:spcPct val="50000"/>
              </a:spcBef>
            </a:pPr>
            <a:r>
              <a:rPr lang="en-GB" sz="2000" b="1" dirty="0">
                <a:solidFill>
                  <a:srgbClr val="FA8300"/>
                </a:solidFill>
              </a:rPr>
              <a:t>Rich Metadata Captured Automatically</a:t>
            </a:r>
            <a:r>
              <a:rPr lang="en-GB" sz="2000" b="1" dirty="0"/>
              <a:t> </a:t>
            </a:r>
          </a:p>
        </p:txBody>
      </p:sp>
      <p:sp>
        <p:nvSpPr>
          <p:cNvPr id="49" name="AutoShape 46"/>
          <p:cNvSpPr>
            <a:spLocks noChangeArrowheads="1"/>
          </p:cNvSpPr>
          <p:nvPr/>
        </p:nvSpPr>
        <p:spPr bwMode="auto">
          <a:xfrm rot="-1260289">
            <a:off x="4716463" y="1846263"/>
            <a:ext cx="2592387" cy="935037"/>
          </a:xfrm>
          <a:prstGeom prst="rightArrow">
            <a:avLst>
              <a:gd name="adj1" fmla="val 50000"/>
              <a:gd name="adj2" fmla="val 69312"/>
            </a:avLst>
          </a:prstGeom>
          <a:noFill/>
          <a:ln w="19050">
            <a:solidFill>
              <a:srgbClr val="FA8300"/>
            </a:solidFill>
            <a:miter lim="800000"/>
            <a:headEnd/>
            <a:tailEnd/>
          </a:ln>
        </p:spPr>
        <p:txBody>
          <a:bodyPr wrap="none" anchor="ctr"/>
          <a:lstStyle/>
          <a:p>
            <a:pPr algn="ctr"/>
            <a:r>
              <a:rPr lang="en-GB">
                <a:solidFill>
                  <a:srgbClr val="FA8300"/>
                </a:solidFill>
              </a:rPr>
              <a:t>Permanent Retention</a:t>
            </a:r>
          </a:p>
        </p:txBody>
      </p:sp>
      <p:sp>
        <p:nvSpPr>
          <p:cNvPr id="50" name="AutoShape 47"/>
          <p:cNvSpPr>
            <a:spLocks noChangeArrowheads="1"/>
          </p:cNvSpPr>
          <p:nvPr/>
        </p:nvSpPr>
        <p:spPr bwMode="auto">
          <a:xfrm>
            <a:off x="4787900" y="3502025"/>
            <a:ext cx="2592388" cy="935038"/>
          </a:xfrm>
          <a:prstGeom prst="rightArrow">
            <a:avLst>
              <a:gd name="adj1" fmla="val 50000"/>
              <a:gd name="adj2" fmla="val 69312"/>
            </a:avLst>
          </a:prstGeom>
          <a:noFill/>
          <a:ln w="19050">
            <a:solidFill>
              <a:srgbClr val="FA8300"/>
            </a:solidFill>
            <a:miter lim="800000"/>
            <a:headEnd/>
            <a:tailEnd/>
          </a:ln>
        </p:spPr>
        <p:txBody>
          <a:bodyPr wrap="none" anchor="ctr"/>
          <a:lstStyle/>
          <a:p>
            <a:pPr algn="ctr"/>
            <a:r>
              <a:rPr lang="en-GB">
                <a:solidFill>
                  <a:srgbClr val="FA8300"/>
                </a:solidFill>
              </a:rPr>
              <a:t>Defined Lifespan</a:t>
            </a:r>
          </a:p>
        </p:txBody>
      </p:sp>
      <p:sp>
        <p:nvSpPr>
          <p:cNvPr id="51" name="AutoShape 48"/>
          <p:cNvSpPr>
            <a:spLocks noChangeArrowheads="1"/>
          </p:cNvSpPr>
          <p:nvPr/>
        </p:nvSpPr>
        <p:spPr bwMode="auto">
          <a:xfrm rot="1056161">
            <a:off x="4787900" y="5086350"/>
            <a:ext cx="2592388" cy="935038"/>
          </a:xfrm>
          <a:prstGeom prst="rightArrow">
            <a:avLst>
              <a:gd name="adj1" fmla="val 50000"/>
              <a:gd name="adj2" fmla="val 69312"/>
            </a:avLst>
          </a:prstGeom>
          <a:noFill/>
          <a:ln w="19050">
            <a:solidFill>
              <a:srgbClr val="FA8300"/>
            </a:solidFill>
            <a:miter lim="800000"/>
            <a:headEnd/>
            <a:tailEnd/>
          </a:ln>
        </p:spPr>
        <p:txBody>
          <a:bodyPr wrap="none" anchor="ctr"/>
          <a:lstStyle/>
          <a:p>
            <a:pPr algn="ctr"/>
            <a:r>
              <a:rPr lang="en-GB">
                <a:solidFill>
                  <a:srgbClr val="FA8300"/>
                </a:solidFill>
              </a:rPr>
              <a:t>Deletion</a:t>
            </a:r>
          </a:p>
        </p:txBody>
      </p:sp>
      <p:sp>
        <p:nvSpPr>
          <p:cNvPr id="52" name="Oval 50"/>
          <p:cNvSpPr>
            <a:spLocks noChangeArrowheads="1"/>
          </p:cNvSpPr>
          <p:nvPr/>
        </p:nvSpPr>
        <p:spPr bwMode="auto">
          <a:xfrm>
            <a:off x="7388225" y="2925763"/>
            <a:ext cx="1692275" cy="1727200"/>
          </a:xfrm>
          <a:prstGeom prst="ellipse">
            <a:avLst/>
          </a:prstGeom>
          <a:noFill/>
          <a:ln w="15875">
            <a:solidFill>
              <a:srgbClr val="FA8300"/>
            </a:solidFill>
            <a:round/>
            <a:headEnd/>
            <a:tailEnd/>
          </a:ln>
        </p:spPr>
        <p:txBody>
          <a:bodyPr wrap="none" anchor="ctr"/>
          <a:lstStyle/>
          <a:p>
            <a:endParaRPr lang="en-US"/>
          </a:p>
        </p:txBody>
      </p:sp>
      <p:pic>
        <p:nvPicPr>
          <p:cNvPr id="53" name="Picture 52"/>
          <p:cNvPicPr>
            <a:picLocks noChangeAspect="1" noChangeArrowheads="1"/>
          </p:cNvPicPr>
          <p:nvPr/>
        </p:nvPicPr>
        <p:blipFill>
          <a:blip r:embed="rId3"/>
          <a:srcRect/>
          <a:stretch>
            <a:fillRect/>
          </a:stretch>
        </p:blipFill>
        <p:spPr bwMode="auto">
          <a:xfrm>
            <a:off x="7885113" y="1214438"/>
            <a:ext cx="352425" cy="323850"/>
          </a:xfrm>
          <a:prstGeom prst="rect">
            <a:avLst/>
          </a:prstGeom>
          <a:noFill/>
          <a:ln w="9525">
            <a:noFill/>
            <a:miter lim="800000"/>
            <a:headEnd/>
            <a:tailEnd/>
          </a:ln>
        </p:spPr>
      </p:pic>
      <p:pic>
        <p:nvPicPr>
          <p:cNvPr id="54" name="Picture 53"/>
          <p:cNvPicPr>
            <a:picLocks noChangeAspect="1" noChangeArrowheads="1"/>
          </p:cNvPicPr>
          <p:nvPr/>
        </p:nvPicPr>
        <p:blipFill>
          <a:blip r:embed="rId3"/>
          <a:srcRect/>
          <a:stretch>
            <a:fillRect/>
          </a:stretch>
        </p:blipFill>
        <p:spPr bwMode="auto">
          <a:xfrm>
            <a:off x="7572375" y="1857375"/>
            <a:ext cx="352425" cy="323850"/>
          </a:xfrm>
          <a:prstGeom prst="rect">
            <a:avLst/>
          </a:prstGeom>
          <a:noFill/>
          <a:ln w="9525">
            <a:noFill/>
            <a:miter lim="800000"/>
            <a:headEnd/>
            <a:tailEnd/>
          </a:ln>
        </p:spPr>
      </p:pic>
      <p:pic>
        <p:nvPicPr>
          <p:cNvPr id="55" name="Picture 54"/>
          <p:cNvPicPr>
            <a:picLocks noChangeAspect="1" noChangeArrowheads="1"/>
          </p:cNvPicPr>
          <p:nvPr/>
        </p:nvPicPr>
        <p:blipFill>
          <a:blip r:embed="rId3"/>
          <a:srcRect/>
          <a:stretch>
            <a:fillRect/>
          </a:stretch>
        </p:blipFill>
        <p:spPr bwMode="auto">
          <a:xfrm>
            <a:off x="8077200" y="1962150"/>
            <a:ext cx="352425" cy="323850"/>
          </a:xfrm>
          <a:prstGeom prst="rect">
            <a:avLst/>
          </a:prstGeom>
          <a:noFill/>
          <a:ln w="9525">
            <a:noFill/>
            <a:miter lim="800000"/>
            <a:headEnd/>
            <a:tailEnd/>
          </a:ln>
        </p:spPr>
      </p:pic>
      <p:pic>
        <p:nvPicPr>
          <p:cNvPr id="56" name="Picture 55"/>
          <p:cNvPicPr>
            <a:picLocks noChangeAspect="1" noChangeArrowheads="1"/>
          </p:cNvPicPr>
          <p:nvPr/>
        </p:nvPicPr>
        <p:blipFill>
          <a:blip r:embed="rId6"/>
          <a:srcRect/>
          <a:stretch>
            <a:fillRect/>
          </a:stretch>
        </p:blipFill>
        <p:spPr bwMode="auto">
          <a:xfrm>
            <a:off x="8358188" y="1285875"/>
            <a:ext cx="342900" cy="333375"/>
          </a:xfrm>
          <a:prstGeom prst="rect">
            <a:avLst/>
          </a:prstGeom>
          <a:noFill/>
          <a:ln w="9525">
            <a:noFill/>
            <a:miter lim="800000"/>
            <a:headEnd/>
            <a:tailEnd/>
          </a:ln>
        </p:spPr>
      </p:pic>
      <p:pic>
        <p:nvPicPr>
          <p:cNvPr id="57" name="Picture 56"/>
          <p:cNvPicPr>
            <a:picLocks noChangeAspect="1" noChangeArrowheads="1"/>
          </p:cNvPicPr>
          <p:nvPr/>
        </p:nvPicPr>
        <p:blipFill>
          <a:blip r:embed="rId6"/>
          <a:srcRect/>
          <a:stretch>
            <a:fillRect/>
          </a:stretch>
        </p:blipFill>
        <p:spPr bwMode="auto">
          <a:xfrm>
            <a:off x="7974013" y="2381250"/>
            <a:ext cx="342900" cy="333375"/>
          </a:xfrm>
          <a:prstGeom prst="rect">
            <a:avLst/>
          </a:prstGeom>
          <a:noFill/>
          <a:ln w="9525">
            <a:noFill/>
            <a:miter lim="800000"/>
            <a:headEnd/>
            <a:tailEnd/>
          </a:ln>
        </p:spPr>
      </p:pic>
      <p:pic>
        <p:nvPicPr>
          <p:cNvPr id="58" name="Picture 57"/>
          <p:cNvPicPr>
            <a:picLocks noChangeAspect="1" noChangeArrowheads="1"/>
          </p:cNvPicPr>
          <p:nvPr/>
        </p:nvPicPr>
        <p:blipFill>
          <a:blip r:embed="rId6"/>
          <a:srcRect/>
          <a:stretch>
            <a:fillRect/>
          </a:stretch>
        </p:blipFill>
        <p:spPr bwMode="auto">
          <a:xfrm>
            <a:off x="8515350" y="1727200"/>
            <a:ext cx="342900" cy="333375"/>
          </a:xfrm>
          <a:prstGeom prst="rect">
            <a:avLst/>
          </a:prstGeom>
          <a:noFill/>
          <a:ln w="9525">
            <a:noFill/>
            <a:miter lim="800000"/>
            <a:headEnd/>
            <a:tailEnd/>
          </a:ln>
        </p:spPr>
      </p:pic>
      <p:pic>
        <p:nvPicPr>
          <p:cNvPr id="59" name="Picture 58"/>
          <p:cNvPicPr>
            <a:picLocks noChangeAspect="1" noChangeArrowheads="1"/>
          </p:cNvPicPr>
          <p:nvPr/>
        </p:nvPicPr>
        <p:blipFill>
          <a:blip r:embed="rId2"/>
          <a:srcRect l="20000"/>
          <a:stretch>
            <a:fillRect/>
          </a:stretch>
        </p:blipFill>
        <p:spPr bwMode="auto">
          <a:xfrm>
            <a:off x="7643813" y="2143125"/>
            <a:ext cx="457200" cy="381000"/>
          </a:xfrm>
          <a:prstGeom prst="rect">
            <a:avLst/>
          </a:prstGeom>
          <a:noFill/>
          <a:ln w="9525">
            <a:noFill/>
            <a:miter lim="800000"/>
            <a:headEnd/>
            <a:tailEnd/>
          </a:ln>
        </p:spPr>
      </p:pic>
      <p:pic>
        <p:nvPicPr>
          <p:cNvPr id="60" name="Picture 59"/>
          <p:cNvPicPr>
            <a:picLocks noChangeAspect="1" noChangeArrowheads="1"/>
          </p:cNvPicPr>
          <p:nvPr/>
        </p:nvPicPr>
        <p:blipFill>
          <a:blip r:embed="rId4"/>
          <a:srcRect/>
          <a:stretch>
            <a:fillRect/>
          </a:stretch>
        </p:blipFill>
        <p:spPr bwMode="auto">
          <a:xfrm>
            <a:off x="8388350" y="2260600"/>
            <a:ext cx="352425" cy="304800"/>
          </a:xfrm>
          <a:prstGeom prst="rect">
            <a:avLst/>
          </a:prstGeom>
          <a:noFill/>
          <a:ln w="9525">
            <a:noFill/>
            <a:miter lim="800000"/>
            <a:headEnd/>
            <a:tailEnd/>
          </a:ln>
        </p:spPr>
      </p:pic>
      <p:pic>
        <p:nvPicPr>
          <p:cNvPr id="61" name="Picture 60"/>
          <p:cNvPicPr>
            <a:picLocks noChangeAspect="1" noChangeArrowheads="1"/>
          </p:cNvPicPr>
          <p:nvPr/>
        </p:nvPicPr>
        <p:blipFill>
          <a:blip r:embed="rId4"/>
          <a:srcRect/>
          <a:stretch>
            <a:fillRect/>
          </a:stretch>
        </p:blipFill>
        <p:spPr bwMode="auto">
          <a:xfrm>
            <a:off x="8001000" y="1571625"/>
            <a:ext cx="352425" cy="304800"/>
          </a:xfrm>
          <a:prstGeom prst="rect">
            <a:avLst/>
          </a:prstGeom>
          <a:noFill/>
          <a:ln w="9525">
            <a:noFill/>
            <a:miter lim="800000"/>
            <a:headEnd/>
            <a:tailEnd/>
          </a:ln>
        </p:spPr>
      </p:pic>
      <p:pic>
        <p:nvPicPr>
          <p:cNvPr id="62" name="Picture 61"/>
          <p:cNvPicPr>
            <a:picLocks noChangeAspect="1" noChangeArrowheads="1"/>
          </p:cNvPicPr>
          <p:nvPr/>
        </p:nvPicPr>
        <p:blipFill>
          <a:blip r:embed="rId5"/>
          <a:srcRect/>
          <a:stretch>
            <a:fillRect/>
          </a:stretch>
        </p:blipFill>
        <p:spPr bwMode="auto">
          <a:xfrm>
            <a:off x="7572375" y="1500188"/>
            <a:ext cx="457200" cy="361950"/>
          </a:xfrm>
          <a:prstGeom prst="rect">
            <a:avLst/>
          </a:prstGeom>
          <a:noFill/>
          <a:ln w="9525">
            <a:noFill/>
            <a:miter lim="800000"/>
            <a:headEnd/>
            <a:tailEnd/>
          </a:ln>
        </p:spPr>
      </p:pic>
      <p:sp>
        <p:nvSpPr>
          <p:cNvPr id="63" name="Oval 49"/>
          <p:cNvSpPr>
            <a:spLocks noChangeArrowheads="1"/>
          </p:cNvSpPr>
          <p:nvPr/>
        </p:nvSpPr>
        <p:spPr bwMode="auto">
          <a:xfrm>
            <a:off x="7343775" y="1052513"/>
            <a:ext cx="1692275" cy="1727200"/>
          </a:xfrm>
          <a:prstGeom prst="ellipse">
            <a:avLst/>
          </a:prstGeom>
          <a:noFill/>
          <a:ln w="15875">
            <a:solidFill>
              <a:srgbClr val="FA8300"/>
            </a:solidFill>
            <a:round/>
            <a:headEnd/>
            <a:tailEnd/>
          </a:ln>
        </p:spPr>
        <p:txBody>
          <a:bodyPr wrap="none" anchor="ctr"/>
          <a:lstStyle/>
          <a:p>
            <a:endParaRPr lang="en-US"/>
          </a:p>
        </p:txBody>
      </p:sp>
      <p:pic>
        <p:nvPicPr>
          <p:cNvPr id="64" name="Picture 62"/>
          <p:cNvPicPr>
            <a:picLocks noChangeAspect="1" noChangeArrowheads="1"/>
          </p:cNvPicPr>
          <p:nvPr/>
        </p:nvPicPr>
        <p:blipFill>
          <a:blip r:embed="rId7"/>
          <a:srcRect/>
          <a:stretch>
            <a:fillRect/>
          </a:stretch>
        </p:blipFill>
        <p:spPr bwMode="auto">
          <a:xfrm>
            <a:off x="7715272" y="5357813"/>
            <a:ext cx="830262" cy="922337"/>
          </a:xfrm>
          <a:prstGeom prst="rect">
            <a:avLst/>
          </a:prstGeom>
          <a:blipFill dpi="0" rotWithShape="1">
            <a:blip r:embed="rId8"/>
            <a:srcRect/>
            <a:tile tx="0" ty="0" sx="100000" sy="100000" flip="none" algn="bl"/>
          </a:blipFill>
          <a:ln w="9525">
            <a:noFill/>
            <a:miter lim="800000"/>
            <a:headEnd/>
            <a:tailEnd/>
          </a:ln>
          <a:effectLst/>
        </p:spPr>
      </p:pic>
      <p:sp>
        <p:nvSpPr>
          <p:cNvPr id="65" name="Oval 51"/>
          <p:cNvSpPr>
            <a:spLocks noChangeArrowheads="1"/>
          </p:cNvSpPr>
          <p:nvPr/>
        </p:nvSpPr>
        <p:spPr bwMode="auto">
          <a:xfrm>
            <a:off x="7343775" y="4941888"/>
            <a:ext cx="1692275" cy="1727200"/>
          </a:xfrm>
          <a:prstGeom prst="ellipse">
            <a:avLst/>
          </a:prstGeom>
          <a:noFill/>
          <a:ln w="15875">
            <a:solidFill>
              <a:srgbClr val="FA8300"/>
            </a:solidFill>
            <a:round/>
            <a:headEnd/>
            <a:tailEnd/>
          </a:ln>
        </p:spPr>
        <p:txBody>
          <a:bodyPr wrap="none" anchor="ctr"/>
          <a:lstStyle/>
          <a:p>
            <a:endParaRPr lang="en-US"/>
          </a:p>
        </p:txBody>
      </p:sp>
      <p:pic>
        <p:nvPicPr>
          <p:cNvPr id="66" name="Picture 63"/>
          <p:cNvPicPr>
            <a:picLocks noChangeAspect="1" noChangeArrowheads="1"/>
          </p:cNvPicPr>
          <p:nvPr/>
        </p:nvPicPr>
        <p:blipFill>
          <a:blip r:embed="rId3"/>
          <a:srcRect/>
          <a:stretch>
            <a:fillRect/>
          </a:stretch>
        </p:blipFill>
        <p:spPr bwMode="auto">
          <a:xfrm>
            <a:off x="7885113" y="3605213"/>
            <a:ext cx="352425" cy="323850"/>
          </a:xfrm>
          <a:prstGeom prst="rect">
            <a:avLst/>
          </a:prstGeom>
          <a:noFill/>
          <a:ln w="9525">
            <a:noFill/>
            <a:miter lim="800000"/>
            <a:headEnd/>
            <a:tailEnd/>
          </a:ln>
        </p:spPr>
      </p:pic>
      <p:pic>
        <p:nvPicPr>
          <p:cNvPr id="67" name="Picture 64"/>
          <p:cNvPicPr>
            <a:picLocks noChangeAspect="1" noChangeArrowheads="1"/>
          </p:cNvPicPr>
          <p:nvPr/>
        </p:nvPicPr>
        <p:blipFill>
          <a:blip r:embed="rId3"/>
          <a:srcRect/>
          <a:stretch>
            <a:fillRect/>
          </a:stretch>
        </p:blipFill>
        <p:spPr bwMode="auto">
          <a:xfrm>
            <a:off x="8323263" y="3321050"/>
            <a:ext cx="352425" cy="323850"/>
          </a:xfrm>
          <a:prstGeom prst="rect">
            <a:avLst/>
          </a:prstGeom>
          <a:noFill/>
          <a:ln w="9525">
            <a:noFill/>
            <a:miter lim="800000"/>
            <a:headEnd/>
            <a:tailEnd/>
          </a:ln>
        </p:spPr>
      </p:pic>
      <p:pic>
        <p:nvPicPr>
          <p:cNvPr id="68" name="Picture 65"/>
          <p:cNvPicPr>
            <a:picLocks noChangeAspect="1" noChangeArrowheads="1"/>
          </p:cNvPicPr>
          <p:nvPr/>
        </p:nvPicPr>
        <p:blipFill>
          <a:blip r:embed="rId3"/>
          <a:srcRect/>
          <a:stretch>
            <a:fillRect/>
          </a:stretch>
        </p:blipFill>
        <p:spPr bwMode="auto">
          <a:xfrm>
            <a:off x="7956550" y="4248150"/>
            <a:ext cx="352425" cy="323850"/>
          </a:xfrm>
          <a:prstGeom prst="rect">
            <a:avLst/>
          </a:prstGeom>
          <a:noFill/>
          <a:ln w="9525">
            <a:noFill/>
            <a:miter lim="800000"/>
            <a:headEnd/>
            <a:tailEnd/>
          </a:ln>
        </p:spPr>
      </p:pic>
      <p:pic>
        <p:nvPicPr>
          <p:cNvPr id="69" name="Picture 66"/>
          <p:cNvPicPr>
            <a:picLocks noChangeAspect="1" noChangeArrowheads="1"/>
          </p:cNvPicPr>
          <p:nvPr/>
        </p:nvPicPr>
        <p:blipFill>
          <a:blip r:embed="rId6"/>
          <a:srcRect/>
          <a:stretch>
            <a:fillRect/>
          </a:stretch>
        </p:blipFill>
        <p:spPr bwMode="auto">
          <a:xfrm>
            <a:off x="8550275" y="3643313"/>
            <a:ext cx="342900" cy="333375"/>
          </a:xfrm>
          <a:prstGeom prst="rect">
            <a:avLst/>
          </a:prstGeom>
          <a:noFill/>
          <a:ln w="9525">
            <a:noFill/>
            <a:miter lim="800000"/>
            <a:headEnd/>
            <a:tailEnd/>
          </a:ln>
        </p:spPr>
      </p:pic>
      <p:pic>
        <p:nvPicPr>
          <p:cNvPr id="70" name="Picture 67"/>
          <p:cNvPicPr>
            <a:picLocks noChangeAspect="1" noChangeArrowheads="1"/>
          </p:cNvPicPr>
          <p:nvPr/>
        </p:nvPicPr>
        <p:blipFill>
          <a:blip r:embed="rId6"/>
          <a:srcRect/>
          <a:stretch>
            <a:fillRect/>
          </a:stretch>
        </p:blipFill>
        <p:spPr bwMode="auto">
          <a:xfrm>
            <a:off x="7596188" y="3816350"/>
            <a:ext cx="342900" cy="333375"/>
          </a:xfrm>
          <a:prstGeom prst="rect">
            <a:avLst/>
          </a:prstGeom>
          <a:noFill/>
          <a:ln w="9525">
            <a:noFill/>
            <a:miter lim="800000"/>
            <a:headEnd/>
            <a:tailEnd/>
          </a:ln>
        </p:spPr>
      </p:pic>
      <p:pic>
        <p:nvPicPr>
          <p:cNvPr id="71" name="Picture 68"/>
          <p:cNvPicPr>
            <a:picLocks noChangeAspect="1" noChangeArrowheads="1"/>
          </p:cNvPicPr>
          <p:nvPr/>
        </p:nvPicPr>
        <p:blipFill>
          <a:blip r:embed="rId4"/>
          <a:srcRect/>
          <a:stretch>
            <a:fillRect/>
          </a:stretch>
        </p:blipFill>
        <p:spPr bwMode="auto">
          <a:xfrm>
            <a:off x="8291513" y="3981450"/>
            <a:ext cx="352425" cy="304800"/>
          </a:xfrm>
          <a:prstGeom prst="rect">
            <a:avLst/>
          </a:prstGeom>
          <a:noFill/>
          <a:ln w="9525">
            <a:noFill/>
            <a:miter lim="800000"/>
            <a:headEnd/>
            <a:tailEnd/>
          </a:ln>
        </p:spPr>
      </p:pic>
      <p:pic>
        <p:nvPicPr>
          <p:cNvPr id="72" name="Picture 69"/>
          <p:cNvPicPr>
            <a:picLocks noChangeAspect="1" noChangeArrowheads="1"/>
          </p:cNvPicPr>
          <p:nvPr/>
        </p:nvPicPr>
        <p:blipFill>
          <a:blip r:embed="rId4"/>
          <a:srcRect/>
          <a:stretch>
            <a:fillRect/>
          </a:stretch>
        </p:blipFill>
        <p:spPr bwMode="auto">
          <a:xfrm>
            <a:off x="7524750" y="3411538"/>
            <a:ext cx="352425" cy="304800"/>
          </a:xfrm>
          <a:prstGeom prst="rect">
            <a:avLst/>
          </a:prstGeom>
          <a:noFill/>
          <a:ln w="9525">
            <a:noFill/>
            <a:miter lim="800000"/>
            <a:headEnd/>
            <a:tailEnd/>
          </a:ln>
        </p:spPr>
      </p:pic>
      <p:pic>
        <p:nvPicPr>
          <p:cNvPr id="73" name="Picture 70"/>
          <p:cNvPicPr>
            <a:picLocks noChangeAspect="1" noChangeArrowheads="1"/>
          </p:cNvPicPr>
          <p:nvPr/>
        </p:nvPicPr>
        <p:blipFill>
          <a:blip r:embed="rId2"/>
          <a:srcRect l="20000"/>
          <a:stretch>
            <a:fillRect/>
          </a:stretch>
        </p:blipFill>
        <p:spPr bwMode="auto">
          <a:xfrm>
            <a:off x="7929563" y="3143250"/>
            <a:ext cx="457200" cy="381000"/>
          </a:xfrm>
          <a:prstGeom prst="rect">
            <a:avLst/>
          </a:prstGeom>
          <a:noFill/>
          <a:ln w="9525">
            <a:noFill/>
            <a:miter lim="800000"/>
            <a:headEnd/>
            <a:tailEnd/>
          </a:ln>
        </p:spPr>
      </p:pic>
      <p:sp>
        <p:nvSpPr>
          <p:cNvPr id="74" name="Text Box 71"/>
          <p:cNvSpPr txBox="1">
            <a:spLocks noChangeArrowheads="1"/>
          </p:cNvSpPr>
          <p:nvPr/>
        </p:nvSpPr>
        <p:spPr bwMode="auto">
          <a:xfrm>
            <a:off x="4000500" y="1214438"/>
            <a:ext cx="2952750" cy="519112"/>
          </a:xfrm>
          <a:prstGeom prst="rect">
            <a:avLst/>
          </a:prstGeom>
          <a:noFill/>
          <a:ln w="9525">
            <a:noFill/>
            <a:miter lim="800000"/>
            <a:headEnd/>
            <a:tailEnd/>
          </a:ln>
        </p:spPr>
        <p:txBody>
          <a:bodyPr>
            <a:spAutoFit/>
          </a:bodyPr>
          <a:lstStyle/>
          <a:p>
            <a:pPr algn="ctr">
              <a:spcBef>
                <a:spcPct val="50000"/>
              </a:spcBef>
            </a:pPr>
            <a:r>
              <a:rPr lang="en-GB" sz="2800" b="1">
                <a:solidFill>
                  <a:srgbClr val="FA8300"/>
                </a:solidFill>
              </a:rPr>
              <a:t>OUTCOMES</a:t>
            </a:r>
          </a:p>
        </p:txBody>
      </p:sp>
      <p:sp>
        <p:nvSpPr>
          <p:cNvPr id="75" name="Text Box 72"/>
          <p:cNvSpPr txBox="1">
            <a:spLocks noChangeArrowheads="1"/>
          </p:cNvSpPr>
          <p:nvPr/>
        </p:nvSpPr>
        <p:spPr bwMode="auto">
          <a:xfrm>
            <a:off x="1214438" y="1000125"/>
            <a:ext cx="3092450" cy="923925"/>
          </a:xfrm>
          <a:prstGeom prst="rect">
            <a:avLst/>
          </a:prstGeom>
          <a:noFill/>
          <a:ln w="9525">
            <a:noFill/>
            <a:miter lim="800000"/>
            <a:headEnd/>
            <a:tailEnd/>
          </a:ln>
        </p:spPr>
        <p:txBody>
          <a:bodyPr>
            <a:spAutoFit/>
          </a:bodyPr>
          <a:lstStyle/>
          <a:p>
            <a:pPr>
              <a:spcBef>
                <a:spcPct val="50000"/>
              </a:spcBef>
            </a:pPr>
            <a:r>
              <a:rPr lang="en-GB">
                <a:solidFill>
                  <a:srgbClr val="FA8300"/>
                </a:solidFill>
              </a:rPr>
              <a:t>Searches/routing based on heavily defined criteria to identify required outcome</a:t>
            </a:r>
            <a:endParaRPr lang="en-GB" b="1">
              <a:solidFill>
                <a:srgbClr val="FA8300"/>
              </a:solidFill>
            </a:endParaRPr>
          </a:p>
        </p:txBody>
      </p:sp>
      <p:pic>
        <p:nvPicPr>
          <p:cNvPr id="76" name="Picture 73"/>
          <p:cNvPicPr>
            <a:picLocks noChangeAspect="1" noChangeArrowheads="1"/>
          </p:cNvPicPr>
          <p:nvPr/>
        </p:nvPicPr>
        <p:blipFill>
          <a:blip r:embed="rId3"/>
          <a:srcRect/>
          <a:stretch>
            <a:fillRect/>
          </a:stretch>
        </p:blipFill>
        <p:spPr bwMode="auto">
          <a:xfrm>
            <a:off x="3140075" y="6021388"/>
            <a:ext cx="352425" cy="323850"/>
          </a:xfrm>
          <a:prstGeom prst="rect">
            <a:avLst/>
          </a:prstGeom>
          <a:noFill/>
          <a:ln w="9525">
            <a:noFill/>
            <a:miter lim="800000"/>
            <a:headEnd/>
            <a:tailEnd/>
          </a:ln>
        </p:spPr>
      </p:pic>
      <p:pic>
        <p:nvPicPr>
          <p:cNvPr id="77" name="Picture 74"/>
          <p:cNvPicPr>
            <a:picLocks noChangeAspect="1" noChangeArrowheads="1"/>
          </p:cNvPicPr>
          <p:nvPr/>
        </p:nvPicPr>
        <p:blipFill>
          <a:blip r:embed="rId3"/>
          <a:srcRect/>
          <a:stretch>
            <a:fillRect/>
          </a:stretch>
        </p:blipFill>
        <p:spPr bwMode="auto">
          <a:xfrm>
            <a:off x="906463" y="2636838"/>
            <a:ext cx="352425" cy="323850"/>
          </a:xfrm>
          <a:prstGeom prst="rect">
            <a:avLst/>
          </a:prstGeom>
          <a:noFill/>
          <a:ln w="9525">
            <a:noFill/>
            <a:miter lim="800000"/>
            <a:headEnd/>
            <a:tailEnd/>
          </a:ln>
        </p:spPr>
      </p:pic>
      <p:pic>
        <p:nvPicPr>
          <p:cNvPr id="78" name="Picture 75"/>
          <p:cNvPicPr>
            <a:picLocks noChangeAspect="1" noChangeArrowheads="1"/>
          </p:cNvPicPr>
          <p:nvPr/>
        </p:nvPicPr>
        <p:blipFill>
          <a:blip r:embed="rId3"/>
          <a:srcRect/>
          <a:stretch>
            <a:fillRect/>
          </a:stretch>
        </p:blipFill>
        <p:spPr bwMode="auto">
          <a:xfrm>
            <a:off x="2627313" y="3644900"/>
            <a:ext cx="352425" cy="323850"/>
          </a:xfrm>
          <a:prstGeom prst="rect">
            <a:avLst/>
          </a:prstGeom>
          <a:noFill/>
          <a:ln w="9525">
            <a:noFill/>
            <a:miter lim="800000"/>
            <a:headEnd/>
            <a:tailEnd/>
          </a:ln>
        </p:spPr>
      </p:pic>
      <p:pic>
        <p:nvPicPr>
          <p:cNvPr id="79" name="Picture 76"/>
          <p:cNvPicPr>
            <a:picLocks noChangeAspect="1" noChangeArrowheads="1"/>
          </p:cNvPicPr>
          <p:nvPr/>
        </p:nvPicPr>
        <p:blipFill>
          <a:blip r:embed="rId3"/>
          <a:srcRect/>
          <a:stretch>
            <a:fillRect/>
          </a:stretch>
        </p:blipFill>
        <p:spPr bwMode="auto">
          <a:xfrm>
            <a:off x="2268538" y="5734050"/>
            <a:ext cx="352425" cy="323850"/>
          </a:xfrm>
          <a:prstGeom prst="rect">
            <a:avLst/>
          </a:prstGeom>
          <a:noFill/>
          <a:ln w="9525">
            <a:noFill/>
            <a:miter lim="800000"/>
            <a:headEnd/>
            <a:tailEnd/>
          </a:ln>
        </p:spPr>
      </p:pic>
      <p:pic>
        <p:nvPicPr>
          <p:cNvPr id="80" name="Picture 77"/>
          <p:cNvPicPr>
            <a:picLocks noChangeAspect="1" noChangeArrowheads="1"/>
          </p:cNvPicPr>
          <p:nvPr/>
        </p:nvPicPr>
        <p:blipFill>
          <a:blip r:embed="rId3"/>
          <a:srcRect/>
          <a:stretch>
            <a:fillRect/>
          </a:stretch>
        </p:blipFill>
        <p:spPr bwMode="auto">
          <a:xfrm>
            <a:off x="3851275" y="4724400"/>
            <a:ext cx="352425" cy="323850"/>
          </a:xfrm>
          <a:prstGeom prst="rect">
            <a:avLst/>
          </a:prstGeom>
          <a:noFill/>
          <a:ln w="9525">
            <a:noFill/>
            <a:miter lim="800000"/>
            <a:headEnd/>
            <a:tailEnd/>
          </a:ln>
        </p:spPr>
      </p:pic>
      <p:pic>
        <p:nvPicPr>
          <p:cNvPr id="81" name="Picture 78"/>
          <p:cNvPicPr>
            <a:picLocks noChangeAspect="1" noChangeArrowheads="1"/>
          </p:cNvPicPr>
          <p:nvPr/>
        </p:nvPicPr>
        <p:blipFill>
          <a:blip r:embed="rId3"/>
          <a:srcRect/>
          <a:stretch>
            <a:fillRect/>
          </a:stretch>
        </p:blipFill>
        <p:spPr bwMode="auto">
          <a:xfrm>
            <a:off x="900113" y="3860800"/>
            <a:ext cx="352425" cy="323850"/>
          </a:xfrm>
          <a:prstGeom prst="rect">
            <a:avLst/>
          </a:prstGeom>
          <a:noFill/>
          <a:ln w="9525">
            <a:noFill/>
            <a:miter lim="800000"/>
            <a:headEnd/>
            <a:tailEnd/>
          </a:ln>
        </p:spPr>
      </p:pic>
      <p:pic>
        <p:nvPicPr>
          <p:cNvPr id="82" name="Picture 79"/>
          <p:cNvPicPr>
            <a:picLocks noChangeAspect="1" noChangeArrowheads="1"/>
          </p:cNvPicPr>
          <p:nvPr/>
        </p:nvPicPr>
        <p:blipFill>
          <a:blip r:embed="rId3"/>
          <a:srcRect/>
          <a:stretch>
            <a:fillRect/>
          </a:stretch>
        </p:blipFill>
        <p:spPr bwMode="auto">
          <a:xfrm>
            <a:off x="2124075" y="4724400"/>
            <a:ext cx="352425" cy="323850"/>
          </a:xfrm>
          <a:prstGeom prst="rect">
            <a:avLst/>
          </a:prstGeom>
          <a:noFill/>
          <a:ln w="9525">
            <a:noFill/>
            <a:miter lim="800000"/>
            <a:headEnd/>
            <a:tailEnd/>
          </a:ln>
        </p:spPr>
      </p:pic>
      <p:pic>
        <p:nvPicPr>
          <p:cNvPr id="83" name="Picture 80"/>
          <p:cNvPicPr>
            <a:picLocks noChangeAspect="1" noChangeArrowheads="1"/>
          </p:cNvPicPr>
          <p:nvPr/>
        </p:nvPicPr>
        <p:blipFill>
          <a:blip r:embed="rId6"/>
          <a:srcRect/>
          <a:stretch>
            <a:fillRect/>
          </a:stretch>
        </p:blipFill>
        <p:spPr bwMode="auto">
          <a:xfrm>
            <a:off x="900113" y="5229225"/>
            <a:ext cx="342900" cy="333375"/>
          </a:xfrm>
          <a:prstGeom prst="rect">
            <a:avLst/>
          </a:prstGeom>
          <a:noFill/>
          <a:ln w="9525">
            <a:noFill/>
            <a:miter lim="800000"/>
            <a:headEnd/>
            <a:tailEnd/>
          </a:ln>
        </p:spPr>
      </p:pic>
      <p:pic>
        <p:nvPicPr>
          <p:cNvPr id="84" name="Picture 81"/>
          <p:cNvPicPr>
            <a:picLocks noChangeAspect="1" noChangeArrowheads="1"/>
          </p:cNvPicPr>
          <p:nvPr/>
        </p:nvPicPr>
        <p:blipFill>
          <a:blip r:embed="rId6"/>
          <a:srcRect/>
          <a:stretch>
            <a:fillRect/>
          </a:stretch>
        </p:blipFill>
        <p:spPr bwMode="auto">
          <a:xfrm>
            <a:off x="3059113" y="4508500"/>
            <a:ext cx="342900" cy="333375"/>
          </a:xfrm>
          <a:prstGeom prst="rect">
            <a:avLst/>
          </a:prstGeom>
          <a:noFill/>
          <a:ln w="9525">
            <a:noFill/>
            <a:miter lim="800000"/>
            <a:headEnd/>
            <a:tailEnd/>
          </a:ln>
        </p:spPr>
      </p:pic>
      <p:pic>
        <p:nvPicPr>
          <p:cNvPr id="85" name="Picture 82"/>
          <p:cNvPicPr>
            <a:picLocks noChangeAspect="1" noChangeArrowheads="1"/>
          </p:cNvPicPr>
          <p:nvPr/>
        </p:nvPicPr>
        <p:blipFill>
          <a:blip r:embed="rId6"/>
          <a:srcRect/>
          <a:stretch>
            <a:fillRect/>
          </a:stretch>
        </p:blipFill>
        <p:spPr bwMode="auto">
          <a:xfrm>
            <a:off x="3563938" y="3429000"/>
            <a:ext cx="342900" cy="333375"/>
          </a:xfrm>
          <a:prstGeom prst="rect">
            <a:avLst/>
          </a:prstGeom>
          <a:noFill/>
          <a:ln w="9525">
            <a:noFill/>
            <a:miter lim="800000"/>
            <a:headEnd/>
            <a:tailEnd/>
          </a:ln>
        </p:spPr>
      </p:pic>
      <p:pic>
        <p:nvPicPr>
          <p:cNvPr id="86" name="Picture 83"/>
          <p:cNvPicPr>
            <a:picLocks noChangeAspect="1" noChangeArrowheads="1"/>
          </p:cNvPicPr>
          <p:nvPr/>
        </p:nvPicPr>
        <p:blipFill>
          <a:blip r:embed="rId6"/>
          <a:srcRect/>
          <a:stretch>
            <a:fillRect/>
          </a:stretch>
        </p:blipFill>
        <p:spPr bwMode="auto">
          <a:xfrm>
            <a:off x="3708400" y="4076700"/>
            <a:ext cx="342900" cy="333375"/>
          </a:xfrm>
          <a:prstGeom prst="rect">
            <a:avLst/>
          </a:prstGeom>
          <a:noFill/>
          <a:ln w="9525">
            <a:noFill/>
            <a:miter lim="800000"/>
            <a:headEnd/>
            <a:tailEnd/>
          </a:ln>
        </p:spPr>
      </p:pic>
      <p:pic>
        <p:nvPicPr>
          <p:cNvPr id="87" name="Picture 84"/>
          <p:cNvPicPr>
            <a:picLocks noChangeAspect="1" noChangeArrowheads="1"/>
          </p:cNvPicPr>
          <p:nvPr/>
        </p:nvPicPr>
        <p:blipFill>
          <a:blip r:embed="rId6"/>
          <a:srcRect/>
          <a:stretch>
            <a:fillRect/>
          </a:stretch>
        </p:blipFill>
        <p:spPr bwMode="auto">
          <a:xfrm>
            <a:off x="1692275" y="2781300"/>
            <a:ext cx="342900" cy="333375"/>
          </a:xfrm>
          <a:prstGeom prst="rect">
            <a:avLst/>
          </a:prstGeom>
          <a:noFill/>
          <a:ln w="9525">
            <a:noFill/>
            <a:miter lim="800000"/>
            <a:headEnd/>
            <a:tailEnd/>
          </a:ln>
        </p:spPr>
      </p:pic>
      <p:pic>
        <p:nvPicPr>
          <p:cNvPr id="88" name="Picture 85"/>
          <p:cNvPicPr>
            <a:picLocks noChangeAspect="1" noChangeArrowheads="1"/>
          </p:cNvPicPr>
          <p:nvPr/>
        </p:nvPicPr>
        <p:blipFill>
          <a:blip r:embed="rId6"/>
          <a:srcRect/>
          <a:stretch>
            <a:fillRect/>
          </a:stretch>
        </p:blipFill>
        <p:spPr bwMode="auto">
          <a:xfrm>
            <a:off x="2411413" y="6191250"/>
            <a:ext cx="342900" cy="333375"/>
          </a:xfrm>
          <a:prstGeom prst="rect">
            <a:avLst/>
          </a:prstGeom>
          <a:noFill/>
          <a:ln w="9525">
            <a:noFill/>
            <a:miter lim="800000"/>
            <a:headEnd/>
            <a:tailEnd/>
          </a:ln>
        </p:spPr>
      </p:pic>
      <p:pic>
        <p:nvPicPr>
          <p:cNvPr id="89" name="Picture 86"/>
          <p:cNvPicPr>
            <a:picLocks noChangeAspect="1" noChangeArrowheads="1"/>
          </p:cNvPicPr>
          <p:nvPr/>
        </p:nvPicPr>
        <p:blipFill>
          <a:blip r:embed="rId4"/>
          <a:srcRect/>
          <a:stretch>
            <a:fillRect/>
          </a:stretch>
        </p:blipFill>
        <p:spPr bwMode="auto">
          <a:xfrm>
            <a:off x="1908175" y="5788025"/>
            <a:ext cx="352425" cy="304800"/>
          </a:xfrm>
          <a:prstGeom prst="rect">
            <a:avLst/>
          </a:prstGeom>
          <a:noFill/>
          <a:ln w="9525">
            <a:noFill/>
            <a:miter lim="800000"/>
            <a:headEnd/>
            <a:tailEnd/>
          </a:ln>
        </p:spPr>
      </p:pic>
      <p:pic>
        <p:nvPicPr>
          <p:cNvPr id="90" name="Picture 87"/>
          <p:cNvPicPr>
            <a:picLocks noChangeAspect="1" noChangeArrowheads="1"/>
          </p:cNvPicPr>
          <p:nvPr/>
        </p:nvPicPr>
        <p:blipFill>
          <a:blip r:embed="rId4"/>
          <a:srcRect/>
          <a:stretch>
            <a:fillRect/>
          </a:stretch>
        </p:blipFill>
        <p:spPr bwMode="auto">
          <a:xfrm>
            <a:off x="1619250" y="6219825"/>
            <a:ext cx="352425" cy="304800"/>
          </a:xfrm>
          <a:prstGeom prst="rect">
            <a:avLst/>
          </a:prstGeom>
          <a:noFill/>
          <a:ln w="9525">
            <a:noFill/>
            <a:miter lim="800000"/>
            <a:headEnd/>
            <a:tailEnd/>
          </a:ln>
        </p:spPr>
      </p:pic>
      <p:pic>
        <p:nvPicPr>
          <p:cNvPr id="91" name="Picture 88"/>
          <p:cNvPicPr>
            <a:picLocks noChangeAspect="1" noChangeArrowheads="1"/>
          </p:cNvPicPr>
          <p:nvPr/>
        </p:nvPicPr>
        <p:blipFill>
          <a:blip r:embed="rId4"/>
          <a:srcRect/>
          <a:stretch>
            <a:fillRect/>
          </a:stretch>
        </p:blipFill>
        <p:spPr bwMode="auto">
          <a:xfrm>
            <a:off x="1331913" y="3284538"/>
            <a:ext cx="352425" cy="304800"/>
          </a:xfrm>
          <a:prstGeom prst="rect">
            <a:avLst/>
          </a:prstGeom>
          <a:noFill/>
          <a:ln w="9525">
            <a:noFill/>
            <a:miter lim="800000"/>
            <a:headEnd/>
            <a:tailEnd/>
          </a:ln>
        </p:spPr>
      </p:pic>
      <p:pic>
        <p:nvPicPr>
          <p:cNvPr id="92" name="Picture 89"/>
          <p:cNvPicPr>
            <a:picLocks noChangeAspect="1" noChangeArrowheads="1"/>
          </p:cNvPicPr>
          <p:nvPr/>
        </p:nvPicPr>
        <p:blipFill>
          <a:blip r:embed="rId4"/>
          <a:srcRect/>
          <a:stretch>
            <a:fillRect/>
          </a:stretch>
        </p:blipFill>
        <p:spPr bwMode="auto">
          <a:xfrm>
            <a:off x="3132138" y="2852738"/>
            <a:ext cx="352425" cy="304800"/>
          </a:xfrm>
          <a:prstGeom prst="rect">
            <a:avLst/>
          </a:prstGeom>
          <a:noFill/>
          <a:ln w="9525">
            <a:noFill/>
            <a:miter lim="800000"/>
            <a:headEnd/>
            <a:tailEnd/>
          </a:ln>
        </p:spPr>
      </p:pic>
      <p:pic>
        <p:nvPicPr>
          <p:cNvPr id="93" name="Picture 90"/>
          <p:cNvPicPr>
            <a:picLocks noChangeAspect="1" noChangeArrowheads="1"/>
          </p:cNvPicPr>
          <p:nvPr/>
        </p:nvPicPr>
        <p:blipFill>
          <a:blip r:embed="rId4"/>
          <a:srcRect/>
          <a:stretch>
            <a:fillRect/>
          </a:stretch>
        </p:blipFill>
        <p:spPr bwMode="auto">
          <a:xfrm>
            <a:off x="2916238" y="2276475"/>
            <a:ext cx="352425" cy="304800"/>
          </a:xfrm>
          <a:prstGeom prst="rect">
            <a:avLst/>
          </a:prstGeom>
          <a:noFill/>
          <a:ln w="9525">
            <a:noFill/>
            <a:miter lim="800000"/>
            <a:headEnd/>
            <a:tailEnd/>
          </a:ln>
        </p:spPr>
      </p:pic>
      <p:pic>
        <p:nvPicPr>
          <p:cNvPr id="94" name="Picture 91"/>
          <p:cNvPicPr>
            <a:picLocks noChangeAspect="1" noChangeArrowheads="1"/>
          </p:cNvPicPr>
          <p:nvPr/>
        </p:nvPicPr>
        <p:blipFill>
          <a:blip r:embed="rId2"/>
          <a:srcRect l="20000"/>
          <a:stretch>
            <a:fillRect/>
          </a:stretch>
        </p:blipFill>
        <p:spPr bwMode="auto">
          <a:xfrm>
            <a:off x="1763713" y="3716338"/>
            <a:ext cx="457200" cy="381000"/>
          </a:xfrm>
          <a:prstGeom prst="rect">
            <a:avLst/>
          </a:prstGeom>
          <a:noFill/>
          <a:ln w="9525">
            <a:noFill/>
            <a:miter lim="800000"/>
            <a:headEnd/>
            <a:tailEnd/>
          </a:ln>
        </p:spPr>
      </p:pic>
      <p:pic>
        <p:nvPicPr>
          <p:cNvPr id="95" name="Picture 93"/>
          <p:cNvPicPr>
            <a:picLocks noChangeAspect="1" noChangeArrowheads="1"/>
          </p:cNvPicPr>
          <p:nvPr/>
        </p:nvPicPr>
        <p:blipFill>
          <a:blip r:embed="rId2"/>
          <a:srcRect l="20000"/>
          <a:stretch>
            <a:fillRect/>
          </a:stretch>
        </p:blipFill>
        <p:spPr bwMode="auto">
          <a:xfrm>
            <a:off x="3924300" y="5876925"/>
            <a:ext cx="457200" cy="381000"/>
          </a:xfrm>
          <a:prstGeom prst="rect">
            <a:avLst/>
          </a:prstGeom>
          <a:noFill/>
          <a:ln w="9525">
            <a:noFill/>
            <a:miter lim="800000"/>
            <a:headEnd/>
            <a:tailEnd/>
          </a:ln>
        </p:spPr>
      </p:pic>
      <p:pic>
        <p:nvPicPr>
          <p:cNvPr id="96" name="Picture 94"/>
          <p:cNvPicPr>
            <a:picLocks noChangeAspect="1" noChangeArrowheads="1"/>
          </p:cNvPicPr>
          <p:nvPr/>
        </p:nvPicPr>
        <p:blipFill>
          <a:blip r:embed="rId2"/>
          <a:srcRect l="20000"/>
          <a:stretch>
            <a:fillRect/>
          </a:stretch>
        </p:blipFill>
        <p:spPr bwMode="auto">
          <a:xfrm>
            <a:off x="4211638" y="3644900"/>
            <a:ext cx="457200" cy="381000"/>
          </a:xfrm>
          <a:prstGeom prst="rect">
            <a:avLst/>
          </a:prstGeom>
          <a:noFill/>
          <a:ln w="9525">
            <a:noFill/>
            <a:miter lim="800000"/>
            <a:headEnd/>
            <a:tailEnd/>
          </a:ln>
        </p:spPr>
      </p:pic>
      <p:pic>
        <p:nvPicPr>
          <p:cNvPr id="97" name="Picture 95"/>
          <p:cNvPicPr>
            <a:picLocks noChangeAspect="1" noChangeArrowheads="1"/>
          </p:cNvPicPr>
          <p:nvPr/>
        </p:nvPicPr>
        <p:blipFill>
          <a:blip r:embed="rId2"/>
          <a:srcRect l="20000"/>
          <a:stretch>
            <a:fillRect/>
          </a:stretch>
        </p:blipFill>
        <p:spPr bwMode="auto">
          <a:xfrm>
            <a:off x="4067175" y="2565400"/>
            <a:ext cx="457200" cy="381000"/>
          </a:xfrm>
          <a:prstGeom prst="rect">
            <a:avLst/>
          </a:prstGeom>
          <a:noFill/>
          <a:ln w="9525">
            <a:noFill/>
            <a:miter lim="800000"/>
            <a:headEnd/>
            <a:tailEnd/>
          </a:ln>
        </p:spPr>
      </p:pic>
      <p:pic>
        <p:nvPicPr>
          <p:cNvPr id="98" name="Picture 97"/>
          <p:cNvPicPr>
            <a:picLocks noChangeAspect="1" noChangeArrowheads="1"/>
          </p:cNvPicPr>
          <p:nvPr/>
        </p:nvPicPr>
        <p:blipFill>
          <a:blip r:embed="rId5"/>
          <a:srcRect/>
          <a:stretch>
            <a:fillRect/>
          </a:stretch>
        </p:blipFill>
        <p:spPr bwMode="auto">
          <a:xfrm>
            <a:off x="2124075" y="2276475"/>
            <a:ext cx="457200" cy="361950"/>
          </a:xfrm>
          <a:prstGeom prst="rect">
            <a:avLst/>
          </a:prstGeom>
          <a:noFill/>
          <a:ln w="9525">
            <a:noFill/>
            <a:miter lim="800000"/>
            <a:headEnd/>
            <a:tailEnd/>
          </a:ln>
        </p:spPr>
      </p:pic>
      <p:pic>
        <p:nvPicPr>
          <p:cNvPr id="99" name="Picture 98"/>
          <p:cNvPicPr>
            <a:picLocks noChangeAspect="1" noChangeArrowheads="1"/>
          </p:cNvPicPr>
          <p:nvPr/>
        </p:nvPicPr>
        <p:blipFill>
          <a:blip r:embed="rId5"/>
          <a:srcRect/>
          <a:stretch>
            <a:fillRect/>
          </a:stretch>
        </p:blipFill>
        <p:spPr bwMode="auto">
          <a:xfrm>
            <a:off x="3492500" y="5227638"/>
            <a:ext cx="457200" cy="361950"/>
          </a:xfrm>
          <a:prstGeom prst="rect">
            <a:avLst/>
          </a:prstGeom>
          <a:noFill/>
          <a:ln w="9525">
            <a:noFill/>
            <a:miter lim="800000"/>
            <a:headEnd/>
            <a:tailEnd/>
          </a:ln>
        </p:spPr>
      </p:pic>
      <p:pic>
        <p:nvPicPr>
          <p:cNvPr id="100" name="Picture 99"/>
          <p:cNvPicPr>
            <a:picLocks noChangeAspect="1" noChangeArrowheads="1"/>
          </p:cNvPicPr>
          <p:nvPr/>
        </p:nvPicPr>
        <p:blipFill>
          <a:blip r:embed="rId5"/>
          <a:srcRect/>
          <a:stretch>
            <a:fillRect/>
          </a:stretch>
        </p:blipFill>
        <p:spPr bwMode="auto">
          <a:xfrm>
            <a:off x="3467100" y="5659438"/>
            <a:ext cx="457200" cy="361950"/>
          </a:xfrm>
          <a:prstGeom prst="rect">
            <a:avLst/>
          </a:prstGeom>
          <a:noFill/>
          <a:ln w="9525">
            <a:noFill/>
            <a:miter lim="800000"/>
            <a:headEnd/>
            <a:tailEnd/>
          </a:ln>
        </p:spPr>
      </p:pic>
      <p:pic>
        <p:nvPicPr>
          <p:cNvPr id="101" name="Picture 101"/>
          <p:cNvPicPr>
            <a:picLocks noChangeAspect="1" noChangeArrowheads="1"/>
          </p:cNvPicPr>
          <p:nvPr/>
        </p:nvPicPr>
        <p:blipFill>
          <a:blip r:embed="rId5"/>
          <a:srcRect/>
          <a:stretch>
            <a:fillRect/>
          </a:stretch>
        </p:blipFill>
        <p:spPr bwMode="auto">
          <a:xfrm>
            <a:off x="2700338" y="4146550"/>
            <a:ext cx="457200" cy="361950"/>
          </a:xfrm>
          <a:prstGeom prst="rect">
            <a:avLst/>
          </a:prstGeom>
          <a:noFill/>
          <a:ln w="9525">
            <a:noFill/>
            <a:miter lim="800000"/>
            <a:headEnd/>
            <a:tailEnd/>
          </a:ln>
        </p:spPr>
      </p:pic>
      <p:pic>
        <p:nvPicPr>
          <p:cNvPr id="102" name="Picture 102"/>
          <p:cNvPicPr>
            <a:picLocks noChangeAspect="1" noChangeArrowheads="1"/>
          </p:cNvPicPr>
          <p:nvPr/>
        </p:nvPicPr>
        <p:blipFill>
          <a:blip r:embed="rId4"/>
          <a:srcRect/>
          <a:stretch>
            <a:fillRect/>
          </a:stretch>
        </p:blipFill>
        <p:spPr bwMode="auto">
          <a:xfrm>
            <a:off x="1763713" y="5084763"/>
            <a:ext cx="352425" cy="304800"/>
          </a:xfrm>
          <a:prstGeom prst="rect">
            <a:avLst/>
          </a:prstGeom>
          <a:noFill/>
          <a:ln w="9525">
            <a:noFill/>
            <a:miter lim="800000"/>
            <a:headEnd/>
            <a:tailEnd/>
          </a:ln>
        </p:spPr>
      </p:pic>
      <p:pic>
        <p:nvPicPr>
          <p:cNvPr id="103" name="Picture 103"/>
          <p:cNvPicPr>
            <a:picLocks noChangeAspect="1" noChangeArrowheads="1"/>
          </p:cNvPicPr>
          <p:nvPr/>
        </p:nvPicPr>
        <p:blipFill>
          <a:blip r:embed="rId3"/>
          <a:srcRect/>
          <a:stretch>
            <a:fillRect/>
          </a:stretch>
        </p:blipFill>
        <p:spPr bwMode="auto">
          <a:xfrm>
            <a:off x="1195388" y="4545013"/>
            <a:ext cx="352425" cy="323850"/>
          </a:xfrm>
          <a:prstGeom prst="rect">
            <a:avLst/>
          </a:prstGeom>
          <a:noFill/>
          <a:ln w="9525">
            <a:noFill/>
            <a:miter lim="800000"/>
            <a:headEnd/>
            <a:tailEnd/>
          </a:ln>
        </p:spPr>
      </p:pic>
      <p:pic>
        <p:nvPicPr>
          <p:cNvPr id="104" name="Picture 104"/>
          <p:cNvPicPr>
            <a:picLocks noChangeAspect="1" noChangeArrowheads="1"/>
          </p:cNvPicPr>
          <p:nvPr/>
        </p:nvPicPr>
        <p:blipFill>
          <a:blip r:embed="rId3"/>
          <a:srcRect/>
          <a:stretch>
            <a:fillRect/>
          </a:stretch>
        </p:blipFill>
        <p:spPr bwMode="auto">
          <a:xfrm>
            <a:off x="1258888" y="5049838"/>
            <a:ext cx="352425" cy="323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0-#ppt_w/2"/>
                                          </p:val>
                                        </p:tav>
                                        <p:tav tm="100000">
                                          <p:val>
                                            <p:strVal val="#ppt_x"/>
                                          </p:val>
                                        </p:tav>
                                      </p:tavLst>
                                    </p:anim>
                                    <p:anim calcmode="lin" valueType="num">
                                      <p:cBhvr additive="base">
                                        <p:cTn id="59" dur="500" fill="hold"/>
                                        <p:tgtEl>
                                          <p:spTgt spid="50"/>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nodeType="after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nodeType="after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0-#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childTnLst>
                          </p:cTn>
                        </p:par>
                        <p:par>
                          <p:cTn id="96" fill="hold">
                            <p:stCondLst>
                              <p:cond delay="500"/>
                            </p:stCondLst>
                            <p:childTnLst>
                              <p:par>
                                <p:cTn id="97" presetID="1"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grpId="1" nodeType="clickEffect">
                                  <p:stCondLst>
                                    <p:cond delay="0"/>
                                  </p:stCondLst>
                                  <p:childTnLst>
                                    <p:animEffect transition="out" filter="dissolve">
                                      <p:cBhvr>
                                        <p:cTn id="102" dur="500"/>
                                        <p:tgtEl>
                                          <p:spTgt spid="74"/>
                                        </p:tgtEl>
                                      </p:cBhvr>
                                    </p:animEffect>
                                    <p:set>
                                      <p:cBhvr>
                                        <p:cTn id="103" dur="1" fill="hold">
                                          <p:stCondLst>
                                            <p:cond delay="499"/>
                                          </p:stCondLst>
                                        </p:cTn>
                                        <p:tgtEl>
                                          <p:spTgt spid="7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p:bldP spid="49" grpId="0" animBg="1"/>
      <p:bldP spid="50" grpId="0" animBg="1"/>
      <p:bldP spid="51" grpId="0" animBg="1"/>
      <p:bldP spid="52" grpId="0" animBg="1"/>
      <p:bldP spid="63" grpId="0" animBg="1"/>
      <p:bldP spid="65" grpId="0" animBg="1"/>
      <p:bldP spid="74" grpId="0"/>
      <p:bldP spid="74" grpId="1"/>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企業內部檔案為何需要被規劃</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136517"/>
          </a:xfrm>
        </p:spPr>
        <p:txBody>
          <a:bodyPr/>
          <a:lstStyle/>
          <a:p>
            <a:r>
              <a:rPr lang="zh-TW" altLang="en-US" smtClean="0"/>
              <a:t>分類</a:t>
            </a:r>
            <a:endParaRPr lang="en-US" altLang="zh-TW" smtClean="0"/>
          </a:p>
          <a:p>
            <a:r>
              <a:rPr lang="zh-TW" altLang="en-US" dirty="0" smtClean="0"/>
              <a:t>紀錄歸檔中心與檔案規劃間具有相依性</a:t>
            </a:r>
            <a:endParaRPr lang="en-US" altLang="zh-TW" dirty="0" smtClean="0"/>
          </a:p>
          <a:p>
            <a:r>
              <a:rPr lang="zh-TW" altLang="en-US" dirty="0" smtClean="0"/>
              <a:t>使用者不願意花時間去做檔案規劃的事情</a:t>
            </a:r>
            <a:endParaRPr lang="en-US" altLang="zh-TW" dirty="0" smtClean="0"/>
          </a:p>
          <a:p>
            <a:r>
              <a:rPr lang="zh-TW" altLang="en-US" dirty="0" smtClean="0"/>
              <a:t>紀錄歸檔中心提供了檔案分類歸檔機制</a:t>
            </a:r>
            <a:endParaRPr lang="en-US" altLang="zh-TW" dirty="0" smtClean="0"/>
          </a:p>
          <a:p>
            <a:r>
              <a:rPr lang="zh-TW" altLang="en-US" dirty="0" smtClean="0"/>
              <a:t>紀錄歸檔中心協助資訊人員進行檔案的控管</a:t>
            </a:r>
            <a:r>
              <a:rPr lang="en-US" altLang="zh-TW" dirty="0" smtClean="0"/>
              <a:t>/</a:t>
            </a:r>
            <a:r>
              <a:rPr lang="zh-TW" altLang="en-US" dirty="0" smtClean="0"/>
              <a:t>保留與是否進行檔案的刪除</a:t>
            </a:r>
            <a:endParaRPr lang="en-US" altLang="zh-TW" dirty="0" smtClean="0"/>
          </a:p>
          <a:p>
            <a:endParaRPr lang="en-US" altLang="zh-TW" dirty="0" smtClean="0"/>
          </a:p>
          <a:p>
            <a:endParaRPr lang="zh-TW" altLang="en-US" dirty="0"/>
          </a:p>
        </p:txBody>
      </p:sp>
      <p:pic>
        <p:nvPicPr>
          <p:cNvPr id="4" name="Picture 9"/>
          <p:cNvPicPr>
            <a:picLocks noChangeAspect="1" noChangeArrowheads="1"/>
          </p:cNvPicPr>
          <p:nvPr/>
        </p:nvPicPr>
        <p:blipFill>
          <a:blip r:embed="rId2"/>
          <a:srcRect/>
          <a:stretch>
            <a:fillRect/>
          </a:stretch>
        </p:blipFill>
        <p:spPr bwMode="auto">
          <a:xfrm>
            <a:off x="821220" y="4978243"/>
            <a:ext cx="7500937" cy="1000125"/>
          </a:xfrm>
          <a:prstGeom prst="rect">
            <a:avLst/>
          </a:prstGeom>
          <a:noFill/>
          <a:ln w="9525">
            <a:solidFill>
              <a:schemeClr val="bg2">
                <a:lumMod val="60000"/>
                <a:lumOff val="40000"/>
              </a:schemeClr>
            </a:solidFill>
            <a:miter lim="800000"/>
            <a:headEnd/>
            <a:tailEnd/>
          </a:ln>
        </p:spPr>
      </p:pic>
      <p:sp>
        <p:nvSpPr>
          <p:cNvPr id="5" name="Oval 4"/>
          <p:cNvSpPr/>
          <p:nvPr/>
        </p:nvSpPr>
        <p:spPr bwMode="auto">
          <a:xfrm>
            <a:off x="2535702" y="5192564"/>
            <a:ext cx="6072230" cy="857256"/>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GB" sz="2300" dirty="0">
              <a:solidFill>
                <a:srgbClr val="FFF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Agenda</a:t>
            </a:r>
            <a:endParaRPr lang="en-GB"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266" name="Rectangle 2"/>
          <p:cNvSpPr>
            <a:spLocks noGrp="1" noChangeArrowheads="1"/>
          </p:cNvSpPr>
          <p:nvPr>
            <p:ph idx="1"/>
          </p:nvPr>
        </p:nvSpPr>
        <p:spPr>
          <a:xfrm>
            <a:off x="366713" y="1610445"/>
            <a:ext cx="7907337" cy="3816429"/>
          </a:xfrm>
        </p:spPr>
        <p:txBody>
          <a:bodyPr/>
          <a:lstStyle/>
          <a:p>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的文件生命週期管理</a:t>
            </a:r>
            <a:endPar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2007</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的表單服務</a:t>
            </a:r>
            <a:endPar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應用 </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2007</a:t>
            </a:r>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 的表單服務實做服務台申請表單</a:t>
            </a:r>
            <a:endPar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何謂紀錄中心</a:t>
            </a:r>
            <a:endPar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4000" dirty="0" smtClean="0">
                <a:effectLst>
                  <a:outerShdw blurRad="38100" dist="38100" dir="2700000" algn="tl">
                    <a:srgbClr val="000000">
                      <a:alpha val="43137"/>
                    </a:srgbClr>
                  </a:outerShdw>
                </a:effectLst>
                <a:latin typeface="微軟正黑體" pitchFamily="34" charset="-120"/>
                <a:ea typeface="微軟正黑體" pitchFamily="34" charset="-120"/>
              </a:rPr>
              <a:t>紀錄中心的企業應用</a:t>
            </a:r>
            <a:endPar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紀錄歸檔中心內建功能</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2609945"/>
          </a:xfrm>
        </p:spPr>
        <p:txBody>
          <a:bodyPr/>
          <a:lstStyle/>
          <a:p>
            <a:r>
              <a:rPr lang="zh-TW" altLang="en-US" dirty="0" smtClean="0"/>
              <a:t>提供了 </a:t>
            </a:r>
            <a:r>
              <a:rPr lang="en-US" altLang="zh-TW" dirty="0" smtClean="0"/>
              <a:t>Web</a:t>
            </a:r>
            <a:r>
              <a:rPr lang="zh-TW" altLang="en-US" dirty="0" smtClean="0"/>
              <a:t> </a:t>
            </a:r>
            <a:r>
              <a:rPr lang="en-US" altLang="zh-TW" dirty="0" smtClean="0"/>
              <a:t>Services</a:t>
            </a:r>
            <a:r>
              <a:rPr lang="zh-TW" altLang="en-US" dirty="0" smtClean="0"/>
              <a:t> 的 </a:t>
            </a:r>
            <a:r>
              <a:rPr lang="en-US" altLang="zh-TW" dirty="0" smtClean="0"/>
              <a:t>URL</a:t>
            </a:r>
            <a:r>
              <a:rPr lang="zh-TW" altLang="en-US" dirty="0" smtClean="0"/>
              <a:t> 設定畫面</a:t>
            </a:r>
            <a:endParaRPr lang="en-US" altLang="zh-TW" dirty="0" smtClean="0"/>
          </a:p>
          <a:p>
            <a:r>
              <a:rPr lang="zh-TW" altLang="en-US" dirty="0" smtClean="0"/>
              <a:t>提供了檔案 </a:t>
            </a:r>
            <a:r>
              <a:rPr lang="en-US" altLang="zh-TW" dirty="0" smtClean="0"/>
              <a:t>Routing </a:t>
            </a:r>
            <a:r>
              <a:rPr lang="zh-TW" altLang="en-US" dirty="0" smtClean="0"/>
              <a:t>路徑設定</a:t>
            </a:r>
            <a:endParaRPr lang="en-US" altLang="zh-TW" dirty="0" smtClean="0"/>
          </a:p>
          <a:p>
            <a:r>
              <a:rPr lang="zh-TW" altLang="en-US" dirty="0" smtClean="0"/>
              <a:t>提供了檔案自動分類功能</a:t>
            </a:r>
            <a:endParaRPr lang="en-US" altLang="zh-TW" dirty="0" smtClean="0"/>
          </a:p>
          <a:p>
            <a:r>
              <a:rPr lang="zh-TW" altLang="en-US" dirty="0" smtClean="0"/>
              <a:t>可手動進行歸檔</a:t>
            </a:r>
            <a:endParaRPr lang="en-US" altLang="zh-TW" dirty="0" smtClean="0"/>
          </a:p>
          <a:p>
            <a:r>
              <a:rPr lang="zh-TW" altLang="en-US" dirty="0" smtClean="0"/>
              <a:t>整合內建流程機制</a:t>
            </a:r>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紀錄歸檔中心的處理流程</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Flowchart: Multidocument 3"/>
          <p:cNvSpPr/>
          <p:nvPr/>
        </p:nvSpPr>
        <p:spPr>
          <a:xfrm>
            <a:off x="1031477" y="1375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6"/>
          <p:cNvPicPr>
            <a:picLocks noChangeAspect="1" noChangeArrowheads="1"/>
          </p:cNvPicPr>
          <p:nvPr/>
        </p:nvPicPr>
        <p:blipFill>
          <a:blip r:embed="rId2"/>
          <a:srcRect/>
          <a:stretch>
            <a:fillRect/>
          </a:stretch>
        </p:blipFill>
        <p:spPr bwMode="auto">
          <a:xfrm>
            <a:off x="1102914" y="1706804"/>
            <a:ext cx="269875" cy="247650"/>
          </a:xfrm>
          <a:prstGeom prst="rect">
            <a:avLst/>
          </a:prstGeom>
          <a:noFill/>
          <a:ln w="9525">
            <a:noFill/>
            <a:miter lim="800000"/>
            <a:headEnd/>
            <a:tailEnd/>
          </a:ln>
        </p:spPr>
      </p:pic>
      <p:pic>
        <p:nvPicPr>
          <p:cNvPr id="6" name="Picture 97"/>
          <p:cNvPicPr>
            <a:picLocks noChangeAspect="1" noChangeArrowheads="1"/>
          </p:cNvPicPr>
          <p:nvPr/>
        </p:nvPicPr>
        <p:blipFill>
          <a:blip r:embed="rId3"/>
          <a:srcRect/>
          <a:stretch>
            <a:fillRect/>
          </a:stretch>
        </p:blipFill>
        <p:spPr bwMode="auto">
          <a:xfrm>
            <a:off x="1102914" y="1924291"/>
            <a:ext cx="388938" cy="307975"/>
          </a:xfrm>
          <a:prstGeom prst="rect">
            <a:avLst/>
          </a:prstGeom>
          <a:noFill/>
          <a:ln w="9525">
            <a:noFill/>
            <a:miter lim="800000"/>
            <a:headEnd/>
            <a:tailEnd/>
          </a:ln>
        </p:spPr>
      </p:pic>
      <p:pic>
        <p:nvPicPr>
          <p:cNvPr id="7" name="Picture 32"/>
          <p:cNvPicPr>
            <a:picLocks noChangeAspect="1" noChangeArrowheads="1"/>
          </p:cNvPicPr>
          <p:nvPr/>
        </p:nvPicPr>
        <p:blipFill>
          <a:blip r:embed="rId4"/>
          <a:srcRect/>
          <a:stretch>
            <a:fillRect/>
          </a:stretch>
        </p:blipFill>
        <p:spPr bwMode="auto">
          <a:xfrm>
            <a:off x="1531539" y="1630604"/>
            <a:ext cx="317500" cy="307975"/>
          </a:xfrm>
          <a:prstGeom prst="rect">
            <a:avLst/>
          </a:prstGeom>
          <a:noFill/>
          <a:ln w="9525">
            <a:noFill/>
            <a:miter lim="800000"/>
            <a:headEnd/>
            <a:tailEnd/>
          </a:ln>
        </p:spPr>
      </p:pic>
      <p:pic>
        <p:nvPicPr>
          <p:cNvPr id="8" name="Picture 90"/>
          <p:cNvPicPr>
            <a:picLocks noChangeAspect="1" noChangeArrowheads="1"/>
          </p:cNvPicPr>
          <p:nvPr/>
        </p:nvPicPr>
        <p:blipFill>
          <a:blip r:embed="rId5"/>
          <a:srcRect/>
          <a:stretch>
            <a:fillRect/>
          </a:stretch>
        </p:blipFill>
        <p:spPr bwMode="auto">
          <a:xfrm>
            <a:off x="1602977" y="1924291"/>
            <a:ext cx="247650" cy="307975"/>
          </a:xfrm>
          <a:prstGeom prst="rect">
            <a:avLst/>
          </a:prstGeom>
          <a:noFill/>
          <a:ln w="9525">
            <a:noFill/>
            <a:miter lim="800000"/>
            <a:headEnd/>
            <a:tailEnd/>
          </a:ln>
        </p:spPr>
      </p:pic>
      <p:sp>
        <p:nvSpPr>
          <p:cNvPr id="9" name="Flowchart: Document 8"/>
          <p:cNvSpPr/>
          <p:nvPr/>
        </p:nvSpPr>
        <p:spPr>
          <a:xfrm>
            <a:off x="4246164" y="4661141"/>
            <a:ext cx="1646238" cy="1347788"/>
          </a:xfrm>
          <a:prstGeom prst="flowChartDocumen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lowchart: Document 9"/>
          <p:cNvSpPr/>
          <p:nvPr/>
        </p:nvSpPr>
        <p:spPr>
          <a:xfrm>
            <a:off x="3960414" y="4875454"/>
            <a:ext cx="1646238" cy="1347787"/>
          </a:xfrm>
          <a:prstGeom prst="flowChartDocumen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1" name="Picture 6"/>
          <p:cNvPicPr>
            <a:picLocks noChangeAspect="1" noChangeArrowheads="1"/>
          </p:cNvPicPr>
          <p:nvPr/>
        </p:nvPicPr>
        <p:blipFill>
          <a:blip r:embed="rId2"/>
          <a:srcRect/>
          <a:stretch>
            <a:fillRect/>
          </a:stretch>
        </p:blipFill>
        <p:spPr bwMode="auto">
          <a:xfrm>
            <a:off x="4096939" y="5507279"/>
            <a:ext cx="393700" cy="358775"/>
          </a:xfrm>
          <a:prstGeom prst="rect">
            <a:avLst/>
          </a:prstGeom>
          <a:noFill/>
          <a:ln w="9525">
            <a:noFill/>
            <a:miter lim="800000"/>
            <a:headEnd/>
            <a:tailEnd/>
          </a:ln>
        </p:spPr>
      </p:pic>
      <p:pic>
        <p:nvPicPr>
          <p:cNvPr id="12" name="Picture 97"/>
          <p:cNvPicPr>
            <a:picLocks noChangeAspect="1" noChangeArrowheads="1"/>
          </p:cNvPicPr>
          <p:nvPr/>
        </p:nvPicPr>
        <p:blipFill>
          <a:blip r:embed="rId3"/>
          <a:srcRect/>
          <a:stretch>
            <a:fillRect/>
          </a:stretch>
        </p:blipFill>
        <p:spPr bwMode="auto">
          <a:xfrm>
            <a:off x="4419202" y="5416791"/>
            <a:ext cx="566737" cy="449263"/>
          </a:xfrm>
          <a:prstGeom prst="rect">
            <a:avLst/>
          </a:prstGeom>
          <a:noFill/>
          <a:ln w="9525">
            <a:noFill/>
            <a:miter lim="800000"/>
            <a:headEnd/>
            <a:tailEnd/>
          </a:ln>
        </p:spPr>
      </p:pic>
      <p:pic>
        <p:nvPicPr>
          <p:cNvPr id="13" name="Picture 32"/>
          <p:cNvPicPr>
            <a:picLocks noChangeAspect="1" noChangeArrowheads="1"/>
          </p:cNvPicPr>
          <p:nvPr/>
        </p:nvPicPr>
        <p:blipFill>
          <a:blip r:embed="rId4"/>
          <a:srcRect/>
          <a:stretch>
            <a:fillRect/>
          </a:stretch>
        </p:blipFill>
        <p:spPr bwMode="auto">
          <a:xfrm>
            <a:off x="4889102" y="5446954"/>
            <a:ext cx="461962" cy="449262"/>
          </a:xfrm>
          <a:prstGeom prst="rect">
            <a:avLst/>
          </a:prstGeom>
          <a:noFill/>
          <a:ln w="9525">
            <a:noFill/>
            <a:miter lim="800000"/>
            <a:headEnd/>
            <a:tailEnd/>
          </a:ln>
        </p:spPr>
      </p:pic>
      <p:sp>
        <p:nvSpPr>
          <p:cNvPr id="14" name="TextBox 13"/>
          <p:cNvSpPr txBox="1">
            <a:spLocks noChangeArrowheads="1"/>
          </p:cNvSpPr>
          <p:nvPr/>
        </p:nvSpPr>
        <p:spPr bwMode="auto">
          <a:xfrm>
            <a:off x="4249339" y="4651616"/>
            <a:ext cx="1609725" cy="277813"/>
          </a:xfrm>
          <a:prstGeom prst="rect">
            <a:avLst/>
          </a:prstGeom>
          <a:noFill/>
          <a:ln w="9525">
            <a:noFill/>
            <a:miter lim="800000"/>
            <a:headEnd/>
            <a:tailEnd/>
          </a:ln>
        </p:spPr>
        <p:txBody>
          <a:bodyPr>
            <a:spAutoFit/>
          </a:bodyPr>
          <a:lstStyle/>
          <a:p>
            <a:r>
              <a:rPr lang="en-GB" sz="1200">
                <a:solidFill>
                  <a:srgbClr val="FF0000"/>
                </a:solidFill>
              </a:rPr>
              <a:t>Delete 7 years</a:t>
            </a:r>
          </a:p>
        </p:txBody>
      </p:sp>
      <p:sp>
        <p:nvSpPr>
          <p:cNvPr id="15" name="TextBox 14"/>
          <p:cNvSpPr txBox="1">
            <a:spLocks noChangeArrowheads="1"/>
          </p:cNvSpPr>
          <p:nvPr/>
        </p:nvSpPr>
        <p:spPr bwMode="auto">
          <a:xfrm>
            <a:off x="3963589" y="4865929"/>
            <a:ext cx="1535113" cy="307975"/>
          </a:xfrm>
          <a:prstGeom prst="rect">
            <a:avLst/>
          </a:prstGeom>
          <a:noFill/>
          <a:ln w="9525">
            <a:noFill/>
            <a:miter lim="800000"/>
            <a:headEnd/>
            <a:tailEnd/>
          </a:ln>
        </p:spPr>
        <p:txBody>
          <a:bodyPr>
            <a:spAutoFit/>
          </a:bodyPr>
          <a:lstStyle/>
          <a:p>
            <a:r>
              <a:rPr lang="en-GB" sz="1400">
                <a:solidFill>
                  <a:srgbClr val="FF0000"/>
                </a:solidFill>
              </a:rPr>
              <a:t>Review 10 yrs</a:t>
            </a:r>
          </a:p>
        </p:txBody>
      </p:sp>
      <p:sp>
        <p:nvSpPr>
          <p:cNvPr id="16" name="Flowchart: Document 15"/>
          <p:cNvSpPr/>
          <p:nvPr/>
        </p:nvSpPr>
        <p:spPr>
          <a:xfrm>
            <a:off x="6603602" y="4661141"/>
            <a:ext cx="1646237" cy="1347788"/>
          </a:xfrm>
          <a:prstGeom prst="flowChartDocumen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Flowchart: Document 16"/>
          <p:cNvSpPr/>
          <p:nvPr/>
        </p:nvSpPr>
        <p:spPr>
          <a:xfrm>
            <a:off x="6317852" y="4875454"/>
            <a:ext cx="1646237" cy="1347787"/>
          </a:xfrm>
          <a:prstGeom prst="flowChartDocumen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8" name="Picture 6"/>
          <p:cNvPicPr>
            <a:picLocks noChangeAspect="1" noChangeArrowheads="1"/>
          </p:cNvPicPr>
          <p:nvPr/>
        </p:nvPicPr>
        <p:blipFill>
          <a:blip r:embed="rId2"/>
          <a:srcRect/>
          <a:stretch>
            <a:fillRect/>
          </a:stretch>
        </p:blipFill>
        <p:spPr bwMode="auto">
          <a:xfrm>
            <a:off x="7311627" y="5507279"/>
            <a:ext cx="393700" cy="358775"/>
          </a:xfrm>
          <a:prstGeom prst="rect">
            <a:avLst/>
          </a:prstGeom>
          <a:noFill/>
          <a:ln w="9525">
            <a:noFill/>
            <a:miter lim="800000"/>
            <a:headEnd/>
            <a:tailEnd/>
          </a:ln>
        </p:spPr>
      </p:pic>
      <p:pic>
        <p:nvPicPr>
          <p:cNvPr id="19" name="Picture 97"/>
          <p:cNvPicPr>
            <a:picLocks noChangeAspect="1" noChangeArrowheads="1"/>
          </p:cNvPicPr>
          <p:nvPr/>
        </p:nvPicPr>
        <p:blipFill>
          <a:blip r:embed="rId3"/>
          <a:srcRect/>
          <a:stretch>
            <a:fillRect/>
          </a:stretch>
        </p:blipFill>
        <p:spPr bwMode="auto">
          <a:xfrm>
            <a:off x="6848077" y="5416791"/>
            <a:ext cx="566737" cy="449263"/>
          </a:xfrm>
          <a:prstGeom prst="rect">
            <a:avLst/>
          </a:prstGeom>
          <a:noFill/>
          <a:ln w="9525">
            <a:noFill/>
            <a:miter lim="800000"/>
            <a:headEnd/>
            <a:tailEnd/>
          </a:ln>
        </p:spPr>
      </p:pic>
      <p:pic>
        <p:nvPicPr>
          <p:cNvPr id="20" name="Picture 32"/>
          <p:cNvPicPr>
            <a:picLocks noChangeAspect="1" noChangeArrowheads="1"/>
          </p:cNvPicPr>
          <p:nvPr/>
        </p:nvPicPr>
        <p:blipFill>
          <a:blip r:embed="rId4"/>
          <a:srcRect/>
          <a:stretch>
            <a:fillRect/>
          </a:stretch>
        </p:blipFill>
        <p:spPr bwMode="auto">
          <a:xfrm>
            <a:off x="6440089" y="5416791"/>
            <a:ext cx="461963" cy="449263"/>
          </a:xfrm>
          <a:prstGeom prst="rect">
            <a:avLst/>
          </a:prstGeom>
          <a:noFill/>
          <a:ln w="9525">
            <a:noFill/>
            <a:miter lim="800000"/>
            <a:headEnd/>
            <a:tailEnd/>
          </a:ln>
        </p:spPr>
      </p:pic>
      <p:sp>
        <p:nvSpPr>
          <p:cNvPr id="21" name="TextBox 20"/>
          <p:cNvSpPr txBox="1">
            <a:spLocks noChangeArrowheads="1"/>
          </p:cNvSpPr>
          <p:nvPr/>
        </p:nvSpPr>
        <p:spPr bwMode="auto">
          <a:xfrm>
            <a:off x="6606777" y="4651616"/>
            <a:ext cx="1609725" cy="277813"/>
          </a:xfrm>
          <a:prstGeom prst="rect">
            <a:avLst/>
          </a:prstGeom>
          <a:noFill/>
          <a:ln w="9525">
            <a:noFill/>
            <a:miter lim="800000"/>
            <a:headEnd/>
            <a:tailEnd/>
          </a:ln>
        </p:spPr>
        <p:txBody>
          <a:bodyPr>
            <a:spAutoFit/>
          </a:bodyPr>
          <a:lstStyle/>
          <a:p>
            <a:r>
              <a:rPr lang="en-GB" sz="1200">
                <a:solidFill>
                  <a:srgbClr val="FF0000"/>
                </a:solidFill>
              </a:rPr>
              <a:t>Delete 5 years</a:t>
            </a:r>
          </a:p>
        </p:txBody>
      </p:sp>
      <p:sp>
        <p:nvSpPr>
          <p:cNvPr id="22" name="TextBox 21"/>
          <p:cNvSpPr txBox="1">
            <a:spLocks noChangeArrowheads="1"/>
          </p:cNvSpPr>
          <p:nvPr/>
        </p:nvSpPr>
        <p:spPr bwMode="auto">
          <a:xfrm>
            <a:off x="6321027" y="4865929"/>
            <a:ext cx="1535112" cy="307975"/>
          </a:xfrm>
          <a:prstGeom prst="rect">
            <a:avLst/>
          </a:prstGeom>
          <a:noFill/>
          <a:ln w="9525">
            <a:noFill/>
            <a:miter lim="800000"/>
            <a:headEnd/>
            <a:tailEnd/>
          </a:ln>
        </p:spPr>
        <p:txBody>
          <a:bodyPr>
            <a:spAutoFit/>
          </a:bodyPr>
          <a:lstStyle/>
          <a:p>
            <a:r>
              <a:rPr lang="en-GB" sz="1400">
                <a:solidFill>
                  <a:srgbClr val="FF0000"/>
                </a:solidFill>
              </a:rPr>
              <a:t>Review 15 yrs</a:t>
            </a:r>
          </a:p>
        </p:txBody>
      </p:sp>
      <p:sp>
        <p:nvSpPr>
          <p:cNvPr id="23" name="TextBox 22"/>
          <p:cNvSpPr txBox="1">
            <a:spLocks noChangeArrowheads="1"/>
          </p:cNvSpPr>
          <p:nvPr/>
        </p:nvSpPr>
        <p:spPr bwMode="auto">
          <a:xfrm rot="-5400000">
            <a:off x="-1117204" y="2666447"/>
            <a:ext cx="3657600" cy="646113"/>
          </a:xfrm>
          <a:prstGeom prst="rect">
            <a:avLst/>
          </a:prstGeom>
          <a:noFill/>
          <a:ln w="9525">
            <a:noFill/>
            <a:miter lim="800000"/>
            <a:headEnd/>
            <a:tailEnd/>
          </a:ln>
        </p:spPr>
        <p:txBody>
          <a:bodyPr wrap="none">
            <a:spAutoFit/>
          </a:bodyPr>
          <a:lstStyle/>
          <a:p>
            <a:r>
              <a:rPr lang="en-GB" sz="3600"/>
              <a:t>Collaboration sites</a:t>
            </a:r>
          </a:p>
        </p:txBody>
      </p:sp>
      <p:sp>
        <p:nvSpPr>
          <p:cNvPr id="24" name="TextBox 23"/>
          <p:cNvSpPr txBox="1">
            <a:spLocks noChangeArrowheads="1"/>
          </p:cNvSpPr>
          <p:nvPr/>
        </p:nvSpPr>
        <p:spPr bwMode="auto">
          <a:xfrm>
            <a:off x="4103289" y="6161329"/>
            <a:ext cx="3143250" cy="646112"/>
          </a:xfrm>
          <a:prstGeom prst="rect">
            <a:avLst/>
          </a:prstGeom>
          <a:noFill/>
          <a:ln w="9525">
            <a:noFill/>
            <a:miter lim="800000"/>
            <a:headEnd/>
            <a:tailEnd/>
          </a:ln>
        </p:spPr>
        <p:txBody>
          <a:bodyPr>
            <a:spAutoFit/>
          </a:bodyPr>
          <a:lstStyle/>
          <a:p>
            <a:r>
              <a:rPr lang="en-GB" sz="3600"/>
              <a:t>Record centre</a:t>
            </a:r>
          </a:p>
        </p:txBody>
      </p:sp>
      <p:sp>
        <p:nvSpPr>
          <p:cNvPr id="25" name="Flowchart: Multidocument 24"/>
          <p:cNvSpPr/>
          <p:nvPr/>
        </p:nvSpPr>
        <p:spPr>
          <a:xfrm>
            <a:off x="1031477" y="2518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6" name="Picture 6"/>
          <p:cNvPicPr>
            <a:picLocks noChangeAspect="1" noChangeArrowheads="1"/>
          </p:cNvPicPr>
          <p:nvPr/>
        </p:nvPicPr>
        <p:blipFill>
          <a:blip r:embed="rId2"/>
          <a:srcRect/>
          <a:stretch>
            <a:fillRect/>
          </a:stretch>
        </p:blipFill>
        <p:spPr bwMode="auto">
          <a:xfrm>
            <a:off x="1102914" y="2849804"/>
            <a:ext cx="269875" cy="247650"/>
          </a:xfrm>
          <a:prstGeom prst="rect">
            <a:avLst/>
          </a:prstGeom>
          <a:noFill/>
          <a:ln w="9525">
            <a:noFill/>
            <a:miter lim="800000"/>
            <a:headEnd/>
            <a:tailEnd/>
          </a:ln>
        </p:spPr>
      </p:pic>
      <p:pic>
        <p:nvPicPr>
          <p:cNvPr id="27" name="Picture 97"/>
          <p:cNvPicPr>
            <a:picLocks noChangeAspect="1" noChangeArrowheads="1"/>
          </p:cNvPicPr>
          <p:nvPr/>
        </p:nvPicPr>
        <p:blipFill>
          <a:blip r:embed="rId3"/>
          <a:srcRect/>
          <a:stretch>
            <a:fillRect/>
          </a:stretch>
        </p:blipFill>
        <p:spPr bwMode="auto">
          <a:xfrm>
            <a:off x="1102914" y="3067291"/>
            <a:ext cx="388938" cy="307975"/>
          </a:xfrm>
          <a:prstGeom prst="rect">
            <a:avLst/>
          </a:prstGeom>
          <a:noFill/>
          <a:ln w="9525">
            <a:noFill/>
            <a:miter lim="800000"/>
            <a:headEnd/>
            <a:tailEnd/>
          </a:ln>
        </p:spPr>
      </p:pic>
      <p:pic>
        <p:nvPicPr>
          <p:cNvPr id="28" name="Picture 32"/>
          <p:cNvPicPr>
            <a:picLocks noChangeAspect="1" noChangeArrowheads="1"/>
          </p:cNvPicPr>
          <p:nvPr/>
        </p:nvPicPr>
        <p:blipFill>
          <a:blip r:embed="rId4"/>
          <a:srcRect/>
          <a:stretch>
            <a:fillRect/>
          </a:stretch>
        </p:blipFill>
        <p:spPr bwMode="auto">
          <a:xfrm>
            <a:off x="1531539" y="2773604"/>
            <a:ext cx="317500" cy="307975"/>
          </a:xfrm>
          <a:prstGeom prst="rect">
            <a:avLst/>
          </a:prstGeom>
          <a:noFill/>
          <a:ln w="9525">
            <a:noFill/>
            <a:miter lim="800000"/>
            <a:headEnd/>
            <a:tailEnd/>
          </a:ln>
        </p:spPr>
      </p:pic>
      <p:pic>
        <p:nvPicPr>
          <p:cNvPr id="29" name="Picture 90"/>
          <p:cNvPicPr>
            <a:picLocks noChangeAspect="1" noChangeArrowheads="1"/>
          </p:cNvPicPr>
          <p:nvPr/>
        </p:nvPicPr>
        <p:blipFill>
          <a:blip r:embed="rId5"/>
          <a:srcRect/>
          <a:stretch>
            <a:fillRect/>
          </a:stretch>
        </p:blipFill>
        <p:spPr bwMode="auto">
          <a:xfrm>
            <a:off x="1602977" y="3067291"/>
            <a:ext cx="247650" cy="307975"/>
          </a:xfrm>
          <a:prstGeom prst="rect">
            <a:avLst/>
          </a:prstGeom>
          <a:noFill/>
          <a:ln w="9525">
            <a:noFill/>
            <a:miter lim="800000"/>
            <a:headEnd/>
            <a:tailEnd/>
          </a:ln>
        </p:spPr>
      </p:pic>
      <p:sp>
        <p:nvSpPr>
          <p:cNvPr id="30" name="Flowchart: Multidocument 29"/>
          <p:cNvSpPr/>
          <p:nvPr/>
        </p:nvSpPr>
        <p:spPr>
          <a:xfrm>
            <a:off x="1031477" y="3661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1" name="Picture 6"/>
          <p:cNvPicPr>
            <a:picLocks noChangeAspect="1" noChangeArrowheads="1"/>
          </p:cNvPicPr>
          <p:nvPr/>
        </p:nvPicPr>
        <p:blipFill>
          <a:blip r:embed="rId2"/>
          <a:srcRect/>
          <a:stretch>
            <a:fillRect/>
          </a:stretch>
        </p:blipFill>
        <p:spPr bwMode="auto">
          <a:xfrm>
            <a:off x="1102914" y="3992804"/>
            <a:ext cx="269875" cy="247650"/>
          </a:xfrm>
          <a:prstGeom prst="rect">
            <a:avLst/>
          </a:prstGeom>
          <a:noFill/>
          <a:ln w="9525">
            <a:noFill/>
            <a:miter lim="800000"/>
            <a:headEnd/>
            <a:tailEnd/>
          </a:ln>
        </p:spPr>
      </p:pic>
      <p:pic>
        <p:nvPicPr>
          <p:cNvPr id="32" name="Picture 97"/>
          <p:cNvPicPr>
            <a:picLocks noChangeAspect="1" noChangeArrowheads="1"/>
          </p:cNvPicPr>
          <p:nvPr/>
        </p:nvPicPr>
        <p:blipFill>
          <a:blip r:embed="rId3"/>
          <a:srcRect/>
          <a:stretch>
            <a:fillRect/>
          </a:stretch>
        </p:blipFill>
        <p:spPr bwMode="auto">
          <a:xfrm>
            <a:off x="1102914" y="4210291"/>
            <a:ext cx="388938" cy="307975"/>
          </a:xfrm>
          <a:prstGeom prst="rect">
            <a:avLst/>
          </a:prstGeom>
          <a:noFill/>
          <a:ln w="9525">
            <a:noFill/>
            <a:miter lim="800000"/>
            <a:headEnd/>
            <a:tailEnd/>
          </a:ln>
        </p:spPr>
      </p:pic>
      <p:pic>
        <p:nvPicPr>
          <p:cNvPr id="33" name="Picture 32"/>
          <p:cNvPicPr>
            <a:picLocks noChangeAspect="1" noChangeArrowheads="1"/>
          </p:cNvPicPr>
          <p:nvPr/>
        </p:nvPicPr>
        <p:blipFill>
          <a:blip r:embed="rId4"/>
          <a:srcRect/>
          <a:stretch>
            <a:fillRect/>
          </a:stretch>
        </p:blipFill>
        <p:spPr bwMode="auto">
          <a:xfrm>
            <a:off x="1531539" y="3916604"/>
            <a:ext cx="317500" cy="307975"/>
          </a:xfrm>
          <a:prstGeom prst="rect">
            <a:avLst/>
          </a:prstGeom>
          <a:noFill/>
          <a:ln w="9525">
            <a:noFill/>
            <a:miter lim="800000"/>
            <a:headEnd/>
            <a:tailEnd/>
          </a:ln>
        </p:spPr>
      </p:pic>
      <p:pic>
        <p:nvPicPr>
          <p:cNvPr id="34" name="Picture 90"/>
          <p:cNvPicPr>
            <a:picLocks noChangeAspect="1" noChangeArrowheads="1"/>
          </p:cNvPicPr>
          <p:nvPr/>
        </p:nvPicPr>
        <p:blipFill>
          <a:blip r:embed="rId5"/>
          <a:srcRect/>
          <a:stretch>
            <a:fillRect/>
          </a:stretch>
        </p:blipFill>
        <p:spPr bwMode="auto">
          <a:xfrm>
            <a:off x="1602977" y="4210291"/>
            <a:ext cx="247650" cy="307975"/>
          </a:xfrm>
          <a:prstGeom prst="rect">
            <a:avLst/>
          </a:prstGeom>
          <a:noFill/>
          <a:ln w="9525">
            <a:noFill/>
            <a:miter lim="800000"/>
            <a:headEnd/>
            <a:tailEnd/>
          </a:ln>
        </p:spPr>
      </p:pic>
      <p:sp>
        <p:nvSpPr>
          <p:cNvPr id="35" name="Flowchart: Multidocument 34"/>
          <p:cNvSpPr/>
          <p:nvPr/>
        </p:nvSpPr>
        <p:spPr>
          <a:xfrm>
            <a:off x="2531664" y="1375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6" name="Picture 6"/>
          <p:cNvPicPr>
            <a:picLocks noChangeAspect="1" noChangeArrowheads="1"/>
          </p:cNvPicPr>
          <p:nvPr/>
        </p:nvPicPr>
        <p:blipFill>
          <a:blip r:embed="rId2"/>
          <a:srcRect/>
          <a:stretch>
            <a:fillRect/>
          </a:stretch>
        </p:blipFill>
        <p:spPr bwMode="auto">
          <a:xfrm>
            <a:off x="2603102" y="1706804"/>
            <a:ext cx="269875" cy="247650"/>
          </a:xfrm>
          <a:prstGeom prst="rect">
            <a:avLst/>
          </a:prstGeom>
          <a:noFill/>
          <a:ln w="9525">
            <a:noFill/>
            <a:miter lim="800000"/>
            <a:headEnd/>
            <a:tailEnd/>
          </a:ln>
        </p:spPr>
      </p:pic>
      <p:pic>
        <p:nvPicPr>
          <p:cNvPr id="37" name="Picture 97"/>
          <p:cNvPicPr>
            <a:picLocks noChangeAspect="1" noChangeArrowheads="1"/>
          </p:cNvPicPr>
          <p:nvPr/>
        </p:nvPicPr>
        <p:blipFill>
          <a:blip r:embed="rId3"/>
          <a:srcRect/>
          <a:stretch>
            <a:fillRect/>
          </a:stretch>
        </p:blipFill>
        <p:spPr bwMode="auto">
          <a:xfrm>
            <a:off x="2603102" y="1924291"/>
            <a:ext cx="388937" cy="307975"/>
          </a:xfrm>
          <a:prstGeom prst="rect">
            <a:avLst/>
          </a:prstGeom>
          <a:noFill/>
          <a:ln w="9525">
            <a:noFill/>
            <a:miter lim="800000"/>
            <a:headEnd/>
            <a:tailEnd/>
          </a:ln>
        </p:spPr>
      </p:pic>
      <p:pic>
        <p:nvPicPr>
          <p:cNvPr id="38" name="Picture 32"/>
          <p:cNvPicPr>
            <a:picLocks noChangeAspect="1" noChangeArrowheads="1"/>
          </p:cNvPicPr>
          <p:nvPr/>
        </p:nvPicPr>
        <p:blipFill>
          <a:blip r:embed="rId4"/>
          <a:srcRect/>
          <a:stretch>
            <a:fillRect/>
          </a:stretch>
        </p:blipFill>
        <p:spPr bwMode="auto">
          <a:xfrm>
            <a:off x="3031727" y="1630604"/>
            <a:ext cx="317500" cy="307975"/>
          </a:xfrm>
          <a:prstGeom prst="rect">
            <a:avLst/>
          </a:prstGeom>
          <a:noFill/>
          <a:ln w="9525">
            <a:noFill/>
            <a:miter lim="800000"/>
            <a:headEnd/>
            <a:tailEnd/>
          </a:ln>
        </p:spPr>
      </p:pic>
      <p:pic>
        <p:nvPicPr>
          <p:cNvPr id="39" name="Picture 90"/>
          <p:cNvPicPr>
            <a:picLocks noChangeAspect="1" noChangeArrowheads="1"/>
          </p:cNvPicPr>
          <p:nvPr/>
        </p:nvPicPr>
        <p:blipFill>
          <a:blip r:embed="rId5"/>
          <a:srcRect/>
          <a:stretch>
            <a:fillRect/>
          </a:stretch>
        </p:blipFill>
        <p:spPr bwMode="auto">
          <a:xfrm>
            <a:off x="3103164" y="1924291"/>
            <a:ext cx="247650" cy="307975"/>
          </a:xfrm>
          <a:prstGeom prst="rect">
            <a:avLst/>
          </a:prstGeom>
          <a:noFill/>
          <a:ln w="9525">
            <a:noFill/>
            <a:miter lim="800000"/>
            <a:headEnd/>
            <a:tailEnd/>
          </a:ln>
        </p:spPr>
      </p:pic>
      <p:sp>
        <p:nvSpPr>
          <p:cNvPr id="40" name="Flowchart: Multidocument 39"/>
          <p:cNvSpPr/>
          <p:nvPr/>
        </p:nvSpPr>
        <p:spPr>
          <a:xfrm>
            <a:off x="2531664" y="2518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1" name="Picture 6"/>
          <p:cNvPicPr>
            <a:picLocks noChangeAspect="1" noChangeArrowheads="1"/>
          </p:cNvPicPr>
          <p:nvPr/>
        </p:nvPicPr>
        <p:blipFill>
          <a:blip r:embed="rId2"/>
          <a:srcRect/>
          <a:stretch>
            <a:fillRect/>
          </a:stretch>
        </p:blipFill>
        <p:spPr bwMode="auto">
          <a:xfrm>
            <a:off x="2603102" y="2849804"/>
            <a:ext cx="269875" cy="247650"/>
          </a:xfrm>
          <a:prstGeom prst="rect">
            <a:avLst/>
          </a:prstGeom>
          <a:noFill/>
          <a:ln w="9525">
            <a:noFill/>
            <a:miter lim="800000"/>
            <a:headEnd/>
            <a:tailEnd/>
          </a:ln>
        </p:spPr>
      </p:pic>
      <p:pic>
        <p:nvPicPr>
          <p:cNvPr id="42" name="Picture 97"/>
          <p:cNvPicPr>
            <a:picLocks noChangeAspect="1" noChangeArrowheads="1"/>
          </p:cNvPicPr>
          <p:nvPr/>
        </p:nvPicPr>
        <p:blipFill>
          <a:blip r:embed="rId3"/>
          <a:srcRect/>
          <a:stretch>
            <a:fillRect/>
          </a:stretch>
        </p:blipFill>
        <p:spPr bwMode="auto">
          <a:xfrm>
            <a:off x="2603102" y="3067291"/>
            <a:ext cx="388937" cy="307975"/>
          </a:xfrm>
          <a:prstGeom prst="rect">
            <a:avLst/>
          </a:prstGeom>
          <a:noFill/>
          <a:ln w="9525">
            <a:noFill/>
            <a:miter lim="800000"/>
            <a:headEnd/>
            <a:tailEnd/>
          </a:ln>
        </p:spPr>
      </p:pic>
      <p:pic>
        <p:nvPicPr>
          <p:cNvPr id="43" name="Picture 32"/>
          <p:cNvPicPr>
            <a:picLocks noChangeAspect="1" noChangeArrowheads="1"/>
          </p:cNvPicPr>
          <p:nvPr/>
        </p:nvPicPr>
        <p:blipFill>
          <a:blip r:embed="rId4"/>
          <a:srcRect/>
          <a:stretch>
            <a:fillRect/>
          </a:stretch>
        </p:blipFill>
        <p:spPr bwMode="auto">
          <a:xfrm>
            <a:off x="3031727" y="2773604"/>
            <a:ext cx="317500" cy="307975"/>
          </a:xfrm>
          <a:prstGeom prst="rect">
            <a:avLst/>
          </a:prstGeom>
          <a:noFill/>
          <a:ln w="9525">
            <a:noFill/>
            <a:miter lim="800000"/>
            <a:headEnd/>
            <a:tailEnd/>
          </a:ln>
        </p:spPr>
      </p:pic>
      <p:pic>
        <p:nvPicPr>
          <p:cNvPr id="44" name="Picture 90"/>
          <p:cNvPicPr>
            <a:picLocks noChangeAspect="1" noChangeArrowheads="1"/>
          </p:cNvPicPr>
          <p:nvPr/>
        </p:nvPicPr>
        <p:blipFill>
          <a:blip r:embed="rId5"/>
          <a:srcRect/>
          <a:stretch>
            <a:fillRect/>
          </a:stretch>
        </p:blipFill>
        <p:spPr bwMode="auto">
          <a:xfrm>
            <a:off x="3103164" y="3067291"/>
            <a:ext cx="247650" cy="307975"/>
          </a:xfrm>
          <a:prstGeom prst="rect">
            <a:avLst/>
          </a:prstGeom>
          <a:noFill/>
          <a:ln w="9525">
            <a:noFill/>
            <a:miter lim="800000"/>
            <a:headEnd/>
            <a:tailEnd/>
          </a:ln>
        </p:spPr>
      </p:pic>
      <p:sp>
        <p:nvSpPr>
          <p:cNvPr id="45" name="Flowchart: Multidocument 44"/>
          <p:cNvSpPr/>
          <p:nvPr/>
        </p:nvSpPr>
        <p:spPr>
          <a:xfrm>
            <a:off x="2531664" y="3661016"/>
            <a:ext cx="1428750" cy="1071563"/>
          </a:xfrm>
          <a:prstGeom prst="flowChartMulti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6" name="Picture 6"/>
          <p:cNvPicPr>
            <a:picLocks noChangeAspect="1" noChangeArrowheads="1"/>
          </p:cNvPicPr>
          <p:nvPr/>
        </p:nvPicPr>
        <p:blipFill>
          <a:blip r:embed="rId2"/>
          <a:srcRect/>
          <a:stretch>
            <a:fillRect/>
          </a:stretch>
        </p:blipFill>
        <p:spPr bwMode="auto">
          <a:xfrm>
            <a:off x="2603102" y="3992804"/>
            <a:ext cx="269875" cy="247650"/>
          </a:xfrm>
          <a:prstGeom prst="rect">
            <a:avLst/>
          </a:prstGeom>
          <a:noFill/>
          <a:ln w="9525">
            <a:noFill/>
            <a:miter lim="800000"/>
            <a:headEnd/>
            <a:tailEnd/>
          </a:ln>
        </p:spPr>
      </p:pic>
      <p:pic>
        <p:nvPicPr>
          <p:cNvPr id="47" name="Picture 97"/>
          <p:cNvPicPr>
            <a:picLocks noChangeAspect="1" noChangeArrowheads="1"/>
          </p:cNvPicPr>
          <p:nvPr/>
        </p:nvPicPr>
        <p:blipFill>
          <a:blip r:embed="rId3"/>
          <a:srcRect/>
          <a:stretch>
            <a:fillRect/>
          </a:stretch>
        </p:blipFill>
        <p:spPr bwMode="auto">
          <a:xfrm>
            <a:off x="2603102" y="4210291"/>
            <a:ext cx="388937" cy="307975"/>
          </a:xfrm>
          <a:prstGeom prst="rect">
            <a:avLst/>
          </a:prstGeom>
          <a:noFill/>
          <a:ln w="9525">
            <a:noFill/>
            <a:miter lim="800000"/>
            <a:headEnd/>
            <a:tailEnd/>
          </a:ln>
        </p:spPr>
      </p:pic>
      <p:pic>
        <p:nvPicPr>
          <p:cNvPr id="48" name="Picture 32"/>
          <p:cNvPicPr>
            <a:picLocks noChangeAspect="1" noChangeArrowheads="1"/>
          </p:cNvPicPr>
          <p:nvPr/>
        </p:nvPicPr>
        <p:blipFill>
          <a:blip r:embed="rId4"/>
          <a:srcRect/>
          <a:stretch>
            <a:fillRect/>
          </a:stretch>
        </p:blipFill>
        <p:spPr bwMode="auto">
          <a:xfrm>
            <a:off x="3031727" y="3916604"/>
            <a:ext cx="317500" cy="307975"/>
          </a:xfrm>
          <a:prstGeom prst="rect">
            <a:avLst/>
          </a:prstGeom>
          <a:noFill/>
          <a:ln w="9525">
            <a:noFill/>
            <a:miter lim="800000"/>
            <a:headEnd/>
            <a:tailEnd/>
          </a:ln>
        </p:spPr>
      </p:pic>
      <p:pic>
        <p:nvPicPr>
          <p:cNvPr id="49" name="Picture 90"/>
          <p:cNvPicPr>
            <a:picLocks noChangeAspect="1" noChangeArrowheads="1"/>
          </p:cNvPicPr>
          <p:nvPr/>
        </p:nvPicPr>
        <p:blipFill>
          <a:blip r:embed="rId5"/>
          <a:srcRect/>
          <a:stretch>
            <a:fillRect/>
          </a:stretch>
        </p:blipFill>
        <p:spPr bwMode="auto">
          <a:xfrm>
            <a:off x="3103164" y="4210291"/>
            <a:ext cx="247650" cy="307975"/>
          </a:xfrm>
          <a:prstGeom prst="rect">
            <a:avLst/>
          </a:prstGeom>
          <a:noFill/>
          <a:ln w="9525">
            <a:noFill/>
            <a:miter lim="800000"/>
            <a:headEnd/>
            <a:tailEnd/>
          </a:ln>
        </p:spPr>
      </p:pic>
      <p:cxnSp>
        <p:nvCxnSpPr>
          <p:cNvPr id="50" name="Straight Connector 49"/>
          <p:cNvCxnSpPr/>
          <p:nvPr/>
        </p:nvCxnSpPr>
        <p:spPr>
          <a:xfrm rot="5400000">
            <a:off x="6212283" y="1910798"/>
            <a:ext cx="1212850" cy="85566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925739" y="3410191"/>
            <a:ext cx="928688"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069282" y="1980648"/>
            <a:ext cx="1141413" cy="7874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568552" y="3410191"/>
            <a:ext cx="928688" cy="1587"/>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54" name="Picture 32"/>
          <p:cNvPicPr>
            <a:picLocks noChangeAspect="1" noChangeArrowheads="1"/>
          </p:cNvPicPr>
          <p:nvPr/>
        </p:nvPicPr>
        <p:blipFill>
          <a:blip r:embed="rId4"/>
          <a:srcRect/>
          <a:stretch>
            <a:fillRect/>
          </a:stretch>
        </p:blipFill>
        <p:spPr bwMode="auto">
          <a:xfrm>
            <a:off x="4174727" y="1946516"/>
            <a:ext cx="461962" cy="449263"/>
          </a:xfrm>
          <a:prstGeom prst="rect">
            <a:avLst/>
          </a:prstGeom>
          <a:noFill/>
          <a:ln w="9525">
            <a:noFill/>
            <a:miter lim="800000"/>
            <a:headEnd/>
            <a:tailEnd/>
          </a:ln>
        </p:spPr>
      </p:pic>
      <p:pic>
        <p:nvPicPr>
          <p:cNvPr id="55" name="Picture 32"/>
          <p:cNvPicPr>
            <a:picLocks noChangeAspect="1" noChangeArrowheads="1"/>
          </p:cNvPicPr>
          <p:nvPr/>
        </p:nvPicPr>
        <p:blipFill>
          <a:blip r:embed="rId4"/>
          <a:srcRect/>
          <a:stretch>
            <a:fillRect/>
          </a:stretch>
        </p:blipFill>
        <p:spPr bwMode="auto">
          <a:xfrm>
            <a:off x="5103414" y="1089266"/>
            <a:ext cx="461963" cy="449263"/>
          </a:xfrm>
          <a:prstGeom prst="rect">
            <a:avLst/>
          </a:prstGeom>
          <a:noFill/>
          <a:ln w="9525">
            <a:noFill/>
            <a:miter lim="800000"/>
            <a:headEnd/>
            <a:tailEnd/>
          </a:ln>
        </p:spPr>
      </p:pic>
      <p:pic>
        <p:nvPicPr>
          <p:cNvPr id="56" name="Picture 32"/>
          <p:cNvPicPr>
            <a:picLocks noChangeAspect="1" noChangeArrowheads="1"/>
          </p:cNvPicPr>
          <p:nvPr/>
        </p:nvPicPr>
        <p:blipFill>
          <a:blip r:embed="rId4"/>
          <a:srcRect/>
          <a:stretch>
            <a:fillRect/>
          </a:stretch>
        </p:blipFill>
        <p:spPr bwMode="auto">
          <a:xfrm>
            <a:off x="5889227" y="1446454"/>
            <a:ext cx="461962" cy="449262"/>
          </a:xfrm>
          <a:prstGeom prst="rect">
            <a:avLst/>
          </a:prstGeom>
          <a:noFill/>
          <a:ln w="9525">
            <a:noFill/>
            <a:miter lim="800000"/>
            <a:headEnd/>
            <a:tailEnd/>
          </a:ln>
        </p:spPr>
      </p:pic>
      <p:pic>
        <p:nvPicPr>
          <p:cNvPr id="57" name="Picture 32"/>
          <p:cNvPicPr>
            <a:picLocks noChangeAspect="1" noChangeArrowheads="1"/>
          </p:cNvPicPr>
          <p:nvPr/>
        </p:nvPicPr>
        <p:blipFill>
          <a:blip r:embed="rId4"/>
          <a:srcRect/>
          <a:stretch>
            <a:fillRect/>
          </a:stretch>
        </p:blipFill>
        <p:spPr bwMode="auto">
          <a:xfrm>
            <a:off x="5960664" y="2232266"/>
            <a:ext cx="461963" cy="449263"/>
          </a:xfrm>
          <a:prstGeom prst="rect">
            <a:avLst/>
          </a:prstGeom>
          <a:noFill/>
          <a:ln w="9525">
            <a:noFill/>
            <a:miter lim="800000"/>
            <a:headEnd/>
            <a:tailEnd/>
          </a:ln>
        </p:spPr>
      </p:pic>
      <p:pic>
        <p:nvPicPr>
          <p:cNvPr id="58" name="Picture 32"/>
          <p:cNvPicPr>
            <a:picLocks noChangeAspect="1" noChangeArrowheads="1"/>
          </p:cNvPicPr>
          <p:nvPr/>
        </p:nvPicPr>
        <p:blipFill>
          <a:blip r:embed="rId4"/>
          <a:srcRect/>
          <a:stretch>
            <a:fillRect/>
          </a:stretch>
        </p:blipFill>
        <p:spPr bwMode="auto">
          <a:xfrm>
            <a:off x="5603477" y="4089641"/>
            <a:ext cx="461962" cy="449263"/>
          </a:xfrm>
          <a:prstGeom prst="rect">
            <a:avLst/>
          </a:prstGeom>
          <a:noFill/>
          <a:ln w="9525">
            <a:noFill/>
            <a:miter lim="800000"/>
            <a:headEnd/>
            <a:tailEnd/>
          </a:ln>
        </p:spPr>
      </p:pic>
      <p:pic>
        <p:nvPicPr>
          <p:cNvPr id="59" name="Picture 97"/>
          <p:cNvPicPr>
            <a:picLocks noChangeAspect="1" noChangeArrowheads="1"/>
          </p:cNvPicPr>
          <p:nvPr/>
        </p:nvPicPr>
        <p:blipFill>
          <a:blip r:embed="rId3"/>
          <a:srcRect/>
          <a:stretch>
            <a:fillRect/>
          </a:stretch>
        </p:blipFill>
        <p:spPr bwMode="auto">
          <a:xfrm>
            <a:off x="4674789" y="1232141"/>
            <a:ext cx="566738" cy="449263"/>
          </a:xfrm>
          <a:prstGeom prst="rect">
            <a:avLst/>
          </a:prstGeom>
          <a:noFill/>
          <a:ln w="9525">
            <a:noFill/>
            <a:miter lim="800000"/>
            <a:headEnd/>
            <a:tailEnd/>
          </a:ln>
        </p:spPr>
      </p:pic>
      <p:pic>
        <p:nvPicPr>
          <p:cNvPr id="60" name="Picture 97"/>
          <p:cNvPicPr>
            <a:picLocks noChangeAspect="1" noChangeArrowheads="1"/>
          </p:cNvPicPr>
          <p:nvPr/>
        </p:nvPicPr>
        <p:blipFill>
          <a:blip r:embed="rId3"/>
          <a:srcRect/>
          <a:stretch>
            <a:fillRect/>
          </a:stretch>
        </p:blipFill>
        <p:spPr bwMode="auto">
          <a:xfrm>
            <a:off x="4031852" y="1375016"/>
            <a:ext cx="566737" cy="449263"/>
          </a:xfrm>
          <a:prstGeom prst="rect">
            <a:avLst/>
          </a:prstGeom>
          <a:noFill/>
          <a:ln w="9525">
            <a:noFill/>
            <a:miter lim="800000"/>
            <a:headEnd/>
            <a:tailEnd/>
          </a:ln>
        </p:spPr>
      </p:pic>
      <p:pic>
        <p:nvPicPr>
          <p:cNvPr id="61" name="Picture 97"/>
          <p:cNvPicPr>
            <a:picLocks noChangeAspect="1" noChangeArrowheads="1"/>
          </p:cNvPicPr>
          <p:nvPr/>
        </p:nvPicPr>
        <p:blipFill>
          <a:blip r:embed="rId3"/>
          <a:srcRect/>
          <a:stretch>
            <a:fillRect/>
          </a:stretch>
        </p:blipFill>
        <p:spPr bwMode="auto">
          <a:xfrm>
            <a:off x="6174977" y="4018204"/>
            <a:ext cx="566737" cy="449262"/>
          </a:xfrm>
          <a:prstGeom prst="rect">
            <a:avLst/>
          </a:prstGeom>
          <a:noFill/>
          <a:ln w="9525">
            <a:noFill/>
            <a:miter lim="800000"/>
            <a:headEnd/>
            <a:tailEnd/>
          </a:ln>
        </p:spPr>
      </p:pic>
      <p:pic>
        <p:nvPicPr>
          <p:cNvPr id="62" name="Picture 97"/>
          <p:cNvPicPr>
            <a:picLocks noChangeAspect="1" noChangeArrowheads="1"/>
          </p:cNvPicPr>
          <p:nvPr/>
        </p:nvPicPr>
        <p:blipFill>
          <a:blip r:embed="rId3"/>
          <a:srcRect/>
          <a:stretch>
            <a:fillRect/>
          </a:stretch>
        </p:blipFill>
        <p:spPr bwMode="auto">
          <a:xfrm>
            <a:off x="5960664" y="1803641"/>
            <a:ext cx="566738" cy="449263"/>
          </a:xfrm>
          <a:prstGeom prst="rect">
            <a:avLst/>
          </a:prstGeom>
          <a:noFill/>
          <a:ln w="9525">
            <a:noFill/>
            <a:miter lim="800000"/>
            <a:headEnd/>
            <a:tailEnd/>
          </a:ln>
        </p:spPr>
      </p:pic>
      <p:pic>
        <p:nvPicPr>
          <p:cNvPr id="63" name="Picture 97"/>
          <p:cNvPicPr>
            <a:picLocks noChangeAspect="1" noChangeArrowheads="1"/>
          </p:cNvPicPr>
          <p:nvPr/>
        </p:nvPicPr>
        <p:blipFill>
          <a:blip r:embed="rId3"/>
          <a:srcRect/>
          <a:stretch>
            <a:fillRect/>
          </a:stretch>
        </p:blipFill>
        <p:spPr bwMode="auto">
          <a:xfrm>
            <a:off x="5532039" y="1232141"/>
            <a:ext cx="566738" cy="449263"/>
          </a:xfrm>
          <a:prstGeom prst="rect">
            <a:avLst/>
          </a:prstGeom>
          <a:noFill/>
          <a:ln w="9525">
            <a:noFill/>
            <a:miter lim="800000"/>
            <a:headEnd/>
            <a:tailEnd/>
          </a:ln>
        </p:spPr>
      </p:pic>
      <p:sp>
        <p:nvSpPr>
          <p:cNvPr id="64" name="TextBox 63"/>
          <p:cNvSpPr txBox="1">
            <a:spLocks noChangeArrowheads="1"/>
          </p:cNvSpPr>
          <p:nvPr/>
        </p:nvSpPr>
        <p:spPr bwMode="auto">
          <a:xfrm rot="-5400000">
            <a:off x="6399608" y="2436260"/>
            <a:ext cx="2768600" cy="646112"/>
          </a:xfrm>
          <a:prstGeom prst="rect">
            <a:avLst/>
          </a:prstGeom>
          <a:noFill/>
          <a:ln w="9525">
            <a:noFill/>
            <a:miter lim="800000"/>
            <a:headEnd/>
            <a:tailEnd/>
          </a:ln>
        </p:spPr>
        <p:txBody>
          <a:bodyPr wrap="none">
            <a:spAutoFit/>
          </a:bodyPr>
          <a:lstStyle/>
          <a:p>
            <a:r>
              <a:rPr lang="en-GB" sz="3600"/>
              <a:t>Record router</a:t>
            </a:r>
          </a:p>
        </p:txBody>
      </p:sp>
      <p:pic>
        <p:nvPicPr>
          <p:cNvPr id="65" name="Picture 2" descr="Sharepoint Checklist Guide.pdf">
            <a:hlinkClick r:id="rId6"/>
          </p:cNvPr>
          <p:cNvPicPr>
            <a:picLocks noChangeAspect="1" noChangeArrowheads="1"/>
          </p:cNvPicPr>
          <p:nvPr/>
        </p:nvPicPr>
        <p:blipFill>
          <a:blip r:embed="rId7"/>
          <a:srcRect/>
          <a:stretch>
            <a:fillRect/>
          </a:stretch>
        </p:blipFill>
        <p:spPr bwMode="auto">
          <a:xfrm>
            <a:off x="2674539" y="2017954"/>
            <a:ext cx="285750" cy="285750"/>
          </a:xfrm>
          <a:prstGeom prst="rect">
            <a:avLst/>
          </a:prstGeom>
          <a:noFill/>
          <a:ln w="9525">
            <a:noFill/>
            <a:miter lim="800000"/>
            <a:headEnd/>
            <a:tailEnd/>
          </a:ln>
        </p:spPr>
      </p:pic>
      <p:cxnSp>
        <p:nvCxnSpPr>
          <p:cNvPr id="66" name="Curved Connector 142"/>
          <p:cNvCxnSpPr>
            <a:endCxn id="19" idx="0"/>
          </p:cNvCxnSpPr>
          <p:nvPr/>
        </p:nvCxnSpPr>
        <p:spPr>
          <a:xfrm>
            <a:off x="3031727" y="2160829"/>
            <a:ext cx="4098925" cy="3255962"/>
          </a:xfrm>
          <a:prstGeom prst="curvedConnector2">
            <a:avLst/>
          </a:prstGeom>
          <a:ln w="25400">
            <a:prstDash val="dash"/>
            <a:tailEnd type="arrow"/>
          </a:ln>
        </p:spPr>
        <p:style>
          <a:lnRef idx="1">
            <a:schemeClr val="accent1"/>
          </a:lnRef>
          <a:fillRef idx="0">
            <a:schemeClr val="accent1"/>
          </a:fillRef>
          <a:effectRef idx="0">
            <a:schemeClr val="accent1"/>
          </a:effectRef>
          <a:fontRef idx="minor">
            <a:schemeClr val="tx1"/>
          </a:fontRef>
        </p:style>
      </p:cxnSp>
      <p:pic>
        <p:nvPicPr>
          <p:cNvPr id="67" name="Picture 4" descr="Sharepoint Checklist Guide.pdf">
            <a:hlinkClick r:id="rId6"/>
          </p:cNvPr>
          <p:cNvPicPr>
            <a:picLocks noChangeAspect="1" noChangeArrowheads="1"/>
          </p:cNvPicPr>
          <p:nvPr/>
        </p:nvPicPr>
        <p:blipFill>
          <a:blip r:embed="rId7"/>
          <a:srcRect/>
          <a:stretch>
            <a:fillRect/>
          </a:stretch>
        </p:blipFill>
        <p:spPr bwMode="auto">
          <a:xfrm>
            <a:off x="3103164" y="2803766"/>
            <a:ext cx="285750" cy="285750"/>
          </a:xfrm>
          <a:prstGeom prst="rect">
            <a:avLst/>
          </a:prstGeom>
          <a:noFill/>
          <a:ln w="9525">
            <a:noFill/>
            <a:miter lim="800000"/>
            <a:headEnd/>
            <a:tailEnd/>
          </a:ln>
        </p:spPr>
      </p:pic>
      <p:cxnSp>
        <p:nvCxnSpPr>
          <p:cNvPr id="68" name="Curved Connector 142"/>
          <p:cNvCxnSpPr>
            <a:stCxn id="67" idx="3"/>
          </p:cNvCxnSpPr>
          <p:nvPr/>
        </p:nvCxnSpPr>
        <p:spPr>
          <a:xfrm>
            <a:off x="3388914" y="2946641"/>
            <a:ext cx="1785938" cy="2643188"/>
          </a:xfrm>
          <a:prstGeom prst="curvedConnector2">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rrowheads="1"/>
          </p:cNvSpPr>
          <p:nvPr/>
        </p:nvSpPr>
        <p:spPr bwMode="auto">
          <a:xfrm>
            <a:off x="4317602" y="4375391"/>
            <a:ext cx="1449387" cy="307975"/>
          </a:xfrm>
          <a:prstGeom prst="rect">
            <a:avLst/>
          </a:prstGeom>
          <a:noFill/>
          <a:ln w="9525">
            <a:noFill/>
            <a:miter lim="800000"/>
            <a:headEnd/>
            <a:tailEnd/>
          </a:ln>
        </p:spPr>
        <p:txBody>
          <a:bodyPr wrap="none">
            <a:spAutoFit/>
          </a:bodyPr>
          <a:lstStyle/>
          <a:p>
            <a:r>
              <a:rPr lang="en-GB" sz="1400" b="1">
                <a:solidFill>
                  <a:srgbClr val="FF0000"/>
                </a:solidFill>
              </a:rPr>
              <a:t>Content type A</a:t>
            </a:r>
          </a:p>
        </p:txBody>
      </p:sp>
      <p:sp>
        <p:nvSpPr>
          <p:cNvPr id="70" name="TextBox 69"/>
          <p:cNvSpPr txBox="1">
            <a:spLocks noChangeArrowheads="1"/>
          </p:cNvSpPr>
          <p:nvPr/>
        </p:nvSpPr>
        <p:spPr bwMode="auto">
          <a:xfrm>
            <a:off x="6675039" y="4375391"/>
            <a:ext cx="1455738" cy="307975"/>
          </a:xfrm>
          <a:prstGeom prst="rect">
            <a:avLst/>
          </a:prstGeom>
          <a:noFill/>
          <a:ln w="9525">
            <a:noFill/>
            <a:miter lim="800000"/>
            <a:headEnd/>
            <a:tailEnd/>
          </a:ln>
        </p:spPr>
        <p:txBody>
          <a:bodyPr wrap="none">
            <a:spAutoFit/>
          </a:bodyPr>
          <a:lstStyle/>
          <a:p>
            <a:r>
              <a:rPr lang="en-GB" sz="1400" b="1">
                <a:solidFill>
                  <a:srgbClr val="FF0000"/>
                </a:solidFill>
              </a:rPr>
              <a:t>Content type B</a:t>
            </a:r>
          </a:p>
        </p:txBody>
      </p:sp>
      <p:sp>
        <p:nvSpPr>
          <p:cNvPr id="71" name="TextBox 70"/>
          <p:cNvSpPr txBox="1">
            <a:spLocks noChangeArrowheads="1"/>
          </p:cNvSpPr>
          <p:nvPr/>
        </p:nvSpPr>
        <p:spPr bwMode="auto">
          <a:xfrm>
            <a:off x="531414" y="5232641"/>
            <a:ext cx="3286125" cy="1077913"/>
          </a:xfrm>
          <a:prstGeom prst="rect">
            <a:avLst/>
          </a:prstGeom>
          <a:noFill/>
          <a:ln w="9525">
            <a:noFill/>
            <a:miter lim="800000"/>
            <a:headEnd/>
            <a:tailEnd/>
          </a:ln>
        </p:spPr>
        <p:txBody>
          <a:bodyPr>
            <a:spAutoFit/>
          </a:bodyPr>
          <a:lstStyle/>
          <a:p>
            <a:pPr marL="342900" indent="-342900">
              <a:buFont typeface="Arial" pitchFamily="34" charset="0"/>
              <a:buAutoNum type="arabicPeriod"/>
            </a:pPr>
            <a:r>
              <a:rPr lang="en-GB" sz="1600"/>
              <a:t>Document declared as record</a:t>
            </a:r>
          </a:p>
          <a:p>
            <a:pPr marL="342900" indent="-342900">
              <a:buFont typeface="Arial" pitchFamily="34" charset="0"/>
              <a:buAutoNum type="arabicPeriod"/>
            </a:pPr>
            <a:r>
              <a:rPr lang="en-GB" sz="1600"/>
              <a:t>Router sorts via content type</a:t>
            </a:r>
          </a:p>
          <a:p>
            <a:pPr marL="342900" indent="-342900">
              <a:buFont typeface="Arial" pitchFamily="34" charset="0"/>
              <a:buAutoNum type="arabicPeriod"/>
            </a:pPr>
            <a:r>
              <a:rPr lang="en-GB" sz="1600"/>
              <a:t>Link to record created in collaboration site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0-#ppt_w/2"/>
                                          </p:val>
                                        </p:tav>
                                        <p:tav tm="100000">
                                          <p:val>
                                            <p:strVal val="#ppt_x"/>
                                          </p:val>
                                        </p:tav>
                                      </p:tavLst>
                                    </p:anim>
                                    <p:anim calcmode="lin" valueType="num">
                                      <p:cBhvr additive="base">
                                        <p:cTn id="32" dur="10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fill="hold"/>
                                        <p:tgtEl>
                                          <p:spTgt spid="26"/>
                                        </p:tgtEl>
                                        <p:attrNameLst>
                                          <p:attrName>ppt_x</p:attrName>
                                        </p:attrNameLst>
                                      </p:cBhvr>
                                      <p:tavLst>
                                        <p:tav tm="0">
                                          <p:val>
                                            <p:strVal val="0-#ppt_w/2"/>
                                          </p:val>
                                        </p:tav>
                                        <p:tav tm="100000">
                                          <p:val>
                                            <p:strVal val="#ppt_x"/>
                                          </p:val>
                                        </p:tav>
                                      </p:tavLst>
                                    </p:anim>
                                    <p:anim calcmode="lin" valueType="num">
                                      <p:cBhvr additive="base">
                                        <p:cTn id="36" dur="10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1000" fill="hold"/>
                                        <p:tgtEl>
                                          <p:spTgt spid="30"/>
                                        </p:tgtEl>
                                        <p:attrNameLst>
                                          <p:attrName>ppt_x</p:attrName>
                                        </p:attrNameLst>
                                      </p:cBhvr>
                                      <p:tavLst>
                                        <p:tav tm="0">
                                          <p:val>
                                            <p:strVal val="0-#ppt_w/2"/>
                                          </p:val>
                                        </p:tav>
                                        <p:tav tm="100000">
                                          <p:val>
                                            <p:strVal val="#ppt_x"/>
                                          </p:val>
                                        </p:tav>
                                      </p:tavLst>
                                    </p:anim>
                                    <p:anim calcmode="lin" valueType="num">
                                      <p:cBhvr additive="base">
                                        <p:cTn id="52" dur="10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fill="hold"/>
                                        <p:tgtEl>
                                          <p:spTgt spid="31"/>
                                        </p:tgtEl>
                                        <p:attrNameLst>
                                          <p:attrName>ppt_x</p:attrName>
                                        </p:attrNameLst>
                                      </p:cBhvr>
                                      <p:tavLst>
                                        <p:tav tm="0">
                                          <p:val>
                                            <p:strVal val="0-#ppt_w/2"/>
                                          </p:val>
                                        </p:tav>
                                        <p:tav tm="100000">
                                          <p:val>
                                            <p:strVal val="#ppt_x"/>
                                          </p:val>
                                        </p:tav>
                                      </p:tavLst>
                                    </p:anim>
                                    <p:anim calcmode="lin" valueType="num">
                                      <p:cBhvr additive="base">
                                        <p:cTn id="56" dur="10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1000" fill="hold"/>
                                        <p:tgtEl>
                                          <p:spTgt spid="32"/>
                                        </p:tgtEl>
                                        <p:attrNameLst>
                                          <p:attrName>ppt_x</p:attrName>
                                        </p:attrNameLst>
                                      </p:cBhvr>
                                      <p:tavLst>
                                        <p:tav tm="0">
                                          <p:val>
                                            <p:strVal val="0-#ppt_w/2"/>
                                          </p:val>
                                        </p:tav>
                                        <p:tav tm="100000">
                                          <p:val>
                                            <p:strVal val="#ppt_x"/>
                                          </p:val>
                                        </p:tav>
                                      </p:tavLst>
                                    </p:anim>
                                    <p:anim calcmode="lin" valueType="num">
                                      <p:cBhvr additive="base">
                                        <p:cTn id="60" dur="10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1000" fill="hold"/>
                                        <p:tgtEl>
                                          <p:spTgt spid="33"/>
                                        </p:tgtEl>
                                        <p:attrNameLst>
                                          <p:attrName>ppt_x</p:attrName>
                                        </p:attrNameLst>
                                      </p:cBhvr>
                                      <p:tavLst>
                                        <p:tav tm="0">
                                          <p:val>
                                            <p:strVal val="0-#ppt_w/2"/>
                                          </p:val>
                                        </p:tav>
                                        <p:tav tm="100000">
                                          <p:val>
                                            <p:strVal val="#ppt_x"/>
                                          </p:val>
                                        </p:tav>
                                      </p:tavLst>
                                    </p:anim>
                                    <p:anim calcmode="lin" valueType="num">
                                      <p:cBhvr additive="base">
                                        <p:cTn id="64" dur="10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1000" fill="hold"/>
                                        <p:tgtEl>
                                          <p:spTgt spid="34"/>
                                        </p:tgtEl>
                                        <p:attrNameLst>
                                          <p:attrName>ppt_x</p:attrName>
                                        </p:attrNameLst>
                                      </p:cBhvr>
                                      <p:tavLst>
                                        <p:tav tm="0">
                                          <p:val>
                                            <p:strVal val="0-#ppt_w/2"/>
                                          </p:val>
                                        </p:tav>
                                        <p:tav tm="100000">
                                          <p:val>
                                            <p:strVal val="#ppt_x"/>
                                          </p:val>
                                        </p:tav>
                                      </p:tavLst>
                                    </p:anim>
                                    <p:anim calcmode="lin" valueType="num">
                                      <p:cBhvr additive="base">
                                        <p:cTn id="68" dur="1000" fill="hold"/>
                                        <p:tgtEl>
                                          <p:spTgt spid="3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1000" fill="hold"/>
                                        <p:tgtEl>
                                          <p:spTgt spid="36"/>
                                        </p:tgtEl>
                                        <p:attrNameLst>
                                          <p:attrName>ppt_x</p:attrName>
                                        </p:attrNameLst>
                                      </p:cBhvr>
                                      <p:tavLst>
                                        <p:tav tm="0">
                                          <p:val>
                                            <p:strVal val="0-#ppt_w/2"/>
                                          </p:val>
                                        </p:tav>
                                        <p:tav tm="100000">
                                          <p:val>
                                            <p:strVal val="#ppt_x"/>
                                          </p:val>
                                        </p:tav>
                                      </p:tavLst>
                                    </p:anim>
                                    <p:anim calcmode="lin" valueType="num">
                                      <p:cBhvr additive="base">
                                        <p:cTn id="76" dur="1000" fill="hold"/>
                                        <p:tgtEl>
                                          <p:spTgt spid="36"/>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000" fill="hold"/>
                                        <p:tgtEl>
                                          <p:spTgt spid="38"/>
                                        </p:tgtEl>
                                        <p:attrNameLst>
                                          <p:attrName>ppt_x</p:attrName>
                                        </p:attrNameLst>
                                      </p:cBhvr>
                                      <p:tavLst>
                                        <p:tav tm="0">
                                          <p:val>
                                            <p:strVal val="0-#ppt_w/2"/>
                                          </p:val>
                                        </p:tav>
                                        <p:tav tm="100000">
                                          <p:val>
                                            <p:strVal val="#ppt_x"/>
                                          </p:val>
                                        </p:tav>
                                      </p:tavLst>
                                    </p:anim>
                                    <p:anim calcmode="lin" valueType="num">
                                      <p:cBhvr additive="base">
                                        <p:cTn id="80" dur="1000" fill="hold"/>
                                        <p:tgtEl>
                                          <p:spTgt spid="38"/>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000" fill="hold"/>
                                        <p:tgtEl>
                                          <p:spTgt spid="39"/>
                                        </p:tgtEl>
                                        <p:attrNameLst>
                                          <p:attrName>ppt_x</p:attrName>
                                        </p:attrNameLst>
                                      </p:cBhvr>
                                      <p:tavLst>
                                        <p:tav tm="0">
                                          <p:val>
                                            <p:strVal val="0-#ppt_w/2"/>
                                          </p:val>
                                        </p:tav>
                                        <p:tav tm="100000">
                                          <p:val>
                                            <p:strVal val="#ppt_x"/>
                                          </p:val>
                                        </p:tav>
                                      </p:tavLst>
                                    </p:anim>
                                    <p:anim calcmode="lin" valueType="num">
                                      <p:cBhvr additive="base">
                                        <p:cTn id="84" dur="1000" fill="hold"/>
                                        <p:tgtEl>
                                          <p:spTgt spid="3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000" fill="hold"/>
                                        <p:tgtEl>
                                          <p:spTgt spid="40"/>
                                        </p:tgtEl>
                                        <p:attrNameLst>
                                          <p:attrName>ppt_x</p:attrName>
                                        </p:attrNameLst>
                                      </p:cBhvr>
                                      <p:tavLst>
                                        <p:tav tm="0">
                                          <p:val>
                                            <p:strVal val="0-#ppt_w/2"/>
                                          </p:val>
                                        </p:tav>
                                        <p:tav tm="100000">
                                          <p:val>
                                            <p:strVal val="#ppt_x"/>
                                          </p:val>
                                        </p:tav>
                                      </p:tavLst>
                                    </p:anim>
                                    <p:anim calcmode="lin" valueType="num">
                                      <p:cBhvr additive="base">
                                        <p:cTn id="88" dur="1000" fill="hold"/>
                                        <p:tgtEl>
                                          <p:spTgt spid="40"/>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000" fill="hold"/>
                                        <p:tgtEl>
                                          <p:spTgt spid="41"/>
                                        </p:tgtEl>
                                        <p:attrNameLst>
                                          <p:attrName>ppt_x</p:attrName>
                                        </p:attrNameLst>
                                      </p:cBhvr>
                                      <p:tavLst>
                                        <p:tav tm="0">
                                          <p:val>
                                            <p:strVal val="0-#ppt_w/2"/>
                                          </p:val>
                                        </p:tav>
                                        <p:tav tm="100000">
                                          <p:val>
                                            <p:strVal val="#ppt_x"/>
                                          </p:val>
                                        </p:tav>
                                      </p:tavLst>
                                    </p:anim>
                                    <p:anim calcmode="lin" valueType="num">
                                      <p:cBhvr additive="base">
                                        <p:cTn id="92" dur="1000" fill="hold"/>
                                        <p:tgtEl>
                                          <p:spTgt spid="41"/>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0-#ppt_w/2"/>
                                          </p:val>
                                        </p:tav>
                                        <p:tav tm="100000">
                                          <p:val>
                                            <p:strVal val="#ppt_x"/>
                                          </p:val>
                                        </p:tav>
                                      </p:tavLst>
                                    </p:anim>
                                    <p:anim calcmode="lin" valueType="num">
                                      <p:cBhvr additive="base">
                                        <p:cTn id="96" dur="1000" fill="hold"/>
                                        <p:tgtEl>
                                          <p:spTgt spid="42"/>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000" fill="hold"/>
                                        <p:tgtEl>
                                          <p:spTgt spid="43"/>
                                        </p:tgtEl>
                                        <p:attrNameLst>
                                          <p:attrName>ppt_x</p:attrName>
                                        </p:attrNameLst>
                                      </p:cBhvr>
                                      <p:tavLst>
                                        <p:tav tm="0">
                                          <p:val>
                                            <p:strVal val="0-#ppt_w/2"/>
                                          </p:val>
                                        </p:tav>
                                        <p:tav tm="100000">
                                          <p:val>
                                            <p:strVal val="#ppt_x"/>
                                          </p:val>
                                        </p:tav>
                                      </p:tavLst>
                                    </p:anim>
                                    <p:anim calcmode="lin" valueType="num">
                                      <p:cBhvr additive="base">
                                        <p:cTn id="100" dur="1000" fill="hold"/>
                                        <p:tgtEl>
                                          <p:spTgt spid="43"/>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000" fill="hold"/>
                                        <p:tgtEl>
                                          <p:spTgt spid="44"/>
                                        </p:tgtEl>
                                        <p:attrNameLst>
                                          <p:attrName>ppt_x</p:attrName>
                                        </p:attrNameLst>
                                      </p:cBhvr>
                                      <p:tavLst>
                                        <p:tav tm="0">
                                          <p:val>
                                            <p:strVal val="0-#ppt_w/2"/>
                                          </p:val>
                                        </p:tav>
                                        <p:tav tm="100000">
                                          <p:val>
                                            <p:strVal val="#ppt_x"/>
                                          </p:val>
                                        </p:tav>
                                      </p:tavLst>
                                    </p:anim>
                                    <p:anim calcmode="lin" valueType="num">
                                      <p:cBhvr additive="base">
                                        <p:cTn id="104" dur="1000" fill="hold"/>
                                        <p:tgtEl>
                                          <p:spTgt spid="4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0-#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000" fill="hold"/>
                                        <p:tgtEl>
                                          <p:spTgt spid="46"/>
                                        </p:tgtEl>
                                        <p:attrNameLst>
                                          <p:attrName>ppt_x</p:attrName>
                                        </p:attrNameLst>
                                      </p:cBhvr>
                                      <p:tavLst>
                                        <p:tav tm="0">
                                          <p:val>
                                            <p:strVal val="0-#ppt_w/2"/>
                                          </p:val>
                                        </p:tav>
                                        <p:tav tm="100000">
                                          <p:val>
                                            <p:strVal val="#ppt_x"/>
                                          </p:val>
                                        </p:tav>
                                      </p:tavLst>
                                    </p:anim>
                                    <p:anim calcmode="lin" valueType="num">
                                      <p:cBhvr additive="base">
                                        <p:cTn id="112" dur="1000" fill="hold"/>
                                        <p:tgtEl>
                                          <p:spTgt spid="46"/>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000" fill="hold"/>
                                        <p:tgtEl>
                                          <p:spTgt spid="47"/>
                                        </p:tgtEl>
                                        <p:attrNameLst>
                                          <p:attrName>ppt_x</p:attrName>
                                        </p:attrNameLst>
                                      </p:cBhvr>
                                      <p:tavLst>
                                        <p:tav tm="0">
                                          <p:val>
                                            <p:strVal val="0-#ppt_w/2"/>
                                          </p:val>
                                        </p:tav>
                                        <p:tav tm="100000">
                                          <p:val>
                                            <p:strVal val="#ppt_x"/>
                                          </p:val>
                                        </p:tav>
                                      </p:tavLst>
                                    </p:anim>
                                    <p:anim calcmode="lin" valueType="num">
                                      <p:cBhvr additive="base">
                                        <p:cTn id="116" dur="10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000" fill="hold"/>
                                        <p:tgtEl>
                                          <p:spTgt spid="48"/>
                                        </p:tgtEl>
                                        <p:attrNameLst>
                                          <p:attrName>ppt_x</p:attrName>
                                        </p:attrNameLst>
                                      </p:cBhvr>
                                      <p:tavLst>
                                        <p:tav tm="0">
                                          <p:val>
                                            <p:strVal val="0-#ppt_w/2"/>
                                          </p:val>
                                        </p:tav>
                                        <p:tav tm="100000">
                                          <p:val>
                                            <p:strVal val="#ppt_x"/>
                                          </p:val>
                                        </p:tav>
                                      </p:tavLst>
                                    </p:anim>
                                    <p:anim calcmode="lin" valueType="num">
                                      <p:cBhvr additive="base">
                                        <p:cTn id="120" dur="1000" fill="hold"/>
                                        <p:tgtEl>
                                          <p:spTgt spid="48"/>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1000" fill="hold"/>
                                        <p:tgtEl>
                                          <p:spTgt spid="37"/>
                                        </p:tgtEl>
                                        <p:attrNameLst>
                                          <p:attrName>ppt_x</p:attrName>
                                        </p:attrNameLst>
                                      </p:cBhvr>
                                      <p:tavLst>
                                        <p:tav tm="0">
                                          <p:val>
                                            <p:strVal val="0-#ppt_w/2"/>
                                          </p:val>
                                        </p:tav>
                                        <p:tav tm="100000">
                                          <p:val>
                                            <p:strVal val="#ppt_x"/>
                                          </p:val>
                                        </p:tav>
                                      </p:tavLst>
                                    </p:anim>
                                    <p:anim calcmode="lin" valueType="num">
                                      <p:cBhvr additive="base">
                                        <p:cTn id="124" dur="1000" fill="hold"/>
                                        <p:tgtEl>
                                          <p:spTgt spid="37"/>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additive="base">
                                        <p:cTn id="127" dur="1000" fill="hold"/>
                                        <p:tgtEl>
                                          <p:spTgt spid="49"/>
                                        </p:tgtEl>
                                        <p:attrNameLst>
                                          <p:attrName>ppt_x</p:attrName>
                                        </p:attrNameLst>
                                      </p:cBhvr>
                                      <p:tavLst>
                                        <p:tav tm="0">
                                          <p:val>
                                            <p:strVal val="0-#ppt_w/2"/>
                                          </p:val>
                                        </p:tav>
                                        <p:tav tm="100000">
                                          <p:val>
                                            <p:strVal val="#ppt_x"/>
                                          </p:val>
                                        </p:tav>
                                      </p:tavLst>
                                    </p:anim>
                                    <p:anim calcmode="lin" valueType="num">
                                      <p:cBhvr additive="base">
                                        <p:cTn id="128" dur="1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1000" fill="hold"/>
                                        <p:tgtEl>
                                          <p:spTgt spid="9"/>
                                        </p:tgtEl>
                                        <p:attrNameLst>
                                          <p:attrName>ppt_x</p:attrName>
                                        </p:attrNameLst>
                                      </p:cBhvr>
                                      <p:tavLst>
                                        <p:tav tm="0">
                                          <p:val>
                                            <p:strVal val="#ppt_x"/>
                                          </p:val>
                                        </p:tav>
                                        <p:tav tm="100000">
                                          <p:val>
                                            <p:strVal val="#ppt_x"/>
                                          </p:val>
                                        </p:tav>
                                      </p:tavLst>
                                    </p:anim>
                                    <p:anim calcmode="lin" valueType="num">
                                      <p:cBhvr additive="base">
                                        <p:cTn id="134" dur="1000" fill="hold"/>
                                        <p:tgtEl>
                                          <p:spTgt spid="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0"/>
                                        </p:tgtEl>
                                        <p:attrNameLst>
                                          <p:attrName>style.visibility</p:attrName>
                                        </p:attrNameLst>
                                      </p:cBhvr>
                                      <p:to>
                                        <p:strVal val="visible"/>
                                      </p:to>
                                    </p:set>
                                    <p:anim calcmode="lin" valueType="num">
                                      <p:cBhvr additive="base">
                                        <p:cTn id="137" dur="1000" fill="hold"/>
                                        <p:tgtEl>
                                          <p:spTgt spid="10"/>
                                        </p:tgtEl>
                                        <p:attrNameLst>
                                          <p:attrName>ppt_x</p:attrName>
                                        </p:attrNameLst>
                                      </p:cBhvr>
                                      <p:tavLst>
                                        <p:tav tm="0">
                                          <p:val>
                                            <p:strVal val="#ppt_x"/>
                                          </p:val>
                                        </p:tav>
                                        <p:tav tm="100000">
                                          <p:val>
                                            <p:strVal val="#ppt_x"/>
                                          </p:val>
                                        </p:tav>
                                      </p:tavLst>
                                    </p:anim>
                                    <p:anim calcmode="lin" valueType="num">
                                      <p:cBhvr additive="base">
                                        <p:cTn id="138" dur="1000" fill="hold"/>
                                        <p:tgtEl>
                                          <p:spTgt spid="10"/>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additive="base">
                                        <p:cTn id="141" dur="1000" fill="hold"/>
                                        <p:tgtEl>
                                          <p:spTgt spid="11"/>
                                        </p:tgtEl>
                                        <p:attrNameLst>
                                          <p:attrName>ppt_x</p:attrName>
                                        </p:attrNameLst>
                                      </p:cBhvr>
                                      <p:tavLst>
                                        <p:tav tm="0">
                                          <p:val>
                                            <p:strVal val="#ppt_x"/>
                                          </p:val>
                                        </p:tav>
                                        <p:tav tm="100000">
                                          <p:val>
                                            <p:strVal val="#ppt_x"/>
                                          </p:val>
                                        </p:tav>
                                      </p:tavLst>
                                    </p:anim>
                                    <p:anim calcmode="lin" valueType="num">
                                      <p:cBhvr additive="base">
                                        <p:cTn id="142" dur="1000" fill="hold"/>
                                        <p:tgtEl>
                                          <p:spTgt spid="11"/>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 calcmode="lin" valueType="num">
                                      <p:cBhvr additive="base">
                                        <p:cTn id="145" dur="1000" fill="hold"/>
                                        <p:tgtEl>
                                          <p:spTgt spid="69"/>
                                        </p:tgtEl>
                                        <p:attrNameLst>
                                          <p:attrName>ppt_x</p:attrName>
                                        </p:attrNameLst>
                                      </p:cBhvr>
                                      <p:tavLst>
                                        <p:tav tm="0">
                                          <p:val>
                                            <p:strVal val="#ppt_x"/>
                                          </p:val>
                                        </p:tav>
                                        <p:tav tm="100000">
                                          <p:val>
                                            <p:strVal val="#ppt_x"/>
                                          </p:val>
                                        </p:tav>
                                      </p:tavLst>
                                    </p:anim>
                                    <p:anim calcmode="lin" valueType="num">
                                      <p:cBhvr additive="base">
                                        <p:cTn id="146" dur="1000" fill="hold"/>
                                        <p:tgtEl>
                                          <p:spTgt spid="6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0"/>
                                        </p:tgtEl>
                                        <p:attrNameLst>
                                          <p:attrName>style.visibility</p:attrName>
                                        </p:attrNameLst>
                                      </p:cBhvr>
                                      <p:to>
                                        <p:strVal val="visible"/>
                                      </p:to>
                                    </p:set>
                                    <p:anim calcmode="lin" valueType="num">
                                      <p:cBhvr additive="base">
                                        <p:cTn id="149" dur="1000" fill="hold"/>
                                        <p:tgtEl>
                                          <p:spTgt spid="70"/>
                                        </p:tgtEl>
                                        <p:attrNameLst>
                                          <p:attrName>ppt_x</p:attrName>
                                        </p:attrNameLst>
                                      </p:cBhvr>
                                      <p:tavLst>
                                        <p:tav tm="0">
                                          <p:val>
                                            <p:strVal val="#ppt_x"/>
                                          </p:val>
                                        </p:tav>
                                        <p:tav tm="100000">
                                          <p:val>
                                            <p:strVal val="#ppt_x"/>
                                          </p:val>
                                        </p:tav>
                                      </p:tavLst>
                                    </p:anim>
                                    <p:anim calcmode="lin" valueType="num">
                                      <p:cBhvr additive="base">
                                        <p:cTn id="150" dur="1000" fill="hold"/>
                                        <p:tgtEl>
                                          <p:spTgt spid="70"/>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12"/>
                                        </p:tgtEl>
                                        <p:attrNameLst>
                                          <p:attrName>style.visibility</p:attrName>
                                        </p:attrNameLst>
                                      </p:cBhvr>
                                      <p:to>
                                        <p:strVal val="visible"/>
                                      </p:to>
                                    </p:set>
                                    <p:anim calcmode="lin" valueType="num">
                                      <p:cBhvr additive="base">
                                        <p:cTn id="153" dur="1000" fill="hold"/>
                                        <p:tgtEl>
                                          <p:spTgt spid="12"/>
                                        </p:tgtEl>
                                        <p:attrNameLst>
                                          <p:attrName>ppt_x</p:attrName>
                                        </p:attrNameLst>
                                      </p:cBhvr>
                                      <p:tavLst>
                                        <p:tav tm="0">
                                          <p:val>
                                            <p:strVal val="#ppt_x"/>
                                          </p:val>
                                        </p:tav>
                                        <p:tav tm="100000">
                                          <p:val>
                                            <p:strVal val="#ppt_x"/>
                                          </p:val>
                                        </p:tav>
                                      </p:tavLst>
                                    </p:anim>
                                    <p:anim calcmode="lin" valueType="num">
                                      <p:cBhvr additive="base">
                                        <p:cTn id="154" dur="1000" fill="hold"/>
                                        <p:tgtEl>
                                          <p:spTgt spid="1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4"/>
                                        </p:tgtEl>
                                        <p:attrNameLst>
                                          <p:attrName>style.visibility</p:attrName>
                                        </p:attrNameLst>
                                      </p:cBhvr>
                                      <p:to>
                                        <p:strVal val="visible"/>
                                      </p:to>
                                    </p:set>
                                    <p:anim calcmode="lin" valueType="num">
                                      <p:cBhvr additive="base">
                                        <p:cTn id="157" dur="1000" fill="hold"/>
                                        <p:tgtEl>
                                          <p:spTgt spid="14"/>
                                        </p:tgtEl>
                                        <p:attrNameLst>
                                          <p:attrName>ppt_x</p:attrName>
                                        </p:attrNameLst>
                                      </p:cBhvr>
                                      <p:tavLst>
                                        <p:tav tm="0">
                                          <p:val>
                                            <p:strVal val="#ppt_x"/>
                                          </p:val>
                                        </p:tav>
                                        <p:tav tm="100000">
                                          <p:val>
                                            <p:strVal val="#ppt_x"/>
                                          </p:val>
                                        </p:tav>
                                      </p:tavLst>
                                    </p:anim>
                                    <p:anim calcmode="lin" valueType="num">
                                      <p:cBhvr additive="base">
                                        <p:cTn id="158" dur="1000" fill="hold"/>
                                        <p:tgtEl>
                                          <p:spTgt spid="1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5"/>
                                        </p:tgtEl>
                                        <p:attrNameLst>
                                          <p:attrName>style.visibility</p:attrName>
                                        </p:attrNameLst>
                                      </p:cBhvr>
                                      <p:to>
                                        <p:strVal val="visible"/>
                                      </p:to>
                                    </p:set>
                                    <p:anim calcmode="lin" valueType="num">
                                      <p:cBhvr additive="base">
                                        <p:cTn id="161" dur="1000" fill="hold"/>
                                        <p:tgtEl>
                                          <p:spTgt spid="15"/>
                                        </p:tgtEl>
                                        <p:attrNameLst>
                                          <p:attrName>ppt_x</p:attrName>
                                        </p:attrNameLst>
                                      </p:cBhvr>
                                      <p:tavLst>
                                        <p:tav tm="0">
                                          <p:val>
                                            <p:strVal val="#ppt_x"/>
                                          </p:val>
                                        </p:tav>
                                        <p:tav tm="100000">
                                          <p:val>
                                            <p:strVal val="#ppt_x"/>
                                          </p:val>
                                        </p:tav>
                                      </p:tavLst>
                                    </p:anim>
                                    <p:anim calcmode="lin" valueType="num">
                                      <p:cBhvr additive="base">
                                        <p:cTn id="162" dur="1000" fill="hold"/>
                                        <p:tgtEl>
                                          <p:spTgt spid="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6"/>
                                        </p:tgtEl>
                                        <p:attrNameLst>
                                          <p:attrName>style.visibility</p:attrName>
                                        </p:attrNameLst>
                                      </p:cBhvr>
                                      <p:to>
                                        <p:strVal val="visible"/>
                                      </p:to>
                                    </p:set>
                                    <p:anim calcmode="lin" valueType="num">
                                      <p:cBhvr additive="base">
                                        <p:cTn id="165" dur="1000" fill="hold"/>
                                        <p:tgtEl>
                                          <p:spTgt spid="16"/>
                                        </p:tgtEl>
                                        <p:attrNameLst>
                                          <p:attrName>ppt_x</p:attrName>
                                        </p:attrNameLst>
                                      </p:cBhvr>
                                      <p:tavLst>
                                        <p:tav tm="0">
                                          <p:val>
                                            <p:strVal val="#ppt_x"/>
                                          </p:val>
                                        </p:tav>
                                        <p:tav tm="100000">
                                          <p:val>
                                            <p:strVal val="#ppt_x"/>
                                          </p:val>
                                        </p:tav>
                                      </p:tavLst>
                                    </p:anim>
                                    <p:anim calcmode="lin" valueType="num">
                                      <p:cBhvr additive="base">
                                        <p:cTn id="166" dur="1000" fill="hold"/>
                                        <p:tgtEl>
                                          <p:spTgt spid="1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7"/>
                                        </p:tgtEl>
                                        <p:attrNameLst>
                                          <p:attrName>style.visibility</p:attrName>
                                        </p:attrNameLst>
                                      </p:cBhvr>
                                      <p:to>
                                        <p:strVal val="visible"/>
                                      </p:to>
                                    </p:set>
                                    <p:anim calcmode="lin" valueType="num">
                                      <p:cBhvr additive="base">
                                        <p:cTn id="169" dur="1000" fill="hold"/>
                                        <p:tgtEl>
                                          <p:spTgt spid="17"/>
                                        </p:tgtEl>
                                        <p:attrNameLst>
                                          <p:attrName>ppt_x</p:attrName>
                                        </p:attrNameLst>
                                      </p:cBhvr>
                                      <p:tavLst>
                                        <p:tav tm="0">
                                          <p:val>
                                            <p:strVal val="#ppt_x"/>
                                          </p:val>
                                        </p:tav>
                                        <p:tav tm="100000">
                                          <p:val>
                                            <p:strVal val="#ppt_x"/>
                                          </p:val>
                                        </p:tav>
                                      </p:tavLst>
                                    </p:anim>
                                    <p:anim calcmode="lin" valueType="num">
                                      <p:cBhvr additive="base">
                                        <p:cTn id="170" dur="1000" fill="hold"/>
                                        <p:tgtEl>
                                          <p:spTgt spid="17"/>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1000" fill="hold"/>
                                        <p:tgtEl>
                                          <p:spTgt spid="18"/>
                                        </p:tgtEl>
                                        <p:attrNameLst>
                                          <p:attrName>ppt_x</p:attrName>
                                        </p:attrNameLst>
                                      </p:cBhvr>
                                      <p:tavLst>
                                        <p:tav tm="0">
                                          <p:val>
                                            <p:strVal val="#ppt_x"/>
                                          </p:val>
                                        </p:tav>
                                        <p:tav tm="100000">
                                          <p:val>
                                            <p:strVal val="#ppt_x"/>
                                          </p:val>
                                        </p:tav>
                                      </p:tavLst>
                                    </p:anim>
                                    <p:anim calcmode="lin" valueType="num">
                                      <p:cBhvr additive="base">
                                        <p:cTn id="174" dur="1000" fill="hold"/>
                                        <p:tgtEl>
                                          <p:spTgt spid="18"/>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additive="base">
                                        <p:cTn id="177" dur="1000" fill="hold"/>
                                        <p:tgtEl>
                                          <p:spTgt spid="20"/>
                                        </p:tgtEl>
                                        <p:attrNameLst>
                                          <p:attrName>ppt_x</p:attrName>
                                        </p:attrNameLst>
                                      </p:cBhvr>
                                      <p:tavLst>
                                        <p:tav tm="0">
                                          <p:val>
                                            <p:strVal val="#ppt_x"/>
                                          </p:val>
                                        </p:tav>
                                        <p:tav tm="100000">
                                          <p:val>
                                            <p:strVal val="#ppt_x"/>
                                          </p:val>
                                        </p:tav>
                                      </p:tavLst>
                                    </p:anim>
                                    <p:anim calcmode="lin" valueType="num">
                                      <p:cBhvr additive="base">
                                        <p:cTn id="178" dur="1000" fill="hold"/>
                                        <p:tgtEl>
                                          <p:spTgt spid="2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21"/>
                                        </p:tgtEl>
                                        <p:attrNameLst>
                                          <p:attrName>style.visibility</p:attrName>
                                        </p:attrNameLst>
                                      </p:cBhvr>
                                      <p:to>
                                        <p:strVal val="visible"/>
                                      </p:to>
                                    </p:set>
                                    <p:anim calcmode="lin" valueType="num">
                                      <p:cBhvr additive="base">
                                        <p:cTn id="181" dur="1000" fill="hold"/>
                                        <p:tgtEl>
                                          <p:spTgt spid="21"/>
                                        </p:tgtEl>
                                        <p:attrNameLst>
                                          <p:attrName>ppt_x</p:attrName>
                                        </p:attrNameLst>
                                      </p:cBhvr>
                                      <p:tavLst>
                                        <p:tav tm="0">
                                          <p:val>
                                            <p:strVal val="#ppt_x"/>
                                          </p:val>
                                        </p:tav>
                                        <p:tav tm="100000">
                                          <p:val>
                                            <p:strVal val="#ppt_x"/>
                                          </p:val>
                                        </p:tav>
                                      </p:tavLst>
                                    </p:anim>
                                    <p:anim calcmode="lin" valueType="num">
                                      <p:cBhvr additive="base">
                                        <p:cTn id="182" dur="1000" fill="hold"/>
                                        <p:tgtEl>
                                          <p:spTgt spid="21"/>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22"/>
                                        </p:tgtEl>
                                        <p:attrNameLst>
                                          <p:attrName>style.visibility</p:attrName>
                                        </p:attrNameLst>
                                      </p:cBhvr>
                                      <p:to>
                                        <p:strVal val="visible"/>
                                      </p:to>
                                    </p:set>
                                    <p:anim calcmode="lin" valueType="num">
                                      <p:cBhvr additive="base">
                                        <p:cTn id="185" dur="1000" fill="hold"/>
                                        <p:tgtEl>
                                          <p:spTgt spid="22"/>
                                        </p:tgtEl>
                                        <p:attrNameLst>
                                          <p:attrName>ppt_x</p:attrName>
                                        </p:attrNameLst>
                                      </p:cBhvr>
                                      <p:tavLst>
                                        <p:tav tm="0">
                                          <p:val>
                                            <p:strVal val="#ppt_x"/>
                                          </p:val>
                                        </p:tav>
                                        <p:tav tm="100000">
                                          <p:val>
                                            <p:strVal val="#ppt_x"/>
                                          </p:val>
                                        </p:tav>
                                      </p:tavLst>
                                    </p:anim>
                                    <p:anim calcmode="lin" valueType="num">
                                      <p:cBhvr additive="base">
                                        <p:cTn id="186" dur="1000" fill="hold"/>
                                        <p:tgtEl>
                                          <p:spTgt spid="22"/>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24"/>
                                        </p:tgtEl>
                                        <p:attrNameLst>
                                          <p:attrName>style.visibility</p:attrName>
                                        </p:attrNameLst>
                                      </p:cBhvr>
                                      <p:to>
                                        <p:strVal val="visible"/>
                                      </p:to>
                                    </p:set>
                                    <p:anim calcmode="lin" valueType="num">
                                      <p:cBhvr additive="base">
                                        <p:cTn id="189" dur="1000" fill="hold"/>
                                        <p:tgtEl>
                                          <p:spTgt spid="24"/>
                                        </p:tgtEl>
                                        <p:attrNameLst>
                                          <p:attrName>ppt_x</p:attrName>
                                        </p:attrNameLst>
                                      </p:cBhvr>
                                      <p:tavLst>
                                        <p:tav tm="0">
                                          <p:val>
                                            <p:strVal val="#ppt_x"/>
                                          </p:val>
                                        </p:tav>
                                        <p:tav tm="100000">
                                          <p:val>
                                            <p:strVal val="#ppt_x"/>
                                          </p:val>
                                        </p:tav>
                                      </p:tavLst>
                                    </p:anim>
                                    <p:anim calcmode="lin" valueType="num">
                                      <p:cBhvr additive="base">
                                        <p:cTn id="19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2" fill="hold" nodeType="clickEffect">
                                  <p:stCondLst>
                                    <p:cond delay="0"/>
                                  </p:stCondLst>
                                  <p:childTnLst>
                                    <p:set>
                                      <p:cBhvr>
                                        <p:cTn id="194" dur="1" fill="hold">
                                          <p:stCondLst>
                                            <p:cond delay="0"/>
                                          </p:stCondLst>
                                        </p:cTn>
                                        <p:tgtEl>
                                          <p:spTgt spid="52"/>
                                        </p:tgtEl>
                                        <p:attrNameLst>
                                          <p:attrName>style.visibility</p:attrName>
                                        </p:attrNameLst>
                                      </p:cBhvr>
                                      <p:to>
                                        <p:strVal val="visible"/>
                                      </p:to>
                                    </p:set>
                                    <p:anim calcmode="lin" valueType="num">
                                      <p:cBhvr additive="base">
                                        <p:cTn id="195" dur="500" fill="hold"/>
                                        <p:tgtEl>
                                          <p:spTgt spid="52"/>
                                        </p:tgtEl>
                                        <p:attrNameLst>
                                          <p:attrName>ppt_x</p:attrName>
                                        </p:attrNameLst>
                                      </p:cBhvr>
                                      <p:tavLst>
                                        <p:tav tm="0">
                                          <p:val>
                                            <p:strVal val="1+#ppt_w/2"/>
                                          </p:val>
                                        </p:tav>
                                        <p:tav tm="100000">
                                          <p:val>
                                            <p:strVal val="#ppt_x"/>
                                          </p:val>
                                        </p:tav>
                                      </p:tavLst>
                                    </p:anim>
                                    <p:anim calcmode="lin" valueType="num">
                                      <p:cBhvr additive="base">
                                        <p:cTn id="196" dur="500" fill="hold"/>
                                        <p:tgtEl>
                                          <p:spTgt spid="52"/>
                                        </p:tgtEl>
                                        <p:attrNameLst>
                                          <p:attrName>ppt_y</p:attrName>
                                        </p:attrNameLst>
                                      </p:cBhvr>
                                      <p:tavLst>
                                        <p:tav tm="0">
                                          <p:val>
                                            <p:strVal val="#ppt_y"/>
                                          </p:val>
                                        </p:tav>
                                        <p:tav tm="100000">
                                          <p:val>
                                            <p:strVal val="#ppt_y"/>
                                          </p:val>
                                        </p:tav>
                                      </p:tavLst>
                                    </p:anim>
                                  </p:childTnLst>
                                </p:cTn>
                              </p:par>
                              <p:par>
                                <p:cTn id="197" presetID="2" presetClass="entr" presetSubtype="2" fill="hold" nodeType="withEffect">
                                  <p:stCondLst>
                                    <p:cond delay="0"/>
                                  </p:stCondLst>
                                  <p:childTnLst>
                                    <p:set>
                                      <p:cBhvr>
                                        <p:cTn id="198" dur="1" fill="hold">
                                          <p:stCondLst>
                                            <p:cond delay="0"/>
                                          </p:stCondLst>
                                        </p:cTn>
                                        <p:tgtEl>
                                          <p:spTgt spid="53"/>
                                        </p:tgtEl>
                                        <p:attrNameLst>
                                          <p:attrName>style.visibility</p:attrName>
                                        </p:attrNameLst>
                                      </p:cBhvr>
                                      <p:to>
                                        <p:strVal val="visible"/>
                                      </p:to>
                                    </p:set>
                                    <p:anim calcmode="lin" valueType="num">
                                      <p:cBhvr additive="base">
                                        <p:cTn id="199" dur="500" fill="hold"/>
                                        <p:tgtEl>
                                          <p:spTgt spid="53"/>
                                        </p:tgtEl>
                                        <p:attrNameLst>
                                          <p:attrName>ppt_x</p:attrName>
                                        </p:attrNameLst>
                                      </p:cBhvr>
                                      <p:tavLst>
                                        <p:tav tm="0">
                                          <p:val>
                                            <p:strVal val="1+#ppt_w/2"/>
                                          </p:val>
                                        </p:tav>
                                        <p:tav tm="100000">
                                          <p:val>
                                            <p:strVal val="#ppt_x"/>
                                          </p:val>
                                        </p:tav>
                                      </p:tavLst>
                                    </p:anim>
                                    <p:anim calcmode="lin" valueType="num">
                                      <p:cBhvr additive="base">
                                        <p:cTn id="200" dur="500" fill="hold"/>
                                        <p:tgtEl>
                                          <p:spTgt spid="53"/>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0"/>
                                  </p:stCondLst>
                                  <p:childTnLst>
                                    <p:set>
                                      <p:cBhvr>
                                        <p:cTn id="202" dur="1" fill="hold">
                                          <p:stCondLst>
                                            <p:cond delay="0"/>
                                          </p:stCondLst>
                                        </p:cTn>
                                        <p:tgtEl>
                                          <p:spTgt spid="51"/>
                                        </p:tgtEl>
                                        <p:attrNameLst>
                                          <p:attrName>style.visibility</p:attrName>
                                        </p:attrNameLst>
                                      </p:cBhvr>
                                      <p:to>
                                        <p:strVal val="visible"/>
                                      </p:to>
                                    </p:set>
                                    <p:anim calcmode="lin" valueType="num">
                                      <p:cBhvr additive="base">
                                        <p:cTn id="203" dur="500" fill="hold"/>
                                        <p:tgtEl>
                                          <p:spTgt spid="51"/>
                                        </p:tgtEl>
                                        <p:attrNameLst>
                                          <p:attrName>ppt_x</p:attrName>
                                        </p:attrNameLst>
                                      </p:cBhvr>
                                      <p:tavLst>
                                        <p:tav tm="0">
                                          <p:val>
                                            <p:strVal val="1+#ppt_w/2"/>
                                          </p:val>
                                        </p:tav>
                                        <p:tav tm="100000">
                                          <p:val>
                                            <p:strVal val="#ppt_x"/>
                                          </p:val>
                                        </p:tav>
                                      </p:tavLst>
                                    </p:anim>
                                    <p:anim calcmode="lin" valueType="num">
                                      <p:cBhvr additive="base">
                                        <p:cTn id="204" dur="500" fill="hold"/>
                                        <p:tgtEl>
                                          <p:spTgt spid="51"/>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0"/>
                                  </p:stCondLst>
                                  <p:childTnLst>
                                    <p:set>
                                      <p:cBhvr>
                                        <p:cTn id="206" dur="1" fill="hold">
                                          <p:stCondLst>
                                            <p:cond delay="0"/>
                                          </p:stCondLst>
                                        </p:cTn>
                                        <p:tgtEl>
                                          <p:spTgt spid="50"/>
                                        </p:tgtEl>
                                        <p:attrNameLst>
                                          <p:attrName>style.visibility</p:attrName>
                                        </p:attrNameLst>
                                      </p:cBhvr>
                                      <p:to>
                                        <p:strVal val="visible"/>
                                      </p:to>
                                    </p:set>
                                    <p:anim calcmode="lin" valueType="num">
                                      <p:cBhvr additive="base">
                                        <p:cTn id="207" dur="500" fill="hold"/>
                                        <p:tgtEl>
                                          <p:spTgt spid="50"/>
                                        </p:tgtEl>
                                        <p:attrNameLst>
                                          <p:attrName>ppt_x</p:attrName>
                                        </p:attrNameLst>
                                      </p:cBhvr>
                                      <p:tavLst>
                                        <p:tav tm="0">
                                          <p:val>
                                            <p:strVal val="1+#ppt_w/2"/>
                                          </p:val>
                                        </p:tav>
                                        <p:tav tm="100000">
                                          <p:val>
                                            <p:strVal val="#ppt_x"/>
                                          </p:val>
                                        </p:tav>
                                      </p:tavLst>
                                    </p:anim>
                                    <p:anim calcmode="lin" valueType="num">
                                      <p:cBhvr additive="base">
                                        <p:cTn id="208" dur="500" fill="hold"/>
                                        <p:tgtEl>
                                          <p:spTgt spid="50"/>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additive="base">
                                        <p:cTn id="211" dur="500" fill="hold"/>
                                        <p:tgtEl>
                                          <p:spTgt spid="64"/>
                                        </p:tgtEl>
                                        <p:attrNameLst>
                                          <p:attrName>ppt_x</p:attrName>
                                        </p:attrNameLst>
                                      </p:cBhvr>
                                      <p:tavLst>
                                        <p:tav tm="0">
                                          <p:val>
                                            <p:strVal val="1+#ppt_w/2"/>
                                          </p:val>
                                        </p:tav>
                                        <p:tav tm="100000">
                                          <p:val>
                                            <p:strVal val="#ppt_x"/>
                                          </p:val>
                                        </p:tav>
                                      </p:tavLst>
                                    </p:anim>
                                    <p:anim calcmode="lin" valueType="num">
                                      <p:cBhvr additive="base">
                                        <p:cTn id="21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71">
                                            <p:txEl>
                                              <p:pRg st="0" end="0"/>
                                            </p:txEl>
                                          </p:spTgt>
                                        </p:tgtEl>
                                        <p:attrNameLst>
                                          <p:attrName>style.visibility</p:attrName>
                                        </p:attrNameLst>
                                      </p:cBhvr>
                                      <p:to>
                                        <p:strVal val="visible"/>
                                      </p:to>
                                    </p:set>
                                    <p:animEffect transition="in" filter="fade">
                                      <p:cBhvr>
                                        <p:cTn id="217" dur="1000"/>
                                        <p:tgtEl>
                                          <p:spTgt spid="71">
                                            <p:txEl>
                                              <p:pRg st="0" end="0"/>
                                            </p:txEl>
                                          </p:spTgt>
                                        </p:tgtEl>
                                      </p:cBhvr>
                                    </p:animEffect>
                                  </p:childTnLst>
                                </p:cTn>
                              </p:par>
                            </p:childTnLst>
                          </p:cTn>
                        </p:par>
                        <p:par>
                          <p:cTn id="218" fill="hold">
                            <p:stCondLst>
                              <p:cond delay="1000"/>
                            </p:stCondLst>
                            <p:childTnLst>
                              <p:par>
                                <p:cTn id="219" presetID="10" presetClass="exit" presetSubtype="0" fill="hold" nodeType="afterEffect">
                                  <p:stCondLst>
                                    <p:cond delay="0"/>
                                  </p:stCondLst>
                                  <p:childTnLst>
                                    <p:animEffect transition="out" filter="fade">
                                      <p:cBhvr>
                                        <p:cTn id="220" dur="500"/>
                                        <p:tgtEl>
                                          <p:spTgt spid="37"/>
                                        </p:tgtEl>
                                      </p:cBhvr>
                                    </p:animEffect>
                                    <p:set>
                                      <p:cBhvr>
                                        <p:cTn id="221" dur="1" fill="hold">
                                          <p:stCondLst>
                                            <p:cond delay="499"/>
                                          </p:stCondLst>
                                        </p:cTn>
                                        <p:tgtEl>
                                          <p:spTgt spid="37"/>
                                        </p:tgtEl>
                                        <p:attrNameLst>
                                          <p:attrName>style.visibility</p:attrName>
                                        </p:attrNameLst>
                                      </p:cBhvr>
                                      <p:to>
                                        <p:strVal val="hidden"/>
                                      </p:to>
                                    </p:set>
                                  </p:childTnLst>
                                </p:cTn>
                              </p:par>
                              <p:par>
                                <p:cTn id="222" presetID="10" presetClass="entr" presetSubtype="0" fill="hold"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fade">
                                      <p:cBhvr>
                                        <p:cTn id="224" dur="500"/>
                                        <p:tgtEl>
                                          <p:spTgt spid="60"/>
                                        </p:tgtEl>
                                      </p:cBhvr>
                                    </p:animEffect>
                                  </p:childTnLst>
                                </p:cTn>
                              </p:par>
                            </p:childTnLst>
                          </p:cTn>
                        </p:par>
                        <p:par>
                          <p:cTn id="225" fill="hold">
                            <p:stCondLst>
                              <p:cond delay="1500"/>
                            </p:stCondLst>
                            <p:childTnLst>
                              <p:par>
                                <p:cTn id="226" presetID="10" presetClass="exit" presetSubtype="0" fill="hold" nodeType="afterEffect">
                                  <p:stCondLst>
                                    <p:cond delay="0"/>
                                  </p:stCondLst>
                                  <p:childTnLst>
                                    <p:animEffect transition="out" filter="fade">
                                      <p:cBhvr>
                                        <p:cTn id="227" dur="500"/>
                                        <p:tgtEl>
                                          <p:spTgt spid="60"/>
                                        </p:tgtEl>
                                      </p:cBhvr>
                                    </p:animEffect>
                                    <p:set>
                                      <p:cBhvr>
                                        <p:cTn id="228" dur="1" fill="hold">
                                          <p:stCondLst>
                                            <p:cond delay="499"/>
                                          </p:stCondLst>
                                        </p:cTn>
                                        <p:tgtEl>
                                          <p:spTgt spid="60"/>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59"/>
                                        </p:tgtEl>
                                        <p:attrNameLst>
                                          <p:attrName>style.visibility</p:attrName>
                                        </p:attrNameLst>
                                      </p:cBhvr>
                                      <p:to>
                                        <p:strVal val="visible"/>
                                      </p:to>
                                    </p:set>
                                    <p:animEffect transition="in" filter="fade">
                                      <p:cBhvr>
                                        <p:cTn id="231" dur="500"/>
                                        <p:tgtEl>
                                          <p:spTgt spid="59"/>
                                        </p:tgtEl>
                                      </p:cBhvr>
                                    </p:animEffect>
                                  </p:childTnLst>
                                </p:cTn>
                              </p:par>
                            </p:childTnLst>
                          </p:cTn>
                        </p:par>
                        <p:par>
                          <p:cTn id="232" fill="hold">
                            <p:stCondLst>
                              <p:cond delay="2000"/>
                            </p:stCondLst>
                            <p:childTnLst>
                              <p:par>
                                <p:cTn id="233" presetID="10" presetClass="exit" presetSubtype="0" fill="hold" nodeType="afterEffect">
                                  <p:stCondLst>
                                    <p:cond delay="0"/>
                                  </p:stCondLst>
                                  <p:childTnLst>
                                    <p:animEffect transition="out" filter="fade">
                                      <p:cBhvr>
                                        <p:cTn id="234" dur="500"/>
                                        <p:tgtEl>
                                          <p:spTgt spid="59"/>
                                        </p:tgtEl>
                                      </p:cBhvr>
                                    </p:animEffect>
                                    <p:set>
                                      <p:cBhvr>
                                        <p:cTn id="235" dur="1" fill="hold">
                                          <p:stCondLst>
                                            <p:cond delay="499"/>
                                          </p:stCondLst>
                                        </p:cTn>
                                        <p:tgtEl>
                                          <p:spTgt spid="59"/>
                                        </p:tgtEl>
                                        <p:attrNameLst>
                                          <p:attrName>style.visibility</p:attrName>
                                        </p:attrNameLst>
                                      </p:cBhvr>
                                      <p:to>
                                        <p:strVal val="hidden"/>
                                      </p:to>
                                    </p:set>
                                  </p:childTnLst>
                                </p:cTn>
                              </p:par>
                              <p:par>
                                <p:cTn id="236" presetID="10" presetClass="entr" presetSubtype="0" fill="hold" nodeType="with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fade">
                                      <p:cBhvr>
                                        <p:cTn id="238" dur="500"/>
                                        <p:tgtEl>
                                          <p:spTgt spid="63"/>
                                        </p:tgtEl>
                                      </p:cBhvr>
                                    </p:animEffect>
                                  </p:childTnLst>
                                </p:cTn>
                              </p:par>
                            </p:childTnLst>
                          </p:cTn>
                        </p:par>
                        <p:par>
                          <p:cTn id="239" fill="hold">
                            <p:stCondLst>
                              <p:cond delay="2500"/>
                            </p:stCondLst>
                            <p:childTnLst>
                              <p:par>
                                <p:cTn id="240" presetID="10" presetClass="exit" presetSubtype="0" fill="hold" nodeType="afterEffect">
                                  <p:stCondLst>
                                    <p:cond delay="0"/>
                                  </p:stCondLst>
                                  <p:childTnLst>
                                    <p:animEffect transition="out" filter="fade">
                                      <p:cBhvr>
                                        <p:cTn id="241" dur="500"/>
                                        <p:tgtEl>
                                          <p:spTgt spid="63"/>
                                        </p:tgtEl>
                                      </p:cBhvr>
                                    </p:animEffect>
                                    <p:set>
                                      <p:cBhvr>
                                        <p:cTn id="242" dur="1" fill="hold">
                                          <p:stCondLst>
                                            <p:cond delay="499"/>
                                          </p:stCondLst>
                                        </p:cTn>
                                        <p:tgtEl>
                                          <p:spTgt spid="63"/>
                                        </p:tgtEl>
                                        <p:attrNameLst>
                                          <p:attrName>style.visibility</p:attrName>
                                        </p:attrNameLst>
                                      </p:cBhvr>
                                      <p:to>
                                        <p:strVal val="hidden"/>
                                      </p:to>
                                    </p:set>
                                  </p:childTnLst>
                                </p:cTn>
                              </p:par>
                              <p:par>
                                <p:cTn id="243" presetID="10" presetClass="entr" presetSubtype="0" fill="hold" nodeType="withEffect">
                                  <p:stCondLst>
                                    <p:cond delay="0"/>
                                  </p:stCondLst>
                                  <p:childTnLst>
                                    <p:set>
                                      <p:cBhvr>
                                        <p:cTn id="244" dur="1" fill="hold">
                                          <p:stCondLst>
                                            <p:cond delay="0"/>
                                          </p:stCondLst>
                                        </p:cTn>
                                        <p:tgtEl>
                                          <p:spTgt spid="71">
                                            <p:txEl>
                                              <p:pRg st="1" end="1"/>
                                            </p:txEl>
                                          </p:spTgt>
                                        </p:tgtEl>
                                        <p:attrNameLst>
                                          <p:attrName>style.visibility</p:attrName>
                                        </p:attrNameLst>
                                      </p:cBhvr>
                                      <p:to>
                                        <p:strVal val="visible"/>
                                      </p:to>
                                    </p:set>
                                    <p:animEffect transition="in" filter="fade">
                                      <p:cBhvr>
                                        <p:cTn id="245" dur="1000"/>
                                        <p:tgtEl>
                                          <p:spTgt spid="71">
                                            <p:txEl>
                                              <p:pRg st="1" end="1"/>
                                            </p:txEl>
                                          </p:spTgt>
                                        </p:tgtEl>
                                      </p:cBhvr>
                                    </p:animEffect>
                                  </p:childTnLst>
                                </p:cTn>
                              </p:par>
                              <p:par>
                                <p:cTn id="246" presetID="10" presetClass="entr" presetSubtype="0" fill="hold" nodeType="withEffect">
                                  <p:stCondLst>
                                    <p:cond delay="0"/>
                                  </p:stCondLst>
                                  <p:childTnLst>
                                    <p:set>
                                      <p:cBhvr>
                                        <p:cTn id="247" dur="1" fill="hold">
                                          <p:stCondLst>
                                            <p:cond delay="0"/>
                                          </p:stCondLst>
                                        </p:cTn>
                                        <p:tgtEl>
                                          <p:spTgt spid="62"/>
                                        </p:tgtEl>
                                        <p:attrNameLst>
                                          <p:attrName>style.visibility</p:attrName>
                                        </p:attrNameLst>
                                      </p:cBhvr>
                                      <p:to>
                                        <p:strVal val="visible"/>
                                      </p:to>
                                    </p:set>
                                    <p:animEffect transition="in" filter="fade">
                                      <p:cBhvr>
                                        <p:cTn id="248" dur="500"/>
                                        <p:tgtEl>
                                          <p:spTgt spid="62"/>
                                        </p:tgtEl>
                                      </p:cBhvr>
                                    </p:animEffect>
                                  </p:childTnLst>
                                </p:cTn>
                              </p:par>
                            </p:childTnLst>
                          </p:cTn>
                        </p:par>
                        <p:par>
                          <p:cTn id="249" fill="hold">
                            <p:stCondLst>
                              <p:cond delay="3500"/>
                            </p:stCondLst>
                            <p:childTnLst>
                              <p:par>
                                <p:cTn id="250" presetID="10" presetClass="exit" presetSubtype="0" fill="hold" nodeType="afterEffect">
                                  <p:stCondLst>
                                    <p:cond delay="0"/>
                                  </p:stCondLst>
                                  <p:childTnLst>
                                    <p:animEffect transition="out" filter="fade">
                                      <p:cBhvr>
                                        <p:cTn id="251" dur="500"/>
                                        <p:tgtEl>
                                          <p:spTgt spid="62"/>
                                        </p:tgtEl>
                                      </p:cBhvr>
                                    </p:animEffect>
                                    <p:set>
                                      <p:cBhvr>
                                        <p:cTn id="252" dur="1" fill="hold">
                                          <p:stCondLst>
                                            <p:cond delay="499"/>
                                          </p:stCondLst>
                                        </p:cTn>
                                        <p:tgtEl>
                                          <p:spTgt spid="62"/>
                                        </p:tgtEl>
                                        <p:attrNameLst>
                                          <p:attrName>style.visibility</p:attrName>
                                        </p:attrNameLst>
                                      </p:cBhvr>
                                      <p:to>
                                        <p:strVal val="hidden"/>
                                      </p:to>
                                    </p:set>
                                  </p:childTnLst>
                                </p:cTn>
                              </p:par>
                              <p:par>
                                <p:cTn id="253" presetID="10" presetClass="entr" presetSubtype="0" fill="hold" nodeType="with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fade">
                                      <p:cBhvr>
                                        <p:cTn id="255" dur="500"/>
                                        <p:tgtEl>
                                          <p:spTgt spid="61"/>
                                        </p:tgtEl>
                                      </p:cBhvr>
                                    </p:animEffect>
                                  </p:childTnLst>
                                </p:cTn>
                              </p:par>
                            </p:childTnLst>
                          </p:cTn>
                        </p:par>
                        <p:par>
                          <p:cTn id="256" fill="hold">
                            <p:stCondLst>
                              <p:cond delay="4000"/>
                            </p:stCondLst>
                            <p:childTnLst>
                              <p:par>
                                <p:cTn id="257" presetID="10" presetClass="exit" presetSubtype="0" fill="hold" nodeType="afterEffect">
                                  <p:stCondLst>
                                    <p:cond delay="0"/>
                                  </p:stCondLst>
                                  <p:childTnLst>
                                    <p:animEffect transition="out" filter="fade">
                                      <p:cBhvr>
                                        <p:cTn id="258" dur="500"/>
                                        <p:tgtEl>
                                          <p:spTgt spid="61"/>
                                        </p:tgtEl>
                                      </p:cBhvr>
                                    </p:animEffect>
                                    <p:set>
                                      <p:cBhvr>
                                        <p:cTn id="259" dur="1" fill="hold">
                                          <p:stCondLst>
                                            <p:cond delay="499"/>
                                          </p:stCondLst>
                                        </p:cTn>
                                        <p:tgtEl>
                                          <p:spTgt spid="61"/>
                                        </p:tgtEl>
                                        <p:attrNameLst>
                                          <p:attrName>style.visibility</p:attrName>
                                        </p:attrNameLst>
                                      </p:cBhvr>
                                      <p:to>
                                        <p:strVal val="hidden"/>
                                      </p:to>
                                    </p:set>
                                  </p:childTnLst>
                                </p:cTn>
                              </p:par>
                              <p:par>
                                <p:cTn id="260" presetID="10" presetClass="entr" presetSubtype="0" fill="hold" nodeType="withEffect">
                                  <p:stCondLst>
                                    <p:cond delay="0"/>
                                  </p:stCondLst>
                                  <p:childTnLst>
                                    <p:set>
                                      <p:cBhvr>
                                        <p:cTn id="261" dur="1" fill="hold">
                                          <p:stCondLst>
                                            <p:cond delay="0"/>
                                          </p:stCondLst>
                                        </p:cTn>
                                        <p:tgtEl>
                                          <p:spTgt spid="19"/>
                                        </p:tgtEl>
                                        <p:attrNameLst>
                                          <p:attrName>style.visibility</p:attrName>
                                        </p:attrNameLst>
                                      </p:cBhvr>
                                      <p:to>
                                        <p:strVal val="visible"/>
                                      </p:to>
                                    </p:set>
                                    <p:animEffect transition="in" filter="fade">
                                      <p:cBhvr>
                                        <p:cTn id="262" dur="500"/>
                                        <p:tgtEl>
                                          <p:spTgt spid="19"/>
                                        </p:tgtEl>
                                      </p:cBhvr>
                                    </p:animEffect>
                                  </p:childTnLst>
                                </p:cTn>
                              </p:par>
                            </p:childTnLst>
                          </p:cTn>
                        </p:par>
                        <p:par>
                          <p:cTn id="263" fill="hold">
                            <p:stCondLst>
                              <p:cond delay="4500"/>
                            </p:stCondLst>
                            <p:childTnLst>
                              <p:par>
                                <p:cTn id="264" presetID="10" presetClass="entr" presetSubtype="0" fill="hold" nodeType="afterEffect">
                                  <p:stCondLst>
                                    <p:cond delay="0"/>
                                  </p:stCondLst>
                                  <p:childTnLst>
                                    <p:set>
                                      <p:cBhvr>
                                        <p:cTn id="265" dur="1" fill="hold">
                                          <p:stCondLst>
                                            <p:cond delay="0"/>
                                          </p:stCondLst>
                                        </p:cTn>
                                        <p:tgtEl>
                                          <p:spTgt spid="71">
                                            <p:txEl>
                                              <p:pRg st="2" end="2"/>
                                            </p:txEl>
                                          </p:spTgt>
                                        </p:tgtEl>
                                        <p:attrNameLst>
                                          <p:attrName>style.visibility</p:attrName>
                                        </p:attrNameLst>
                                      </p:cBhvr>
                                      <p:to>
                                        <p:strVal val="visible"/>
                                      </p:to>
                                    </p:set>
                                    <p:animEffect transition="in" filter="fade">
                                      <p:cBhvr>
                                        <p:cTn id="266" dur="1000"/>
                                        <p:tgtEl>
                                          <p:spTgt spid="71">
                                            <p:txEl>
                                              <p:pRg st="2" end="2"/>
                                            </p:txEl>
                                          </p:spTgt>
                                        </p:tgtEl>
                                      </p:cBhvr>
                                    </p:animEffect>
                                  </p:childTnLst>
                                </p:cTn>
                              </p:par>
                            </p:childTnLst>
                          </p:cTn>
                        </p:par>
                        <p:par>
                          <p:cTn id="267" fill="hold">
                            <p:stCondLst>
                              <p:cond delay="5500"/>
                            </p:stCondLst>
                            <p:childTnLst>
                              <p:par>
                                <p:cTn id="268" presetID="10" presetClass="entr" presetSubtype="0" fill="hold" nodeType="afterEffect">
                                  <p:stCondLst>
                                    <p:cond delay="0"/>
                                  </p:stCondLst>
                                  <p:childTnLst>
                                    <p:set>
                                      <p:cBhvr>
                                        <p:cTn id="269" dur="1" fill="hold">
                                          <p:stCondLst>
                                            <p:cond delay="0"/>
                                          </p:stCondLst>
                                        </p:cTn>
                                        <p:tgtEl>
                                          <p:spTgt spid="65"/>
                                        </p:tgtEl>
                                        <p:attrNameLst>
                                          <p:attrName>style.visibility</p:attrName>
                                        </p:attrNameLst>
                                      </p:cBhvr>
                                      <p:to>
                                        <p:strVal val="visible"/>
                                      </p:to>
                                    </p:set>
                                    <p:animEffect transition="in" filter="fade">
                                      <p:cBhvr>
                                        <p:cTn id="270" dur="500"/>
                                        <p:tgtEl>
                                          <p:spTgt spid="65"/>
                                        </p:tgtEl>
                                      </p:cBhvr>
                                    </p:animEffect>
                                  </p:childTnLst>
                                </p:cTn>
                              </p:par>
                            </p:childTnLst>
                          </p:cTn>
                        </p:par>
                        <p:par>
                          <p:cTn id="271" fill="hold">
                            <p:stCondLst>
                              <p:cond delay="6000"/>
                            </p:stCondLst>
                            <p:childTnLst>
                              <p:par>
                                <p:cTn id="272" presetID="10" presetClass="entr" presetSubtype="0" fill="hold" nodeType="afterEffect">
                                  <p:stCondLst>
                                    <p:cond delay="0"/>
                                  </p:stCondLst>
                                  <p:childTnLst>
                                    <p:set>
                                      <p:cBhvr>
                                        <p:cTn id="273" dur="1" fill="hold">
                                          <p:stCondLst>
                                            <p:cond delay="0"/>
                                          </p:stCondLst>
                                        </p:cTn>
                                        <p:tgtEl>
                                          <p:spTgt spid="66"/>
                                        </p:tgtEl>
                                        <p:attrNameLst>
                                          <p:attrName>style.visibility</p:attrName>
                                        </p:attrNameLst>
                                      </p:cBhvr>
                                      <p:to>
                                        <p:strVal val="visible"/>
                                      </p:to>
                                    </p:set>
                                    <p:animEffect transition="in" filter="fade">
                                      <p:cBhvr>
                                        <p:cTn id="274" dur="500"/>
                                        <p:tgtEl>
                                          <p:spTgt spid="66"/>
                                        </p:tgtEl>
                                      </p:cBhvr>
                                    </p:animEffect>
                                  </p:childTnLst>
                                </p:cTn>
                              </p:par>
                            </p:childTnLst>
                          </p:cTn>
                        </p:par>
                        <p:par>
                          <p:cTn id="275" fill="hold">
                            <p:stCondLst>
                              <p:cond delay="6500"/>
                            </p:stCondLst>
                            <p:childTnLst>
                              <p:par>
                                <p:cTn id="276" presetID="26" presetClass="emph" presetSubtype="0" repeatCount="4000" fill="hold" nodeType="afterEffect">
                                  <p:stCondLst>
                                    <p:cond delay="0"/>
                                  </p:stCondLst>
                                  <p:childTnLst>
                                    <p:animEffect transition="out" filter="fade">
                                      <p:cBhvr>
                                        <p:cTn id="277" dur="1000" tmFilter="0, 0; .2, .5; .8, .5; 1, 0"/>
                                        <p:tgtEl>
                                          <p:spTgt spid="66"/>
                                        </p:tgtEl>
                                      </p:cBhvr>
                                    </p:animEffect>
                                    <p:animScale>
                                      <p:cBhvr>
                                        <p:cTn id="278" dur="500" autoRev="1" fill="hold"/>
                                        <p:tgtEl>
                                          <p:spTgt spid="66"/>
                                        </p:tgtEl>
                                      </p:cBhvr>
                                      <p:by x="105000" y="105000"/>
                                    </p:animScale>
                                  </p:childTnLst>
                                </p:cTn>
                              </p:par>
                            </p:childTnLst>
                          </p:cTn>
                        </p:par>
                        <p:par>
                          <p:cTn id="279" fill="hold">
                            <p:stCondLst>
                              <p:cond delay="10500"/>
                            </p:stCondLst>
                            <p:childTnLst>
                              <p:par>
                                <p:cTn id="280" presetID="10" presetClass="exit" presetSubtype="0" fill="hold" nodeType="afterEffect">
                                  <p:stCondLst>
                                    <p:cond delay="0"/>
                                  </p:stCondLst>
                                  <p:childTnLst>
                                    <p:animEffect transition="out" filter="fade">
                                      <p:cBhvr>
                                        <p:cTn id="281" dur="500"/>
                                        <p:tgtEl>
                                          <p:spTgt spid="66"/>
                                        </p:tgtEl>
                                      </p:cBhvr>
                                    </p:animEffect>
                                    <p:set>
                                      <p:cBhvr>
                                        <p:cTn id="282" dur="1" fill="hold">
                                          <p:stCondLst>
                                            <p:cond delay="499"/>
                                          </p:stCondLst>
                                        </p:cTn>
                                        <p:tgtEl>
                                          <p:spTgt spid="66"/>
                                        </p:tgtEl>
                                        <p:attrNameLst>
                                          <p:attrName>style.visibility</p:attrName>
                                        </p:attrNameLst>
                                      </p:cBhvr>
                                      <p:to>
                                        <p:strVal val="hidden"/>
                                      </p:to>
                                    </p:set>
                                  </p:childTnLst>
                                </p:cTn>
                              </p:par>
                            </p:childTnLst>
                          </p:cTn>
                        </p:par>
                        <p:par>
                          <p:cTn id="283" fill="hold">
                            <p:stCondLst>
                              <p:cond delay="11000"/>
                            </p:stCondLst>
                            <p:childTnLst>
                              <p:par>
                                <p:cTn id="284" presetID="10" presetClass="exit" presetSubtype="0" fill="hold" nodeType="afterEffect">
                                  <p:stCondLst>
                                    <p:cond delay="0"/>
                                  </p:stCondLst>
                                  <p:childTnLst>
                                    <p:animEffect transition="out" filter="fade">
                                      <p:cBhvr>
                                        <p:cTn id="285" dur="500"/>
                                        <p:tgtEl>
                                          <p:spTgt spid="43"/>
                                        </p:tgtEl>
                                      </p:cBhvr>
                                    </p:animEffect>
                                    <p:set>
                                      <p:cBhvr>
                                        <p:cTn id="286" dur="1" fill="hold">
                                          <p:stCondLst>
                                            <p:cond delay="499"/>
                                          </p:stCondLst>
                                        </p:cTn>
                                        <p:tgtEl>
                                          <p:spTgt spid="43"/>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54"/>
                                        </p:tgtEl>
                                        <p:attrNameLst>
                                          <p:attrName>style.visibility</p:attrName>
                                        </p:attrNameLst>
                                      </p:cBhvr>
                                      <p:to>
                                        <p:strVal val="visible"/>
                                      </p:to>
                                    </p:set>
                                    <p:animEffect transition="in" filter="fade">
                                      <p:cBhvr>
                                        <p:cTn id="289" dur="500"/>
                                        <p:tgtEl>
                                          <p:spTgt spid="54"/>
                                        </p:tgtEl>
                                      </p:cBhvr>
                                    </p:animEffect>
                                  </p:childTnLst>
                                </p:cTn>
                              </p:par>
                            </p:childTnLst>
                          </p:cTn>
                        </p:par>
                        <p:par>
                          <p:cTn id="290" fill="hold">
                            <p:stCondLst>
                              <p:cond delay="11500"/>
                            </p:stCondLst>
                            <p:childTnLst>
                              <p:par>
                                <p:cTn id="291" presetID="10" presetClass="exit" presetSubtype="0" fill="hold" nodeType="afterEffect">
                                  <p:stCondLst>
                                    <p:cond delay="0"/>
                                  </p:stCondLst>
                                  <p:childTnLst>
                                    <p:animEffect transition="out" filter="fade">
                                      <p:cBhvr>
                                        <p:cTn id="292" dur="500"/>
                                        <p:tgtEl>
                                          <p:spTgt spid="54"/>
                                        </p:tgtEl>
                                      </p:cBhvr>
                                    </p:animEffect>
                                    <p:set>
                                      <p:cBhvr>
                                        <p:cTn id="293" dur="1" fill="hold">
                                          <p:stCondLst>
                                            <p:cond delay="499"/>
                                          </p:stCondLst>
                                        </p:cTn>
                                        <p:tgtEl>
                                          <p:spTgt spid="54"/>
                                        </p:tgtEl>
                                        <p:attrNameLst>
                                          <p:attrName>style.visibility</p:attrName>
                                        </p:attrNameLst>
                                      </p:cBhvr>
                                      <p:to>
                                        <p:strVal val="hidden"/>
                                      </p:to>
                                    </p:set>
                                  </p:childTnLst>
                                </p:cTn>
                              </p:par>
                              <p:par>
                                <p:cTn id="294" presetID="10" presetClass="entr" presetSubtype="0" fill="hold" nodeType="withEffect">
                                  <p:stCondLst>
                                    <p:cond delay="0"/>
                                  </p:stCondLst>
                                  <p:childTnLst>
                                    <p:set>
                                      <p:cBhvr>
                                        <p:cTn id="295" dur="1" fill="hold">
                                          <p:stCondLst>
                                            <p:cond delay="0"/>
                                          </p:stCondLst>
                                        </p:cTn>
                                        <p:tgtEl>
                                          <p:spTgt spid="55"/>
                                        </p:tgtEl>
                                        <p:attrNameLst>
                                          <p:attrName>style.visibility</p:attrName>
                                        </p:attrNameLst>
                                      </p:cBhvr>
                                      <p:to>
                                        <p:strVal val="visible"/>
                                      </p:to>
                                    </p:set>
                                    <p:animEffect transition="in" filter="fade">
                                      <p:cBhvr>
                                        <p:cTn id="296" dur="500"/>
                                        <p:tgtEl>
                                          <p:spTgt spid="55"/>
                                        </p:tgtEl>
                                      </p:cBhvr>
                                    </p:animEffect>
                                  </p:childTnLst>
                                </p:cTn>
                              </p:par>
                            </p:childTnLst>
                          </p:cTn>
                        </p:par>
                        <p:par>
                          <p:cTn id="297" fill="hold">
                            <p:stCondLst>
                              <p:cond delay="12000"/>
                            </p:stCondLst>
                            <p:childTnLst>
                              <p:par>
                                <p:cTn id="298" presetID="10" presetClass="exit" presetSubtype="0" fill="hold" nodeType="afterEffect">
                                  <p:stCondLst>
                                    <p:cond delay="0"/>
                                  </p:stCondLst>
                                  <p:childTnLst>
                                    <p:animEffect transition="out" filter="fade">
                                      <p:cBhvr>
                                        <p:cTn id="299" dur="500"/>
                                        <p:tgtEl>
                                          <p:spTgt spid="55"/>
                                        </p:tgtEl>
                                      </p:cBhvr>
                                    </p:animEffect>
                                    <p:set>
                                      <p:cBhvr>
                                        <p:cTn id="300" dur="1" fill="hold">
                                          <p:stCondLst>
                                            <p:cond delay="499"/>
                                          </p:stCondLst>
                                        </p:cTn>
                                        <p:tgtEl>
                                          <p:spTgt spid="55"/>
                                        </p:tgtEl>
                                        <p:attrNameLst>
                                          <p:attrName>style.visibility</p:attrName>
                                        </p:attrNameLst>
                                      </p:cBhvr>
                                      <p:to>
                                        <p:strVal val="hidden"/>
                                      </p:to>
                                    </p:set>
                                  </p:childTnLst>
                                </p:cTn>
                              </p:par>
                              <p:par>
                                <p:cTn id="301" presetID="10" presetClass="entr" presetSubtype="0" fill="hold" nodeType="withEffect">
                                  <p:stCondLst>
                                    <p:cond delay="0"/>
                                  </p:stCondLst>
                                  <p:childTnLst>
                                    <p:set>
                                      <p:cBhvr>
                                        <p:cTn id="302" dur="1" fill="hold">
                                          <p:stCondLst>
                                            <p:cond delay="0"/>
                                          </p:stCondLst>
                                        </p:cTn>
                                        <p:tgtEl>
                                          <p:spTgt spid="56"/>
                                        </p:tgtEl>
                                        <p:attrNameLst>
                                          <p:attrName>style.visibility</p:attrName>
                                        </p:attrNameLst>
                                      </p:cBhvr>
                                      <p:to>
                                        <p:strVal val="visible"/>
                                      </p:to>
                                    </p:set>
                                    <p:animEffect transition="in" filter="fade">
                                      <p:cBhvr>
                                        <p:cTn id="303" dur="500"/>
                                        <p:tgtEl>
                                          <p:spTgt spid="56"/>
                                        </p:tgtEl>
                                      </p:cBhvr>
                                    </p:animEffect>
                                  </p:childTnLst>
                                </p:cTn>
                              </p:par>
                            </p:childTnLst>
                          </p:cTn>
                        </p:par>
                        <p:par>
                          <p:cTn id="304" fill="hold">
                            <p:stCondLst>
                              <p:cond delay="12500"/>
                            </p:stCondLst>
                            <p:childTnLst>
                              <p:par>
                                <p:cTn id="305" presetID="10" presetClass="exit" presetSubtype="0" fill="hold" nodeType="afterEffect">
                                  <p:stCondLst>
                                    <p:cond delay="0"/>
                                  </p:stCondLst>
                                  <p:childTnLst>
                                    <p:animEffect transition="out" filter="fade">
                                      <p:cBhvr>
                                        <p:cTn id="306" dur="500"/>
                                        <p:tgtEl>
                                          <p:spTgt spid="56"/>
                                        </p:tgtEl>
                                      </p:cBhvr>
                                    </p:animEffect>
                                    <p:set>
                                      <p:cBhvr>
                                        <p:cTn id="307" dur="1" fill="hold">
                                          <p:stCondLst>
                                            <p:cond delay="499"/>
                                          </p:stCondLst>
                                        </p:cTn>
                                        <p:tgtEl>
                                          <p:spTgt spid="56"/>
                                        </p:tgtEl>
                                        <p:attrNameLst>
                                          <p:attrName>style.visibility</p:attrName>
                                        </p:attrNameLst>
                                      </p:cBhvr>
                                      <p:to>
                                        <p:strVal val="hidden"/>
                                      </p:to>
                                    </p:set>
                                  </p:childTnLst>
                                </p:cTn>
                              </p:par>
                              <p:par>
                                <p:cTn id="308" presetID="10" presetClass="entr" presetSubtype="0" fill="hold" nodeType="withEffect">
                                  <p:stCondLst>
                                    <p:cond delay="0"/>
                                  </p:stCondLst>
                                  <p:childTnLst>
                                    <p:set>
                                      <p:cBhvr>
                                        <p:cTn id="309" dur="1" fill="hold">
                                          <p:stCondLst>
                                            <p:cond delay="0"/>
                                          </p:stCondLst>
                                        </p:cTn>
                                        <p:tgtEl>
                                          <p:spTgt spid="57"/>
                                        </p:tgtEl>
                                        <p:attrNameLst>
                                          <p:attrName>style.visibility</p:attrName>
                                        </p:attrNameLst>
                                      </p:cBhvr>
                                      <p:to>
                                        <p:strVal val="visible"/>
                                      </p:to>
                                    </p:set>
                                    <p:animEffect transition="in" filter="fade">
                                      <p:cBhvr>
                                        <p:cTn id="310" dur="500"/>
                                        <p:tgtEl>
                                          <p:spTgt spid="57"/>
                                        </p:tgtEl>
                                      </p:cBhvr>
                                    </p:animEffect>
                                  </p:childTnLst>
                                </p:cTn>
                              </p:par>
                            </p:childTnLst>
                          </p:cTn>
                        </p:par>
                        <p:par>
                          <p:cTn id="311" fill="hold">
                            <p:stCondLst>
                              <p:cond delay="13000"/>
                            </p:stCondLst>
                            <p:childTnLst>
                              <p:par>
                                <p:cTn id="312" presetID="10" presetClass="exit" presetSubtype="0" fill="hold" nodeType="afterEffect">
                                  <p:stCondLst>
                                    <p:cond delay="0"/>
                                  </p:stCondLst>
                                  <p:childTnLst>
                                    <p:animEffect transition="out" filter="fade">
                                      <p:cBhvr>
                                        <p:cTn id="313" dur="500"/>
                                        <p:tgtEl>
                                          <p:spTgt spid="57"/>
                                        </p:tgtEl>
                                      </p:cBhvr>
                                    </p:animEffect>
                                    <p:set>
                                      <p:cBhvr>
                                        <p:cTn id="314" dur="1" fill="hold">
                                          <p:stCondLst>
                                            <p:cond delay="499"/>
                                          </p:stCondLst>
                                        </p:cTn>
                                        <p:tgtEl>
                                          <p:spTgt spid="57"/>
                                        </p:tgtEl>
                                        <p:attrNameLst>
                                          <p:attrName>style.visibility</p:attrName>
                                        </p:attrNameLst>
                                      </p:cBhvr>
                                      <p:to>
                                        <p:strVal val="hidden"/>
                                      </p:to>
                                    </p:set>
                                  </p:childTnLst>
                                </p:cTn>
                              </p:par>
                              <p:par>
                                <p:cTn id="315" presetID="10" presetClass="entr" presetSubtype="0" fill="hold" nodeType="withEffect">
                                  <p:stCondLst>
                                    <p:cond delay="0"/>
                                  </p:stCondLst>
                                  <p:childTnLst>
                                    <p:set>
                                      <p:cBhvr>
                                        <p:cTn id="316" dur="1" fill="hold">
                                          <p:stCondLst>
                                            <p:cond delay="0"/>
                                          </p:stCondLst>
                                        </p:cTn>
                                        <p:tgtEl>
                                          <p:spTgt spid="58"/>
                                        </p:tgtEl>
                                        <p:attrNameLst>
                                          <p:attrName>style.visibility</p:attrName>
                                        </p:attrNameLst>
                                      </p:cBhvr>
                                      <p:to>
                                        <p:strVal val="visible"/>
                                      </p:to>
                                    </p:set>
                                    <p:animEffect transition="in" filter="fade">
                                      <p:cBhvr>
                                        <p:cTn id="317" dur="500"/>
                                        <p:tgtEl>
                                          <p:spTgt spid="58"/>
                                        </p:tgtEl>
                                      </p:cBhvr>
                                    </p:animEffect>
                                  </p:childTnLst>
                                </p:cTn>
                              </p:par>
                            </p:childTnLst>
                          </p:cTn>
                        </p:par>
                        <p:par>
                          <p:cTn id="318" fill="hold">
                            <p:stCondLst>
                              <p:cond delay="13500"/>
                            </p:stCondLst>
                            <p:childTnLst>
                              <p:par>
                                <p:cTn id="319" presetID="10" presetClass="exit" presetSubtype="0" fill="hold" nodeType="afterEffect">
                                  <p:stCondLst>
                                    <p:cond delay="0"/>
                                  </p:stCondLst>
                                  <p:childTnLst>
                                    <p:animEffect transition="out" filter="fade">
                                      <p:cBhvr>
                                        <p:cTn id="320" dur="500"/>
                                        <p:tgtEl>
                                          <p:spTgt spid="58"/>
                                        </p:tgtEl>
                                      </p:cBhvr>
                                    </p:animEffect>
                                    <p:set>
                                      <p:cBhvr>
                                        <p:cTn id="321" dur="1" fill="hold">
                                          <p:stCondLst>
                                            <p:cond delay="499"/>
                                          </p:stCondLst>
                                        </p:cTn>
                                        <p:tgtEl>
                                          <p:spTgt spid="58"/>
                                        </p:tgtEl>
                                        <p:attrNameLst>
                                          <p:attrName>style.visibility</p:attrName>
                                        </p:attrNameLst>
                                      </p:cBhvr>
                                      <p:to>
                                        <p:strVal val="hidden"/>
                                      </p:to>
                                    </p:set>
                                  </p:childTnLst>
                                </p:cTn>
                              </p:par>
                              <p:par>
                                <p:cTn id="322" presetID="10" presetClass="entr" presetSubtype="0" fill="hold" nodeType="withEffect">
                                  <p:stCondLst>
                                    <p:cond delay="0"/>
                                  </p:stCondLst>
                                  <p:childTnLst>
                                    <p:set>
                                      <p:cBhvr>
                                        <p:cTn id="323" dur="1" fill="hold">
                                          <p:stCondLst>
                                            <p:cond delay="0"/>
                                          </p:stCondLst>
                                        </p:cTn>
                                        <p:tgtEl>
                                          <p:spTgt spid="13"/>
                                        </p:tgtEl>
                                        <p:attrNameLst>
                                          <p:attrName>style.visibility</p:attrName>
                                        </p:attrNameLst>
                                      </p:cBhvr>
                                      <p:to>
                                        <p:strVal val="visible"/>
                                      </p:to>
                                    </p:set>
                                    <p:animEffect transition="in" filter="fade">
                                      <p:cBhvr>
                                        <p:cTn id="324" dur="500"/>
                                        <p:tgtEl>
                                          <p:spTgt spid="13"/>
                                        </p:tgtEl>
                                      </p:cBhvr>
                                    </p:animEffect>
                                  </p:childTnLst>
                                </p:cTn>
                              </p:par>
                            </p:childTnLst>
                          </p:cTn>
                        </p:par>
                        <p:par>
                          <p:cTn id="325" fill="hold">
                            <p:stCondLst>
                              <p:cond delay="14000"/>
                            </p:stCondLst>
                            <p:childTnLst>
                              <p:par>
                                <p:cTn id="326" presetID="10" presetClass="entr" presetSubtype="0" fill="hold" nodeType="afterEffect">
                                  <p:stCondLst>
                                    <p:cond delay="0"/>
                                  </p:stCondLst>
                                  <p:childTnLst>
                                    <p:set>
                                      <p:cBhvr>
                                        <p:cTn id="327" dur="1" fill="hold">
                                          <p:stCondLst>
                                            <p:cond delay="0"/>
                                          </p:stCondLst>
                                        </p:cTn>
                                        <p:tgtEl>
                                          <p:spTgt spid="67"/>
                                        </p:tgtEl>
                                        <p:attrNameLst>
                                          <p:attrName>style.visibility</p:attrName>
                                        </p:attrNameLst>
                                      </p:cBhvr>
                                      <p:to>
                                        <p:strVal val="visible"/>
                                      </p:to>
                                    </p:set>
                                    <p:animEffect transition="in" filter="fade">
                                      <p:cBhvr>
                                        <p:cTn id="328" dur="500"/>
                                        <p:tgtEl>
                                          <p:spTgt spid="67"/>
                                        </p:tgtEl>
                                      </p:cBhvr>
                                    </p:animEffect>
                                  </p:childTnLst>
                                </p:cTn>
                              </p:par>
                            </p:childTnLst>
                          </p:cTn>
                        </p:par>
                        <p:par>
                          <p:cTn id="329" fill="hold">
                            <p:stCondLst>
                              <p:cond delay="14500"/>
                            </p:stCondLst>
                            <p:childTnLst>
                              <p:par>
                                <p:cTn id="330" presetID="10" presetClass="entr" presetSubtype="0" fill="hold" nodeType="afterEffect">
                                  <p:stCondLst>
                                    <p:cond delay="0"/>
                                  </p:stCondLst>
                                  <p:childTnLst>
                                    <p:set>
                                      <p:cBhvr>
                                        <p:cTn id="331" dur="1" fill="hold">
                                          <p:stCondLst>
                                            <p:cond delay="0"/>
                                          </p:stCondLst>
                                        </p:cTn>
                                        <p:tgtEl>
                                          <p:spTgt spid="68"/>
                                        </p:tgtEl>
                                        <p:attrNameLst>
                                          <p:attrName>style.visibility</p:attrName>
                                        </p:attrNameLst>
                                      </p:cBhvr>
                                      <p:to>
                                        <p:strVal val="visible"/>
                                      </p:to>
                                    </p:set>
                                    <p:animEffect transition="in" filter="fade">
                                      <p:cBhvr>
                                        <p:cTn id="332" dur="500"/>
                                        <p:tgtEl>
                                          <p:spTgt spid="68"/>
                                        </p:tgtEl>
                                      </p:cBhvr>
                                    </p:animEffect>
                                  </p:childTnLst>
                                </p:cTn>
                              </p:par>
                            </p:childTnLst>
                          </p:cTn>
                        </p:par>
                        <p:par>
                          <p:cTn id="333" fill="hold">
                            <p:stCondLst>
                              <p:cond delay="15000"/>
                            </p:stCondLst>
                            <p:childTnLst>
                              <p:par>
                                <p:cTn id="334" presetID="26" presetClass="emph" presetSubtype="0" repeatCount="4000" fill="hold" nodeType="afterEffect">
                                  <p:stCondLst>
                                    <p:cond delay="0"/>
                                  </p:stCondLst>
                                  <p:endCondLst>
                                    <p:cond evt="onNext" delay="0">
                                      <p:tgtEl>
                                        <p:sldTgt/>
                                      </p:tgtEl>
                                    </p:cond>
                                  </p:endCondLst>
                                  <p:childTnLst>
                                    <p:animEffect transition="out" filter="fade">
                                      <p:cBhvr>
                                        <p:cTn id="335" dur="1000" tmFilter="0, 0; .2, .5; .8, .5; 1, 0"/>
                                        <p:tgtEl>
                                          <p:spTgt spid="68"/>
                                        </p:tgtEl>
                                      </p:cBhvr>
                                    </p:animEffect>
                                    <p:animScale>
                                      <p:cBhvr>
                                        <p:cTn id="336" dur="500" autoRev="1" fill="hold"/>
                                        <p:tgtEl>
                                          <p:spTgt spid="68"/>
                                        </p:tgtEl>
                                      </p:cBhvr>
                                      <p:by x="105000" y="105000"/>
                                    </p:animScale>
                                  </p:childTnLst>
                                </p:cTn>
                              </p:par>
                            </p:childTnLst>
                          </p:cTn>
                        </p:par>
                        <p:par>
                          <p:cTn id="337" fill="hold">
                            <p:stCondLst>
                              <p:cond delay="16000"/>
                            </p:stCondLst>
                            <p:childTnLst>
                              <p:par>
                                <p:cTn id="338" presetID="10" presetClass="exit" presetSubtype="0" fill="hold" nodeType="afterEffect">
                                  <p:stCondLst>
                                    <p:cond delay="0"/>
                                  </p:stCondLst>
                                  <p:childTnLst>
                                    <p:animEffect transition="out" filter="fade">
                                      <p:cBhvr>
                                        <p:cTn id="339" dur="500"/>
                                        <p:tgtEl>
                                          <p:spTgt spid="68"/>
                                        </p:tgtEl>
                                      </p:cBhvr>
                                    </p:animEffect>
                                    <p:set>
                                      <p:cBhvr>
                                        <p:cTn id="340"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4" grpId="0"/>
      <p:bldP spid="15" grpId="0"/>
      <p:bldP spid="16" grpId="0" animBg="1"/>
      <p:bldP spid="17" grpId="0" animBg="1"/>
      <p:bldP spid="21" grpId="0"/>
      <p:bldP spid="22" grpId="0"/>
      <p:bldP spid="23" grpId="0"/>
      <p:bldP spid="24" grpId="0"/>
      <p:bldP spid="25" grpId="0" animBg="1"/>
      <p:bldP spid="30" grpId="0" animBg="1"/>
      <p:bldP spid="35" grpId="0" animBg="1"/>
      <p:bldP spid="40" grpId="0" animBg="1"/>
      <p:bldP spid="45" grpId="0" animBg="1"/>
      <p:bldP spid="64" grpId="0"/>
      <p:bldP spid="69"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如何應</a:t>
            </a: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付</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企業內部人員的挑戰</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4" name="Table 3"/>
          <p:cNvGraphicFramePr>
            <a:graphicFrameLocks noGrp="1"/>
          </p:cNvGraphicFramePr>
          <p:nvPr/>
        </p:nvGraphicFramePr>
        <p:xfrm>
          <a:off x="320733" y="1284024"/>
          <a:ext cx="8564880" cy="4962463"/>
        </p:xfrm>
        <a:graphic>
          <a:graphicData uri="http://schemas.openxmlformats.org/drawingml/2006/table">
            <a:tbl>
              <a:tblPr firstRow="1" bandRow="1">
                <a:tableStyleId>{8799B23B-EC83-4686-B30A-512413B5E67A}</a:tableStyleId>
              </a:tblPr>
              <a:tblGrid>
                <a:gridCol w="4267200"/>
                <a:gridCol w="4297680"/>
              </a:tblGrid>
              <a:tr h="367409">
                <a:tc>
                  <a:txBody>
                    <a:bodyPr/>
                    <a:lstStyle/>
                    <a:p>
                      <a:pPr algn="ct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企業的挑戰</a:t>
                      </a:r>
                      <a:endParaRPr 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c>
                  <a:txBody>
                    <a:bodyPr/>
                    <a:lstStyle/>
                    <a:p>
                      <a:pPr algn="ctr"/>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如何解決</a:t>
                      </a:r>
                      <a:endParaRPr 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txBody>
                  <a:tcPr/>
                </a:tc>
              </a:tr>
              <a:tr h="989648">
                <a:tc>
                  <a:txBody>
                    <a:bodyPr/>
                    <a:lstStyle/>
                    <a:p>
                      <a:pPr marL="107950" indent="-107950" algn="l" defTabSz="914400" rtl="0" eaLnBrk="1" latinLnBrk="0" hangingPunct="1">
                        <a:lnSpc>
                          <a:spcPct val="90000"/>
                        </a:lnSpc>
                        <a:spcBef>
                          <a:spcPct val="30000"/>
                        </a:spcBef>
                        <a:buSzPct val="85000"/>
                        <a:buFont typeface="Arial" pitchFamily="34" charset="0"/>
                        <a:buChar char="•"/>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內容難以分類</a:t>
                      </a:r>
                      <a:endPar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c>
                  <a:txBody>
                    <a:bodyPr/>
                    <a:lstStyle/>
                    <a:p>
                      <a:pPr marL="0" indent="-107950" algn="l" defTabSz="914400" rtl="0" eaLnBrk="1" latinLnBrk="0" hangingPunct="1">
                        <a:lnSpc>
                          <a:spcPct val="90000"/>
                        </a:lnSpc>
                        <a:spcBef>
                          <a:spcPts val="300"/>
                        </a:spcBef>
                        <a:spcAft>
                          <a:spcPts val="300"/>
                        </a:spcAft>
                        <a:buSzPct val="85000"/>
                        <a:buFont typeface="Arial" pitchFamily="34" charset="0"/>
                        <a:buNone/>
                      </a:pP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文件內容生命週期容易維護</a:t>
                      </a:r>
                      <a:endParaRPr 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marL="182880"/>
                </a:tc>
              </a:tr>
              <a:tr h="791588">
                <a:tc>
                  <a:txBody>
                    <a:bodyPr/>
                    <a:lstStyle/>
                    <a:p>
                      <a:pPr marL="107950" indent="-107950" algn="l" defTabSz="914400" rtl="0" eaLnBrk="1" latinLnBrk="0" hangingPunct="1">
                        <a:lnSpc>
                          <a:spcPct val="90000"/>
                        </a:lnSpc>
                        <a:spcBef>
                          <a:spcPct val="30000"/>
                        </a:spcBef>
                        <a:buSzPct val="85000"/>
                        <a:buFont typeface="Arial" pitchFamily="34" charset="0"/>
                        <a:buChar char="•"/>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歸檔的紀錄難以維護</a:t>
                      </a:r>
                      <a:endPar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c>
                  <a:txBody>
                    <a:bodyPr/>
                    <a:lstStyle/>
                    <a:p>
                      <a:pPr marL="0" algn="l" defTabSz="914400" rtl="0" eaLnBrk="1" latinLnBrk="0" hangingPunct="1">
                        <a:lnSpc>
                          <a:spcPct val="90000"/>
                        </a:lnSpc>
                        <a:spcBef>
                          <a:spcPts val="300"/>
                        </a:spcBef>
                        <a:spcAft>
                          <a:spcPts val="300"/>
                        </a:spcAft>
                        <a:buSzPct val="85000"/>
                        <a:buFont typeface="Arial" pitchFamily="34" charset="0"/>
                        <a:buNone/>
                      </a:pP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集中式管理</a:t>
                      </a:r>
                      <a:endParaRPr 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marL="182880"/>
                </a:tc>
              </a:tr>
              <a:tr h="799706">
                <a:tc>
                  <a:txBody>
                    <a:bodyPr/>
                    <a:lstStyle/>
                    <a:p>
                      <a:pPr marL="107950" indent="-107950" algn="l" defTabSz="914400" rtl="0" eaLnBrk="1" latinLnBrk="0" hangingPunct="1">
                        <a:lnSpc>
                          <a:spcPct val="90000"/>
                        </a:lnSpc>
                        <a:spcBef>
                          <a:spcPct val="30000"/>
                        </a:spcBef>
                        <a:buSzPct val="85000"/>
                        <a:buFont typeface="Arial" pitchFamily="34" charset="0"/>
                        <a:buChar char="•"/>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需要耗費時間去機核相關規檔文件</a:t>
                      </a:r>
                      <a:endPar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c>
                  <a:txBody>
                    <a:bodyPr/>
                    <a:lstStyle/>
                    <a:p>
                      <a:pPr marL="0" algn="l" defTabSz="914400" rtl="0" eaLnBrk="1" latinLnBrk="0" hangingPunct="1">
                        <a:lnSpc>
                          <a:spcPct val="90000"/>
                        </a:lnSpc>
                        <a:spcBef>
                          <a:spcPts val="300"/>
                        </a:spcBef>
                        <a:spcAft>
                          <a:spcPts val="0"/>
                        </a:spcAft>
                        <a:buSzPct val="85000"/>
                        <a:buFont typeface="Arial" pitchFamily="34" charset="0"/>
                        <a:buNone/>
                      </a:pP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稽核追蹤文件之變更</a:t>
                      </a:r>
                      <a:endParaRPr 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marL="182880"/>
                </a:tc>
              </a:tr>
              <a:tr h="997527">
                <a:tc>
                  <a:txBody>
                    <a:bodyPr/>
                    <a:lstStyle/>
                    <a:p>
                      <a:pPr marL="107950" indent="-107950" algn="l" defTabSz="914400" rtl="0" eaLnBrk="1" latinLnBrk="0" hangingPunct="1">
                        <a:lnSpc>
                          <a:spcPct val="90000"/>
                        </a:lnSpc>
                        <a:spcBef>
                          <a:spcPct val="30000"/>
                        </a:spcBef>
                        <a:buSzPct val="85000"/>
                        <a:buFont typeface="Arial" pitchFamily="34" charset="0"/>
                        <a:buChar char="•"/>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文件常被放錯位置而難以尋找</a:t>
                      </a:r>
                      <a:r>
                        <a:rPr 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en-US" sz="2000" b="1" kern="1200" dirty="0" smtClean="0">
                        <a:solidFill>
                          <a:srgbClr val="4D4D4D"/>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a:tc>
                <a:tc>
                  <a:txBody>
                    <a:bodyPr/>
                    <a:lstStyle/>
                    <a:p>
                      <a:pPr marL="0" algn="l" defTabSz="914400" rtl="0" eaLnBrk="1" latinLnBrk="0" hangingPunct="1">
                        <a:lnSpc>
                          <a:spcPct val="90000"/>
                        </a:lnSpc>
                        <a:spcBef>
                          <a:spcPts val="300"/>
                        </a:spcBef>
                        <a:spcAft>
                          <a:spcPts val="0"/>
                        </a:spcAft>
                        <a:buSzPct val="85000"/>
                        <a:buFont typeface="Arial" pitchFamily="34" charset="0"/>
                        <a:buNone/>
                      </a:pP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快速準確搜尋到紀錄中心內所有相關文件</a:t>
                      </a:r>
                      <a:endParaRPr 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marL="182880"/>
                </a:tc>
              </a:tr>
              <a:tr h="865834">
                <a:tc>
                  <a:txBody>
                    <a:bodyPr/>
                    <a:lstStyle/>
                    <a:p>
                      <a:pPr marL="107950" indent="-107950" algn="l" defTabSz="914400" rtl="0" eaLnBrk="1" latinLnBrk="0" hangingPunct="1">
                        <a:lnSpc>
                          <a:spcPct val="90000"/>
                        </a:lnSpc>
                        <a:spcBef>
                          <a:spcPct val="30000"/>
                        </a:spcBef>
                        <a:buSzPct val="85000"/>
                        <a:buFont typeface="Arial" pitchFamily="34" charset="0"/>
                        <a:buChar char="•"/>
                      </a:pPr>
                      <a:r>
                        <a:rPr lang="zh-TW" altLang="en-US" sz="2000" b="1" kern="1200" dirty="0" smtClean="0">
                          <a:effectLst>
                            <a:outerShdw blurRad="38100" dist="38100" dir="2700000" algn="tl">
                              <a:srgbClr val="000000">
                                <a:alpha val="43137"/>
                              </a:srgbClr>
                            </a:outerShdw>
                          </a:effectLst>
                          <a:latin typeface="微軟正黑體" pitchFamily="34" charset="-120"/>
                          <a:ea typeface="微軟正黑體" pitchFamily="34" charset="-120"/>
                        </a:rPr>
                        <a:t>難以控管未認證之存取行為</a:t>
                      </a:r>
                      <a:endParaRPr lang="en-US" altLang="zh-TW" sz="2000" b="1" kern="1200" dirty="0" smtClean="0">
                        <a:effectLst>
                          <a:outerShdw blurRad="38100" dist="38100" dir="2700000" algn="tl">
                            <a:srgbClr val="000000">
                              <a:alpha val="43137"/>
                            </a:srgbClr>
                          </a:outerShdw>
                        </a:effectLst>
                        <a:latin typeface="微軟正黑體" pitchFamily="34" charset="-120"/>
                        <a:ea typeface="微軟正黑體" pitchFamily="34" charset="-120"/>
                      </a:endParaRPr>
                    </a:p>
                  </a:txBody>
                  <a:tcPr/>
                </a:tc>
                <a:tc>
                  <a:txBody>
                    <a:bodyPr/>
                    <a:lstStyle/>
                    <a:p>
                      <a:pPr marL="0" algn="l" defTabSz="914400" rtl="0" eaLnBrk="1" latinLnBrk="0" hangingPunct="1">
                        <a:lnSpc>
                          <a:spcPct val="90000"/>
                        </a:lnSpc>
                        <a:spcBef>
                          <a:spcPts val="300"/>
                        </a:spcBef>
                        <a:spcAft>
                          <a:spcPts val="0"/>
                        </a:spcAft>
                        <a:buSzPct val="85000"/>
                        <a:buFont typeface="Arial" pitchFamily="34" charset="0"/>
                        <a:buNone/>
                      </a:pPr>
                      <a:r>
                        <a:rPr lang="zh-TW" alt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rPr>
                        <a:t>嚴謹的權限控管與即時的文件監控</a:t>
                      </a:r>
                      <a:endParaRPr lang="en-US" sz="2000" b="1" kern="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txBody>
                  <a:tcPr marL="182880"/>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2873"/>
            <a:ext cx="9144000" cy="1470025"/>
          </a:xfrm>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紀錄歸檔中心功能展示</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Picture 2" descr="3-01524_Demo_ORNGtemplate"/>
          <p:cNvPicPr>
            <a:picLocks noChangeAspect="1" noChangeArrowheads="1"/>
          </p:cNvPicPr>
          <p:nvPr/>
        </p:nvPicPr>
        <p:blipFill>
          <a:blip r:embed="rId2"/>
          <a:srcRect/>
          <a:stretch>
            <a:fillRect/>
          </a:stretch>
        </p:blipFill>
        <p:spPr bwMode="black">
          <a:xfrm>
            <a:off x="5459088" y="4747955"/>
            <a:ext cx="2572603" cy="8885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5456"/>
            <a:ext cx="9144000" cy="899886"/>
          </a:xfrm>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紀錄中心的企業應用</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endParaRPr lang="zh-TW"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紀錄中心的企業應用</a:t>
            </a:r>
            <a:endParaRPr lang="zh-TW" altLang="en-US" dirty="0"/>
          </a:p>
        </p:txBody>
      </p:sp>
      <p:sp>
        <p:nvSpPr>
          <p:cNvPr id="3" name="Subtitle 2"/>
          <p:cNvSpPr>
            <a:spLocks noGrp="1"/>
          </p:cNvSpPr>
          <p:nvPr>
            <p:ph type="subTitle" idx="1"/>
          </p:nvPr>
        </p:nvSpPr>
        <p:spPr/>
        <p:txBody>
          <a:bodyPr/>
          <a:lstStyle/>
          <a:p>
            <a:pPr algn="ctr"/>
            <a:r>
              <a:rPr lang="zh-TW" altLang="en-US" dirty="0" smtClean="0"/>
              <a:t>網</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站容量的控管</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主要網站容量的控管</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Rectangle 4"/>
          <p:cNvSpPr/>
          <p:nvPr/>
        </p:nvSpPr>
        <p:spPr bwMode="auto">
          <a:xfrm>
            <a:off x="0" y="928670"/>
            <a:ext cx="9144000" cy="5929330"/>
          </a:xfrm>
          <a:prstGeom prst="rect">
            <a:avLst/>
          </a:prstGeom>
          <a:solidFill>
            <a:schemeClr val="tx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GB" sz="2300" dirty="0">
              <a:solidFill>
                <a:srgbClr val="FFFFFF"/>
              </a:solidFill>
              <a:effectLst>
                <a:outerShdw blurRad="38100" dist="38100" dir="2700000" algn="tl">
                  <a:srgbClr val="000000">
                    <a:alpha val="43137"/>
                  </a:srgbClr>
                </a:outerShdw>
              </a:effectLst>
            </a:endParaRPr>
          </a:p>
        </p:txBody>
      </p:sp>
      <p:pic>
        <p:nvPicPr>
          <p:cNvPr id="6" name="Picture 5" descr="Picture0002.png"/>
          <p:cNvPicPr>
            <a:picLocks noChangeAspect="1"/>
          </p:cNvPicPr>
          <p:nvPr/>
        </p:nvPicPr>
        <p:blipFill>
          <a:blip r:embed="rId2"/>
          <a:stretch>
            <a:fillRect/>
          </a:stretch>
        </p:blipFill>
        <p:spPr>
          <a:xfrm>
            <a:off x="585720" y="1683539"/>
            <a:ext cx="7947675" cy="463297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紀錄中心的企業應用</a:t>
            </a:r>
            <a:endParaRPr lang="zh-TW" altLang="en-US" dirty="0"/>
          </a:p>
        </p:txBody>
      </p:sp>
      <p:sp>
        <p:nvSpPr>
          <p:cNvPr id="3" name="Subtitle 2"/>
          <p:cNvSpPr>
            <a:spLocks noGrp="1"/>
          </p:cNvSpPr>
          <p:nvPr>
            <p:ph type="subTitle" idx="1"/>
          </p:nvPr>
        </p:nvSpPr>
        <p:spPr/>
        <p:txBody>
          <a:bodyPr/>
          <a:lstStyle/>
          <a:p>
            <a:pPr algn="ctr"/>
            <a:r>
              <a:rPr lang="zh-TW" altLang="en-US" b="1" dirty="0" smtClean="0">
                <a:effectLst>
                  <a:outerShdw blurRad="38100" dist="38100" dir="2700000" algn="tl">
                    <a:srgbClr val="000000">
                      <a:alpha val="43137"/>
                    </a:srgbClr>
                  </a:outerShdw>
                </a:effectLst>
              </a:rPr>
              <a:t>使用 </a:t>
            </a:r>
            <a:r>
              <a:rPr lang="en-US" altLang="zh-TW" b="1" dirty="0" smtClean="0">
                <a:effectLst>
                  <a:outerShdw blurRad="38100" dist="38100" dir="2700000" algn="tl">
                    <a:srgbClr val="000000">
                      <a:alpha val="43137"/>
                    </a:srgbClr>
                  </a:outerShdw>
                </a:effectLst>
              </a:rPr>
              <a:t>MOSS </a:t>
            </a:r>
            <a:r>
              <a:rPr lang="zh-TW" altLang="en-US" b="1" dirty="0" smtClean="0">
                <a:effectLst>
                  <a:outerShdw blurRad="38100" dist="38100" dir="2700000" algn="tl">
                    <a:srgbClr val="000000">
                      <a:alpha val="43137"/>
                    </a:srgbClr>
                  </a:outerShdw>
                </a:effectLst>
              </a:rPr>
              <a:t>管控企業內部郵件</a:t>
            </a:r>
            <a:endParaRPr lang="zh-TW" altLang="en-US"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sz="4400" dirty="0" smtClean="0">
                <a:effectLst>
                  <a:outerShdw blurRad="38100" dist="38100" dir="2700000" algn="tl">
                    <a:srgbClr val="000000">
                      <a:alpha val="43137"/>
                    </a:srgbClr>
                  </a:outerShdw>
                </a:effectLst>
                <a:latin typeface="微軟正黑體" pitchFamily="34" charset="-120"/>
                <a:ea typeface="微軟正黑體" pitchFamily="34" charset="-120"/>
              </a:rPr>
              <a:t>使用 </a:t>
            </a:r>
            <a:r>
              <a:rPr altLang="zh-TW" sz="4400" smtClean="0">
                <a:effectLst>
                  <a:outerShdw blurRad="38100" dist="38100" dir="2700000" algn="tl">
                    <a:srgbClr val="000000">
                      <a:alpha val="43137"/>
                    </a:srgbClr>
                  </a:outerShdw>
                </a:effectLst>
                <a:latin typeface="微軟正黑體" pitchFamily="34" charset="-120"/>
                <a:ea typeface="微軟正黑體" pitchFamily="34" charset="-120"/>
              </a:rPr>
              <a:t>MOSS </a:t>
            </a:r>
            <a:r>
              <a:rPr lang="zh-TW" altLang="en-US" sz="4400" dirty="0" smtClean="0">
                <a:effectLst>
                  <a:outerShdw blurRad="38100" dist="38100" dir="2700000" algn="tl">
                    <a:srgbClr val="000000">
                      <a:alpha val="43137"/>
                    </a:srgbClr>
                  </a:outerShdw>
                </a:effectLst>
                <a:latin typeface="微軟正黑體" pitchFamily="34" charset="-120"/>
                <a:ea typeface="微軟正黑體" pitchFamily="34" charset="-120"/>
              </a:rPr>
              <a:t>管控企業內部郵件</a:t>
            </a:r>
            <a:endParaRPr lang="zh-TW" altLang="en-US" sz="44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使用範圍</a:t>
            </a:r>
            <a:r>
              <a:rPr altLang="zh-TW" sz="2400" b="1"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sz="2400" b="1" smtClean="0">
                <a:effectLst>
                  <a:outerShdw blurRad="38100" dist="38100" dir="2700000" algn="tl">
                    <a:srgbClr val="000000">
                      <a:alpha val="43137"/>
                    </a:srgbClr>
                  </a:outerShdw>
                </a:effectLst>
                <a:latin typeface="微軟正黑體" pitchFamily="34" charset="-120"/>
                <a:ea typeface="微軟正黑體" pitchFamily="34" charset="-120"/>
              </a:rPr>
              <a:t>EPF's or Managed Folders in Exchange 2007)</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819781"/>
          </a:xfrm>
        </p:spPr>
        <p:txBody>
          <a:bodyPr/>
          <a:lstStyle/>
          <a:p>
            <a:r>
              <a:rPr lang="en-US" altLang="zh-TW" dirty="0" smtClean="0"/>
              <a:t>Email</a:t>
            </a:r>
            <a:r>
              <a:rPr lang="zh-TW" altLang="en-US" dirty="0" smtClean="0"/>
              <a:t> </a:t>
            </a:r>
            <a:r>
              <a:rPr lang="en-US" altLang="zh-TW" dirty="0" smtClean="0"/>
              <a:t>Collaboration</a:t>
            </a:r>
          </a:p>
          <a:p>
            <a:pPr lvl="1"/>
            <a:r>
              <a:rPr lang="zh-TW" altLang="en-US" dirty="0" smtClean="0"/>
              <a:t>專案成員或部門人員常會在專案執行過程中或是日常生活中進行郵件的專案文件的傳遞及相關文件訊息的分享</a:t>
            </a:r>
            <a:endParaRPr lang="en-US" altLang="zh-TW" dirty="0" smtClean="0"/>
          </a:p>
          <a:p>
            <a:r>
              <a:rPr lang="en-US" altLang="zh-TW" dirty="0" smtClean="0"/>
              <a:t>Email</a:t>
            </a:r>
            <a:r>
              <a:rPr lang="zh-TW" altLang="en-US" dirty="0" smtClean="0"/>
              <a:t> </a:t>
            </a:r>
            <a:r>
              <a:rPr lang="en-US" altLang="zh-TW" dirty="0" smtClean="0"/>
              <a:t>Retention</a:t>
            </a:r>
          </a:p>
          <a:p>
            <a:pPr lvl="1"/>
            <a:r>
              <a:rPr lang="zh-TW" altLang="en-US" dirty="0" smtClean="0"/>
              <a:t>藉由紀錄中心來進行郵件或郵件附檔的儲存與稽核</a:t>
            </a:r>
            <a:endParaRPr lang="en-US" altLang="zh-TW" dirty="0" smtClean="0"/>
          </a:p>
          <a:p>
            <a:pPr lvl="1"/>
            <a:r>
              <a:rPr lang="zh-TW" altLang="en-US" dirty="0" smtClean="0"/>
              <a:t>利用現有的搜尋機制進行郵件或郵件附檔的準確性搜尋</a:t>
            </a:r>
            <a:endParaRPr lang="en-US" altLang="zh-TW" dirty="0" smtClean="0"/>
          </a:p>
          <a:p>
            <a:pPr lvl="1"/>
            <a:r>
              <a:rPr lang="zh-TW" altLang="en-US" dirty="0" smtClean="0"/>
              <a:t>甚至在不違法的情況下可針對部分郵件進行刪除</a:t>
            </a:r>
            <a:r>
              <a:rPr lang="zh-TW" altLang="en-US" dirty="0"/>
              <a:t>來增</a:t>
            </a:r>
            <a:r>
              <a:rPr lang="zh-TW" altLang="en-US" dirty="0" smtClean="0"/>
              <a:t>加磁碟使用量</a:t>
            </a:r>
            <a:endParaRPr lang="en-US" altLang="zh-TW"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5456"/>
            <a:ext cx="9144000" cy="899886"/>
          </a:xfrm>
        </p:spPr>
        <p:txBody>
          <a:bodyPr/>
          <a:lstStyle/>
          <a:p>
            <a:pPr algn="ctr"/>
            <a:r>
              <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 的文件生命週期管理</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endParaRPr lang="zh-TW"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為何紀錄中心適用於郵件管理</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302716"/>
          </a:xfrm>
        </p:spPr>
        <p:txBody>
          <a:bodyPr/>
          <a:lstStyle/>
          <a:p>
            <a:r>
              <a:rPr lang="zh-TW" altLang="en-US" dirty="0" smtClean="0"/>
              <a:t>簡易的文件資料夾管理</a:t>
            </a:r>
            <a:endParaRPr lang="en-US" altLang="zh-TW" dirty="0" smtClean="0"/>
          </a:p>
          <a:p>
            <a:pPr lvl="1"/>
            <a:r>
              <a:rPr lang="zh-TW" altLang="en-US" dirty="0" smtClean="0"/>
              <a:t>建立</a:t>
            </a:r>
            <a:endParaRPr lang="en-US" altLang="zh-TW" dirty="0" smtClean="0"/>
          </a:p>
          <a:p>
            <a:pPr lvl="1"/>
            <a:r>
              <a:rPr lang="zh-TW" altLang="en-US" dirty="0" smtClean="0"/>
              <a:t>權限設定</a:t>
            </a:r>
            <a:endParaRPr lang="en-US" altLang="zh-TW" dirty="0" smtClean="0"/>
          </a:p>
          <a:p>
            <a:pPr lvl="1"/>
            <a:r>
              <a:rPr lang="zh-TW" altLang="en-US" dirty="0" smtClean="0"/>
              <a:t>維護</a:t>
            </a:r>
            <a:endParaRPr lang="en-US" altLang="zh-TW" dirty="0" smtClean="0"/>
          </a:p>
          <a:p>
            <a:pPr lvl="1"/>
            <a:r>
              <a:rPr lang="zh-TW" altLang="en-US" dirty="0" smtClean="0"/>
              <a:t>刪除</a:t>
            </a:r>
            <a:endParaRPr lang="en-US" altLang="zh-TW" dirty="0" smtClean="0"/>
          </a:p>
          <a:p>
            <a:r>
              <a:rPr lang="en-US" altLang="zh-TW" dirty="0" smtClean="0"/>
              <a:t>MOSS</a:t>
            </a:r>
            <a:r>
              <a:rPr lang="zh-TW" altLang="en-US" dirty="0" smtClean="0"/>
              <a:t> 內容類型的操作與管理</a:t>
            </a:r>
            <a:endParaRPr lang="en-US" altLang="zh-TW" dirty="0" smtClean="0"/>
          </a:p>
          <a:p>
            <a:pPr lvl="1"/>
            <a:r>
              <a:rPr lang="zh-TW" altLang="en-US" dirty="0" smtClean="0"/>
              <a:t>郵件歸檔時的路由依據</a:t>
            </a:r>
            <a:endParaRPr lang="en-US" altLang="zh-TW" dirty="0" smtClean="0"/>
          </a:p>
          <a:p>
            <a:pPr lvl="1"/>
            <a:r>
              <a:rPr lang="zh-TW" altLang="en-US" dirty="0" smtClean="0"/>
              <a:t>郵件自動刪除之依據</a:t>
            </a:r>
            <a:endParaRPr lang="en-US" altLang="zh-TW" dirty="0" smtClean="0"/>
          </a:p>
          <a:p>
            <a:pPr lvl="1"/>
            <a:r>
              <a:rPr lang="zh-TW" altLang="en-US" dirty="0" smtClean="0"/>
              <a:t>其他產品郵件的收集與歸檔</a:t>
            </a:r>
            <a:endParaRPr lang="zh-TW"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sz="4400" dirty="0" smtClean="0">
                <a:effectLst>
                  <a:outerShdw blurRad="38100" dist="38100" dir="2700000" algn="tl">
                    <a:srgbClr val="000000">
                      <a:alpha val="43137"/>
                    </a:srgbClr>
                  </a:outerShdw>
                </a:effectLst>
                <a:latin typeface="微軟正黑體" pitchFamily="34" charset="-120"/>
                <a:ea typeface="微軟正黑體" pitchFamily="34" charset="-120"/>
              </a:rPr>
              <a:t>使用 </a:t>
            </a:r>
            <a:r>
              <a:rPr altLang="zh-TW" sz="4400" smtClean="0">
                <a:effectLst>
                  <a:outerShdw blurRad="38100" dist="38100" dir="2700000" algn="tl">
                    <a:srgbClr val="000000">
                      <a:alpha val="43137"/>
                    </a:srgbClr>
                  </a:outerShdw>
                </a:effectLst>
                <a:latin typeface="微軟正黑體" pitchFamily="34" charset="-120"/>
                <a:ea typeface="微軟正黑體" pitchFamily="34" charset="-120"/>
              </a:rPr>
              <a:t>MOSS </a:t>
            </a:r>
            <a:r>
              <a:rPr lang="zh-TW" altLang="en-US" sz="4400" dirty="0" smtClean="0">
                <a:effectLst>
                  <a:outerShdw blurRad="38100" dist="38100" dir="2700000" algn="tl">
                    <a:srgbClr val="000000">
                      <a:alpha val="43137"/>
                    </a:srgbClr>
                  </a:outerShdw>
                </a:effectLst>
                <a:latin typeface="微軟正黑體" pitchFamily="34" charset="-120"/>
                <a:ea typeface="微軟正黑體" pitchFamily="34" charset="-120"/>
              </a:rPr>
              <a:t>管控企業內部郵件</a:t>
            </a:r>
            <a:endParaRPr lang="zh-TW" altLang="en-US" sz="44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管控內部郵件成功關鍵</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好的郵件管理平台需具備：</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43198"/>
          </a:xfrm>
        </p:spPr>
        <p:txBody>
          <a:bodyPr/>
          <a:lstStyle/>
          <a:p>
            <a:endParaRPr lang="en-US" altLang="zh-TW" dirty="0" smtClean="0"/>
          </a:p>
        </p:txBody>
      </p:sp>
      <p:graphicFrame>
        <p:nvGraphicFramePr>
          <p:cNvPr id="4" name="Diagram 3"/>
          <p:cNvGraphicFramePr/>
          <p:nvPr/>
        </p:nvGraphicFramePr>
        <p:xfrm>
          <a:off x="381000" y="1397000"/>
          <a:ext cx="8382000" cy="509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A349654-9B14-44F4-9A5B-519959B656D3}"/>
                                            </p:graphicEl>
                                          </p:spTgt>
                                        </p:tgtEl>
                                        <p:attrNameLst>
                                          <p:attrName>style.visibility</p:attrName>
                                        </p:attrNameLst>
                                      </p:cBhvr>
                                      <p:to>
                                        <p:strVal val="visible"/>
                                      </p:to>
                                    </p:set>
                                    <p:animEffect transition="in" filter="fade">
                                      <p:cBhvr>
                                        <p:cTn id="7" dur="2000"/>
                                        <p:tgtEl>
                                          <p:spTgt spid="4">
                                            <p:graphicEl>
                                              <a:dgm id="{2A349654-9B14-44F4-9A5B-519959B656D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3340BF9-FFE9-4B22-BE66-EB468E8C8267}"/>
                                            </p:graphicEl>
                                          </p:spTgt>
                                        </p:tgtEl>
                                        <p:attrNameLst>
                                          <p:attrName>style.visibility</p:attrName>
                                        </p:attrNameLst>
                                      </p:cBhvr>
                                      <p:to>
                                        <p:strVal val="visible"/>
                                      </p:to>
                                    </p:set>
                                    <p:animEffect transition="in" filter="fade">
                                      <p:cBhvr>
                                        <p:cTn id="10" dur="2000"/>
                                        <p:tgtEl>
                                          <p:spTgt spid="4">
                                            <p:graphicEl>
                                              <a:dgm id="{C3340BF9-FFE9-4B22-BE66-EB468E8C826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0DACB747-8F4F-41FB-86CC-70AA71B357B2}"/>
                                            </p:graphicEl>
                                          </p:spTgt>
                                        </p:tgtEl>
                                        <p:attrNameLst>
                                          <p:attrName>style.visibility</p:attrName>
                                        </p:attrNameLst>
                                      </p:cBhvr>
                                      <p:to>
                                        <p:strVal val="visible"/>
                                      </p:to>
                                    </p:set>
                                    <p:animEffect transition="in" filter="fade">
                                      <p:cBhvr>
                                        <p:cTn id="13" dur="2000"/>
                                        <p:tgtEl>
                                          <p:spTgt spid="4">
                                            <p:graphicEl>
                                              <a:dgm id="{0DACB747-8F4F-41FB-86CC-70AA71B357B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6D31BC8C-4B12-4E29-974E-2830EFD23FA0}"/>
                                            </p:graphicEl>
                                          </p:spTgt>
                                        </p:tgtEl>
                                        <p:attrNameLst>
                                          <p:attrName>style.visibility</p:attrName>
                                        </p:attrNameLst>
                                      </p:cBhvr>
                                      <p:to>
                                        <p:strVal val="visible"/>
                                      </p:to>
                                    </p:set>
                                    <p:animEffect transition="in" filter="fade">
                                      <p:cBhvr>
                                        <p:cTn id="18" dur="2000"/>
                                        <p:tgtEl>
                                          <p:spTgt spid="4">
                                            <p:graphicEl>
                                              <a:dgm id="{6D31BC8C-4B12-4E29-974E-2830EFD23FA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B07D3DC1-5131-42C7-8861-2390E8930639}"/>
                                            </p:graphicEl>
                                          </p:spTgt>
                                        </p:tgtEl>
                                        <p:attrNameLst>
                                          <p:attrName>style.visibility</p:attrName>
                                        </p:attrNameLst>
                                      </p:cBhvr>
                                      <p:to>
                                        <p:strVal val="visible"/>
                                      </p:to>
                                    </p:set>
                                    <p:animEffect transition="in" filter="fade">
                                      <p:cBhvr>
                                        <p:cTn id="23" dur="2000"/>
                                        <p:tgtEl>
                                          <p:spTgt spid="4">
                                            <p:graphicEl>
                                              <a:dgm id="{B07D3DC1-5131-42C7-8861-2390E8930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88E128B-814E-4F9F-9731-9F6C9F04DE89}"/>
                                            </p:graphicEl>
                                          </p:spTgt>
                                        </p:tgtEl>
                                        <p:attrNameLst>
                                          <p:attrName>style.visibility</p:attrName>
                                        </p:attrNameLst>
                                      </p:cBhvr>
                                      <p:to>
                                        <p:strVal val="visible"/>
                                      </p:to>
                                    </p:set>
                                    <p:animEffect transition="in" filter="fade">
                                      <p:cBhvr>
                                        <p:cTn id="28" dur="2000"/>
                                        <p:tgtEl>
                                          <p:spTgt spid="4">
                                            <p:graphicEl>
                                              <a:dgm id="{F88E128B-814E-4F9F-9731-9F6C9F04DE8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187B0DE1-4B2E-4BBD-9656-7ABC773E997A}"/>
                                            </p:graphicEl>
                                          </p:spTgt>
                                        </p:tgtEl>
                                        <p:attrNameLst>
                                          <p:attrName>style.visibility</p:attrName>
                                        </p:attrNameLst>
                                      </p:cBhvr>
                                      <p:to>
                                        <p:strVal val="visible"/>
                                      </p:to>
                                    </p:set>
                                    <p:animEffect transition="in" filter="fade">
                                      <p:cBhvr>
                                        <p:cTn id="33" dur="2000"/>
                                        <p:tgtEl>
                                          <p:spTgt spid="4">
                                            <p:graphicEl>
                                              <a:dgm id="{187B0DE1-4B2E-4BBD-9656-7ABC773E99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Basic</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But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Hope</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Then</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sz="2800" b="1" smtClean="0">
                <a:effectLst>
                  <a:outerShdw blurRad="38100" dist="38100" dir="2700000" algn="tl">
                    <a:srgbClr val="000000">
                      <a:alpha val="43137"/>
                    </a:srgbClr>
                  </a:outerShdw>
                </a:effectLst>
                <a:latin typeface="微軟正黑體" pitchFamily="34" charset="-120"/>
                <a:ea typeface="微軟正黑體" pitchFamily="34" charset="-120"/>
              </a:rPr>
              <a:t>#1</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4524315"/>
          </a:xfrm>
        </p:spPr>
        <p:txBody>
          <a:bodyPr/>
          <a:lstStyle/>
          <a:p>
            <a:r>
              <a:rPr lang="zh-TW" altLang="en-US" dirty="0" smtClean="0"/>
              <a:t>基本的郵件管理功能要能夠透過 </a:t>
            </a:r>
            <a:r>
              <a:rPr lang="en-US" altLang="zh-TW" dirty="0" smtClean="0"/>
              <a:t>Outlook </a:t>
            </a:r>
            <a:r>
              <a:rPr lang="zh-TW" altLang="en-US" dirty="0" smtClean="0"/>
              <a:t>來搬移郵件檔案與附檔 </a:t>
            </a:r>
            <a:r>
              <a:rPr lang="en-US" altLang="zh-TW" dirty="0" smtClean="0"/>
              <a:t>(</a:t>
            </a:r>
            <a:r>
              <a:rPr lang="zh-TW" altLang="en-US" dirty="0" smtClean="0"/>
              <a:t> </a:t>
            </a:r>
            <a:r>
              <a:rPr lang="en-US" altLang="zh-TW" dirty="0" smtClean="0"/>
              <a:t>.</a:t>
            </a:r>
            <a:r>
              <a:rPr lang="en-US" altLang="zh-TW" dirty="0" err="1" smtClean="0"/>
              <a:t>msg</a:t>
            </a:r>
            <a:r>
              <a:rPr lang="zh-TW" altLang="en-US" dirty="0" smtClean="0"/>
              <a:t> </a:t>
            </a:r>
            <a:r>
              <a:rPr lang="en-US" altLang="zh-TW" dirty="0" smtClean="0"/>
              <a:t>)</a:t>
            </a:r>
            <a:r>
              <a:rPr lang="zh-TW" altLang="en-US" dirty="0" smtClean="0"/>
              <a:t> 至受管理的郵件儲存環境</a:t>
            </a:r>
            <a:endParaRPr lang="en-US" altLang="zh-TW" dirty="0" smtClean="0"/>
          </a:p>
          <a:p>
            <a:r>
              <a:rPr lang="en-US" altLang="zh-TW" dirty="0" smtClean="0"/>
              <a:t>But</a:t>
            </a:r>
            <a:r>
              <a:rPr lang="zh-TW" altLang="en-US" dirty="0" smtClean="0"/>
              <a:t> </a:t>
            </a:r>
            <a:r>
              <a:rPr lang="en-US" altLang="zh-TW" dirty="0" smtClean="0"/>
              <a:t>…</a:t>
            </a:r>
          </a:p>
          <a:p>
            <a:pPr lvl="1"/>
            <a:r>
              <a:rPr lang="en-US" altLang="zh-TW" dirty="0" smtClean="0"/>
              <a:t>MOSS</a:t>
            </a:r>
            <a:r>
              <a:rPr lang="zh-TW" altLang="en-US" dirty="0" smtClean="0"/>
              <a:t> 文件庫雖然提供了接收郵件的功能卻把郵件附加檔與郵件內容 </a:t>
            </a:r>
            <a:r>
              <a:rPr lang="en-US" altLang="zh-TW" dirty="0" smtClean="0"/>
              <a:t>(</a:t>
            </a:r>
            <a:r>
              <a:rPr lang="zh-TW" altLang="en-US" dirty="0" smtClean="0"/>
              <a:t> </a:t>
            </a:r>
            <a:r>
              <a:rPr lang="en-US" altLang="zh-TW" dirty="0" smtClean="0"/>
              <a:t>.</a:t>
            </a:r>
            <a:r>
              <a:rPr lang="en-US" altLang="zh-TW" dirty="0" err="1" smtClean="0"/>
              <a:t>eml</a:t>
            </a:r>
            <a:r>
              <a:rPr lang="zh-TW" altLang="en-US" dirty="0" smtClean="0"/>
              <a:t> </a:t>
            </a:r>
            <a:r>
              <a:rPr lang="en-US" altLang="zh-TW" dirty="0" smtClean="0"/>
              <a:t>)</a:t>
            </a:r>
            <a:r>
              <a:rPr lang="zh-TW" altLang="en-US" dirty="0" smtClean="0"/>
              <a:t> 分開儲存</a:t>
            </a:r>
            <a:endParaRPr lang="en-US" altLang="zh-TW" dirty="0" smtClean="0"/>
          </a:p>
          <a:p>
            <a:r>
              <a:rPr lang="zh-TW" altLang="en-US" dirty="0" smtClean="0"/>
              <a:t>所以我們希望</a:t>
            </a:r>
            <a:endParaRPr lang="en-US" altLang="zh-TW" dirty="0" smtClean="0"/>
          </a:p>
          <a:p>
            <a:pPr lvl="1"/>
            <a:r>
              <a:rPr lang="zh-TW" altLang="en-US" dirty="0" smtClean="0"/>
              <a:t>先以手動拖拉的方式來搬移檔案至 </a:t>
            </a:r>
            <a:r>
              <a:rPr lang="en-US" altLang="zh-TW" dirty="0" smtClean="0"/>
              <a:t>Outlook</a:t>
            </a:r>
            <a:r>
              <a:rPr lang="zh-TW" altLang="en-US" dirty="0" smtClean="0"/>
              <a:t> 的資料夾中或依照我們所設定的 </a:t>
            </a:r>
            <a:r>
              <a:rPr lang="en-US" altLang="zh-TW" dirty="0" smtClean="0"/>
              <a:t>Outlook Rule </a:t>
            </a:r>
            <a:r>
              <a:rPr lang="zh-TW" altLang="en-US" dirty="0" smtClean="0"/>
              <a:t>自動的將檔案搬移至我們的 </a:t>
            </a:r>
            <a:r>
              <a:rPr lang="en-US" altLang="zh-TW" dirty="0" smtClean="0"/>
              <a:t>Outlook</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Basic</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But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Hope</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Then</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r>
              <a:rPr altLang="zh-TW" sz="2800" b="1" smtClean="0">
                <a:effectLst>
                  <a:outerShdw blurRad="38100" dist="38100" dir="2700000" algn="tl">
                    <a:srgbClr val="000000">
                      <a:alpha val="43137"/>
                    </a:srgbClr>
                  </a:outerShdw>
                </a:effectLst>
                <a:latin typeface="微軟正黑體" pitchFamily="34" charset="-120"/>
                <a:ea typeface="微軟正黑體" pitchFamily="34" charset="-120"/>
              </a:rPr>
              <a:t>#2</a:t>
            </a: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886397"/>
          </a:xfrm>
        </p:spPr>
        <p:txBody>
          <a:bodyPr/>
          <a:lstStyle/>
          <a:p>
            <a:r>
              <a:rPr lang="zh-TW" altLang="en-US" dirty="0" smtClean="0"/>
              <a:t>然後再一併將 </a:t>
            </a:r>
            <a:r>
              <a:rPr lang="en-US" altLang="zh-TW" dirty="0" smtClean="0"/>
              <a:t>.</a:t>
            </a:r>
            <a:r>
              <a:rPr lang="en-US" altLang="zh-TW" dirty="0" err="1" smtClean="0"/>
              <a:t>msg</a:t>
            </a:r>
            <a:r>
              <a:rPr lang="zh-TW" altLang="en-US" dirty="0" smtClean="0"/>
              <a:t> 郵件檔案直接進行上傳而不將郵件內容與附加檔案進行分離</a:t>
            </a:r>
            <a:endParaRPr lang="en-US" altLang="zh-TW"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當我們使</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用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Exchange 2003</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時</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3742563"/>
          </a:xfrm>
        </p:spPr>
        <p:txBody>
          <a:bodyPr/>
          <a:lstStyle/>
          <a:p>
            <a:r>
              <a:rPr lang="en-US" altLang="zh-TW" dirty="0" smtClean="0"/>
              <a:t>Outlook</a:t>
            </a:r>
            <a:r>
              <a:rPr lang="zh-TW" altLang="en-US" dirty="0" smtClean="0"/>
              <a:t> </a:t>
            </a:r>
            <a:r>
              <a:rPr lang="en-US" altLang="zh-TW" dirty="0" smtClean="0"/>
              <a:t>2003</a:t>
            </a:r>
            <a:r>
              <a:rPr lang="zh-TW" altLang="en-US" dirty="0" smtClean="0"/>
              <a:t> 不支援直接上傳郵件與附加檔至 </a:t>
            </a:r>
            <a:r>
              <a:rPr lang="en-US" altLang="zh-TW" dirty="0" smtClean="0"/>
              <a:t>SharePoint</a:t>
            </a:r>
          </a:p>
          <a:p>
            <a:r>
              <a:rPr lang="en-US" altLang="zh-TW" dirty="0" smtClean="0"/>
              <a:t>Outlook</a:t>
            </a:r>
            <a:r>
              <a:rPr lang="zh-TW" altLang="en-US" dirty="0" smtClean="0"/>
              <a:t> </a:t>
            </a:r>
            <a:r>
              <a:rPr lang="en-US" altLang="zh-TW" dirty="0" smtClean="0"/>
              <a:t>2007</a:t>
            </a:r>
            <a:r>
              <a:rPr lang="zh-TW" altLang="en-US" dirty="0" smtClean="0"/>
              <a:t> 無法直接將郵件上傳至文件庫但卻可以直接上傳郵件至討論區清單</a:t>
            </a:r>
            <a:endParaRPr lang="en-US" altLang="zh-TW" dirty="0" smtClean="0"/>
          </a:p>
          <a:p>
            <a:r>
              <a:rPr lang="en-US" altLang="zh-TW" dirty="0" smtClean="0"/>
              <a:t>Outlook</a:t>
            </a:r>
            <a:r>
              <a:rPr lang="zh-TW" altLang="en-US" dirty="0" smtClean="0"/>
              <a:t> </a:t>
            </a:r>
            <a:r>
              <a:rPr lang="en-US" altLang="zh-TW" dirty="0" smtClean="0"/>
              <a:t>2007</a:t>
            </a:r>
            <a:r>
              <a:rPr lang="zh-TW" altLang="en-US" dirty="0" smtClean="0"/>
              <a:t> 雖說可以直接上傳郵件至討論區但是相關的郵件屬性</a:t>
            </a:r>
            <a:r>
              <a:rPr lang="en-US" altLang="zh-TW" dirty="0" smtClean="0"/>
              <a:t>(</a:t>
            </a:r>
            <a:r>
              <a:rPr lang="zh-TW" altLang="en-US" dirty="0" smtClean="0"/>
              <a:t> </a:t>
            </a:r>
            <a:r>
              <a:rPr lang="en-US" altLang="zh-TW" dirty="0" smtClean="0"/>
              <a:t>e.g. To, From, Cc ) </a:t>
            </a:r>
            <a:r>
              <a:rPr lang="zh-TW" altLang="en-US" dirty="0" smtClean="0"/>
              <a:t>卻無法進行儲存</a:t>
            </a:r>
            <a:r>
              <a:rPr lang="en-US" altLang="zh-TW" dirty="0" smtClean="0"/>
              <a:t>(</a:t>
            </a:r>
            <a:r>
              <a:rPr lang="zh-TW" altLang="en-US" dirty="0" smtClean="0"/>
              <a:t> </a:t>
            </a:r>
            <a:r>
              <a:rPr lang="en-US" altLang="zh-TW" dirty="0" smtClean="0"/>
              <a:t>e.g.</a:t>
            </a:r>
            <a:r>
              <a:rPr lang="zh-TW" altLang="en-US" dirty="0" smtClean="0"/>
              <a:t> </a:t>
            </a:r>
            <a:r>
              <a:rPr lang="en-US" altLang="zh-TW" dirty="0" smtClean="0"/>
              <a:t>{</a:t>
            </a:r>
            <a:r>
              <a:rPr lang="zh-TW" altLang="en-US" dirty="0" smtClean="0"/>
              <a:t> </a:t>
            </a:r>
            <a:r>
              <a:rPr lang="en-US" altLang="zh-TW" dirty="0" smtClean="0"/>
              <a:t>From</a:t>
            </a:r>
            <a:r>
              <a:rPr lang="zh-TW" altLang="en-US" dirty="0" smtClean="0"/>
              <a:t> </a:t>
            </a:r>
            <a:r>
              <a:rPr lang="en-US" altLang="zh-TW" dirty="0" smtClean="0"/>
              <a:t>}</a:t>
            </a:r>
            <a:r>
              <a:rPr lang="zh-TW" altLang="en-US" dirty="0" smtClean="0"/>
              <a:t> 屬性上傳後系統將變更清單中 </a:t>
            </a:r>
            <a:r>
              <a:rPr lang="en-US" altLang="zh-TW" dirty="0" smtClean="0"/>
              <a:t>{</a:t>
            </a:r>
            <a:r>
              <a:rPr lang="zh-TW" altLang="en-US" dirty="0" smtClean="0"/>
              <a:t> 建立者 </a:t>
            </a:r>
            <a:r>
              <a:rPr lang="en-US" altLang="zh-TW" dirty="0" smtClean="0"/>
              <a:t>}</a:t>
            </a:r>
            <a:r>
              <a:rPr lang="zh-TW" altLang="en-US" dirty="0" smtClean="0"/>
              <a:t> 欄位屬性值 </a:t>
            </a:r>
            <a:r>
              <a:rPr lang="en-US" altLang="zh-TW" dirty="0" smtClean="0"/>
              <a:t>)</a:t>
            </a:r>
            <a:endParaRPr lang="zh-TW"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當我們使用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Exchange 2007 </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時</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3496342"/>
          </a:xfrm>
        </p:spPr>
        <p:txBody>
          <a:bodyPr/>
          <a:lstStyle/>
          <a:p>
            <a:r>
              <a:rPr lang="zh-TW" altLang="en-US" dirty="0" smtClean="0"/>
              <a:t>使用 </a:t>
            </a:r>
            <a:r>
              <a:rPr lang="en-US" altLang="zh-TW" dirty="0" smtClean="0"/>
              <a:t>Managed</a:t>
            </a:r>
            <a:r>
              <a:rPr lang="zh-TW" altLang="en-US" dirty="0" smtClean="0"/>
              <a:t> </a:t>
            </a:r>
            <a:r>
              <a:rPr lang="en-US" altLang="zh-TW" dirty="0" smtClean="0"/>
              <a:t>Folders</a:t>
            </a:r>
            <a:r>
              <a:rPr lang="zh-TW" altLang="en-US" dirty="0" smtClean="0"/>
              <a:t> 非 </a:t>
            </a:r>
            <a:r>
              <a:rPr lang="en-US" altLang="zh-TW" dirty="0" smtClean="0"/>
              <a:t>EPFs</a:t>
            </a:r>
          </a:p>
          <a:p>
            <a:endParaRPr lang="en-US" altLang="zh-TW" dirty="0" smtClean="0"/>
          </a:p>
          <a:p>
            <a:r>
              <a:rPr lang="zh-TW" altLang="en-US" dirty="0" smtClean="0"/>
              <a:t>所有的 </a:t>
            </a:r>
            <a:r>
              <a:rPr lang="en-US" altLang="zh-TW" dirty="0" smtClean="0"/>
              <a:t>Managed Folders </a:t>
            </a:r>
            <a:r>
              <a:rPr lang="zh-TW" altLang="en-US" dirty="0" smtClean="0"/>
              <a:t>將自動複製至 </a:t>
            </a:r>
            <a:r>
              <a:rPr lang="en-US" altLang="zh-TW" dirty="0" smtClean="0"/>
              <a:t>MOSS</a:t>
            </a:r>
            <a:r>
              <a:rPr lang="zh-TW" altLang="en-US" dirty="0" smtClean="0"/>
              <a:t> </a:t>
            </a:r>
            <a:r>
              <a:rPr lang="en-US" altLang="zh-TW" dirty="0" smtClean="0"/>
              <a:t>2007</a:t>
            </a:r>
          </a:p>
          <a:p>
            <a:endParaRPr lang="en-US" altLang="zh-TW" dirty="0" smtClean="0"/>
          </a:p>
          <a:p>
            <a:r>
              <a:rPr lang="en-US" altLang="zh-TW" dirty="0" smtClean="0"/>
              <a:t>Managed</a:t>
            </a:r>
            <a:r>
              <a:rPr lang="zh-TW" altLang="en-US" dirty="0" smtClean="0"/>
              <a:t> </a:t>
            </a:r>
            <a:r>
              <a:rPr lang="en-US" altLang="zh-TW" dirty="0" smtClean="0"/>
              <a:t>Folders</a:t>
            </a:r>
            <a:r>
              <a:rPr lang="zh-TW" altLang="en-US" dirty="0" smtClean="0"/>
              <a:t> 將會出現在使用者郵件資料夾</a:t>
            </a:r>
            <a:endParaRPr lang="en-US" altLang="zh-TW"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使用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Exchange 2007 </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的好處</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2412968"/>
          </a:xfrm>
        </p:spPr>
        <p:txBody>
          <a:bodyPr/>
          <a:lstStyle/>
          <a:p>
            <a:r>
              <a:rPr lang="zh-TW" altLang="en-US" dirty="0" smtClean="0"/>
              <a:t>使用者可以借由 </a:t>
            </a:r>
            <a:r>
              <a:rPr lang="en-US" altLang="zh-TW" dirty="0" smtClean="0"/>
              <a:t>Outlook</a:t>
            </a:r>
            <a:r>
              <a:rPr lang="zh-TW" altLang="en-US" dirty="0" smtClean="0"/>
              <a:t> 輕易的拖拉相關郵件至欲存放的資料夾中</a:t>
            </a:r>
            <a:endParaRPr lang="en-US" altLang="zh-TW" dirty="0" smtClean="0"/>
          </a:p>
          <a:p>
            <a:pPr>
              <a:buNone/>
            </a:pPr>
            <a:endParaRPr lang="zh-TW" altLang="en-US" dirty="0" smtClean="0"/>
          </a:p>
          <a:p>
            <a:r>
              <a:rPr lang="zh-TW" altLang="en-US" dirty="0" smtClean="0"/>
              <a:t>管理人員可以設定 </a:t>
            </a:r>
            <a:r>
              <a:rPr lang="en-US" altLang="zh-TW" dirty="0" smtClean="0"/>
              <a:t>Managed</a:t>
            </a:r>
            <a:r>
              <a:rPr lang="zh-TW" altLang="en-US" dirty="0" smtClean="0"/>
              <a:t> </a:t>
            </a:r>
            <a:r>
              <a:rPr lang="en-US" altLang="zh-TW" dirty="0" smtClean="0"/>
              <a:t>Folder</a:t>
            </a:r>
            <a:r>
              <a:rPr lang="zh-TW" altLang="en-US" dirty="0" smtClean="0"/>
              <a:t>  是否直接複製相關郵件內容至 </a:t>
            </a:r>
            <a:r>
              <a:rPr lang="en-US" altLang="zh-TW" dirty="0" smtClean="0"/>
              <a:t>MOSS </a:t>
            </a:r>
            <a:r>
              <a:rPr lang="zh-TW" altLang="en-US" dirty="0" smtClean="0"/>
              <a:t>文件庫中</a:t>
            </a:r>
            <a:endParaRPr lang="zh-TW"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缺點</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411552"/>
            <a:ext cx="8382000" cy="2856167"/>
          </a:xfrm>
        </p:spPr>
        <p:txBody>
          <a:bodyPr/>
          <a:lstStyle/>
          <a:p>
            <a:r>
              <a:rPr lang="en-US" altLang="zh-TW" dirty="0" smtClean="0"/>
              <a:t>Managed</a:t>
            </a:r>
            <a:r>
              <a:rPr lang="zh-TW" altLang="en-US" dirty="0" smtClean="0"/>
              <a:t> </a:t>
            </a:r>
            <a:r>
              <a:rPr lang="en-US" altLang="zh-TW" dirty="0" smtClean="0"/>
              <a:t>Folder</a:t>
            </a:r>
            <a:r>
              <a:rPr lang="zh-TW" altLang="en-US" dirty="0" smtClean="0"/>
              <a:t> 的產出與連結均需由管理人員來進行處理，管理人員的工作量將增加</a:t>
            </a:r>
            <a:endParaRPr lang="en-US" altLang="zh-TW" dirty="0" smtClean="0"/>
          </a:p>
          <a:p>
            <a:pPr>
              <a:buNone/>
            </a:pPr>
            <a:endParaRPr lang="en-US" altLang="zh-TW" dirty="0" smtClean="0"/>
          </a:p>
          <a:p>
            <a:r>
              <a:rPr lang="zh-TW" altLang="en-US" dirty="0" smtClean="0"/>
              <a:t>所有的內容類型設定也需要管理人員來進行處理，這樣的做法並無法真的減輕系統管理人員的負擔</a:t>
            </a:r>
            <a:endParaRPr lang="en-US" altLang="zh-TW"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endParaRPr lang="zh-TW"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0" hangingPunct="0"/>
            <a:endParaRPr kumimoji="0" lang="en-GB" altLang="zh-TW" sz="3600" b="1">
              <a:solidFill>
                <a:srgbClr val="FFFF99"/>
              </a:solidFill>
            </a:endParaRPr>
          </a:p>
        </p:txBody>
      </p:sp>
      <p:sp>
        <p:nvSpPr>
          <p:cNvPr id="12291" name="Rectangle 3"/>
          <p:cNvSpPr>
            <a:spLocks noGrp="1" noChangeArrowheads="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文件生命週期管理</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Rounded Rectangle 6"/>
          <p:cNvSpPr/>
          <p:nvPr/>
        </p:nvSpPr>
        <p:spPr>
          <a:xfrm>
            <a:off x="1714480" y="2346124"/>
            <a:ext cx="2214578" cy="1214446"/>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smtClean="0">
                <a:latin typeface="微軟正黑體" pitchFamily="34" charset="-120"/>
                <a:ea typeface="微軟正黑體" pitchFamily="34" charset="-120"/>
              </a:rPr>
              <a:t>文件生命</a:t>
            </a:r>
            <a:endParaRPr lang="en-US" altLang="zh-TW" sz="2800" dirty="0" smtClean="0">
              <a:latin typeface="微軟正黑體" pitchFamily="34" charset="-120"/>
              <a:ea typeface="微軟正黑體" pitchFamily="34" charset="-120"/>
            </a:endParaRPr>
          </a:p>
          <a:p>
            <a:pPr algn="ctr"/>
            <a:r>
              <a:rPr lang="zh-TW" altLang="en-US" sz="2800" dirty="0" smtClean="0">
                <a:latin typeface="微軟正黑體" pitchFamily="34" charset="-120"/>
                <a:ea typeface="微軟正黑體" pitchFamily="34" charset="-120"/>
              </a:rPr>
              <a:t>週期管理</a:t>
            </a:r>
            <a:endParaRPr lang="zh-TW" altLang="en-US" sz="2800" dirty="0">
              <a:latin typeface="微軟正黑體" pitchFamily="34" charset="-120"/>
              <a:ea typeface="微軟正黑體" pitchFamily="34" charset="-120"/>
            </a:endParaRPr>
          </a:p>
        </p:txBody>
      </p:sp>
      <p:sp>
        <p:nvSpPr>
          <p:cNvPr id="8" name="Rounded Rectangle 7"/>
          <p:cNvSpPr/>
          <p:nvPr/>
        </p:nvSpPr>
        <p:spPr>
          <a:xfrm>
            <a:off x="5643570" y="1703182"/>
            <a:ext cx="2214578" cy="1214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smtClean="0">
                <a:latin typeface="微軟正黑體" pitchFamily="34" charset="-120"/>
                <a:ea typeface="微軟正黑體" pitchFamily="34" charset="-120"/>
              </a:rPr>
              <a:t>知識管理</a:t>
            </a:r>
            <a:endParaRPr lang="zh-TW" altLang="en-US" sz="2800" dirty="0">
              <a:latin typeface="微軟正黑體" pitchFamily="34" charset="-120"/>
              <a:ea typeface="微軟正黑體" pitchFamily="34" charset="-120"/>
            </a:endParaRPr>
          </a:p>
        </p:txBody>
      </p:sp>
      <p:sp>
        <p:nvSpPr>
          <p:cNvPr id="9" name="Rounded Rectangle 8"/>
          <p:cNvSpPr/>
          <p:nvPr/>
        </p:nvSpPr>
        <p:spPr>
          <a:xfrm>
            <a:off x="5786446" y="4274950"/>
            <a:ext cx="2214578" cy="1214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800" b="1" u="sng" dirty="0" smtClean="0">
                <a:solidFill>
                  <a:srgbClr val="FF0000"/>
                </a:solidFill>
                <a:latin typeface="微軟正黑體" pitchFamily="34" charset="-120"/>
                <a:ea typeface="微軟正黑體" pitchFamily="34" charset="-120"/>
              </a:rPr>
              <a:t>紀錄管理</a:t>
            </a:r>
            <a:endParaRPr lang="zh-TW" altLang="en-US" sz="2800" b="1" u="sng" dirty="0">
              <a:solidFill>
                <a:srgbClr val="FF0000"/>
              </a:solidFill>
              <a:latin typeface="微軟正黑體" pitchFamily="34" charset="-120"/>
              <a:ea typeface="微軟正黑體" pitchFamily="34" charset="-120"/>
            </a:endParaRPr>
          </a:p>
        </p:txBody>
      </p:sp>
      <p:cxnSp>
        <p:nvCxnSpPr>
          <p:cNvPr id="10" name="Straight Arrow Connector 9"/>
          <p:cNvCxnSpPr>
            <a:stCxn id="7" idx="3"/>
            <a:endCxn id="8" idx="1"/>
          </p:cNvCxnSpPr>
          <p:nvPr/>
        </p:nvCxnSpPr>
        <p:spPr>
          <a:xfrm flipV="1">
            <a:off x="3929058" y="2310405"/>
            <a:ext cx="1714512" cy="642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9" idx="1"/>
          </p:cNvCxnSpPr>
          <p:nvPr/>
        </p:nvCxnSpPr>
        <p:spPr>
          <a:xfrm>
            <a:off x="3929058" y="2953347"/>
            <a:ext cx="1857388" cy="1928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3"/>
            <a:endCxn id="9" idx="3"/>
          </p:cNvCxnSpPr>
          <p:nvPr/>
        </p:nvCxnSpPr>
        <p:spPr>
          <a:xfrm>
            <a:off x="7858148" y="2310405"/>
            <a:ext cx="142876" cy="2571768"/>
          </a:xfrm>
          <a:prstGeom prst="curvedConnector3">
            <a:avLst>
              <a:gd name="adj1" fmla="val 259999"/>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714480" y="4346388"/>
            <a:ext cx="2214578" cy="1214446"/>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smtClean="0">
                <a:latin typeface="微軟正黑體" pitchFamily="34" charset="-120"/>
                <a:ea typeface="微軟正黑體" pitchFamily="34" charset="-120"/>
              </a:rPr>
              <a:t>檔案管理</a:t>
            </a:r>
            <a:endParaRPr lang="zh-TW" altLang="en-US" sz="2800" dirty="0">
              <a:latin typeface="微軟正黑體" pitchFamily="34" charset="-120"/>
              <a:ea typeface="微軟正黑體" pitchFamily="34" charset="-120"/>
            </a:endParaRPr>
          </a:p>
        </p:txBody>
      </p:sp>
      <p:cxnSp>
        <p:nvCxnSpPr>
          <p:cNvPr id="14" name="Straight Arrow Connector 13"/>
          <p:cNvCxnSpPr>
            <a:stCxn id="13" idx="3"/>
            <a:endCxn id="9" idx="1"/>
          </p:cNvCxnSpPr>
          <p:nvPr/>
        </p:nvCxnSpPr>
        <p:spPr>
          <a:xfrm flipV="1">
            <a:off x="3929058" y="4882173"/>
            <a:ext cx="1857388"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51" descr="6-00108_Scenario_1-4"/>
          <p:cNvPicPr>
            <a:picLocks noChangeAspect="1" noChangeArrowheads="1"/>
          </p:cNvPicPr>
          <p:nvPr/>
        </p:nvPicPr>
        <p:blipFill>
          <a:blip r:embed="rId3"/>
          <a:srcRect/>
          <a:stretch>
            <a:fillRect/>
          </a:stretch>
        </p:blipFill>
        <p:spPr bwMode="auto">
          <a:xfrm>
            <a:off x="357158" y="1560306"/>
            <a:ext cx="869950" cy="1089025"/>
          </a:xfrm>
          <a:prstGeom prst="rect">
            <a:avLst/>
          </a:prstGeom>
          <a:noFill/>
        </p:spPr>
      </p:pic>
      <p:pic>
        <p:nvPicPr>
          <p:cNvPr id="16" name="Picture 15" descr="6-00108_Scenario_1-5"/>
          <p:cNvPicPr>
            <a:picLocks noChangeAspect="1" noChangeArrowheads="1"/>
          </p:cNvPicPr>
          <p:nvPr/>
        </p:nvPicPr>
        <p:blipFill>
          <a:blip r:embed="rId4"/>
          <a:srcRect/>
          <a:stretch>
            <a:fillRect/>
          </a:stretch>
        </p:blipFill>
        <p:spPr bwMode="auto">
          <a:xfrm>
            <a:off x="285720" y="4203512"/>
            <a:ext cx="1111250" cy="893763"/>
          </a:xfrm>
          <a:prstGeom prst="rect">
            <a:avLst/>
          </a:prstGeom>
          <a:noFill/>
        </p:spPr>
      </p:pic>
      <p:pic>
        <p:nvPicPr>
          <p:cNvPr id="17" name="Picture 5" descr="6-00108_Scenario_6-1"/>
          <p:cNvPicPr>
            <a:picLocks noChangeAspect="1" noChangeArrowheads="1"/>
          </p:cNvPicPr>
          <p:nvPr/>
        </p:nvPicPr>
        <p:blipFill>
          <a:blip r:embed="rId5"/>
          <a:srcRect/>
          <a:stretch>
            <a:fillRect/>
          </a:stretch>
        </p:blipFill>
        <p:spPr bwMode="auto">
          <a:xfrm>
            <a:off x="285720" y="2703314"/>
            <a:ext cx="857224" cy="1100034"/>
          </a:xfrm>
          <a:prstGeom prst="rect">
            <a:avLst/>
          </a:prstGeom>
          <a:noFill/>
        </p:spPr>
      </p:pic>
      <p:pic>
        <p:nvPicPr>
          <p:cNvPr id="18" name="Picture 3" descr="6-00108_Scenario_1-4"/>
          <p:cNvPicPr>
            <a:picLocks noChangeAspect="1" noChangeArrowheads="1"/>
          </p:cNvPicPr>
          <p:nvPr/>
        </p:nvPicPr>
        <p:blipFill>
          <a:blip r:embed="rId3"/>
          <a:srcRect/>
          <a:stretch>
            <a:fillRect/>
          </a:stretch>
        </p:blipFill>
        <p:spPr bwMode="auto">
          <a:xfrm>
            <a:off x="8001024" y="1060240"/>
            <a:ext cx="976313" cy="1223962"/>
          </a:xfrm>
          <a:prstGeom prst="rect">
            <a:avLst/>
          </a:prstGeom>
          <a:noFill/>
        </p:spPr>
      </p:pic>
      <p:pic>
        <p:nvPicPr>
          <p:cNvPr id="19" name="Picture 12" descr="5"/>
          <p:cNvPicPr>
            <a:picLocks noChangeAspect="1" noChangeArrowheads="1"/>
          </p:cNvPicPr>
          <p:nvPr/>
        </p:nvPicPr>
        <p:blipFill>
          <a:blip r:embed="rId6"/>
          <a:srcRect/>
          <a:stretch>
            <a:fillRect/>
          </a:stretch>
        </p:blipFill>
        <p:spPr bwMode="auto">
          <a:xfrm>
            <a:off x="8072462" y="3632008"/>
            <a:ext cx="915987" cy="1163638"/>
          </a:xfrm>
          <a:prstGeom prst="rect">
            <a:avLst/>
          </a:prstGeom>
          <a:noFill/>
        </p:spPr>
      </p:pic>
      <p:pic>
        <p:nvPicPr>
          <p:cNvPr id="20" name="Picture 15" descr="6-00108_Scenario_1-2"/>
          <p:cNvPicPr>
            <a:picLocks noChangeAspect="1" noChangeArrowheads="1"/>
          </p:cNvPicPr>
          <p:nvPr/>
        </p:nvPicPr>
        <p:blipFill>
          <a:blip r:embed="rId7"/>
          <a:srcRect/>
          <a:stretch>
            <a:fillRect/>
          </a:stretch>
        </p:blipFill>
        <p:spPr bwMode="auto">
          <a:xfrm>
            <a:off x="4286248" y="2131810"/>
            <a:ext cx="695325" cy="1155700"/>
          </a:xfrm>
          <a:prstGeom prst="rect">
            <a:avLst/>
          </a:prstGeom>
          <a:noFill/>
        </p:spPr>
      </p:pic>
      <p:pic>
        <p:nvPicPr>
          <p:cNvPr id="21" name="Picture 60" descr="6-00108_Scenario_1-3"/>
          <p:cNvPicPr>
            <a:picLocks noChangeAspect="1" noChangeArrowheads="1"/>
          </p:cNvPicPr>
          <p:nvPr/>
        </p:nvPicPr>
        <p:blipFill>
          <a:blip r:embed="rId8"/>
          <a:srcRect/>
          <a:stretch>
            <a:fillRect/>
          </a:stretch>
        </p:blipFill>
        <p:spPr bwMode="auto">
          <a:xfrm>
            <a:off x="8003943" y="2274686"/>
            <a:ext cx="1077913" cy="1354137"/>
          </a:xfrm>
          <a:prstGeom prst="rect">
            <a:avLst/>
          </a:prstGeom>
          <a:noFill/>
        </p:spPr>
      </p:pic>
      <p:pic>
        <p:nvPicPr>
          <p:cNvPr id="22" name="Picture 33" descr="6-00108_2Scenario_2-3"/>
          <p:cNvPicPr>
            <a:picLocks noChangeAspect="1" noChangeArrowheads="1"/>
          </p:cNvPicPr>
          <p:nvPr/>
        </p:nvPicPr>
        <p:blipFill>
          <a:blip r:embed="rId9" cstate="print"/>
          <a:srcRect/>
          <a:stretch>
            <a:fillRect/>
          </a:stretch>
        </p:blipFill>
        <p:spPr bwMode="auto">
          <a:xfrm>
            <a:off x="928662" y="5346520"/>
            <a:ext cx="868363" cy="857250"/>
          </a:xfrm>
          <a:prstGeom prst="rect">
            <a:avLst/>
          </a:prstGeom>
          <a:noFill/>
        </p:spPr>
      </p:pic>
      <p:pic>
        <p:nvPicPr>
          <p:cNvPr id="23" name="Picture 34" descr="6-00108_2Scenario_2-1"/>
          <p:cNvPicPr>
            <a:picLocks noChangeAspect="1" noChangeArrowheads="1"/>
          </p:cNvPicPr>
          <p:nvPr/>
        </p:nvPicPr>
        <p:blipFill>
          <a:blip r:embed="rId10"/>
          <a:srcRect/>
          <a:stretch>
            <a:fillRect/>
          </a:stretch>
        </p:blipFill>
        <p:spPr bwMode="auto">
          <a:xfrm>
            <a:off x="214282" y="5060768"/>
            <a:ext cx="858838" cy="747712"/>
          </a:xfrm>
          <a:prstGeom prst="rect">
            <a:avLst/>
          </a:prstGeom>
          <a:noFill/>
        </p:spPr>
      </p:pic>
      <p:grpSp>
        <p:nvGrpSpPr>
          <p:cNvPr id="24" name="Group 56"/>
          <p:cNvGrpSpPr>
            <a:grpSpLocks/>
          </p:cNvGrpSpPr>
          <p:nvPr/>
        </p:nvGrpSpPr>
        <p:grpSpPr bwMode="auto">
          <a:xfrm>
            <a:off x="1214414" y="3846322"/>
            <a:ext cx="714380" cy="428628"/>
            <a:chOff x="3974" y="3638"/>
            <a:chExt cx="414" cy="266"/>
          </a:xfrm>
        </p:grpSpPr>
        <p:sp>
          <p:nvSpPr>
            <p:cNvPr id="25" name="Freeform 51"/>
            <p:cNvSpPr>
              <a:spLocks/>
            </p:cNvSpPr>
            <p:nvPr/>
          </p:nvSpPr>
          <p:spPr bwMode="auto">
            <a:xfrm>
              <a:off x="3974" y="3638"/>
              <a:ext cx="414" cy="266"/>
            </a:xfrm>
            <a:custGeom>
              <a:avLst/>
              <a:gdLst/>
              <a:ahLst/>
              <a:cxnLst>
                <a:cxn ang="0">
                  <a:pos x="811" y="0"/>
                </a:cxn>
                <a:cxn ang="0">
                  <a:pos x="0" y="0"/>
                </a:cxn>
                <a:cxn ang="0">
                  <a:pos x="0" y="531"/>
                </a:cxn>
                <a:cxn ang="0">
                  <a:pos x="827" y="531"/>
                </a:cxn>
                <a:cxn ang="0">
                  <a:pos x="827" y="0"/>
                </a:cxn>
                <a:cxn ang="0">
                  <a:pos x="811" y="0"/>
                </a:cxn>
              </a:cxnLst>
              <a:rect l="0" t="0" r="r" b="b"/>
              <a:pathLst>
                <a:path w="827" h="531">
                  <a:moveTo>
                    <a:pt x="811" y="0"/>
                  </a:moveTo>
                  <a:lnTo>
                    <a:pt x="0" y="0"/>
                  </a:lnTo>
                  <a:lnTo>
                    <a:pt x="0" y="531"/>
                  </a:lnTo>
                  <a:lnTo>
                    <a:pt x="827" y="531"/>
                  </a:lnTo>
                  <a:lnTo>
                    <a:pt x="827" y="0"/>
                  </a:lnTo>
                  <a:lnTo>
                    <a:pt x="8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800">
                <a:latin typeface="微軟正黑體" pitchFamily="34" charset="-120"/>
                <a:ea typeface="微軟正黑體" pitchFamily="34" charset="-120"/>
              </a:endParaRPr>
            </a:p>
          </p:txBody>
        </p:sp>
        <p:sp>
          <p:nvSpPr>
            <p:cNvPr id="26" name="Freeform 52"/>
            <p:cNvSpPr>
              <a:spLocks/>
            </p:cNvSpPr>
            <p:nvPr/>
          </p:nvSpPr>
          <p:spPr bwMode="auto">
            <a:xfrm>
              <a:off x="3990" y="3654"/>
              <a:ext cx="382" cy="234"/>
            </a:xfrm>
            <a:custGeom>
              <a:avLst/>
              <a:gdLst/>
              <a:ahLst/>
              <a:cxnLst>
                <a:cxn ang="0">
                  <a:pos x="763" y="82"/>
                </a:cxn>
                <a:cxn ang="0">
                  <a:pos x="763" y="387"/>
                </a:cxn>
                <a:cxn ang="0">
                  <a:pos x="758" y="469"/>
                </a:cxn>
                <a:cxn ang="0">
                  <a:pos x="737" y="469"/>
                </a:cxn>
                <a:cxn ang="0">
                  <a:pos x="704" y="469"/>
                </a:cxn>
                <a:cxn ang="0">
                  <a:pos x="660" y="469"/>
                </a:cxn>
                <a:cxn ang="0">
                  <a:pos x="607" y="469"/>
                </a:cxn>
                <a:cxn ang="0">
                  <a:pos x="548" y="469"/>
                </a:cxn>
                <a:cxn ang="0">
                  <a:pos x="483" y="469"/>
                </a:cxn>
                <a:cxn ang="0">
                  <a:pos x="416" y="469"/>
                </a:cxn>
                <a:cxn ang="0">
                  <a:pos x="347" y="469"/>
                </a:cxn>
                <a:cxn ang="0">
                  <a:pos x="280" y="469"/>
                </a:cxn>
                <a:cxn ang="0">
                  <a:pos x="214" y="469"/>
                </a:cxn>
                <a:cxn ang="0">
                  <a:pos x="156" y="469"/>
                </a:cxn>
                <a:cxn ang="0">
                  <a:pos x="103" y="469"/>
                </a:cxn>
                <a:cxn ang="0">
                  <a:pos x="59" y="469"/>
                </a:cxn>
                <a:cxn ang="0">
                  <a:pos x="25" y="469"/>
                </a:cxn>
                <a:cxn ang="0">
                  <a:pos x="5" y="469"/>
                </a:cxn>
                <a:cxn ang="0">
                  <a:pos x="0" y="387"/>
                </a:cxn>
                <a:cxn ang="0">
                  <a:pos x="0" y="82"/>
                </a:cxn>
                <a:cxn ang="0">
                  <a:pos x="5" y="0"/>
                </a:cxn>
                <a:cxn ang="0">
                  <a:pos x="25" y="0"/>
                </a:cxn>
                <a:cxn ang="0">
                  <a:pos x="59" y="0"/>
                </a:cxn>
                <a:cxn ang="0">
                  <a:pos x="103" y="0"/>
                </a:cxn>
                <a:cxn ang="0">
                  <a:pos x="156" y="0"/>
                </a:cxn>
                <a:cxn ang="0">
                  <a:pos x="214" y="0"/>
                </a:cxn>
                <a:cxn ang="0">
                  <a:pos x="280" y="0"/>
                </a:cxn>
                <a:cxn ang="0">
                  <a:pos x="347" y="0"/>
                </a:cxn>
                <a:cxn ang="0">
                  <a:pos x="416" y="0"/>
                </a:cxn>
                <a:cxn ang="0">
                  <a:pos x="483" y="0"/>
                </a:cxn>
                <a:cxn ang="0">
                  <a:pos x="548" y="0"/>
                </a:cxn>
                <a:cxn ang="0">
                  <a:pos x="607" y="0"/>
                </a:cxn>
                <a:cxn ang="0">
                  <a:pos x="660" y="0"/>
                </a:cxn>
                <a:cxn ang="0">
                  <a:pos x="704" y="0"/>
                </a:cxn>
                <a:cxn ang="0">
                  <a:pos x="737" y="0"/>
                </a:cxn>
                <a:cxn ang="0">
                  <a:pos x="758" y="0"/>
                </a:cxn>
              </a:cxnLst>
              <a:rect l="0" t="0" r="r" b="b"/>
              <a:pathLst>
                <a:path w="763" h="469">
                  <a:moveTo>
                    <a:pt x="763" y="0"/>
                  </a:moveTo>
                  <a:lnTo>
                    <a:pt x="763" y="82"/>
                  </a:lnTo>
                  <a:lnTo>
                    <a:pt x="763" y="234"/>
                  </a:lnTo>
                  <a:lnTo>
                    <a:pt x="763" y="387"/>
                  </a:lnTo>
                  <a:lnTo>
                    <a:pt x="763" y="469"/>
                  </a:lnTo>
                  <a:lnTo>
                    <a:pt x="758" y="469"/>
                  </a:lnTo>
                  <a:lnTo>
                    <a:pt x="750" y="469"/>
                  </a:lnTo>
                  <a:lnTo>
                    <a:pt x="737" y="469"/>
                  </a:lnTo>
                  <a:lnTo>
                    <a:pt x="723" y="469"/>
                  </a:lnTo>
                  <a:lnTo>
                    <a:pt x="704" y="469"/>
                  </a:lnTo>
                  <a:lnTo>
                    <a:pt x="683" y="469"/>
                  </a:lnTo>
                  <a:lnTo>
                    <a:pt x="660" y="469"/>
                  </a:lnTo>
                  <a:lnTo>
                    <a:pt x="635" y="469"/>
                  </a:lnTo>
                  <a:lnTo>
                    <a:pt x="607" y="469"/>
                  </a:lnTo>
                  <a:lnTo>
                    <a:pt x="578" y="469"/>
                  </a:lnTo>
                  <a:lnTo>
                    <a:pt x="548" y="469"/>
                  </a:lnTo>
                  <a:lnTo>
                    <a:pt x="516" y="469"/>
                  </a:lnTo>
                  <a:lnTo>
                    <a:pt x="483" y="469"/>
                  </a:lnTo>
                  <a:lnTo>
                    <a:pt x="449" y="469"/>
                  </a:lnTo>
                  <a:lnTo>
                    <a:pt x="416" y="469"/>
                  </a:lnTo>
                  <a:lnTo>
                    <a:pt x="381" y="469"/>
                  </a:lnTo>
                  <a:lnTo>
                    <a:pt x="347" y="469"/>
                  </a:lnTo>
                  <a:lnTo>
                    <a:pt x="313" y="469"/>
                  </a:lnTo>
                  <a:lnTo>
                    <a:pt x="280" y="469"/>
                  </a:lnTo>
                  <a:lnTo>
                    <a:pt x="247" y="469"/>
                  </a:lnTo>
                  <a:lnTo>
                    <a:pt x="214" y="469"/>
                  </a:lnTo>
                  <a:lnTo>
                    <a:pt x="184" y="469"/>
                  </a:lnTo>
                  <a:lnTo>
                    <a:pt x="156" y="469"/>
                  </a:lnTo>
                  <a:lnTo>
                    <a:pt x="128" y="469"/>
                  </a:lnTo>
                  <a:lnTo>
                    <a:pt x="103" y="469"/>
                  </a:lnTo>
                  <a:lnTo>
                    <a:pt x="79" y="469"/>
                  </a:lnTo>
                  <a:lnTo>
                    <a:pt x="59" y="469"/>
                  </a:lnTo>
                  <a:lnTo>
                    <a:pt x="40" y="469"/>
                  </a:lnTo>
                  <a:lnTo>
                    <a:pt x="25" y="469"/>
                  </a:lnTo>
                  <a:lnTo>
                    <a:pt x="13" y="469"/>
                  </a:lnTo>
                  <a:lnTo>
                    <a:pt x="5" y="469"/>
                  </a:lnTo>
                  <a:lnTo>
                    <a:pt x="0" y="469"/>
                  </a:lnTo>
                  <a:lnTo>
                    <a:pt x="0" y="387"/>
                  </a:lnTo>
                  <a:lnTo>
                    <a:pt x="0" y="234"/>
                  </a:lnTo>
                  <a:lnTo>
                    <a:pt x="0" y="82"/>
                  </a:lnTo>
                  <a:lnTo>
                    <a:pt x="0" y="0"/>
                  </a:lnTo>
                  <a:lnTo>
                    <a:pt x="5" y="0"/>
                  </a:lnTo>
                  <a:lnTo>
                    <a:pt x="13" y="0"/>
                  </a:lnTo>
                  <a:lnTo>
                    <a:pt x="25" y="0"/>
                  </a:lnTo>
                  <a:lnTo>
                    <a:pt x="40" y="0"/>
                  </a:lnTo>
                  <a:lnTo>
                    <a:pt x="59" y="0"/>
                  </a:lnTo>
                  <a:lnTo>
                    <a:pt x="79" y="0"/>
                  </a:lnTo>
                  <a:lnTo>
                    <a:pt x="103" y="0"/>
                  </a:lnTo>
                  <a:lnTo>
                    <a:pt x="128" y="0"/>
                  </a:lnTo>
                  <a:lnTo>
                    <a:pt x="156" y="0"/>
                  </a:lnTo>
                  <a:lnTo>
                    <a:pt x="184" y="0"/>
                  </a:lnTo>
                  <a:lnTo>
                    <a:pt x="214" y="0"/>
                  </a:lnTo>
                  <a:lnTo>
                    <a:pt x="247" y="0"/>
                  </a:lnTo>
                  <a:lnTo>
                    <a:pt x="280" y="0"/>
                  </a:lnTo>
                  <a:lnTo>
                    <a:pt x="313" y="0"/>
                  </a:lnTo>
                  <a:lnTo>
                    <a:pt x="347" y="0"/>
                  </a:lnTo>
                  <a:lnTo>
                    <a:pt x="381" y="0"/>
                  </a:lnTo>
                  <a:lnTo>
                    <a:pt x="416" y="0"/>
                  </a:lnTo>
                  <a:lnTo>
                    <a:pt x="449" y="0"/>
                  </a:lnTo>
                  <a:lnTo>
                    <a:pt x="483" y="0"/>
                  </a:lnTo>
                  <a:lnTo>
                    <a:pt x="516" y="0"/>
                  </a:lnTo>
                  <a:lnTo>
                    <a:pt x="548" y="0"/>
                  </a:lnTo>
                  <a:lnTo>
                    <a:pt x="578" y="0"/>
                  </a:lnTo>
                  <a:lnTo>
                    <a:pt x="607" y="0"/>
                  </a:lnTo>
                  <a:lnTo>
                    <a:pt x="635" y="0"/>
                  </a:lnTo>
                  <a:lnTo>
                    <a:pt x="660" y="0"/>
                  </a:lnTo>
                  <a:lnTo>
                    <a:pt x="683" y="0"/>
                  </a:lnTo>
                  <a:lnTo>
                    <a:pt x="704" y="0"/>
                  </a:lnTo>
                  <a:lnTo>
                    <a:pt x="723" y="0"/>
                  </a:lnTo>
                  <a:lnTo>
                    <a:pt x="737" y="0"/>
                  </a:lnTo>
                  <a:lnTo>
                    <a:pt x="750" y="0"/>
                  </a:lnTo>
                  <a:lnTo>
                    <a:pt x="758" y="0"/>
                  </a:lnTo>
                  <a:lnTo>
                    <a:pt x="763" y="0"/>
                  </a:lnTo>
                  <a:close/>
                </a:path>
              </a:pathLst>
            </a:custGeom>
            <a:solidFill>
              <a:srgbClr val="D8B700"/>
            </a:solidFill>
            <a:ln w="9525">
              <a:noFill/>
              <a:round/>
              <a:headEnd/>
              <a:tailEnd/>
            </a:ln>
          </p:spPr>
          <p:txBody>
            <a:bodyPr vert="horz" wrap="square" lIns="91440" tIns="45720" rIns="91440" bIns="45720" numCol="1" anchor="t" anchorCtr="0" compatLnSpc="1">
              <a:prstTxWarp prst="textNoShape">
                <a:avLst/>
              </a:prstTxWarp>
            </a:bodyPr>
            <a:lstStyle/>
            <a:p>
              <a:endParaRPr lang="en-US" sz="2800">
                <a:latin typeface="微軟正黑體" pitchFamily="34" charset="-120"/>
                <a:ea typeface="微軟正黑體" pitchFamily="34" charset="-120"/>
              </a:endParaRPr>
            </a:p>
          </p:txBody>
        </p:sp>
        <p:sp>
          <p:nvSpPr>
            <p:cNvPr id="27" name="Freeform 53"/>
            <p:cNvSpPr>
              <a:spLocks/>
            </p:cNvSpPr>
            <p:nvPr/>
          </p:nvSpPr>
          <p:spPr bwMode="auto">
            <a:xfrm>
              <a:off x="3980" y="3646"/>
              <a:ext cx="401" cy="251"/>
            </a:xfrm>
            <a:custGeom>
              <a:avLst/>
              <a:gdLst/>
              <a:ahLst/>
              <a:cxnLst>
                <a:cxn ang="0">
                  <a:pos x="803" y="484"/>
                </a:cxn>
                <a:cxn ang="0">
                  <a:pos x="587" y="149"/>
                </a:cxn>
                <a:cxn ang="0">
                  <a:pos x="794" y="26"/>
                </a:cxn>
                <a:cxn ang="0">
                  <a:pos x="781" y="4"/>
                </a:cxn>
                <a:cxn ang="0">
                  <a:pos x="777" y="6"/>
                </a:cxn>
                <a:cxn ang="0">
                  <a:pos x="765" y="13"/>
                </a:cxn>
                <a:cxn ang="0">
                  <a:pos x="747" y="24"/>
                </a:cxn>
                <a:cxn ang="0">
                  <a:pos x="721" y="39"/>
                </a:cxn>
                <a:cxn ang="0">
                  <a:pos x="693" y="56"/>
                </a:cxn>
                <a:cxn ang="0">
                  <a:pos x="660" y="75"/>
                </a:cxn>
                <a:cxn ang="0">
                  <a:pos x="626" y="96"/>
                </a:cxn>
                <a:cxn ang="0">
                  <a:pos x="590" y="117"/>
                </a:cxn>
                <a:cxn ang="0">
                  <a:pos x="554" y="138"/>
                </a:cxn>
                <a:cxn ang="0">
                  <a:pos x="519" y="159"/>
                </a:cxn>
                <a:cxn ang="0">
                  <a:pos x="486" y="179"/>
                </a:cxn>
                <a:cxn ang="0">
                  <a:pos x="456" y="196"/>
                </a:cxn>
                <a:cxn ang="0">
                  <a:pos x="430" y="211"/>
                </a:cxn>
                <a:cxn ang="0">
                  <a:pos x="410" y="224"/>
                </a:cxn>
                <a:cxn ang="0">
                  <a:pos x="396" y="232"/>
                </a:cxn>
                <a:cxn ang="0">
                  <a:pos x="390" y="235"/>
                </a:cxn>
                <a:cxn ang="0">
                  <a:pos x="380" y="229"/>
                </a:cxn>
                <a:cxn ang="0">
                  <a:pos x="363" y="219"/>
                </a:cxn>
                <a:cxn ang="0">
                  <a:pos x="340" y="204"/>
                </a:cxn>
                <a:cxn ang="0">
                  <a:pos x="315" y="189"/>
                </a:cxn>
                <a:cxn ang="0">
                  <a:pos x="290" y="173"/>
                </a:cxn>
                <a:cxn ang="0">
                  <a:pos x="270" y="160"/>
                </a:cxn>
                <a:cxn ang="0">
                  <a:pos x="255" y="151"/>
                </a:cxn>
                <a:cxn ang="0">
                  <a:pos x="249" y="148"/>
                </a:cxn>
                <a:cxn ang="0">
                  <a:pos x="24" y="0"/>
                </a:cxn>
                <a:cxn ang="0">
                  <a:pos x="10" y="21"/>
                </a:cxn>
                <a:cxn ang="0">
                  <a:pos x="216" y="156"/>
                </a:cxn>
                <a:cxn ang="0">
                  <a:pos x="0" y="490"/>
                </a:cxn>
                <a:cxn ang="0">
                  <a:pos x="21" y="503"/>
                </a:cxn>
                <a:cxn ang="0">
                  <a:pos x="236" y="171"/>
                </a:cxn>
                <a:cxn ang="0">
                  <a:pos x="248" y="178"/>
                </a:cxn>
                <a:cxn ang="0">
                  <a:pos x="267" y="189"/>
                </a:cxn>
                <a:cxn ang="0">
                  <a:pos x="292" y="204"/>
                </a:cxn>
                <a:cxn ang="0">
                  <a:pos x="319" y="221"/>
                </a:cxn>
                <a:cxn ang="0">
                  <a:pos x="346" y="237"/>
                </a:cxn>
                <a:cxn ang="0">
                  <a:pos x="368" y="251"/>
                </a:cxn>
                <a:cxn ang="0">
                  <a:pos x="384" y="262"/>
                </a:cxn>
                <a:cxn ang="0">
                  <a:pos x="390" y="265"/>
                </a:cxn>
                <a:cxn ang="0">
                  <a:pos x="565" y="161"/>
                </a:cxn>
                <a:cxn ang="0">
                  <a:pos x="781" y="499"/>
                </a:cxn>
                <a:cxn ang="0">
                  <a:pos x="803" y="484"/>
                </a:cxn>
              </a:cxnLst>
              <a:rect l="0" t="0" r="r" b="b"/>
              <a:pathLst>
                <a:path w="803" h="503">
                  <a:moveTo>
                    <a:pt x="803" y="484"/>
                  </a:moveTo>
                  <a:lnTo>
                    <a:pt x="587" y="149"/>
                  </a:lnTo>
                  <a:lnTo>
                    <a:pt x="794" y="26"/>
                  </a:lnTo>
                  <a:lnTo>
                    <a:pt x="781" y="4"/>
                  </a:lnTo>
                  <a:lnTo>
                    <a:pt x="777" y="6"/>
                  </a:lnTo>
                  <a:lnTo>
                    <a:pt x="765" y="13"/>
                  </a:lnTo>
                  <a:lnTo>
                    <a:pt x="747" y="24"/>
                  </a:lnTo>
                  <a:lnTo>
                    <a:pt x="721" y="39"/>
                  </a:lnTo>
                  <a:lnTo>
                    <a:pt x="693" y="56"/>
                  </a:lnTo>
                  <a:lnTo>
                    <a:pt x="660" y="75"/>
                  </a:lnTo>
                  <a:lnTo>
                    <a:pt x="626" y="96"/>
                  </a:lnTo>
                  <a:lnTo>
                    <a:pt x="590" y="117"/>
                  </a:lnTo>
                  <a:lnTo>
                    <a:pt x="554" y="138"/>
                  </a:lnTo>
                  <a:lnTo>
                    <a:pt x="519" y="159"/>
                  </a:lnTo>
                  <a:lnTo>
                    <a:pt x="486" y="179"/>
                  </a:lnTo>
                  <a:lnTo>
                    <a:pt x="456" y="196"/>
                  </a:lnTo>
                  <a:lnTo>
                    <a:pt x="430" y="211"/>
                  </a:lnTo>
                  <a:lnTo>
                    <a:pt x="410" y="224"/>
                  </a:lnTo>
                  <a:lnTo>
                    <a:pt x="396" y="232"/>
                  </a:lnTo>
                  <a:lnTo>
                    <a:pt x="390" y="235"/>
                  </a:lnTo>
                  <a:lnTo>
                    <a:pt x="380" y="229"/>
                  </a:lnTo>
                  <a:lnTo>
                    <a:pt x="363" y="219"/>
                  </a:lnTo>
                  <a:lnTo>
                    <a:pt x="340" y="204"/>
                  </a:lnTo>
                  <a:lnTo>
                    <a:pt x="315" y="189"/>
                  </a:lnTo>
                  <a:lnTo>
                    <a:pt x="290" y="173"/>
                  </a:lnTo>
                  <a:lnTo>
                    <a:pt x="270" y="160"/>
                  </a:lnTo>
                  <a:lnTo>
                    <a:pt x="255" y="151"/>
                  </a:lnTo>
                  <a:lnTo>
                    <a:pt x="249" y="148"/>
                  </a:lnTo>
                  <a:lnTo>
                    <a:pt x="24" y="0"/>
                  </a:lnTo>
                  <a:lnTo>
                    <a:pt x="10" y="21"/>
                  </a:lnTo>
                  <a:lnTo>
                    <a:pt x="216" y="156"/>
                  </a:lnTo>
                  <a:lnTo>
                    <a:pt x="0" y="490"/>
                  </a:lnTo>
                  <a:lnTo>
                    <a:pt x="21" y="503"/>
                  </a:lnTo>
                  <a:lnTo>
                    <a:pt x="236" y="171"/>
                  </a:lnTo>
                  <a:lnTo>
                    <a:pt x="248" y="178"/>
                  </a:lnTo>
                  <a:lnTo>
                    <a:pt x="267" y="189"/>
                  </a:lnTo>
                  <a:lnTo>
                    <a:pt x="292" y="204"/>
                  </a:lnTo>
                  <a:lnTo>
                    <a:pt x="319" y="221"/>
                  </a:lnTo>
                  <a:lnTo>
                    <a:pt x="346" y="237"/>
                  </a:lnTo>
                  <a:lnTo>
                    <a:pt x="368" y="251"/>
                  </a:lnTo>
                  <a:lnTo>
                    <a:pt x="384" y="262"/>
                  </a:lnTo>
                  <a:lnTo>
                    <a:pt x="390" y="265"/>
                  </a:lnTo>
                  <a:lnTo>
                    <a:pt x="565" y="161"/>
                  </a:lnTo>
                  <a:lnTo>
                    <a:pt x="781" y="499"/>
                  </a:lnTo>
                  <a:lnTo>
                    <a:pt x="803" y="4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800">
                <a:latin typeface="微軟正黑體" pitchFamily="34" charset="-120"/>
                <a:ea typeface="微軟正黑體" pitchFamily="34" charset="-120"/>
              </a:endParaRPr>
            </a:p>
          </p:txBody>
        </p:sp>
        <p:sp>
          <p:nvSpPr>
            <p:cNvPr id="28" name="Freeform 54"/>
            <p:cNvSpPr>
              <a:spLocks/>
            </p:cNvSpPr>
            <p:nvPr/>
          </p:nvSpPr>
          <p:spPr bwMode="auto">
            <a:xfrm>
              <a:off x="4115" y="3700"/>
              <a:ext cx="135" cy="136"/>
            </a:xfrm>
            <a:custGeom>
              <a:avLst/>
              <a:gdLst/>
              <a:ahLst/>
              <a:cxnLst>
                <a:cxn ang="0">
                  <a:pos x="271" y="134"/>
                </a:cxn>
                <a:cxn ang="0">
                  <a:pos x="268" y="162"/>
                </a:cxn>
                <a:cxn ang="0">
                  <a:pos x="260" y="187"/>
                </a:cxn>
                <a:cxn ang="0">
                  <a:pos x="248" y="210"/>
                </a:cxn>
                <a:cxn ang="0">
                  <a:pos x="230" y="230"/>
                </a:cxn>
                <a:cxn ang="0">
                  <a:pos x="211" y="247"/>
                </a:cxn>
                <a:cxn ang="0">
                  <a:pos x="188" y="260"/>
                </a:cxn>
                <a:cxn ang="0">
                  <a:pos x="162" y="268"/>
                </a:cxn>
                <a:cxn ang="0">
                  <a:pos x="135" y="270"/>
                </a:cxn>
                <a:cxn ang="0">
                  <a:pos x="108" y="268"/>
                </a:cxn>
                <a:cxn ang="0">
                  <a:pos x="83" y="260"/>
                </a:cxn>
                <a:cxn ang="0">
                  <a:pos x="60" y="247"/>
                </a:cxn>
                <a:cxn ang="0">
                  <a:pos x="40" y="230"/>
                </a:cxn>
                <a:cxn ang="0">
                  <a:pos x="23" y="210"/>
                </a:cxn>
                <a:cxn ang="0">
                  <a:pos x="10" y="187"/>
                </a:cxn>
                <a:cxn ang="0">
                  <a:pos x="2" y="162"/>
                </a:cxn>
                <a:cxn ang="0">
                  <a:pos x="0" y="134"/>
                </a:cxn>
                <a:cxn ang="0">
                  <a:pos x="2" y="107"/>
                </a:cxn>
                <a:cxn ang="0">
                  <a:pos x="10" y="81"/>
                </a:cxn>
                <a:cxn ang="0">
                  <a:pos x="23" y="58"/>
                </a:cxn>
                <a:cxn ang="0">
                  <a:pos x="40" y="39"/>
                </a:cxn>
                <a:cxn ang="0">
                  <a:pos x="60" y="23"/>
                </a:cxn>
                <a:cxn ang="0">
                  <a:pos x="83" y="10"/>
                </a:cxn>
                <a:cxn ang="0">
                  <a:pos x="108" y="2"/>
                </a:cxn>
                <a:cxn ang="0">
                  <a:pos x="135" y="0"/>
                </a:cxn>
                <a:cxn ang="0">
                  <a:pos x="162" y="2"/>
                </a:cxn>
                <a:cxn ang="0">
                  <a:pos x="188" y="10"/>
                </a:cxn>
                <a:cxn ang="0">
                  <a:pos x="211" y="23"/>
                </a:cxn>
                <a:cxn ang="0">
                  <a:pos x="230" y="39"/>
                </a:cxn>
                <a:cxn ang="0">
                  <a:pos x="248" y="58"/>
                </a:cxn>
                <a:cxn ang="0">
                  <a:pos x="260" y="81"/>
                </a:cxn>
                <a:cxn ang="0">
                  <a:pos x="268" y="107"/>
                </a:cxn>
                <a:cxn ang="0">
                  <a:pos x="271" y="134"/>
                </a:cxn>
              </a:cxnLst>
              <a:rect l="0" t="0" r="r" b="b"/>
              <a:pathLst>
                <a:path w="271" h="270">
                  <a:moveTo>
                    <a:pt x="271" y="134"/>
                  </a:moveTo>
                  <a:lnTo>
                    <a:pt x="268" y="162"/>
                  </a:lnTo>
                  <a:lnTo>
                    <a:pt x="260" y="187"/>
                  </a:lnTo>
                  <a:lnTo>
                    <a:pt x="248" y="210"/>
                  </a:lnTo>
                  <a:lnTo>
                    <a:pt x="230" y="230"/>
                  </a:lnTo>
                  <a:lnTo>
                    <a:pt x="211" y="247"/>
                  </a:lnTo>
                  <a:lnTo>
                    <a:pt x="188" y="260"/>
                  </a:lnTo>
                  <a:lnTo>
                    <a:pt x="162" y="268"/>
                  </a:lnTo>
                  <a:lnTo>
                    <a:pt x="135" y="270"/>
                  </a:lnTo>
                  <a:lnTo>
                    <a:pt x="108" y="268"/>
                  </a:lnTo>
                  <a:lnTo>
                    <a:pt x="83" y="260"/>
                  </a:lnTo>
                  <a:lnTo>
                    <a:pt x="60" y="247"/>
                  </a:lnTo>
                  <a:lnTo>
                    <a:pt x="40" y="230"/>
                  </a:lnTo>
                  <a:lnTo>
                    <a:pt x="23" y="210"/>
                  </a:lnTo>
                  <a:lnTo>
                    <a:pt x="10" y="187"/>
                  </a:lnTo>
                  <a:lnTo>
                    <a:pt x="2" y="162"/>
                  </a:lnTo>
                  <a:lnTo>
                    <a:pt x="0" y="134"/>
                  </a:lnTo>
                  <a:lnTo>
                    <a:pt x="2" y="107"/>
                  </a:lnTo>
                  <a:lnTo>
                    <a:pt x="10" y="81"/>
                  </a:lnTo>
                  <a:lnTo>
                    <a:pt x="23" y="58"/>
                  </a:lnTo>
                  <a:lnTo>
                    <a:pt x="40" y="39"/>
                  </a:lnTo>
                  <a:lnTo>
                    <a:pt x="60" y="23"/>
                  </a:lnTo>
                  <a:lnTo>
                    <a:pt x="83" y="10"/>
                  </a:lnTo>
                  <a:lnTo>
                    <a:pt x="108" y="2"/>
                  </a:lnTo>
                  <a:lnTo>
                    <a:pt x="135" y="0"/>
                  </a:lnTo>
                  <a:lnTo>
                    <a:pt x="162" y="2"/>
                  </a:lnTo>
                  <a:lnTo>
                    <a:pt x="188" y="10"/>
                  </a:lnTo>
                  <a:lnTo>
                    <a:pt x="211" y="23"/>
                  </a:lnTo>
                  <a:lnTo>
                    <a:pt x="230" y="39"/>
                  </a:lnTo>
                  <a:lnTo>
                    <a:pt x="248" y="58"/>
                  </a:lnTo>
                  <a:lnTo>
                    <a:pt x="260" y="81"/>
                  </a:lnTo>
                  <a:lnTo>
                    <a:pt x="268" y="107"/>
                  </a:lnTo>
                  <a:lnTo>
                    <a:pt x="271" y="1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2800">
                <a:latin typeface="微軟正黑體" pitchFamily="34" charset="-120"/>
                <a:ea typeface="微軟正黑體" pitchFamily="34" charset="-120"/>
              </a:endParaRPr>
            </a:p>
          </p:txBody>
        </p:sp>
        <p:sp>
          <p:nvSpPr>
            <p:cNvPr id="29" name="Freeform 55"/>
            <p:cNvSpPr>
              <a:spLocks noEditPoints="1"/>
            </p:cNvSpPr>
            <p:nvPr/>
          </p:nvSpPr>
          <p:spPr bwMode="auto">
            <a:xfrm>
              <a:off x="4151" y="3733"/>
              <a:ext cx="61" cy="73"/>
            </a:xfrm>
            <a:custGeom>
              <a:avLst/>
              <a:gdLst/>
              <a:ahLst/>
              <a:cxnLst>
                <a:cxn ang="0">
                  <a:pos x="26" y="89"/>
                </a:cxn>
                <a:cxn ang="0">
                  <a:pos x="33" y="107"/>
                </a:cxn>
                <a:cxn ang="0">
                  <a:pos x="45" y="120"/>
                </a:cxn>
                <a:cxn ang="0">
                  <a:pos x="63" y="125"/>
                </a:cxn>
                <a:cxn ang="0">
                  <a:pos x="79" y="126"/>
                </a:cxn>
                <a:cxn ang="0">
                  <a:pos x="89" y="125"/>
                </a:cxn>
                <a:cxn ang="0">
                  <a:pos x="98" y="122"/>
                </a:cxn>
                <a:cxn ang="0">
                  <a:pos x="106" y="120"/>
                </a:cxn>
                <a:cxn ang="0">
                  <a:pos x="115" y="137"/>
                </a:cxn>
                <a:cxn ang="0">
                  <a:pos x="106" y="140"/>
                </a:cxn>
                <a:cxn ang="0">
                  <a:pos x="97" y="143"/>
                </a:cxn>
                <a:cxn ang="0">
                  <a:pos x="83" y="144"/>
                </a:cxn>
                <a:cxn ang="0">
                  <a:pos x="68" y="145"/>
                </a:cxn>
                <a:cxn ang="0">
                  <a:pos x="40" y="141"/>
                </a:cxn>
                <a:cxn ang="0">
                  <a:pos x="19" y="126"/>
                </a:cxn>
                <a:cxn ang="0">
                  <a:pos x="5" y="105"/>
                </a:cxn>
                <a:cxn ang="0">
                  <a:pos x="0" y="76"/>
                </a:cxn>
                <a:cxn ang="0">
                  <a:pos x="5" y="46"/>
                </a:cxn>
                <a:cxn ang="0">
                  <a:pos x="18" y="22"/>
                </a:cxn>
                <a:cxn ang="0">
                  <a:pos x="37" y="6"/>
                </a:cxn>
                <a:cxn ang="0">
                  <a:pos x="65" y="0"/>
                </a:cxn>
                <a:cxn ang="0">
                  <a:pos x="94" y="7"/>
                </a:cxn>
                <a:cxn ang="0">
                  <a:pos x="111" y="23"/>
                </a:cxn>
                <a:cxn ang="0">
                  <a:pos x="120" y="45"/>
                </a:cxn>
                <a:cxn ang="0">
                  <a:pos x="123" y="66"/>
                </a:cxn>
                <a:cxn ang="0">
                  <a:pos x="123" y="73"/>
                </a:cxn>
                <a:cxn ang="0">
                  <a:pos x="121" y="79"/>
                </a:cxn>
                <a:cxn ang="0">
                  <a:pos x="98" y="60"/>
                </a:cxn>
                <a:cxn ang="0">
                  <a:pos x="97" y="46"/>
                </a:cxn>
                <a:cxn ang="0">
                  <a:pos x="92" y="34"/>
                </a:cxn>
                <a:cxn ang="0">
                  <a:pos x="81" y="23"/>
                </a:cxn>
                <a:cxn ang="0">
                  <a:pos x="64" y="19"/>
                </a:cxn>
                <a:cxn ang="0">
                  <a:pos x="47" y="23"/>
                </a:cxn>
                <a:cxn ang="0">
                  <a:pos x="35" y="32"/>
                </a:cxn>
                <a:cxn ang="0">
                  <a:pos x="28" y="46"/>
                </a:cxn>
                <a:cxn ang="0">
                  <a:pos x="25" y="60"/>
                </a:cxn>
              </a:cxnLst>
              <a:rect l="0" t="0" r="r" b="b"/>
              <a:pathLst>
                <a:path w="123" h="145">
                  <a:moveTo>
                    <a:pt x="25" y="77"/>
                  </a:moveTo>
                  <a:lnTo>
                    <a:pt x="26" y="89"/>
                  </a:lnTo>
                  <a:lnTo>
                    <a:pt x="28" y="99"/>
                  </a:lnTo>
                  <a:lnTo>
                    <a:pt x="33" y="107"/>
                  </a:lnTo>
                  <a:lnTo>
                    <a:pt x="38" y="114"/>
                  </a:lnTo>
                  <a:lnTo>
                    <a:pt x="45" y="120"/>
                  </a:lnTo>
                  <a:lnTo>
                    <a:pt x="53" y="123"/>
                  </a:lnTo>
                  <a:lnTo>
                    <a:pt x="63" y="125"/>
                  </a:lnTo>
                  <a:lnTo>
                    <a:pt x="72" y="126"/>
                  </a:lnTo>
                  <a:lnTo>
                    <a:pt x="79" y="126"/>
                  </a:lnTo>
                  <a:lnTo>
                    <a:pt x="85" y="125"/>
                  </a:lnTo>
                  <a:lnTo>
                    <a:pt x="89" y="125"/>
                  </a:lnTo>
                  <a:lnTo>
                    <a:pt x="95" y="123"/>
                  </a:lnTo>
                  <a:lnTo>
                    <a:pt x="98" y="122"/>
                  </a:lnTo>
                  <a:lnTo>
                    <a:pt x="103" y="121"/>
                  </a:lnTo>
                  <a:lnTo>
                    <a:pt x="106" y="120"/>
                  </a:lnTo>
                  <a:lnTo>
                    <a:pt x="110" y="119"/>
                  </a:lnTo>
                  <a:lnTo>
                    <a:pt x="115" y="137"/>
                  </a:lnTo>
                  <a:lnTo>
                    <a:pt x="111" y="138"/>
                  </a:lnTo>
                  <a:lnTo>
                    <a:pt x="106" y="140"/>
                  </a:lnTo>
                  <a:lnTo>
                    <a:pt x="102" y="142"/>
                  </a:lnTo>
                  <a:lnTo>
                    <a:pt x="97" y="143"/>
                  </a:lnTo>
                  <a:lnTo>
                    <a:pt x="90" y="144"/>
                  </a:lnTo>
                  <a:lnTo>
                    <a:pt x="83" y="144"/>
                  </a:lnTo>
                  <a:lnTo>
                    <a:pt x="77" y="145"/>
                  </a:lnTo>
                  <a:lnTo>
                    <a:pt x="68" y="145"/>
                  </a:lnTo>
                  <a:lnTo>
                    <a:pt x="53" y="144"/>
                  </a:lnTo>
                  <a:lnTo>
                    <a:pt x="40" y="141"/>
                  </a:lnTo>
                  <a:lnTo>
                    <a:pt x="28" y="135"/>
                  </a:lnTo>
                  <a:lnTo>
                    <a:pt x="19" y="126"/>
                  </a:lnTo>
                  <a:lnTo>
                    <a:pt x="11" y="117"/>
                  </a:lnTo>
                  <a:lnTo>
                    <a:pt x="5" y="105"/>
                  </a:lnTo>
                  <a:lnTo>
                    <a:pt x="2" y="91"/>
                  </a:lnTo>
                  <a:lnTo>
                    <a:pt x="0" y="76"/>
                  </a:lnTo>
                  <a:lnTo>
                    <a:pt x="2" y="61"/>
                  </a:lnTo>
                  <a:lnTo>
                    <a:pt x="5" y="46"/>
                  </a:lnTo>
                  <a:lnTo>
                    <a:pt x="10" y="34"/>
                  </a:lnTo>
                  <a:lnTo>
                    <a:pt x="18" y="22"/>
                  </a:lnTo>
                  <a:lnTo>
                    <a:pt x="27" y="13"/>
                  </a:lnTo>
                  <a:lnTo>
                    <a:pt x="37" y="6"/>
                  </a:lnTo>
                  <a:lnTo>
                    <a:pt x="51" y="1"/>
                  </a:lnTo>
                  <a:lnTo>
                    <a:pt x="65" y="0"/>
                  </a:lnTo>
                  <a:lnTo>
                    <a:pt x="81" y="3"/>
                  </a:lnTo>
                  <a:lnTo>
                    <a:pt x="94" y="7"/>
                  </a:lnTo>
                  <a:lnTo>
                    <a:pt x="103" y="14"/>
                  </a:lnTo>
                  <a:lnTo>
                    <a:pt x="111" y="23"/>
                  </a:lnTo>
                  <a:lnTo>
                    <a:pt x="117" y="34"/>
                  </a:lnTo>
                  <a:lnTo>
                    <a:pt x="120" y="45"/>
                  </a:lnTo>
                  <a:lnTo>
                    <a:pt x="121" y="56"/>
                  </a:lnTo>
                  <a:lnTo>
                    <a:pt x="123" y="66"/>
                  </a:lnTo>
                  <a:lnTo>
                    <a:pt x="123" y="69"/>
                  </a:lnTo>
                  <a:lnTo>
                    <a:pt x="123" y="73"/>
                  </a:lnTo>
                  <a:lnTo>
                    <a:pt x="123" y="76"/>
                  </a:lnTo>
                  <a:lnTo>
                    <a:pt x="121" y="79"/>
                  </a:lnTo>
                  <a:lnTo>
                    <a:pt x="25" y="77"/>
                  </a:lnTo>
                  <a:close/>
                  <a:moveTo>
                    <a:pt x="98" y="60"/>
                  </a:moveTo>
                  <a:lnTo>
                    <a:pt x="98" y="53"/>
                  </a:lnTo>
                  <a:lnTo>
                    <a:pt x="97" y="46"/>
                  </a:lnTo>
                  <a:lnTo>
                    <a:pt x="95" y="39"/>
                  </a:lnTo>
                  <a:lnTo>
                    <a:pt x="92" y="34"/>
                  </a:lnTo>
                  <a:lnTo>
                    <a:pt x="87" y="28"/>
                  </a:lnTo>
                  <a:lnTo>
                    <a:pt x="81" y="23"/>
                  </a:lnTo>
                  <a:lnTo>
                    <a:pt x="73" y="20"/>
                  </a:lnTo>
                  <a:lnTo>
                    <a:pt x="64" y="19"/>
                  </a:lnTo>
                  <a:lnTo>
                    <a:pt x="55" y="20"/>
                  </a:lnTo>
                  <a:lnTo>
                    <a:pt x="47" y="23"/>
                  </a:lnTo>
                  <a:lnTo>
                    <a:pt x="41" y="27"/>
                  </a:lnTo>
                  <a:lnTo>
                    <a:pt x="35" y="32"/>
                  </a:lnTo>
                  <a:lnTo>
                    <a:pt x="32" y="39"/>
                  </a:lnTo>
                  <a:lnTo>
                    <a:pt x="28" y="46"/>
                  </a:lnTo>
                  <a:lnTo>
                    <a:pt x="26" y="53"/>
                  </a:lnTo>
                  <a:lnTo>
                    <a:pt x="25" y="60"/>
                  </a:lnTo>
                  <a:lnTo>
                    <a:pt x="98"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800">
                <a:latin typeface="微軟正黑體" pitchFamily="34" charset="-120"/>
                <a:ea typeface="微軟正黑體" pitchFamily="34" charset="-120"/>
              </a:endParaRPr>
            </a:p>
          </p:txBody>
        </p:sp>
      </p:grpSp>
      <p:pic>
        <p:nvPicPr>
          <p:cNvPr id="30" name="Picture 23" descr="6-00108_Scenario_1-word"/>
          <p:cNvPicPr>
            <a:picLocks noChangeAspect="1" noChangeArrowheads="1"/>
          </p:cNvPicPr>
          <p:nvPr/>
        </p:nvPicPr>
        <p:blipFill>
          <a:blip r:embed="rId11" cstate="print"/>
          <a:srcRect/>
          <a:stretch>
            <a:fillRect/>
          </a:stretch>
        </p:blipFill>
        <p:spPr bwMode="auto">
          <a:xfrm>
            <a:off x="928662" y="1917496"/>
            <a:ext cx="709613" cy="706438"/>
          </a:xfrm>
          <a:prstGeom prst="rect">
            <a:avLst/>
          </a:prstGeom>
          <a:noFill/>
        </p:spPr>
      </p:pic>
      <p:sp>
        <p:nvSpPr>
          <p:cNvPr id="31" name="AutoShape 85"/>
          <p:cNvSpPr>
            <a:spLocks noChangeArrowheads="1"/>
          </p:cNvSpPr>
          <p:nvPr/>
        </p:nvSpPr>
        <p:spPr bwMode="auto">
          <a:xfrm>
            <a:off x="4143372" y="3417694"/>
            <a:ext cx="1500198" cy="1223367"/>
          </a:xfrm>
          <a:prstGeom prst="can">
            <a:avLst>
              <a:gd name="adj" fmla="val 25000"/>
            </a:avLst>
          </a:prstGeom>
          <a:gradFill rotWithShape="1">
            <a:gsLst>
              <a:gs pos="0">
                <a:srgbClr val="89D189">
                  <a:alpha val="39999"/>
                </a:srgbClr>
              </a:gs>
              <a:gs pos="100000">
                <a:srgbClr val="89D189">
                  <a:gamma/>
                  <a:shade val="46275"/>
                  <a:invGamma/>
                  <a:alpha val="39999"/>
                </a:srgbClr>
              </a:gs>
            </a:gsLst>
            <a:lin ang="5400000" scaled="1"/>
          </a:gradFill>
          <a:ln w="9525">
            <a:noFill/>
            <a:round/>
            <a:headEnd/>
            <a:tailEnd/>
          </a:ln>
          <a:effectLst/>
        </p:spPr>
        <p:txBody>
          <a:bodyPr vert="horz" wrap="square" lIns="91440" tIns="45720" rIns="91440" bIns="45720" numCol="1" anchor="ctr" anchorCtr="0" compatLnSpc="1">
            <a:prstTxWarp prst="textNoShape">
              <a:avLst/>
            </a:prstTxWarp>
            <a:spAutoFit/>
          </a:bodyPr>
          <a:lstStyle/>
          <a:p>
            <a:pPr algn="ctr"/>
            <a:endParaRPr lang="en-US" sz="4400">
              <a:latin typeface="微軟正黑體" pitchFamily="34" charset="-120"/>
              <a:ea typeface="微軟正黑體" pitchFamily="34" charset="-120"/>
            </a:endParaRPr>
          </a:p>
        </p:txBody>
      </p:sp>
      <p:grpSp>
        <p:nvGrpSpPr>
          <p:cNvPr id="32" name="Group 41"/>
          <p:cNvGrpSpPr>
            <a:grpSpLocks/>
          </p:cNvGrpSpPr>
          <p:nvPr/>
        </p:nvGrpSpPr>
        <p:grpSpPr bwMode="auto">
          <a:xfrm>
            <a:off x="4857752" y="1988934"/>
            <a:ext cx="542925" cy="903287"/>
            <a:chOff x="-1201" y="3219"/>
            <a:chExt cx="342" cy="569"/>
          </a:xfrm>
        </p:grpSpPr>
        <p:pic>
          <p:nvPicPr>
            <p:cNvPr id="33" name="Picture 42" descr="6-00108_Scenario_1-2"/>
            <p:cNvPicPr>
              <a:picLocks noChangeAspect="1" noChangeArrowheads="1"/>
            </p:cNvPicPr>
            <p:nvPr/>
          </p:nvPicPr>
          <p:blipFill>
            <a:blip r:embed="rId7"/>
            <a:srcRect/>
            <a:stretch>
              <a:fillRect/>
            </a:stretch>
          </p:blipFill>
          <p:spPr bwMode="auto">
            <a:xfrm>
              <a:off x="-1201" y="3219"/>
              <a:ext cx="342" cy="569"/>
            </a:xfrm>
            <a:prstGeom prst="rect">
              <a:avLst/>
            </a:prstGeom>
            <a:noFill/>
          </p:spPr>
        </p:pic>
        <p:pic>
          <p:nvPicPr>
            <p:cNvPr id="34" name="Picture 43" descr="XP icon security"/>
            <p:cNvPicPr>
              <a:picLocks noChangeAspect="1" noChangeArrowheads="1"/>
            </p:cNvPicPr>
            <p:nvPr/>
          </p:nvPicPr>
          <p:blipFill>
            <a:blip r:embed="rId12" cstate="print"/>
            <a:srcRect/>
            <a:stretch>
              <a:fillRect/>
            </a:stretch>
          </p:blipFill>
          <p:spPr bwMode="auto">
            <a:xfrm>
              <a:off x="-1080" y="3485"/>
              <a:ext cx="172" cy="267"/>
            </a:xfrm>
            <a:prstGeom prst="rect">
              <a:avLst/>
            </a:prstGeom>
            <a:noFill/>
          </p:spPr>
        </p:pic>
      </p:grpSp>
      <p:pic>
        <p:nvPicPr>
          <p:cNvPr id="35" name="Picture 111" descr="7"/>
          <p:cNvPicPr>
            <a:picLocks noChangeAspect="1" noChangeArrowheads="1"/>
          </p:cNvPicPr>
          <p:nvPr/>
        </p:nvPicPr>
        <p:blipFill>
          <a:blip r:embed="rId13"/>
          <a:srcRect/>
          <a:stretch>
            <a:fillRect/>
          </a:stretch>
        </p:blipFill>
        <p:spPr bwMode="auto">
          <a:xfrm>
            <a:off x="6929454" y="1203116"/>
            <a:ext cx="1004888" cy="10048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63" presetClass="path" presetSubtype="0" fill="hold" nodeType="withEffect">
                                  <p:stCondLst>
                                    <p:cond delay="0"/>
                                  </p:stCondLst>
                                  <p:childTnLst>
                                    <p:animMotion origin="layout" path="M -0.00139 0.00555 L -0.27361 0.15255 " pathEditMode="relative" rAng="0" ptsTypes="AA">
                                      <p:cBhvr>
                                        <p:cTn id="12" dur="1500" fill="hold"/>
                                        <p:tgtEl>
                                          <p:spTgt spid="20"/>
                                        </p:tgtEl>
                                        <p:attrNameLst>
                                          <p:attrName>ppt_x</p:attrName>
                                          <p:attrName>ppt_y</p:attrName>
                                        </p:attrNameLst>
                                      </p:cBhvr>
                                      <p:rCtr x="-136" y="73"/>
                                    </p:animMotion>
                                  </p:childTnLst>
                                </p:cTn>
                              </p:par>
                              <p:par>
                                <p:cTn id="13" presetID="10" presetClass="exit" presetSubtype="0" fill="hold" nodeType="withEffect">
                                  <p:stCondLst>
                                    <p:cond delay="0"/>
                                  </p:stCondLst>
                                  <p:childTnLst>
                                    <p:animEffect transition="out" filter="fade">
                                      <p:cBhvr>
                                        <p:cTn id="14" dur="2000"/>
                                        <p:tgtEl>
                                          <p:spTgt spid="20"/>
                                        </p:tgtEl>
                                      </p:cBhvr>
                                    </p:animEffect>
                                    <p:set>
                                      <p:cBhvr>
                                        <p:cTn id="15" dur="1" fill="hold">
                                          <p:stCondLst>
                                            <p:cond delay="19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childTnLst>
                                </p:cTn>
                              </p:par>
                              <p:par>
                                <p:cTn id="19" presetID="63" presetClass="path" presetSubtype="0" accel="50000" decel="50000" fill="hold" nodeType="withEffect">
                                  <p:stCondLst>
                                    <p:cond delay="0"/>
                                  </p:stCondLst>
                                  <p:childTnLst>
                                    <p:animMotion origin="layout" path="M -0.596 0.04531 L -2.22222E-6 4.56647E-6 " pathEditMode="relative" rAng="0" ptsTypes="AA">
                                      <p:cBhvr>
                                        <p:cTn id="20" dur="2000" fill="hold"/>
                                        <p:tgtEl>
                                          <p:spTgt spid="32"/>
                                        </p:tgtEl>
                                        <p:attrNameLst>
                                          <p:attrName>ppt_x</p:attrName>
                                          <p:attrName>ppt_y</p:attrName>
                                        </p:attrNameLst>
                                      </p:cBhvr>
                                      <p:rCtr x="298" y="-23"/>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1000"/>
                                        <p:tgtEl>
                                          <p:spTgt spid="32"/>
                                        </p:tgtEl>
                                      </p:cBhvr>
                                    </p:animEffect>
                                    <p:set>
                                      <p:cBhvr>
                                        <p:cTn id="24"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sz="2800" b="1" i="1" dirty="0" smtClean="0">
                <a:effectLst>
                  <a:outerShdw blurRad="38100" dist="38100" dir="2700000" algn="tl">
                    <a:srgbClr val="000000">
                      <a:alpha val="43137"/>
                    </a:srgbClr>
                  </a:outerShdw>
                </a:effectLst>
              </a:rPr>
              <a:t>Configure</a:t>
            </a:r>
            <a:r>
              <a:rPr lang="zh-TW" altLang="en-US" sz="2800" b="1" i="1" dirty="0" smtClean="0">
                <a:effectLst>
                  <a:outerShdw blurRad="38100" dist="38100" dir="2700000" algn="tl">
                    <a:srgbClr val="000000">
                      <a:alpha val="43137"/>
                    </a:srgbClr>
                  </a:outerShdw>
                </a:effectLst>
              </a:rPr>
              <a:t> </a:t>
            </a:r>
            <a:r>
              <a:rPr lang="en-US" altLang="zh-TW" sz="2800" b="1" i="1" dirty="0" smtClean="0">
                <a:effectLst>
                  <a:outerShdw blurRad="38100" dist="38100" dir="2700000" algn="tl">
                    <a:srgbClr val="000000">
                      <a:alpha val="43137"/>
                    </a:srgbClr>
                  </a:outerShdw>
                </a:effectLst>
              </a:rPr>
              <a:t>SharePoint Records Repository</a:t>
            </a:r>
            <a:endParaRPr lang="zh-TW" altLang="en-US" sz="2800" b="1" i="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1.png"/>
          <p:cNvPicPr>
            <a:picLocks noGrp="1" noChangeAspect="1"/>
          </p:cNvPicPr>
          <p:nvPr isPhoto="1"/>
        </p:nvPicPr>
        <p:blipFill>
          <a:blip r:embed="rId2">
            <a:lum/>
          </a:blip>
          <a:stretch>
            <a:fillRect/>
          </a:stretch>
        </p:blipFill>
        <p:spPr>
          <a:xfrm>
            <a:off x="0" y="1546225"/>
            <a:ext cx="9144000" cy="3763963"/>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2.png"/>
          <p:cNvPicPr>
            <a:picLocks noGrp="1" noChangeAspect="1"/>
          </p:cNvPicPr>
          <p:nvPr isPhoto="1"/>
        </p:nvPicPr>
        <p:blipFill>
          <a:blip r:embed="rId2">
            <a:lum/>
          </a:blip>
          <a:stretch>
            <a:fillRect/>
          </a:stretch>
        </p:blipFill>
        <p:spPr>
          <a:xfrm>
            <a:off x="0" y="1427163"/>
            <a:ext cx="9144000" cy="400367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3.png"/>
          <p:cNvPicPr>
            <a:picLocks noGrp="1" noChangeAspect="1"/>
          </p:cNvPicPr>
          <p:nvPr isPhoto="1"/>
        </p:nvPicPr>
        <p:blipFill>
          <a:blip r:embed="rId2">
            <a:lum/>
          </a:blip>
          <a:stretch>
            <a:fillRect/>
          </a:stretch>
        </p:blipFill>
        <p:spPr>
          <a:xfrm>
            <a:off x="0" y="1976438"/>
            <a:ext cx="9144000" cy="2905125"/>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dirty="0" smtClean="0">
                <a:effectLst>
                  <a:outerShdw blurRad="38100" dist="38100" dir="2700000" algn="tl">
                    <a:srgbClr val="000000">
                      <a:alpha val="43137"/>
                    </a:srgbClr>
                  </a:outerShdw>
                </a:effectLst>
              </a:rPr>
              <a:t>Records</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Repository</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Email</a:t>
            </a:r>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Address</a:t>
            </a:r>
            <a:endParaRPr lang="zh-TW" altLang="en-US"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4.png"/>
          <p:cNvPicPr>
            <a:picLocks noGrp="1" noChangeAspect="1"/>
          </p:cNvPicPr>
          <p:nvPr isPhoto="1"/>
        </p:nvPicPr>
        <p:blipFill>
          <a:blip r:embed="rId2">
            <a:lum/>
          </a:blip>
          <a:stretch>
            <a:fillRect/>
          </a:stretch>
        </p:blipFill>
        <p:spPr>
          <a:xfrm>
            <a:off x="0" y="1755775"/>
            <a:ext cx="9144000" cy="3346450"/>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5.png"/>
          <p:cNvPicPr>
            <a:picLocks noGrp="1" noChangeAspect="1"/>
          </p:cNvPicPr>
          <p:nvPr isPhoto="1"/>
        </p:nvPicPr>
        <p:blipFill>
          <a:blip r:embed="rId2">
            <a:lum/>
          </a:blip>
          <a:stretch>
            <a:fillRect/>
          </a:stretch>
        </p:blipFill>
        <p:spPr>
          <a:xfrm>
            <a:off x="1568450" y="0"/>
            <a:ext cx="6007100"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Set</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Records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Repository</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Schedule</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6.png"/>
          <p:cNvPicPr>
            <a:picLocks noGrp="1" noChangeAspect="1"/>
          </p:cNvPicPr>
          <p:nvPr isPhoto="1"/>
        </p:nvPicPr>
        <p:blipFill>
          <a:blip r:embed="rId2">
            <a:lum/>
          </a:blip>
          <a:stretch>
            <a:fillRect/>
          </a:stretch>
        </p:blipFill>
        <p:spPr>
          <a:xfrm>
            <a:off x="0" y="2486025"/>
            <a:ext cx="9144000" cy="188436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7.png"/>
          <p:cNvPicPr>
            <a:picLocks noGrp="1" noChangeAspect="1"/>
          </p:cNvPicPr>
          <p:nvPr isPhoto="1"/>
        </p:nvPicPr>
        <p:blipFill>
          <a:blip r:embed="rId2">
            <a:lum/>
          </a:blip>
          <a:stretch>
            <a:fillRect/>
          </a:stretch>
        </p:blipFill>
        <p:spPr>
          <a:xfrm>
            <a:off x="0" y="90488"/>
            <a:ext cx="9144000" cy="6677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0" hangingPunct="0"/>
            <a:endParaRPr kumimoji="0" lang="en-GB" altLang="zh-TW" sz="3600" b="1">
              <a:solidFill>
                <a:srgbClr val="FFFF99"/>
              </a:solidFill>
            </a:endParaRPr>
          </a:p>
        </p:txBody>
      </p:sp>
      <p:sp>
        <p:nvSpPr>
          <p:cNvPr id="17411" name="Rectangle 3"/>
          <p:cNvSpPr>
            <a:spLocks noGrp="1" noChangeArrowheads="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落實文件生命週期管理機制</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3"/>
          <p:cNvGraphicFramePr/>
          <p:nvPr/>
        </p:nvGraphicFramePr>
        <p:xfrm>
          <a:off x="550572" y="1519832"/>
          <a:ext cx="8143932" cy="51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直線接點 5"/>
          <p:cNvCxnSpPr/>
          <p:nvPr/>
        </p:nvCxnSpPr>
        <p:spPr bwMode="auto">
          <a:xfrm rot="5400000">
            <a:off x="-1948964" y="3836790"/>
            <a:ext cx="4857784" cy="1588"/>
          </a:xfrm>
          <a:prstGeom prst="line">
            <a:avLst/>
          </a:prstGeom>
          <a:gradFill rotWithShape="0">
            <a:gsLst>
              <a:gs pos="0">
                <a:schemeClr val="bg1"/>
              </a:gs>
              <a:gs pos="50000">
                <a:schemeClr val="accent1"/>
              </a:gs>
              <a:gs pos="100000">
                <a:schemeClr val="bg1"/>
              </a:gs>
            </a:gsLst>
            <a:lin ang="2700000" scaled="1"/>
          </a:gradFill>
          <a:ln w="38100" cap="flat" cmpd="sng" algn="ctr">
            <a:solidFill>
              <a:schemeClr val="tx1"/>
            </a:solidFill>
            <a:prstDash val="solid"/>
            <a:round/>
            <a:headEnd type="none" w="med" len="med"/>
            <a:tailEnd type="none" w="med" len="med"/>
          </a:ln>
          <a:effectLst/>
        </p:spPr>
      </p:cxnSp>
      <p:cxnSp>
        <p:nvCxnSpPr>
          <p:cNvPr id="7" name="直線接點 7"/>
          <p:cNvCxnSpPr/>
          <p:nvPr/>
        </p:nvCxnSpPr>
        <p:spPr bwMode="auto">
          <a:xfrm>
            <a:off x="479134" y="6266476"/>
            <a:ext cx="7786742" cy="1588"/>
          </a:xfrm>
          <a:prstGeom prst="line">
            <a:avLst/>
          </a:prstGeom>
          <a:gradFill rotWithShape="0">
            <a:gsLst>
              <a:gs pos="0">
                <a:schemeClr val="bg1"/>
              </a:gs>
              <a:gs pos="50000">
                <a:schemeClr val="accent1"/>
              </a:gs>
              <a:gs pos="100000">
                <a:schemeClr val="bg1"/>
              </a:gs>
            </a:gsLst>
            <a:lin ang="2700000" scaled="1"/>
          </a:gradFill>
          <a:ln w="3175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BC71F0E-1460-4181-A2F3-F96B01538281}"/>
                                            </p:graphicEl>
                                          </p:spTgt>
                                        </p:tgtEl>
                                        <p:attrNameLst>
                                          <p:attrName>style.visibility</p:attrName>
                                        </p:attrNameLst>
                                      </p:cBhvr>
                                      <p:to>
                                        <p:strVal val="visible"/>
                                      </p:to>
                                    </p:set>
                                    <p:animEffect transition="in" filter="fade">
                                      <p:cBhvr>
                                        <p:cTn id="7" dur="2000"/>
                                        <p:tgtEl>
                                          <p:spTgt spid="5">
                                            <p:graphicEl>
                                              <a:dgm id="{FBC71F0E-1460-4181-A2F3-F96B015382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53718ED-D506-41A4-8E7F-C8B8020B9FFE}"/>
                                            </p:graphicEl>
                                          </p:spTgt>
                                        </p:tgtEl>
                                        <p:attrNameLst>
                                          <p:attrName>style.visibility</p:attrName>
                                        </p:attrNameLst>
                                      </p:cBhvr>
                                      <p:to>
                                        <p:strVal val="visible"/>
                                      </p:to>
                                    </p:set>
                                    <p:animEffect transition="in" filter="fade">
                                      <p:cBhvr>
                                        <p:cTn id="12" dur="2000"/>
                                        <p:tgtEl>
                                          <p:spTgt spid="5">
                                            <p:graphicEl>
                                              <a:dgm id="{B53718ED-D506-41A4-8E7F-C8B8020B9FF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D87ED3E-D4BC-4E66-9773-762EA4ACAFAC}"/>
                                            </p:graphicEl>
                                          </p:spTgt>
                                        </p:tgtEl>
                                        <p:attrNameLst>
                                          <p:attrName>style.visibility</p:attrName>
                                        </p:attrNameLst>
                                      </p:cBhvr>
                                      <p:to>
                                        <p:strVal val="visible"/>
                                      </p:to>
                                    </p:set>
                                    <p:animEffect transition="in" filter="fade">
                                      <p:cBhvr>
                                        <p:cTn id="15" dur="2000"/>
                                        <p:tgtEl>
                                          <p:spTgt spid="5">
                                            <p:graphicEl>
                                              <a:dgm id="{0D87ED3E-D4BC-4E66-9773-762EA4ACAFA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EB3D6DC2-7246-4AFA-9BBB-BC5B26499CCD}"/>
                                            </p:graphicEl>
                                          </p:spTgt>
                                        </p:tgtEl>
                                        <p:attrNameLst>
                                          <p:attrName>style.visibility</p:attrName>
                                        </p:attrNameLst>
                                      </p:cBhvr>
                                      <p:to>
                                        <p:strVal val="visible"/>
                                      </p:to>
                                    </p:set>
                                    <p:animEffect transition="in" filter="fade">
                                      <p:cBhvr>
                                        <p:cTn id="20" dur="2000"/>
                                        <p:tgtEl>
                                          <p:spTgt spid="5">
                                            <p:graphicEl>
                                              <a:dgm id="{EB3D6DC2-7246-4AFA-9BBB-BC5B26499CC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4307F1CB-A477-450C-A5C7-766422F445F8}"/>
                                            </p:graphicEl>
                                          </p:spTgt>
                                        </p:tgtEl>
                                        <p:attrNameLst>
                                          <p:attrName>style.visibility</p:attrName>
                                        </p:attrNameLst>
                                      </p:cBhvr>
                                      <p:to>
                                        <p:strVal val="visible"/>
                                      </p:to>
                                    </p:set>
                                    <p:animEffect transition="in" filter="fade">
                                      <p:cBhvr>
                                        <p:cTn id="23" dur="2000"/>
                                        <p:tgtEl>
                                          <p:spTgt spid="5">
                                            <p:graphicEl>
                                              <a:dgm id="{4307F1CB-A477-450C-A5C7-766422F445F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B3C12433-D789-4E3A-B2AF-069B3FCE6913}"/>
                                            </p:graphicEl>
                                          </p:spTgt>
                                        </p:tgtEl>
                                        <p:attrNameLst>
                                          <p:attrName>style.visibility</p:attrName>
                                        </p:attrNameLst>
                                      </p:cBhvr>
                                      <p:to>
                                        <p:strVal val="visible"/>
                                      </p:to>
                                    </p:set>
                                    <p:animEffect transition="in" filter="fade">
                                      <p:cBhvr>
                                        <p:cTn id="28" dur="2000"/>
                                        <p:tgtEl>
                                          <p:spTgt spid="5">
                                            <p:graphicEl>
                                              <a:dgm id="{B3C12433-D789-4E3A-B2AF-069B3FCE691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0F11DA01-622D-4372-B933-3677E8F75B63}"/>
                                            </p:graphicEl>
                                          </p:spTgt>
                                        </p:tgtEl>
                                        <p:attrNameLst>
                                          <p:attrName>style.visibility</p:attrName>
                                        </p:attrNameLst>
                                      </p:cBhvr>
                                      <p:to>
                                        <p:strVal val="visible"/>
                                      </p:to>
                                    </p:set>
                                    <p:animEffect transition="in" filter="fade">
                                      <p:cBhvr>
                                        <p:cTn id="31" dur="2000"/>
                                        <p:tgtEl>
                                          <p:spTgt spid="5">
                                            <p:graphicEl>
                                              <a:dgm id="{0F11DA01-622D-4372-B933-3677E8F75B6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E5810AE7-3DDB-4F7D-A4AA-7607AA55D6FE}"/>
                                            </p:graphicEl>
                                          </p:spTgt>
                                        </p:tgtEl>
                                        <p:attrNameLst>
                                          <p:attrName>style.visibility</p:attrName>
                                        </p:attrNameLst>
                                      </p:cBhvr>
                                      <p:to>
                                        <p:strVal val="visible"/>
                                      </p:to>
                                    </p:set>
                                    <p:animEffect transition="in" filter="fade">
                                      <p:cBhvr>
                                        <p:cTn id="36" dur="2000"/>
                                        <p:tgtEl>
                                          <p:spTgt spid="5">
                                            <p:graphicEl>
                                              <a:dgm id="{E5810AE7-3DDB-4F7D-A4AA-7607AA55D6F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9A126A64-076F-481B-BD98-249AFEA762E6}"/>
                                            </p:graphicEl>
                                          </p:spTgt>
                                        </p:tgtEl>
                                        <p:attrNameLst>
                                          <p:attrName>style.visibility</p:attrName>
                                        </p:attrNameLst>
                                      </p:cBhvr>
                                      <p:to>
                                        <p:strVal val="visible"/>
                                      </p:to>
                                    </p:set>
                                    <p:animEffect transition="in" filter="fade">
                                      <p:cBhvr>
                                        <p:cTn id="39" dur="2000"/>
                                        <p:tgtEl>
                                          <p:spTgt spid="5">
                                            <p:graphicEl>
                                              <a:dgm id="{9A126A64-076F-481B-BD98-249AFEA762E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6164076D-18DD-425C-A92E-23038335E444}"/>
                                            </p:graphicEl>
                                          </p:spTgt>
                                        </p:tgtEl>
                                        <p:attrNameLst>
                                          <p:attrName>style.visibility</p:attrName>
                                        </p:attrNameLst>
                                      </p:cBhvr>
                                      <p:to>
                                        <p:strVal val="visible"/>
                                      </p:to>
                                    </p:set>
                                    <p:animEffect transition="in" filter="fade">
                                      <p:cBhvr>
                                        <p:cTn id="44" dur="2000"/>
                                        <p:tgtEl>
                                          <p:spTgt spid="5">
                                            <p:graphicEl>
                                              <a:dgm id="{6164076D-18DD-425C-A92E-23038335E44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14C4EDA1-986F-4676-B9E0-E7578C73E439}"/>
                                            </p:graphicEl>
                                          </p:spTgt>
                                        </p:tgtEl>
                                        <p:attrNameLst>
                                          <p:attrName>style.visibility</p:attrName>
                                        </p:attrNameLst>
                                      </p:cBhvr>
                                      <p:to>
                                        <p:strVal val="visible"/>
                                      </p:to>
                                    </p:set>
                                    <p:animEffect transition="in" filter="fade">
                                      <p:cBhvr>
                                        <p:cTn id="47" dur="2000"/>
                                        <p:tgtEl>
                                          <p:spTgt spid="5">
                                            <p:graphicEl>
                                              <a:dgm id="{14C4EDA1-986F-4676-B9E0-E7578C73E4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8.png"/>
          <p:cNvPicPr>
            <a:picLocks noGrp="1" noChangeAspect="1"/>
          </p:cNvPicPr>
          <p:nvPr isPhoto="1"/>
        </p:nvPicPr>
        <p:blipFill>
          <a:blip r:embed="rId2">
            <a:lum/>
          </a:blip>
          <a:stretch>
            <a:fillRect/>
          </a:stretch>
        </p:blipFill>
        <p:spPr>
          <a:xfrm>
            <a:off x="600075" y="0"/>
            <a:ext cx="7943850"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09.png"/>
          <p:cNvPicPr>
            <a:picLocks noGrp="1" noChangeAspect="1"/>
          </p:cNvPicPr>
          <p:nvPr isPhoto="1"/>
        </p:nvPicPr>
        <p:blipFill>
          <a:blip r:embed="rId2">
            <a:lum/>
          </a:blip>
          <a:stretch>
            <a:fillRect/>
          </a:stretch>
        </p:blipFill>
        <p:spPr>
          <a:xfrm>
            <a:off x="0" y="1123950"/>
            <a:ext cx="9144000" cy="46101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Exchange</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2007</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Managed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Folders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0.png"/>
          <p:cNvPicPr>
            <a:picLocks noGrp="1" noChangeAspect="1"/>
          </p:cNvPicPr>
          <p:nvPr isPhoto="1"/>
        </p:nvPicPr>
        <p:blipFill>
          <a:blip r:embed="rId2">
            <a:lum/>
          </a:blip>
          <a:stretch>
            <a:fillRect/>
          </a:stretch>
        </p:blipFill>
        <p:spPr>
          <a:xfrm>
            <a:off x="0" y="1674813"/>
            <a:ext cx="9144000" cy="35083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Create</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Managed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Folders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1.png"/>
          <p:cNvPicPr>
            <a:picLocks noGrp="1" noChangeAspect="1"/>
          </p:cNvPicPr>
          <p:nvPr isPhoto="1"/>
        </p:nvPicPr>
        <p:blipFill>
          <a:blip r:embed="rId2">
            <a:lum/>
          </a:blip>
          <a:stretch>
            <a:fillRect/>
          </a:stretch>
        </p:blipFill>
        <p:spPr>
          <a:xfrm>
            <a:off x="1476375" y="0"/>
            <a:ext cx="6191250"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2.png"/>
          <p:cNvPicPr>
            <a:picLocks noGrp="1" noChangeAspect="1"/>
          </p:cNvPicPr>
          <p:nvPr isPhoto="1"/>
        </p:nvPicPr>
        <p:blipFill>
          <a:blip r:embed="rId2">
            <a:lum/>
          </a:blip>
          <a:stretch>
            <a:fillRect/>
          </a:stretch>
        </p:blipFill>
        <p:spPr>
          <a:xfrm>
            <a:off x="1463675" y="0"/>
            <a:ext cx="6215063" cy="6858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3.png"/>
          <p:cNvPicPr>
            <a:picLocks noGrp="1" noChangeAspect="1"/>
          </p:cNvPicPr>
          <p:nvPr isPhoto="1"/>
        </p:nvPicPr>
        <p:blipFill>
          <a:blip r:embed="rId2">
            <a:lum/>
          </a:blip>
          <a:stretch>
            <a:fillRect/>
          </a:stretch>
        </p:blipFill>
        <p:spPr>
          <a:xfrm>
            <a:off x="385763" y="0"/>
            <a:ext cx="8370887" cy="6858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4.png"/>
          <p:cNvPicPr>
            <a:picLocks noGrp="1" noChangeAspect="1"/>
          </p:cNvPicPr>
          <p:nvPr isPhoto="1"/>
        </p:nvPicPr>
        <p:blipFill>
          <a:blip r:embed="rId2">
            <a:lum/>
          </a:blip>
          <a:stretch>
            <a:fillRect/>
          </a:stretch>
        </p:blipFill>
        <p:spPr>
          <a:xfrm>
            <a:off x="0" y="411163"/>
            <a:ext cx="9144000" cy="603408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Create</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New</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Managed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Content</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Settings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5456"/>
            <a:ext cx="9144000" cy="899886"/>
          </a:xfrm>
        </p:spPr>
        <p:txBody>
          <a:bodyPr/>
          <a:lstStyle/>
          <a:p>
            <a:pPr algn="ctr"/>
            <a:r>
              <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rPr>
              <a:t>2007</a:t>
            </a: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 的表單服務</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endParaRPr lang="zh-TW" alt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5.png"/>
          <p:cNvPicPr>
            <a:picLocks noGrp="1" noChangeAspect="1"/>
          </p:cNvPicPr>
          <p:nvPr isPhoto="1"/>
        </p:nvPicPr>
        <p:blipFill>
          <a:blip r:embed="rId2">
            <a:lum/>
          </a:blip>
          <a:stretch>
            <a:fillRect/>
          </a:stretch>
        </p:blipFill>
        <p:spPr>
          <a:xfrm>
            <a:off x="1470025" y="0"/>
            <a:ext cx="6202363" cy="6858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6.png"/>
          <p:cNvPicPr>
            <a:picLocks noGrp="1" noChangeAspect="1"/>
          </p:cNvPicPr>
          <p:nvPr isPhoto="1"/>
        </p:nvPicPr>
        <p:blipFill>
          <a:blip r:embed="rId2">
            <a:lum/>
          </a:blip>
          <a:stretch>
            <a:fillRect/>
          </a:stretch>
        </p:blipFill>
        <p:spPr>
          <a:xfrm>
            <a:off x="1462088" y="0"/>
            <a:ext cx="6219825"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7.png"/>
          <p:cNvPicPr>
            <a:picLocks noGrp="1" noChangeAspect="1"/>
          </p:cNvPicPr>
          <p:nvPr isPhoto="1"/>
        </p:nvPicPr>
        <p:blipFill>
          <a:blip r:embed="rId2">
            <a:lum/>
          </a:blip>
          <a:stretch>
            <a:fillRect/>
          </a:stretch>
        </p:blipFill>
        <p:spPr>
          <a:xfrm>
            <a:off x="1468438" y="0"/>
            <a:ext cx="6205537"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Deploy</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Managed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Folders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to</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Users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8.png"/>
          <p:cNvPicPr>
            <a:picLocks noGrp="1" noChangeAspect="1"/>
          </p:cNvPicPr>
          <p:nvPr isPhoto="1"/>
        </p:nvPicPr>
        <p:blipFill>
          <a:blip r:embed="rId2">
            <a:lum/>
          </a:blip>
          <a:stretch>
            <a:fillRect/>
          </a:stretch>
        </p:blipFill>
        <p:spPr>
          <a:xfrm>
            <a:off x="0" y="1885950"/>
            <a:ext cx="9144000" cy="30861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19.png"/>
          <p:cNvPicPr>
            <a:picLocks noGrp="1" noChangeAspect="1"/>
          </p:cNvPicPr>
          <p:nvPr isPhoto="1"/>
        </p:nvPicPr>
        <p:blipFill>
          <a:blip r:embed="rId2">
            <a:lum/>
          </a:blip>
          <a:stretch>
            <a:fillRect/>
          </a:stretch>
        </p:blipFill>
        <p:spPr>
          <a:xfrm>
            <a:off x="1673225" y="0"/>
            <a:ext cx="5797550" cy="6858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0.png"/>
          <p:cNvPicPr>
            <a:picLocks noGrp="1" noChangeAspect="1"/>
          </p:cNvPicPr>
          <p:nvPr isPhoto="1"/>
        </p:nvPicPr>
        <p:blipFill>
          <a:blip r:embed="rId2">
            <a:lum/>
          </a:blip>
          <a:stretch>
            <a:fillRect/>
          </a:stretch>
        </p:blipFill>
        <p:spPr>
          <a:xfrm>
            <a:off x="0" y="477838"/>
            <a:ext cx="9144000" cy="590073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1.png"/>
          <p:cNvPicPr>
            <a:picLocks noGrp="1" noChangeAspect="1"/>
          </p:cNvPicPr>
          <p:nvPr isPhoto="1"/>
        </p:nvPicPr>
        <p:blipFill>
          <a:blip r:embed="rId2">
            <a:lum/>
          </a:blip>
          <a:stretch>
            <a:fillRect/>
          </a:stretch>
        </p:blipFill>
        <p:spPr>
          <a:xfrm>
            <a:off x="0" y="1879600"/>
            <a:ext cx="9144000" cy="309721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Set</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Managed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Folder</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Schedule</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2.png"/>
          <p:cNvPicPr>
            <a:picLocks noGrp="1" noChangeAspect="1"/>
          </p:cNvPicPr>
          <p:nvPr isPhoto="1"/>
        </p:nvPicPr>
        <p:blipFill>
          <a:blip r:embed="rId2">
            <a:lum/>
          </a:blip>
          <a:stretch>
            <a:fillRect/>
          </a:stretch>
        </p:blipFill>
        <p:spPr>
          <a:xfrm>
            <a:off x="0" y="2578100"/>
            <a:ext cx="9144000" cy="170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MOSS</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與 </a:t>
            </a:r>
            <a:r>
              <a:rPr altLang="zh-TW" b="1"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間的搭配</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4" name="Picture 7">
            <a:hlinkClick r:id="rId2" action="ppaction://hlinksldjump"/>
          </p:cNvPr>
          <p:cNvPicPr>
            <a:picLocks noChangeAspect="1" noChangeArrowheads="1"/>
          </p:cNvPicPr>
          <p:nvPr/>
        </p:nvPicPr>
        <p:blipFill>
          <a:blip r:embed="rId3"/>
          <a:srcRect/>
          <a:stretch>
            <a:fillRect/>
          </a:stretch>
        </p:blipFill>
        <p:spPr bwMode="auto">
          <a:xfrm>
            <a:off x="202110" y="1130039"/>
            <a:ext cx="5851525" cy="4984750"/>
          </a:xfrm>
          <a:prstGeom prst="rect">
            <a:avLst/>
          </a:prstGeom>
          <a:noFill/>
          <a:ln w="9525">
            <a:solidFill>
              <a:schemeClr val="bg1"/>
            </a:solidFill>
            <a:miter lim="800000"/>
            <a:headEnd/>
            <a:tailEnd/>
          </a:ln>
          <a:effectLst/>
        </p:spPr>
      </p:pic>
      <p:pic>
        <p:nvPicPr>
          <p:cNvPr id="6" name="Rectangle 5123" descr="Example of a performance review in InfoPath"/>
          <p:cNvPicPr>
            <a:picLocks noChangeAspect="1" noChangeArrowheads="1"/>
          </p:cNvPicPr>
          <p:nvPr/>
        </p:nvPicPr>
        <p:blipFill>
          <a:blip r:embed="rId4" r:link="rId5"/>
          <a:srcRect/>
          <a:stretch>
            <a:fillRect/>
          </a:stretch>
        </p:blipFill>
        <p:spPr bwMode="auto">
          <a:xfrm>
            <a:off x="4299045" y="3239152"/>
            <a:ext cx="4665259" cy="3496016"/>
          </a:xfrm>
          <a:prstGeom prst="rect">
            <a:avLst/>
          </a:prstGeom>
          <a:noFill/>
          <a:ln w="19050" algn="ctr">
            <a:solidFill>
              <a:schemeClr val="tx1"/>
            </a:solidFill>
            <a:miter lim="800000"/>
            <a:headEnd/>
            <a:tailEnd/>
          </a:ln>
        </p:spPr>
      </p:pic>
      <p:grpSp>
        <p:nvGrpSpPr>
          <p:cNvPr id="9" name="Group 8"/>
          <p:cNvGrpSpPr/>
          <p:nvPr/>
        </p:nvGrpSpPr>
        <p:grpSpPr>
          <a:xfrm>
            <a:off x="202110" y="894985"/>
            <a:ext cx="8762194" cy="2344167"/>
            <a:chOff x="202110" y="894985"/>
            <a:chExt cx="8762194" cy="2344167"/>
          </a:xfrm>
        </p:grpSpPr>
        <p:sp>
          <p:nvSpPr>
            <p:cNvPr id="7" name="Rectangle 6"/>
            <p:cNvSpPr/>
            <p:nvPr/>
          </p:nvSpPr>
          <p:spPr bwMode="auto">
            <a:xfrm>
              <a:off x="202110" y="2074460"/>
              <a:ext cx="5851525" cy="1164692"/>
            </a:xfrm>
            <a:prstGeom prst="rect">
              <a:avLst/>
            </a:prstGeom>
            <a:noFill/>
            <a:ln w="381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ular Callout 7"/>
            <p:cNvSpPr/>
            <p:nvPr/>
          </p:nvSpPr>
          <p:spPr bwMode="auto">
            <a:xfrm>
              <a:off x="5620602" y="894985"/>
              <a:ext cx="3343702" cy="933815"/>
            </a:xfrm>
            <a:prstGeom prst="wedgeRoundRectCallout">
              <a:avLst>
                <a:gd name="adj1" fmla="val -36344"/>
                <a:gd name="adj2" fmla="val 71031"/>
                <a:gd name="adj3" fmla="val 16667"/>
              </a:avLst>
            </a:prstGeom>
            <a:noFill/>
            <a:ln w="762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利用 </a:t>
              </a:r>
              <a:r>
                <a:rPr lang="en-US" altLang="zh-TW" sz="23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sz="23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 自訂文件內容類型</a:t>
              </a:r>
              <a:endParaRPr lang="zh-TW" altLang="en-US" sz="23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3.png"/>
          <p:cNvPicPr>
            <a:picLocks noGrp="1" noChangeAspect="1"/>
          </p:cNvPicPr>
          <p:nvPr isPhoto="1"/>
        </p:nvPicPr>
        <p:blipFill>
          <a:blip r:embed="rId2">
            <a:lum/>
          </a:blip>
          <a:stretch>
            <a:fillRect/>
          </a:stretch>
        </p:blipFill>
        <p:spPr>
          <a:xfrm>
            <a:off x="160338" y="0"/>
            <a:ext cx="8823325"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Send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Records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to</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Records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Repository</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4.png"/>
          <p:cNvPicPr>
            <a:picLocks noGrp="1" noChangeAspect="1"/>
          </p:cNvPicPr>
          <p:nvPr isPhoto="1"/>
        </p:nvPicPr>
        <p:blipFill>
          <a:blip r:embed="rId2">
            <a:lum/>
          </a:blip>
          <a:stretch>
            <a:fillRect/>
          </a:stretch>
        </p:blipFill>
        <p:spPr>
          <a:xfrm>
            <a:off x="0" y="1816100"/>
            <a:ext cx="9144000" cy="32258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5.png"/>
          <p:cNvPicPr>
            <a:picLocks noGrp="1" noChangeAspect="1"/>
          </p:cNvPicPr>
          <p:nvPr isPhoto="1"/>
        </p:nvPicPr>
        <p:blipFill>
          <a:blip r:embed="rId2">
            <a:lum/>
          </a:blip>
          <a:stretch>
            <a:fillRect/>
          </a:stretch>
        </p:blipFill>
        <p:spPr>
          <a:xfrm>
            <a:off x="0" y="533400"/>
            <a:ext cx="9144000" cy="578961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6.png"/>
          <p:cNvPicPr>
            <a:picLocks noGrp="1" noChangeAspect="1"/>
          </p:cNvPicPr>
          <p:nvPr isPhoto="1"/>
        </p:nvPicPr>
        <p:blipFill>
          <a:blip r:embed="rId2">
            <a:lum/>
          </a:blip>
          <a:stretch>
            <a:fillRect/>
          </a:stretch>
        </p:blipFill>
        <p:spPr>
          <a:xfrm>
            <a:off x="0" y="1009650"/>
            <a:ext cx="9144000" cy="48387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7.png"/>
          <p:cNvPicPr>
            <a:picLocks noGrp="1" noChangeAspect="1"/>
          </p:cNvPicPr>
          <p:nvPr isPhoto="1"/>
        </p:nvPicPr>
        <p:blipFill>
          <a:blip r:embed="rId2">
            <a:lum/>
          </a:blip>
          <a:stretch>
            <a:fillRect/>
          </a:stretch>
        </p:blipFill>
        <p:spPr>
          <a:xfrm>
            <a:off x="0" y="2403475"/>
            <a:ext cx="9144000" cy="204946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8.png"/>
          <p:cNvPicPr>
            <a:picLocks noGrp="1" noChangeAspect="1"/>
          </p:cNvPicPr>
          <p:nvPr isPhoto="1"/>
        </p:nvPicPr>
        <p:blipFill>
          <a:blip r:embed="rId2">
            <a:lum/>
          </a:blip>
          <a:stretch>
            <a:fillRect/>
          </a:stretch>
        </p:blipFill>
        <p:spPr>
          <a:xfrm>
            <a:off x="0" y="2328863"/>
            <a:ext cx="9144000" cy="22002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Send</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E-Mails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to</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Records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Repository</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29.png"/>
          <p:cNvPicPr>
            <a:picLocks noGrp="1" noChangeAspect="1"/>
          </p:cNvPicPr>
          <p:nvPr isPhoto="1"/>
        </p:nvPicPr>
        <p:blipFill>
          <a:blip r:embed="rId2">
            <a:lum/>
          </a:blip>
          <a:stretch>
            <a:fillRect/>
          </a:stretch>
        </p:blipFill>
        <p:spPr>
          <a:xfrm>
            <a:off x="0" y="393700"/>
            <a:ext cx="9144000" cy="60706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0.png"/>
          <p:cNvPicPr>
            <a:picLocks noGrp="1" noChangeAspect="1"/>
          </p:cNvPicPr>
          <p:nvPr isPhoto="1"/>
        </p:nvPicPr>
        <p:blipFill>
          <a:blip r:embed="rId2">
            <a:lum/>
          </a:blip>
          <a:stretch>
            <a:fillRect/>
          </a:stretch>
        </p:blipFill>
        <p:spPr>
          <a:xfrm>
            <a:off x="0" y="1885950"/>
            <a:ext cx="9144000" cy="308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TW" b="1" smtClean="0">
                <a:effectLst>
                  <a:outerShdw blurRad="38100" dist="38100" dir="2700000" algn="tl">
                    <a:srgbClr val="000000">
                      <a:alpha val="43137"/>
                    </a:srgbClr>
                  </a:outerShdw>
                </a:effectLst>
                <a:latin typeface="微軟正黑體" pitchFamily="34" charset="-120"/>
                <a:ea typeface="微軟正黑體" pitchFamily="34" charset="-120"/>
              </a:rPr>
              <a:t>InfoPath</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概論</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616272"/>
            <a:ext cx="8382000" cy="2326791"/>
          </a:xfrm>
        </p:spPr>
        <p:txBody>
          <a:bodyPr/>
          <a:lstStyle/>
          <a:p>
            <a:r>
              <a:rPr lang="zh-TW" altLang="en-US" sz="3600" dirty="0" smtClean="0">
                <a:latin typeface="微軟正黑體" pitchFamily="34" charset="-120"/>
                <a:ea typeface="微軟正黑體" pitchFamily="34" charset="-120"/>
              </a:rPr>
              <a:t>屬於六大功能中的 </a:t>
            </a:r>
            <a:r>
              <a:rPr lang="en-US" altLang="zh-TW" sz="3600" dirty="0" smtClean="0">
                <a:latin typeface="微軟正黑體" pitchFamily="34" charset="-120"/>
                <a:ea typeface="微軟正黑體" pitchFamily="34" charset="-120"/>
              </a:rPr>
              <a:t>ECM</a:t>
            </a:r>
            <a:r>
              <a:rPr lang="zh-TW" altLang="en-US" sz="3600" dirty="0" smtClean="0">
                <a:latin typeface="微軟正黑體" pitchFamily="34" charset="-120"/>
                <a:ea typeface="微軟正黑體" pitchFamily="34" charset="-120"/>
              </a:rPr>
              <a:t> 與 </a:t>
            </a:r>
            <a:r>
              <a:rPr lang="zh-TW" altLang="en-US" sz="3600" dirty="0" smtClean="0">
                <a:latin typeface="微軟正黑體" pitchFamily="34" charset="-120"/>
                <a:ea typeface="微軟正黑體" pitchFamily="34" charset="-120"/>
              </a:rPr>
              <a:t>商</a:t>
            </a:r>
            <a:r>
              <a:rPr lang="zh-TW" altLang="en-US" sz="3600" dirty="0" smtClean="0">
                <a:latin typeface="微軟正黑體" pitchFamily="34" charset="-120"/>
                <a:ea typeface="微軟正黑體" pitchFamily="34" charset="-120"/>
              </a:rPr>
              <a:t>務流程</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首次出現在 </a:t>
            </a:r>
            <a:r>
              <a:rPr lang="en-US" altLang="zh-TW" sz="3600" dirty="0" smtClean="0">
                <a:latin typeface="微軟正黑體" pitchFamily="34" charset="-120"/>
                <a:ea typeface="微軟正黑體" pitchFamily="34" charset="-120"/>
              </a:rPr>
              <a:t>Office</a:t>
            </a: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2003</a:t>
            </a:r>
            <a:r>
              <a:rPr lang="zh-TW" altLang="en-US" sz="3600" dirty="0" smtClean="0">
                <a:latin typeface="微軟正黑體" pitchFamily="34" charset="-120"/>
                <a:ea typeface="微軟正黑體" pitchFamily="34" charset="-120"/>
              </a:rPr>
              <a:t> 中 </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 專業版 </a:t>
            </a:r>
            <a:r>
              <a:rPr lang="en-US" altLang="zh-TW" sz="3600" dirty="0" smtClean="0">
                <a:latin typeface="微軟正黑體" pitchFamily="34" charset="-120"/>
                <a:ea typeface="微軟正黑體" pitchFamily="34" charset="-120"/>
              </a:rPr>
              <a:t>)</a:t>
            </a:r>
          </a:p>
          <a:p>
            <a:r>
              <a:rPr lang="en-US" altLang="zh-TW" sz="3600" dirty="0" smtClean="0">
                <a:latin typeface="微軟正黑體" pitchFamily="34" charset="-120"/>
                <a:ea typeface="微軟正黑體" pitchFamily="34" charset="-120"/>
              </a:rPr>
              <a:t>Rich-Client </a:t>
            </a:r>
            <a:r>
              <a:rPr lang="zh-TW" altLang="en-US" sz="3600" dirty="0" smtClean="0">
                <a:latin typeface="微軟正黑體" pitchFamily="34" charset="-120"/>
                <a:ea typeface="微軟正黑體" pitchFamily="34" charset="-120"/>
              </a:rPr>
              <a:t>端程序</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下一</a:t>
            </a:r>
            <a:r>
              <a:rPr lang="zh-TW" altLang="en-US" sz="3600" dirty="0" smtClean="0">
                <a:latin typeface="微軟正黑體" pitchFamily="34" charset="-120"/>
                <a:ea typeface="微軟正黑體" pitchFamily="34" charset="-120"/>
              </a:rPr>
              <a:t>代電子表單處理平台</a:t>
            </a:r>
            <a:endParaRPr lang="en-US" altLang="zh-TW" sz="3600" dirty="0" smtClean="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Handling</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E-Mail</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Attachments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1.png"/>
          <p:cNvPicPr>
            <a:picLocks noGrp="1" noChangeAspect="1"/>
          </p:cNvPicPr>
          <p:nvPr isPhoto="1"/>
        </p:nvPicPr>
        <p:blipFill>
          <a:blip r:embed="rId2">
            <a:lum/>
          </a:blip>
          <a:stretch>
            <a:fillRect/>
          </a:stretch>
        </p:blipFill>
        <p:spPr>
          <a:xfrm>
            <a:off x="1463675" y="0"/>
            <a:ext cx="6215063" cy="68580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2.png"/>
          <p:cNvPicPr>
            <a:picLocks noGrp="1" noChangeAspect="1"/>
          </p:cNvPicPr>
          <p:nvPr isPhoto="1"/>
        </p:nvPicPr>
        <p:blipFill>
          <a:blip r:embed="rId2">
            <a:lum/>
          </a:blip>
          <a:stretch>
            <a:fillRect/>
          </a:stretch>
        </p:blipFill>
        <p:spPr>
          <a:xfrm>
            <a:off x="0" y="817563"/>
            <a:ext cx="9144000" cy="52228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3.png"/>
          <p:cNvPicPr>
            <a:picLocks noGrp="1" noChangeAspect="1"/>
          </p:cNvPicPr>
          <p:nvPr isPhoto="1"/>
        </p:nvPicPr>
        <p:blipFill>
          <a:blip r:embed="rId2">
            <a:lum/>
          </a:blip>
          <a:stretch>
            <a:fillRect/>
          </a:stretch>
        </p:blipFill>
        <p:spPr>
          <a:xfrm>
            <a:off x="152400" y="0"/>
            <a:ext cx="8837613" cy="68580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Storing</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Records</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7.png"/>
          <p:cNvPicPr>
            <a:picLocks noGrp="1" noChangeAspect="1"/>
          </p:cNvPicPr>
          <p:nvPr isPhoto="1"/>
        </p:nvPicPr>
        <p:blipFill>
          <a:blip r:embed="rId2">
            <a:lum/>
          </a:blip>
          <a:stretch>
            <a:fillRect/>
          </a:stretch>
        </p:blipFill>
        <p:spPr>
          <a:xfrm>
            <a:off x="0" y="2157413"/>
            <a:ext cx="9144000" cy="2541587"/>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8.png"/>
          <p:cNvPicPr>
            <a:picLocks noGrp="1" noChangeAspect="1"/>
          </p:cNvPicPr>
          <p:nvPr isPhoto="1"/>
        </p:nvPicPr>
        <p:blipFill>
          <a:blip r:embed="rId2">
            <a:lum/>
          </a:blip>
          <a:stretch>
            <a:fillRect/>
          </a:stretch>
        </p:blipFill>
        <p:spPr>
          <a:xfrm>
            <a:off x="0" y="1700213"/>
            <a:ext cx="9144000" cy="34575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39.png"/>
          <p:cNvPicPr>
            <a:picLocks noGrp="1" noChangeAspect="1"/>
          </p:cNvPicPr>
          <p:nvPr isPhoto="1"/>
        </p:nvPicPr>
        <p:blipFill>
          <a:blip r:embed="rId2">
            <a:lum/>
          </a:blip>
          <a:stretch>
            <a:fillRect/>
          </a:stretch>
        </p:blipFill>
        <p:spPr>
          <a:xfrm>
            <a:off x="0" y="582613"/>
            <a:ext cx="9144000" cy="5691187"/>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郵件稽核設定步驟</a:t>
            </a:r>
            <a:endParaRPr lang="zh-TW" altLang="en-US"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pPr algn="ctr"/>
            <a:r>
              <a:rPr lang="en-US" altLang="zh-TW" b="1" i="1" dirty="0" smtClean="0">
                <a:effectLst>
                  <a:outerShdw blurRad="38100" dist="38100" dir="2700000" algn="tl">
                    <a:srgbClr val="000000">
                      <a:alpha val="43137"/>
                    </a:srgbClr>
                  </a:outerShdw>
                </a:effectLst>
              </a:rPr>
              <a:t>Set</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Outlook</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Rules</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to</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Move</a:t>
            </a:r>
            <a:r>
              <a:rPr lang="zh-TW" altLang="en-US" b="1" i="1" dirty="0" smtClean="0">
                <a:effectLst>
                  <a:outerShdw blurRad="38100" dist="38100" dir="2700000" algn="tl">
                    <a:srgbClr val="000000">
                      <a:alpha val="43137"/>
                    </a:srgbClr>
                  </a:outerShdw>
                </a:effectLst>
              </a:rPr>
              <a:t> </a:t>
            </a:r>
            <a:r>
              <a:rPr lang="en-US" altLang="zh-TW" b="1" i="1" dirty="0" smtClean="0">
                <a:effectLst>
                  <a:outerShdw blurRad="38100" dist="38100" dir="2700000" algn="tl">
                    <a:srgbClr val="000000">
                      <a:alpha val="43137"/>
                    </a:srgbClr>
                  </a:outerShdw>
                </a:effectLst>
              </a:rPr>
              <a:t>E-Mail to Managed Folder</a:t>
            </a:r>
            <a:endParaRPr lang="zh-TW" altLang="en-US" b="1" i="1" dirty="0">
              <a:effectLst>
                <a:outerShdw blurRad="38100" dist="38100" dir="2700000" algn="tl">
                  <a:srgbClr val="000000">
                    <a:alpha val="43137"/>
                  </a:srgbClr>
                </a:outerShdw>
              </a:effectLst>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0040.png"/>
          <p:cNvPicPr>
            <a:picLocks noGrp="1" noChangeAspect="1"/>
          </p:cNvPicPr>
          <p:nvPr isPhoto="1"/>
        </p:nvPicPr>
        <p:blipFill>
          <a:blip r:embed="rId2">
            <a:lum/>
          </a:blip>
          <a:stretch>
            <a:fillRect/>
          </a:stretch>
        </p:blipFill>
        <p:spPr>
          <a:xfrm>
            <a:off x="1727200" y="0"/>
            <a:ext cx="5689600" cy="6858000"/>
          </a:xfrm>
          <a:prstGeom prst="rect">
            <a:avLst/>
          </a:prstGeom>
          <a:noFill/>
          <a:ln>
            <a:noFill/>
          </a:ln>
        </p:spPr>
      </p:pic>
    </p:spTree>
  </p:cSld>
  <p:clrMapOvr>
    <a:masterClrMapping/>
  </p:clrMapOvr>
</p:sld>
</file>

<file path=ppt/theme/_rels/them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heme@Microsoft">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crosoft BPM">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Microsoft BPM">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BPM Theme">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PJWORKING">
  <a:themeElements>
    <a:clrScheme name="PJWORKING">
      <a:dk1>
        <a:sysClr val="windowText" lastClr="000000"/>
      </a:dk1>
      <a:lt1>
        <a:sysClr val="window" lastClr="FFFFFF"/>
      </a:lt1>
      <a:dk2>
        <a:srgbClr val="524F43"/>
      </a:dk2>
      <a:lt2>
        <a:srgbClr val="E0E0D1"/>
      </a:lt2>
      <a:accent1>
        <a:srgbClr val="EF4810"/>
      </a:accent1>
      <a:accent2>
        <a:srgbClr val="F5B316"/>
      </a:accent2>
      <a:accent3>
        <a:srgbClr val="9CA38B"/>
      </a:accent3>
      <a:accent4>
        <a:srgbClr val="86ADCE"/>
      </a:accent4>
      <a:accent5>
        <a:srgbClr val="8E8E8A"/>
      </a:accent5>
      <a:accent6>
        <a:srgbClr val="916455"/>
      </a:accent6>
      <a:hlink>
        <a:srgbClr val="EA7500"/>
      </a:hlink>
      <a:folHlink>
        <a:srgbClr val="C0C0C0"/>
      </a:folHlink>
    </a:clrScheme>
    <a:fontScheme name="PJWORKING">
      <a:majorFont>
        <a:latin typeface="Franklin Gothic Medium Cond"/>
        <a:ea typeface=""/>
        <a:cs typeface=""/>
      </a:majorFont>
      <a:minorFont>
        <a:latin typeface="Franklin Gothic Book"/>
        <a:ea typeface=""/>
        <a:cs typeface=""/>
      </a:minorFont>
    </a:fontScheme>
    <a:fmtScheme name="PJWORK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800000" scaled="1"/>
        </a:gradFill>
        <a:gradFill rotWithShape="1">
          <a:gsLst>
            <a:gs pos="0">
              <a:schemeClr val="phClr">
                <a:shade val="50000"/>
                <a:satMod val="140000"/>
              </a:schemeClr>
            </a:gs>
            <a:gs pos="70000">
              <a:schemeClr val="phClr">
                <a:shade val="93000"/>
                <a:satMod val="135000"/>
              </a:schemeClr>
            </a:gs>
            <a:gs pos="100000">
              <a:schemeClr val="phClr">
                <a:shade val="95000"/>
                <a:satMod val="135000"/>
              </a:schemeClr>
            </a:gs>
          </a:gsLst>
          <a:lin ang="16800000" scaled="1"/>
        </a:gradFill>
      </a:fillStyleLst>
      <a:lnStyleLst>
        <a:ln w="9525"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2700000" algn="br" rotWithShape="0">
              <a:srgbClr val="000000">
                <a:alpha val="50000"/>
              </a:srgbClr>
            </a:outerShdw>
          </a:effectLst>
        </a:effectStyle>
        <a:effectStyle>
          <a:effectLst>
            <a:outerShdw blurRad="76200" dist="50800" dir="2700000" algn="br" rotWithShape="0">
              <a:srgbClr val="000000">
                <a:alpha val="50000"/>
              </a:srgbClr>
            </a:outerShdw>
          </a:effectLst>
        </a:effectStyle>
        <a:effectStyle>
          <a:effectLst>
            <a:outerShdw blurRad="76200" dist="50800" dir="2700000" algn="br" rotWithShape="0">
              <a:srgbClr val="000000">
                <a:alpha val="50000"/>
              </a:srgbClr>
            </a:outerShdw>
          </a:effectLst>
          <a:scene3d>
            <a:camera prst="orthographicFront">
              <a:rot lat="0" lon="0" rev="0"/>
            </a:camera>
            <a:lightRig rig="threePt" dir="t">
              <a:rot lat="0" lon="0" rev="19800000"/>
            </a:lightRig>
          </a:scene3d>
          <a:sp3d prstMaterial="plastic">
            <a:bevelT w="31750" h="19050"/>
          </a:sp3d>
        </a:effectStyle>
      </a:effectStyleLst>
      <a:bgFillStyleLst>
        <a:solidFill>
          <a:schemeClr val="phClr"/>
        </a:solidFill>
        <a:blipFill rotWithShape="1">
          <a:blip xmlns:r="http://schemas.openxmlformats.org/officeDocument/2006/relationships" r:embed="rId1">
            <a:duotone>
              <a:schemeClr val="phClr">
                <a:tint val="90000"/>
                <a:satMod val="120000"/>
              </a:schemeClr>
              <a:schemeClr val="phClr">
                <a:shade val="90000"/>
              </a:schemeClr>
            </a:duotone>
          </a:blip>
          <a:tile tx="0" ty="0" sx="80000" sy="80000" flip="none" algn="tl"/>
        </a:blipFill>
        <a:blipFill rotWithShape="1">
          <a:blip xmlns:r="http://schemas.openxmlformats.org/officeDocument/2006/relationships" r:embed="rId2">
            <a:duotone>
              <a:schemeClr val="phClr">
                <a:tint val="98000"/>
                <a:shade val="80000"/>
                <a:satMod val="120000"/>
              </a:schemeClr>
              <a:schemeClr val="phClr">
                <a:tint val="90000"/>
                <a:shade val="90000"/>
              </a:schemeClr>
            </a:duotone>
          </a:blip>
          <a:stretch/>
        </a:blip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17791</TotalTime>
  <Words>3550</Words>
  <Application>Microsoft PowerPoint</Application>
  <PresentationFormat>On-screen Show (4:3)</PresentationFormat>
  <Paragraphs>405</Paragraphs>
  <Slides>103</Slides>
  <Notes>7</Notes>
  <HiddenSlides>0</HiddenSlides>
  <MMClips>0</MMClips>
  <ScaleCrop>false</ScaleCrop>
  <HeadingPairs>
    <vt:vector size="4" baseType="variant">
      <vt:variant>
        <vt:lpstr>Theme</vt:lpstr>
      </vt:variant>
      <vt:variant>
        <vt:i4>6</vt:i4>
      </vt:variant>
      <vt:variant>
        <vt:lpstr>Slide Titles</vt:lpstr>
      </vt:variant>
      <vt:variant>
        <vt:i4>103</vt:i4>
      </vt:variant>
    </vt:vector>
  </HeadingPairs>
  <TitlesOfParts>
    <vt:vector size="109" baseType="lpstr">
      <vt:lpstr>TechEd2007_template</vt:lpstr>
      <vt:lpstr>Theme@Microsoft</vt:lpstr>
      <vt:lpstr>Microsoft BPM</vt:lpstr>
      <vt:lpstr>1_Microsoft BPM</vt:lpstr>
      <vt:lpstr>BPM Theme</vt:lpstr>
      <vt:lpstr>PJWORKING</vt:lpstr>
      <vt:lpstr>深度探討SharePoint文件管理功能</vt:lpstr>
      <vt:lpstr>What Will We cover?</vt:lpstr>
      <vt:lpstr>Agenda</vt:lpstr>
      <vt:lpstr>MOSS 的文件生命週期管理</vt:lpstr>
      <vt:lpstr>文件生命週期管理</vt:lpstr>
      <vt:lpstr>落實文件生命週期管理機制</vt:lpstr>
      <vt:lpstr>MOSS 2007 的表單服務</vt:lpstr>
      <vt:lpstr>MOSS 與 InfoPath 間的搭配</vt:lpstr>
      <vt:lpstr>InfoPath 概論</vt:lpstr>
      <vt:lpstr>InfoPath 的十大優勢</vt:lpstr>
      <vt:lpstr>InfoPath 所面臨的挑戰</vt:lpstr>
      <vt:lpstr>InfoPath 解決方案的主要目的 #1</vt:lpstr>
      <vt:lpstr>InfoPath 解決方案的主要目的 #2</vt:lpstr>
      <vt:lpstr>InfoPath 的檔案結構</vt:lpstr>
      <vt:lpstr>Xml V.S XSN</vt:lpstr>
      <vt:lpstr>InfoPath 的發佈</vt:lpstr>
      <vt:lpstr>InfoPath 表單工作架構</vt:lpstr>
      <vt:lpstr>InfoPath 基本解決方案架構</vt:lpstr>
      <vt:lpstr>為何 InfoPath 表單可在瀏覽器上呈現</vt:lpstr>
      <vt:lpstr>FormServer.aspx #1</vt:lpstr>
      <vt:lpstr>FormServer.aspx #2</vt:lpstr>
      <vt:lpstr>企業內部 { 服務台 } 表單製作範例</vt:lpstr>
      <vt:lpstr>服務台應用範例</vt:lpstr>
      <vt:lpstr>何謂紀錄中心</vt:lpstr>
      <vt:lpstr>甚麼是 Records Center</vt:lpstr>
      <vt:lpstr>記錄中心的基本功能</vt:lpstr>
      <vt:lpstr>記錄中心原始定位</vt:lpstr>
      <vt:lpstr>紀錄中心能為我們做甚麼??</vt:lpstr>
      <vt:lpstr>企業內部檔案為何需要被規劃?</vt:lpstr>
      <vt:lpstr>紀錄歸檔中心內建功能</vt:lpstr>
      <vt:lpstr>紀錄歸檔中心的處理流程</vt:lpstr>
      <vt:lpstr>如何應付企業內部人員的挑戰</vt:lpstr>
      <vt:lpstr>紀錄歸檔中心功能展示</vt:lpstr>
      <vt:lpstr>紀錄中心的企業應用</vt:lpstr>
      <vt:lpstr>紀錄中心的企業應用</vt:lpstr>
      <vt:lpstr>主要網站容量的控管</vt:lpstr>
      <vt:lpstr>紀錄中心的企業應用</vt:lpstr>
      <vt:lpstr>使用 MOSS 管控企業內部郵件</vt:lpstr>
      <vt:lpstr>使用範圍( EPF's or Managed Folders in Exchange 2007) </vt:lpstr>
      <vt:lpstr>為何紀錄中心適用於郵件管理</vt:lpstr>
      <vt:lpstr>使用 MOSS 管控企業內部郵件</vt:lpstr>
      <vt:lpstr>好的郵件管理平台需具備：</vt:lpstr>
      <vt:lpstr>Basic … But … Hope … Then … #1</vt:lpstr>
      <vt:lpstr>Basic … But … Hope … Then … #2</vt:lpstr>
      <vt:lpstr>當我們使用 Exchange 2003 時</vt:lpstr>
      <vt:lpstr>當我們使用 Exchange 2007 時</vt:lpstr>
      <vt:lpstr>使用 Exchange 2007 的好處</vt:lpstr>
      <vt:lpstr>缺點</vt:lpstr>
      <vt:lpstr>郵件稽核設定步驟</vt:lpstr>
      <vt:lpstr>郵件稽核設定步驟</vt:lpstr>
      <vt:lpstr>Slide 51</vt:lpstr>
      <vt:lpstr>Slide 52</vt:lpstr>
      <vt:lpstr>Slide 53</vt:lpstr>
      <vt:lpstr>郵件稽核設定步驟</vt:lpstr>
      <vt:lpstr>Slide 55</vt:lpstr>
      <vt:lpstr>Slide 56</vt:lpstr>
      <vt:lpstr>郵件稽核設定步驟</vt:lpstr>
      <vt:lpstr>Slide 58</vt:lpstr>
      <vt:lpstr>Slide 59</vt:lpstr>
      <vt:lpstr>Slide 60</vt:lpstr>
      <vt:lpstr>Slide 61</vt:lpstr>
      <vt:lpstr>郵件稽核設定步驟</vt:lpstr>
      <vt:lpstr>Slide 63</vt:lpstr>
      <vt:lpstr>郵件稽核設定步驟</vt:lpstr>
      <vt:lpstr>Slide 65</vt:lpstr>
      <vt:lpstr>Slide 66</vt:lpstr>
      <vt:lpstr>Slide 67</vt:lpstr>
      <vt:lpstr>Slide 68</vt:lpstr>
      <vt:lpstr>郵件稽核設定步驟</vt:lpstr>
      <vt:lpstr>Slide 70</vt:lpstr>
      <vt:lpstr>Slide 71</vt:lpstr>
      <vt:lpstr>Slide 72</vt:lpstr>
      <vt:lpstr>郵件稽核設定步驟</vt:lpstr>
      <vt:lpstr>Slide 74</vt:lpstr>
      <vt:lpstr>Slide 75</vt:lpstr>
      <vt:lpstr>Slide 76</vt:lpstr>
      <vt:lpstr>Slide 77</vt:lpstr>
      <vt:lpstr>郵件稽核設定步驟</vt:lpstr>
      <vt:lpstr>Slide 79</vt:lpstr>
      <vt:lpstr>Slide 80</vt:lpstr>
      <vt:lpstr>郵件稽核設定步驟</vt:lpstr>
      <vt:lpstr>Slide 82</vt:lpstr>
      <vt:lpstr>Slide 83</vt:lpstr>
      <vt:lpstr>Slide 84</vt:lpstr>
      <vt:lpstr>Slide 85</vt:lpstr>
      <vt:lpstr>Slide 86</vt:lpstr>
      <vt:lpstr>郵件稽核設定步驟</vt:lpstr>
      <vt:lpstr>Slide 88</vt:lpstr>
      <vt:lpstr>Slide 89</vt:lpstr>
      <vt:lpstr>郵件稽核設定步驟</vt:lpstr>
      <vt:lpstr>Slide 91</vt:lpstr>
      <vt:lpstr>Slide 92</vt:lpstr>
      <vt:lpstr>Slide 93</vt:lpstr>
      <vt:lpstr>郵件稽核設定步驟</vt:lpstr>
      <vt:lpstr>Slide 95</vt:lpstr>
      <vt:lpstr>Slide 96</vt:lpstr>
      <vt:lpstr>Slide 97</vt:lpstr>
      <vt:lpstr>郵件稽核設定步驟</vt:lpstr>
      <vt:lpstr>Slide 99</vt:lpstr>
      <vt:lpstr>參考資料</vt:lpstr>
      <vt:lpstr>For More Information</vt:lpstr>
      <vt:lpstr>Slide 102</vt:lpstr>
      <vt:lpstr>Slide 103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TechNet技術講座</dc:title>
  <dc:subject>Windows Server 2008的檔案儲存與分行管理技術</dc:subject>
  <dc:creator>Microsoft</dc:creator>
  <cp:keywords>TechNet; Windows Server 2008; 檔案儲存; 分行管理</cp:keywords>
  <dc:description>Andy Hsu
2007-12-04</dc:description>
  <cp:lastModifiedBy>何小碩</cp:lastModifiedBy>
  <cp:revision>748</cp:revision>
  <dcterms:created xsi:type="dcterms:W3CDTF">1998-07-06T19:29:56Z</dcterms:created>
  <dcterms:modified xsi:type="dcterms:W3CDTF">2008-10-12T13:23:25Z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