
<file path=[Content_Types].xml><?xml version="1.0" encoding="utf-8"?>
<Types xmlns="http://schemas.openxmlformats.org/package/2006/content-types">
  <Override PartName="/ppt/notesSlides/notesSlide2.xml" ContentType="application/vnd.openxmlformats-officedocument.presentationml.notesSlide+xml"/>
  <Override PartName="/ppt/diagrams/data17.xml" ContentType="application/vnd.openxmlformats-officedocument.drawingml.diagramData+xml"/>
  <Override PartName="/ppt/slides/slide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ata20.xml" ContentType="application/vnd.openxmlformats-officedocument.drawingml.diagramData+xml"/>
  <Override PartName="/ppt/slides/slide1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docProps/custom.xml" ContentType="application/vnd.openxmlformats-officedocument.custom-properties+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diagrams/quickStyle20.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notesSlides/notesSlide5.xml" ContentType="application/vnd.openxmlformats-officedocument.presentationml.notesSlide+xml"/>
  <Override PartName="/ppt/diagrams/quickStyle7.xml" ContentType="application/vnd.openxmlformats-officedocument.drawingml.diagramStyle+xml"/>
  <Override PartName="/ppt/diagrams/layout11.xml" ContentType="application/vnd.openxmlformats-officedocument.drawingml.diagramLayout+xml"/>
  <Override PartName="/ppt/diagrams/colors1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quickStyle5.xml" ContentType="application/vnd.openxmlformats-officedocument.drawingml.diagramStyle+xml"/>
  <Override PartName="/ppt/diagrams/colors12.xml" ContentType="application/vnd.openxmlformats-officedocument.drawingml.diagramColors+xml"/>
  <Override PartName="/ppt/diagrams/data16.xml" ContentType="application/vnd.openxmlformats-officedocument.drawingml.diagramData+xml"/>
  <Override PartName="/ppt/diagrams/layout20.xml" ContentType="application/vnd.openxmlformats-officedocument.drawingml.diagram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notesSlides/notesSlide13.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8.xml" ContentType="application/vnd.openxmlformats-officedocument.presentationml.notesSlide+xml"/>
  <Override PartName="/ppt/diagrams/layout16.xml" ContentType="application/vnd.openxmlformats-officedocument.drawingml.diagramLayout+xml"/>
  <Override PartName="/ppt/notesSlides/notesSlide11.xml" ContentType="application/vnd.openxmlformats-officedocument.presentationml.notesSlide+xml"/>
  <Override PartName="/ppt/diagrams/colors1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notesSlides/notesSlide6.xml" ContentType="application/vnd.openxmlformats-officedocument.presentationml.notesSlid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Default Extension="wmf" ContentType="image/x-wmf"/>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diagrams/quickStyle15.xml" ContentType="application/vnd.openxmlformats-officedocument.drawingml.diagramStyle+xml"/>
  <Override PartName="/ppt/diagrams/layout19.xml" ContentType="application/vnd.openxmlformats-officedocument.drawingml.diagram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colors18.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1"/>
    <p:sldMasterId id="2147483680" r:id="rId2"/>
  </p:sldMasterIdLst>
  <p:notesMasterIdLst>
    <p:notesMasterId r:id="rId17"/>
  </p:notesMasterIdLst>
  <p:sldIdLst>
    <p:sldId id="390" r:id="rId3"/>
    <p:sldId id="392" r:id="rId4"/>
    <p:sldId id="395" r:id="rId5"/>
    <p:sldId id="404" r:id="rId6"/>
    <p:sldId id="396" r:id="rId7"/>
    <p:sldId id="397" r:id="rId8"/>
    <p:sldId id="398" r:id="rId9"/>
    <p:sldId id="403" r:id="rId10"/>
    <p:sldId id="394" r:id="rId11"/>
    <p:sldId id="399" r:id="rId12"/>
    <p:sldId id="400" r:id="rId13"/>
    <p:sldId id="401" r:id="rId14"/>
    <p:sldId id="402" r:id="rId15"/>
    <p:sldId id="315" r:id="rId16"/>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CC66"/>
    <a:srgbClr val="FFFF66"/>
  </p:clrMru>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153" autoAdjust="0"/>
    <p:restoredTop sz="94296" autoAdjust="0"/>
  </p:normalViewPr>
  <p:slideViewPr>
    <p:cSldViewPr>
      <p:cViewPr varScale="1">
        <p:scale>
          <a:sx n="101" d="100"/>
          <a:sy n="101" d="100"/>
        </p:scale>
        <p:origin x="-84"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600" b="1" dirty="0" err="1" smtClean="0">
              <a:effectLst>
                <a:outerShdw blurRad="38100" dist="38100" dir="2700000" algn="tl">
                  <a:srgbClr val="000000">
                    <a:alpha val="43137"/>
                  </a:srgbClr>
                </a:outerShdw>
              </a:effectLst>
            </a:rPr>
            <a:t>Leren</a:t>
          </a:r>
          <a:endParaRPr lang="en-US" sz="1600" b="1"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2400" b="1">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2400" b="1">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600" b="1" dirty="0" err="1" smtClean="0">
              <a:effectLst>
                <a:outerShdw blurRad="38100" dist="38100" dir="2700000" algn="tl">
                  <a:srgbClr val="000000">
                    <a:alpha val="43137"/>
                  </a:srgbClr>
                </a:outerShdw>
              </a:effectLst>
            </a:rPr>
            <a:t>Verkopen</a:t>
          </a:r>
          <a:endParaRPr lang="en-US" sz="16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2400" b="1">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2400" b="1">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600" b="1" dirty="0" err="1" smtClean="0">
              <a:effectLst>
                <a:outerShdw blurRad="38100" dist="38100" dir="2700000" algn="tl">
                  <a:srgbClr val="000000">
                    <a:alpha val="43137"/>
                  </a:srgbClr>
                </a:outerShdw>
              </a:effectLst>
            </a:rPr>
            <a:t>Uitrollen</a:t>
          </a:r>
          <a:endParaRPr lang="en-US" sz="16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2400" b="1">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2400" b="1">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600" b="1" dirty="0" err="1" smtClean="0">
              <a:effectLst>
                <a:outerShdw blurRad="38100" dist="38100" dir="2700000" algn="tl">
                  <a:srgbClr val="000000">
                    <a:alpha val="43137"/>
                  </a:srgbClr>
                </a:outerShdw>
              </a:effectLst>
            </a:rPr>
            <a:t>Kwalificeren</a:t>
          </a:r>
          <a:endParaRPr lang="en-US" sz="16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2400" b="1">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2400" b="1">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467A76FA-7676-4EF8-8BA1-DA8788FB9663}" type="presOf" srcId="{4F31D627-DAE1-436F-9CAA-9AAF0C8F2085}" destId="{386D6080-A220-4956-983D-40CD9EC80266}" srcOrd="0" destOrd="0" presId="urn:microsoft.com/office/officeart/2005/8/layout/hChevron3"/>
    <dgm:cxn modelId="{3A50A1E2-25D8-4790-B2B4-0C955BBF8C4C}" type="presOf" srcId="{B16926A6-B101-451B-9507-4316B54A0D0F}" destId="{AFA3FBAE-B54B-4F94-8F7E-C2CEADDA009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6DE349EE-BE9E-4140-9A36-F88164E7B7BA}" type="presOf" srcId="{F4A9EBB9-2A3E-4B51-8269-D4C6A557D5D6}" destId="{C21035C3-BCA9-40FE-AD6C-BB4EAE3E6674}" srcOrd="0" destOrd="0" presId="urn:microsoft.com/office/officeart/2005/8/layout/hChevron3"/>
    <dgm:cxn modelId="{03D0B087-F2E2-4912-B262-AB2DDA23FD98}" type="presOf" srcId="{233FDB76-0797-47E0-A37B-E7FD38453A96}" destId="{EDB36EA8-3A8A-4065-B6CA-F67CCE201B69}"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2D84E131-07F6-4C0E-88EF-2BB6F8DCF15B}" type="presOf" srcId="{C9ACA9AF-7063-4E00-AE5B-F03025E3E945}" destId="{1D7F2D49-4690-4E25-B71A-746634EC398F}" srcOrd="0" destOrd="0" presId="urn:microsoft.com/office/officeart/2005/8/layout/hChevron3"/>
    <dgm:cxn modelId="{AD7C2F1D-B35A-45DF-ADE2-6C47C0CBFB0F}" type="presParOf" srcId="{386D6080-A220-4956-983D-40CD9EC80266}" destId="{C21035C3-BCA9-40FE-AD6C-BB4EAE3E6674}" srcOrd="0" destOrd="0" presId="urn:microsoft.com/office/officeart/2005/8/layout/hChevron3"/>
    <dgm:cxn modelId="{EF87D0D0-9F01-449C-9ACF-4957ED820598}" type="presParOf" srcId="{386D6080-A220-4956-983D-40CD9EC80266}" destId="{387BB79C-0D2C-45DC-82D8-C30F27FCC45A}" srcOrd="1" destOrd="0" presId="urn:microsoft.com/office/officeart/2005/8/layout/hChevron3"/>
    <dgm:cxn modelId="{2EB93B9C-E796-42E6-93A9-E1EA515B8A87}" type="presParOf" srcId="{386D6080-A220-4956-983D-40CD9EC80266}" destId="{1D7F2D49-4690-4E25-B71A-746634EC398F}" srcOrd="2" destOrd="0" presId="urn:microsoft.com/office/officeart/2005/8/layout/hChevron3"/>
    <dgm:cxn modelId="{BBDF3C6E-C9EF-4C5D-91A3-2E1477C8761F}" type="presParOf" srcId="{386D6080-A220-4956-983D-40CD9EC80266}" destId="{BAD47653-AFE6-4554-A456-E15DFC4E7AC9}" srcOrd="3" destOrd="0" presId="urn:microsoft.com/office/officeart/2005/8/layout/hChevron3"/>
    <dgm:cxn modelId="{F90A4E7A-CDA8-46E0-B5CE-CD7D971CFE14}" type="presParOf" srcId="{386D6080-A220-4956-983D-40CD9EC80266}" destId="{AFA3FBAE-B54B-4F94-8F7E-C2CEADDA0094}" srcOrd="4" destOrd="0" presId="urn:microsoft.com/office/officeart/2005/8/layout/hChevron3"/>
    <dgm:cxn modelId="{22685EF6-0766-4384-BE11-DFEF048A85D2}" type="presParOf" srcId="{386D6080-A220-4956-983D-40CD9EC80266}" destId="{A944AC06-9EF2-4166-BD32-734F895443FF}" srcOrd="5" destOrd="0" presId="urn:microsoft.com/office/officeart/2005/8/layout/hChevron3"/>
    <dgm:cxn modelId="{500FBE38-2FCC-4993-9B39-BC163E3377F6}" type="presParOf" srcId="{386D6080-A220-4956-983D-40CD9EC80266}" destId="{EDB36EA8-3A8A-4065-B6CA-F67CCE201B69}" srcOrd="6" destOrd="0" presId="urn:microsoft.com/office/officeart/2005/8/layout/hChevron3"/>
  </dgm:cxnLst>
  <dgm:bg/>
  <dgm:whole>
    <a:effectLst>
      <a:reflection blurRad="6350" stA="52000" endA="300" endPos="35000" dir="5400000" sy="-100000" algn="bl" rotWithShape="0"/>
    </a:effectLst>
  </dgm:whole>
</dgm:dataModel>
</file>

<file path=ppt/diagrams/data10.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4" qsCatId="simple" csTypeId="urn:microsoft.com/office/officeart/2005/8/colors/accent3_2" csCatId="accent3" phldr="1"/>
      <dgm:spPr/>
    </dgm:pt>
    <dgm:pt modelId="{F4A9EBB9-2A3E-4B51-8269-D4C6A557D5D6}">
      <dgm:prSet phldrT="[Text]" custT="1"/>
      <dgm:spPr>
        <a:solidFill>
          <a:schemeClr val="accent3">
            <a:hueOff val="0"/>
            <a:satOff val="0"/>
            <a:lumOff val="0"/>
            <a:alpha val="7000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EF996FAC-93A3-4ACA-997E-BEA8B5BED493}" type="presOf" srcId="{F4A9EBB9-2A3E-4B51-8269-D4C6A557D5D6}" destId="{C21035C3-BCA9-40FE-AD6C-BB4EAE3E6674}" srcOrd="0" destOrd="0" presId="urn:microsoft.com/office/officeart/2005/8/layout/hChevron3"/>
    <dgm:cxn modelId="{61624450-013F-4310-8B96-1D07E6875F81}" type="presOf" srcId="{C9ACA9AF-7063-4E00-AE5B-F03025E3E945}" destId="{1D7F2D49-4690-4E25-B71A-746634EC398F}" srcOrd="0" destOrd="0" presId="urn:microsoft.com/office/officeart/2005/8/layout/hChevron3"/>
    <dgm:cxn modelId="{43708278-3106-4B78-B6C3-153F7C8869C8}" type="presOf" srcId="{233FDB76-0797-47E0-A37B-E7FD38453A96}" destId="{EDB36EA8-3A8A-4065-B6CA-F67CCE201B69}" srcOrd="0" destOrd="0" presId="urn:microsoft.com/office/officeart/2005/8/layout/hChevron3"/>
    <dgm:cxn modelId="{815C91D6-99B3-4A3F-87A5-47FB6EEC7DD6}" type="presOf" srcId="{B16926A6-B101-451B-9507-4316B54A0D0F}" destId="{AFA3FBAE-B54B-4F94-8F7E-C2CEADDA0094}" srcOrd="0" destOrd="0" presId="urn:microsoft.com/office/officeart/2005/8/layout/hChevron3"/>
    <dgm:cxn modelId="{743D127D-E58E-406E-97AA-F40E55193E47}" type="presOf" srcId="{4F31D627-DAE1-436F-9CAA-9AAF0C8F2085}" destId="{386D6080-A220-4956-983D-40CD9EC80266}"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BB385465-F378-4193-A9BE-319E256D2E3A}" type="presParOf" srcId="{386D6080-A220-4956-983D-40CD9EC80266}" destId="{C21035C3-BCA9-40FE-AD6C-BB4EAE3E6674}" srcOrd="0" destOrd="0" presId="urn:microsoft.com/office/officeart/2005/8/layout/hChevron3"/>
    <dgm:cxn modelId="{09A993AB-5D71-4E8E-82A0-A0CD0F1374AF}" type="presParOf" srcId="{386D6080-A220-4956-983D-40CD9EC80266}" destId="{387BB79C-0D2C-45DC-82D8-C30F27FCC45A}" srcOrd="1" destOrd="0" presId="urn:microsoft.com/office/officeart/2005/8/layout/hChevron3"/>
    <dgm:cxn modelId="{F6591BCC-1BC7-4F04-80A7-98EA9162513F}" type="presParOf" srcId="{386D6080-A220-4956-983D-40CD9EC80266}" destId="{1D7F2D49-4690-4E25-B71A-746634EC398F}" srcOrd="2" destOrd="0" presId="urn:microsoft.com/office/officeart/2005/8/layout/hChevron3"/>
    <dgm:cxn modelId="{C8AA39D0-5C45-4964-905A-A46CC43F1C19}" type="presParOf" srcId="{386D6080-A220-4956-983D-40CD9EC80266}" destId="{BAD47653-AFE6-4554-A456-E15DFC4E7AC9}" srcOrd="3" destOrd="0" presId="urn:microsoft.com/office/officeart/2005/8/layout/hChevron3"/>
    <dgm:cxn modelId="{BDF11536-AC3E-44E9-98F4-217ECE9CD7F2}" type="presParOf" srcId="{386D6080-A220-4956-983D-40CD9EC80266}" destId="{AFA3FBAE-B54B-4F94-8F7E-C2CEADDA0094}" srcOrd="4" destOrd="0" presId="urn:microsoft.com/office/officeart/2005/8/layout/hChevron3"/>
    <dgm:cxn modelId="{798CA9E4-12F5-4D07-8965-382645AE6394}" type="presParOf" srcId="{386D6080-A220-4956-983D-40CD9EC80266}" destId="{A944AC06-9EF2-4166-BD32-734F895443FF}" srcOrd="5" destOrd="0" presId="urn:microsoft.com/office/officeart/2005/8/layout/hChevron3"/>
    <dgm:cxn modelId="{4EEDA6DE-AB8B-44FB-B2A3-00E40318562E}" type="presParOf" srcId="{386D6080-A220-4956-983D-40CD9EC80266}" destId="{EDB36EA8-3A8A-4065-B6CA-F67CCE201B69}" srcOrd="6" destOrd="0" presId="urn:microsoft.com/office/officeart/2005/8/layout/hChevron3"/>
  </dgm:cxnLst>
  <dgm:bg/>
  <dgm:whole/>
</dgm:dataModel>
</file>

<file path=ppt/diagrams/data11.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1FB15017-40E6-42CB-8408-B68FCFDDE89F}" type="presOf" srcId="{B16926A6-B101-451B-9507-4316B54A0D0F}" destId="{AFA3FBAE-B54B-4F94-8F7E-C2CEADDA0094}" srcOrd="0" destOrd="0" presId="urn:microsoft.com/office/officeart/2005/8/layout/hChevron3"/>
    <dgm:cxn modelId="{AE37F8FD-96A3-4E69-9724-CC1E6E0F5FB5}" type="presOf" srcId="{4F31D627-DAE1-436F-9CAA-9AAF0C8F2085}" destId="{386D6080-A220-4956-983D-40CD9EC80266}"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8C2779A4-014D-4360-B698-26F3870152B8}" type="presOf" srcId="{233FDB76-0797-47E0-A37B-E7FD38453A96}" destId="{EDB36EA8-3A8A-4065-B6CA-F67CCE201B69}" srcOrd="0" destOrd="0" presId="urn:microsoft.com/office/officeart/2005/8/layout/hChevron3"/>
    <dgm:cxn modelId="{A282DC5F-B036-4C5A-AE39-F7992ADA5677}" type="presOf" srcId="{C9ACA9AF-7063-4E00-AE5B-F03025E3E945}" destId="{1D7F2D49-4690-4E25-B71A-746634EC398F}"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54F75DC5-00E9-4F5D-B355-39EE168F58AC}" type="presOf" srcId="{F4A9EBB9-2A3E-4B51-8269-D4C6A557D5D6}" destId="{C21035C3-BCA9-40FE-AD6C-BB4EAE3E6674}" srcOrd="0" destOrd="0" presId="urn:microsoft.com/office/officeart/2005/8/layout/hChevron3"/>
    <dgm:cxn modelId="{7BFDD26A-459F-4594-9076-E6B2585CE693}" type="presParOf" srcId="{386D6080-A220-4956-983D-40CD9EC80266}" destId="{C21035C3-BCA9-40FE-AD6C-BB4EAE3E6674}" srcOrd="0" destOrd="0" presId="urn:microsoft.com/office/officeart/2005/8/layout/hChevron3"/>
    <dgm:cxn modelId="{F6A46131-B16C-4F2F-BD92-D4D5FFEAD98B}" type="presParOf" srcId="{386D6080-A220-4956-983D-40CD9EC80266}" destId="{387BB79C-0D2C-45DC-82D8-C30F27FCC45A}" srcOrd="1" destOrd="0" presId="urn:microsoft.com/office/officeart/2005/8/layout/hChevron3"/>
    <dgm:cxn modelId="{6FDBFF39-24AC-413C-B6ED-6A6CDBA46E8C}" type="presParOf" srcId="{386D6080-A220-4956-983D-40CD9EC80266}" destId="{1D7F2D49-4690-4E25-B71A-746634EC398F}" srcOrd="2" destOrd="0" presId="urn:microsoft.com/office/officeart/2005/8/layout/hChevron3"/>
    <dgm:cxn modelId="{EC0A8C10-F11B-4D85-A374-38F83F58163F}" type="presParOf" srcId="{386D6080-A220-4956-983D-40CD9EC80266}" destId="{BAD47653-AFE6-4554-A456-E15DFC4E7AC9}" srcOrd="3" destOrd="0" presId="urn:microsoft.com/office/officeart/2005/8/layout/hChevron3"/>
    <dgm:cxn modelId="{0B8D69E6-3469-4479-80E0-13D38EFB4DE6}" type="presParOf" srcId="{386D6080-A220-4956-983D-40CD9EC80266}" destId="{AFA3FBAE-B54B-4F94-8F7E-C2CEADDA0094}" srcOrd="4" destOrd="0" presId="urn:microsoft.com/office/officeart/2005/8/layout/hChevron3"/>
    <dgm:cxn modelId="{E33B4521-EDE3-4566-9B1C-AA2DFDA37DBF}" type="presParOf" srcId="{386D6080-A220-4956-983D-40CD9EC80266}" destId="{A944AC06-9EF2-4166-BD32-734F895443FF}" srcOrd="5" destOrd="0" presId="urn:microsoft.com/office/officeart/2005/8/layout/hChevron3"/>
    <dgm:cxn modelId="{0B17199B-C82F-4D9E-8C55-F20B4638CB62}" type="presParOf" srcId="{386D6080-A220-4956-983D-40CD9EC80266}" destId="{EDB36EA8-3A8A-4065-B6CA-F67CCE201B69}" srcOrd="6" destOrd="0" presId="urn:microsoft.com/office/officeart/2005/8/layout/hChevron3"/>
  </dgm:cxnLst>
  <dgm:bg/>
  <dgm:whole/>
</dgm:dataModel>
</file>

<file path=ppt/diagrams/data12.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5" qsCatId="simple" csTypeId="urn:microsoft.com/office/officeart/2005/8/colors/accent3_2" csCatId="accent3" phldr="1"/>
      <dgm:spPr/>
    </dgm:pt>
    <dgm:pt modelId="{F4A9EBB9-2A3E-4B51-8269-D4C6A557D5D6}">
      <dgm:prSet phldrT="[Text]" custT="1"/>
      <dgm:spPr>
        <a:solidFill>
          <a:schemeClr val="accent3">
            <a:hueOff val="0"/>
            <a:satOff val="0"/>
            <a:lumOff val="0"/>
            <a:alpha val="7000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CA00F436-615B-4D64-9F21-B7158EE66487}" type="presOf" srcId="{F4A9EBB9-2A3E-4B51-8269-D4C6A557D5D6}" destId="{C21035C3-BCA9-40FE-AD6C-BB4EAE3E6674}" srcOrd="0" destOrd="0" presId="urn:microsoft.com/office/officeart/2005/8/layout/hChevron3"/>
    <dgm:cxn modelId="{BF3D86E0-567C-4956-9833-F8ABD8A647FF}" type="presOf" srcId="{233FDB76-0797-47E0-A37B-E7FD38453A96}" destId="{EDB36EA8-3A8A-4065-B6CA-F67CCE201B69}"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B22F8179-DA5A-4F41-B186-266880858650}" type="presOf" srcId="{4F31D627-DAE1-436F-9CAA-9AAF0C8F2085}" destId="{386D6080-A220-4956-983D-40CD9EC80266}" srcOrd="0" destOrd="0" presId="urn:microsoft.com/office/officeart/2005/8/layout/hChevron3"/>
    <dgm:cxn modelId="{D009CEFD-7E3E-461A-AD43-899C89701402}" type="presOf" srcId="{C9ACA9AF-7063-4E00-AE5B-F03025E3E945}" destId="{1D7F2D49-4690-4E25-B71A-746634EC398F}" srcOrd="0" destOrd="0" presId="urn:microsoft.com/office/officeart/2005/8/layout/hChevron3"/>
    <dgm:cxn modelId="{E3CFD6A9-5FE9-4EEE-BB44-F21A07FF5236}"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434B1F06-3246-4BFA-836B-2112CB5ACA96}" type="presParOf" srcId="{386D6080-A220-4956-983D-40CD9EC80266}" destId="{C21035C3-BCA9-40FE-AD6C-BB4EAE3E6674}" srcOrd="0" destOrd="0" presId="urn:microsoft.com/office/officeart/2005/8/layout/hChevron3"/>
    <dgm:cxn modelId="{4BD9B16E-2B3E-4D00-ACCB-D7F172E7548F}" type="presParOf" srcId="{386D6080-A220-4956-983D-40CD9EC80266}" destId="{387BB79C-0D2C-45DC-82D8-C30F27FCC45A}" srcOrd="1" destOrd="0" presId="urn:microsoft.com/office/officeart/2005/8/layout/hChevron3"/>
    <dgm:cxn modelId="{E7BF4122-191D-45C1-A7C7-69D506C4ED16}" type="presParOf" srcId="{386D6080-A220-4956-983D-40CD9EC80266}" destId="{1D7F2D49-4690-4E25-B71A-746634EC398F}" srcOrd="2" destOrd="0" presId="urn:microsoft.com/office/officeart/2005/8/layout/hChevron3"/>
    <dgm:cxn modelId="{47E46C0C-A034-4ED5-8013-CDDDB1F6223E}" type="presParOf" srcId="{386D6080-A220-4956-983D-40CD9EC80266}" destId="{BAD47653-AFE6-4554-A456-E15DFC4E7AC9}" srcOrd="3" destOrd="0" presId="urn:microsoft.com/office/officeart/2005/8/layout/hChevron3"/>
    <dgm:cxn modelId="{14C02D39-C537-4861-A351-ABA8BC328D12}" type="presParOf" srcId="{386D6080-A220-4956-983D-40CD9EC80266}" destId="{AFA3FBAE-B54B-4F94-8F7E-C2CEADDA0094}" srcOrd="4" destOrd="0" presId="urn:microsoft.com/office/officeart/2005/8/layout/hChevron3"/>
    <dgm:cxn modelId="{618E94BF-C171-4931-AD86-1E0890BCB144}" type="presParOf" srcId="{386D6080-A220-4956-983D-40CD9EC80266}" destId="{A944AC06-9EF2-4166-BD32-734F895443FF}" srcOrd="5" destOrd="0" presId="urn:microsoft.com/office/officeart/2005/8/layout/hChevron3"/>
    <dgm:cxn modelId="{6DE892B7-02AA-48D6-A43C-2FDB63930F63}" type="presParOf" srcId="{386D6080-A220-4956-983D-40CD9EC80266}" destId="{EDB36EA8-3A8A-4065-B6CA-F67CCE201B69}" srcOrd="6" destOrd="0" presId="urn:microsoft.com/office/officeart/2005/8/layout/hChevron3"/>
  </dgm:cxnLst>
  <dgm:bg/>
  <dgm:whole/>
</dgm:dataModel>
</file>

<file path=ppt/diagrams/data13.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44429FCB-BC72-4498-9A74-3AA6BB1C3036}" type="presOf" srcId="{B16926A6-B101-451B-9507-4316B54A0D0F}" destId="{AFA3FBAE-B54B-4F94-8F7E-C2CEADDA0094}" srcOrd="0" destOrd="0" presId="urn:microsoft.com/office/officeart/2005/8/layout/hChevron3"/>
    <dgm:cxn modelId="{7613866F-FE27-4F4C-99FF-CCF7FD6C0513}" type="presOf" srcId="{F4A9EBB9-2A3E-4B51-8269-D4C6A557D5D6}" destId="{C21035C3-BCA9-40FE-AD6C-BB4EAE3E667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F07FDDC3-DDBE-4E8E-90F7-DF1B4F3C8062}" type="presOf" srcId="{233FDB76-0797-47E0-A37B-E7FD38453A96}" destId="{EDB36EA8-3A8A-4065-B6CA-F67CCE201B69}" srcOrd="0" destOrd="0" presId="urn:microsoft.com/office/officeart/2005/8/layout/hChevron3"/>
    <dgm:cxn modelId="{B6C5230B-C71F-40FB-8423-EFCF44ADE0DE}" type="presOf" srcId="{4F31D627-DAE1-436F-9CAA-9AAF0C8F2085}" destId="{386D6080-A220-4956-983D-40CD9EC80266}" srcOrd="0" destOrd="0" presId="urn:microsoft.com/office/officeart/2005/8/layout/hChevron3"/>
    <dgm:cxn modelId="{E9E46685-5687-40DC-8DC4-D6B8F7F2FE9A}" type="presOf" srcId="{C9ACA9AF-7063-4E00-AE5B-F03025E3E945}" destId="{1D7F2D49-4690-4E25-B71A-746634EC398F}"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06993522-0CD8-4D2F-8682-D80174E8022F}" type="presParOf" srcId="{386D6080-A220-4956-983D-40CD9EC80266}" destId="{C21035C3-BCA9-40FE-AD6C-BB4EAE3E6674}" srcOrd="0" destOrd="0" presId="urn:microsoft.com/office/officeart/2005/8/layout/hChevron3"/>
    <dgm:cxn modelId="{04CA2BFF-CCD9-4271-8C6C-35F83E55722F}" type="presParOf" srcId="{386D6080-A220-4956-983D-40CD9EC80266}" destId="{387BB79C-0D2C-45DC-82D8-C30F27FCC45A}" srcOrd="1" destOrd="0" presId="urn:microsoft.com/office/officeart/2005/8/layout/hChevron3"/>
    <dgm:cxn modelId="{EC402E23-100F-4217-8351-68A769044DFC}" type="presParOf" srcId="{386D6080-A220-4956-983D-40CD9EC80266}" destId="{1D7F2D49-4690-4E25-B71A-746634EC398F}" srcOrd="2" destOrd="0" presId="urn:microsoft.com/office/officeart/2005/8/layout/hChevron3"/>
    <dgm:cxn modelId="{91F16715-9E4B-4B03-8667-57209493C04D}" type="presParOf" srcId="{386D6080-A220-4956-983D-40CD9EC80266}" destId="{BAD47653-AFE6-4554-A456-E15DFC4E7AC9}" srcOrd="3" destOrd="0" presId="urn:microsoft.com/office/officeart/2005/8/layout/hChevron3"/>
    <dgm:cxn modelId="{6C3687F1-4354-4EEF-8E33-14DF293BF6EC}" type="presParOf" srcId="{386D6080-A220-4956-983D-40CD9EC80266}" destId="{AFA3FBAE-B54B-4F94-8F7E-C2CEADDA0094}" srcOrd="4" destOrd="0" presId="urn:microsoft.com/office/officeart/2005/8/layout/hChevron3"/>
    <dgm:cxn modelId="{E53BF6E6-B2AC-4D0E-A206-1D6BDF37AB47}" type="presParOf" srcId="{386D6080-A220-4956-983D-40CD9EC80266}" destId="{A944AC06-9EF2-4166-BD32-734F895443FF}" srcOrd="5" destOrd="0" presId="urn:microsoft.com/office/officeart/2005/8/layout/hChevron3"/>
    <dgm:cxn modelId="{101582A5-1011-4209-B679-B8A521C2E85C}" type="presParOf" srcId="{386D6080-A220-4956-983D-40CD9EC80266}" destId="{EDB36EA8-3A8A-4065-B6CA-F67CCE201B69}" srcOrd="6" destOrd="0" presId="urn:microsoft.com/office/officeart/2005/8/layout/hChevron3"/>
  </dgm:cxnLst>
  <dgm:bg/>
  <dgm:whole/>
</dgm:dataModel>
</file>

<file path=ppt/diagrams/data14.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6" qsCatId="simple" csTypeId="urn:microsoft.com/office/officeart/2005/8/colors/accent3_2" csCatId="accent3" phldr="1"/>
      <dgm:spPr/>
    </dgm:pt>
    <dgm:pt modelId="{F4A9EBB9-2A3E-4B51-8269-D4C6A557D5D6}">
      <dgm:prSet phldrT="[Text]" custT="1"/>
      <dgm:spPr>
        <a:solidFill>
          <a:schemeClr val="accent3">
            <a:hueOff val="0"/>
            <a:satOff val="0"/>
            <a:lumOff val="0"/>
            <a:alpha val="7000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C227E730-FE8D-4323-A805-BBBD068DDAB3}" type="presOf" srcId="{B16926A6-B101-451B-9507-4316B54A0D0F}" destId="{AFA3FBAE-B54B-4F94-8F7E-C2CEADDA009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370E7ECD-F0FF-4376-929B-3C588E43BC70}" type="presOf" srcId="{4F31D627-DAE1-436F-9CAA-9AAF0C8F2085}" destId="{386D6080-A220-4956-983D-40CD9EC80266}" srcOrd="0" destOrd="0" presId="urn:microsoft.com/office/officeart/2005/8/layout/hChevron3"/>
    <dgm:cxn modelId="{D657A28A-260E-45D0-89E9-5F36BBF002D0}" type="presOf" srcId="{C9ACA9AF-7063-4E00-AE5B-F03025E3E945}" destId="{1D7F2D49-4690-4E25-B71A-746634EC398F}" srcOrd="0" destOrd="0" presId="urn:microsoft.com/office/officeart/2005/8/layout/hChevron3"/>
    <dgm:cxn modelId="{1F95E10E-D5C2-4E2A-A013-80F5EEE45B5C}" type="presOf" srcId="{233FDB76-0797-47E0-A37B-E7FD38453A96}" destId="{EDB36EA8-3A8A-4065-B6CA-F67CCE201B69}" srcOrd="0" destOrd="0" presId="urn:microsoft.com/office/officeart/2005/8/layout/hChevron3"/>
    <dgm:cxn modelId="{34593B77-E5F5-4C6E-A289-E7E20E58FCB8}" type="presOf" srcId="{F4A9EBB9-2A3E-4B51-8269-D4C6A557D5D6}" destId="{C21035C3-BCA9-40FE-AD6C-BB4EAE3E667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1A7209C9-93F1-4A78-840F-8ADF40E4B6EA}" type="presParOf" srcId="{386D6080-A220-4956-983D-40CD9EC80266}" destId="{C21035C3-BCA9-40FE-AD6C-BB4EAE3E6674}" srcOrd="0" destOrd="0" presId="urn:microsoft.com/office/officeart/2005/8/layout/hChevron3"/>
    <dgm:cxn modelId="{27660694-01E3-4494-BA21-19FADF068B24}" type="presParOf" srcId="{386D6080-A220-4956-983D-40CD9EC80266}" destId="{387BB79C-0D2C-45DC-82D8-C30F27FCC45A}" srcOrd="1" destOrd="0" presId="urn:microsoft.com/office/officeart/2005/8/layout/hChevron3"/>
    <dgm:cxn modelId="{EFA353F9-D4F3-4ED5-9083-24309F082C77}" type="presParOf" srcId="{386D6080-A220-4956-983D-40CD9EC80266}" destId="{1D7F2D49-4690-4E25-B71A-746634EC398F}" srcOrd="2" destOrd="0" presId="urn:microsoft.com/office/officeart/2005/8/layout/hChevron3"/>
    <dgm:cxn modelId="{5697540E-EB74-41C2-B79D-9102C8DB9074}" type="presParOf" srcId="{386D6080-A220-4956-983D-40CD9EC80266}" destId="{BAD47653-AFE6-4554-A456-E15DFC4E7AC9}" srcOrd="3" destOrd="0" presId="urn:microsoft.com/office/officeart/2005/8/layout/hChevron3"/>
    <dgm:cxn modelId="{31BC5F97-AAD3-4603-B615-29F3E026BE1E}" type="presParOf" srcId="{386D6080-A220-4956-983D-40CD9EC80266}" destId="{AFA3FBAE-B54B-4F94-8F7E-C2CEADDA0094}" srcOrd="4" destOrd="0" presId="urn:microsoft.com/office/officeart/2005/8/layout/hChevron3"/>
    <dgm:cxn modelId="{6BAF3A85-44A2-49AF-A546-FBD531BF9D30}" type="presParOf" srcId="{386D6080-A220-4956-983D-40CD9EC80266}" destId="{A944AC06-9EF2-4166-BD32-734F895443FF}" srcOrd="5" destOrd="0" presId="urn:microsoft.com/office/officeart/2005/8/layout/hChevron3"/>
    <dgm:cxn modelId="{084207EF-43E0-439B-ADCD-D4DB8FE9C094}" type="presParOf" srcId="{386D6080-A220-4956-983D-40CD9EC80266}" destId="{EDB36EA8-3A8A-4065-B6CA-F67CCE201B69}" srcOrd="6" destOrd="0" presId="urn:microsoft.com/office/officeart/2005/8/layout/hChevron3"/>
  </dgm:cxnLst>
  <dgm:bg/>
  <dgm:whole/>
</dgm:dataModel>
</file>

<file path=ppt/diagrams/data15.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B06757D1-E910-4FD2-B74D-7DFFDF52135C}" srcId="{4F31D627-DAE1-436F-9CAA-9AAF0C8F2085}" destId="{F4A9EBB9-2A3E-4B51-8269-D4C6A557D5D6}" srcOrd="0" destOrd="0" parTransId="{F900799F-5476-4C18-9C5D-B3F27C69723C}" sibTransId="{C1B0F57C-D2A0-4B1E-973A-E7D05FAF9333}"/>
    <dgm:cxn modelId="{C369E8E8-912C-43C7-A118-F2D0C7DE41E4}" type="presOf" srcId="{C9ACA9AF-7063-4E00-AE5B-F03025E3E945}" destId="{1D7F2D49-4690-4E25-B71A-746634EC398F}" srcOrd="0" destOrd="0" presId="urn:microsoft.com/office/officeart/2005/8/layout/hChevron3"/>
    <dgm:cxn modelId="{0A9FE5F2-04A3-4561-9A8B-4BB9852A3F5E}" srcId="{4F31D627-DAE1-436F-9CAA-9AAF0C8F2085}" destId="{233FDB76-0797-47E0-A37B-E7FD38453A96}" srcOrd="3" destOrd="0" parTransId="{1FBDB5A6-42D5-4407-B678-597DCCA8EF8C}" sibTransId="{F12F5FD9-BD3A-4537-A418-3D4385BF1B51}"/>
    <dgm:cxn modelId="{E2035167-EAD0-4434-B6AC-87EB51EEFFD5}" type="presOf" srcId="{F4A9EBB9-2A3E-4B51-8269-D4C6A557D5D6}" destId="{C21035C3-BCA9-40FE-AD6C-BB4EAE3E6674}" srcOrd="0" destOrd="0" presId="urn:microsoft.com/office/officeart/2005/8/layout/hChevron3"/>
    <dgm:cxn modelId="{95193645-9B13-416E-A0D3-DE5678A67696}" type="presOf" srcId="{4F31D627-DAE1-436F-9CAA-9AAF0C8F2085}" destId="{386D6080-A220-4956-983D-40CD9EC80266}" srcOrd="0" destOrd="0" presId="urn:microsoft.com/office/officeart/2005/8/layout/hChevron3"/>
    <dgm:cxn modelId="{F7508E8B-0DB1-478B-8FCF-9E7BCA0B8A03}" type="presOf" srcId="{B16926A6-B101-451B-9507-4316B54A0D0F}" destId="{AFA3FBAE-B54B-4F94-8F7E-C2CEADDA0094}" srcOrd="0" destOrd="0" presId="urn:microsoft.com/office/officeart/2005/8/layout/hChevron3"/>
    <dgm:cxn modelId="{62AC813D-B67F-4E10-9339-B60787CE22E3}" type="presOf" srcId="{233FDB76-0797-47E0-A37B-E7FD38453A96}" destId="{EDB36EA8-3A8A-4065-B6CA-F67CCE201B69}"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BE1932AB-0929-416B-9A96-F1A683EDD411}" type="presParOf" srcId="{386D6080-A220-4956-983D-40CD9EC80266}" destId="{C21035C3-BCA9-40FE-AD6C-BB4EAE3E6674}" srcOrd="0" destOrd="0" presId="urn:microsoft.com/office/officeart/2005/8/layout/hChevron3"/>
    <dgm:cxn modelId="{B4FA83DF-E498-4CEA-A780-1BFEAB3EECAC}" type="presParOf" srcId="{386D6080-A220-4956-983D-40CD9EC80266}" destId="{387BB79C-0D2C-45DC-82D8-C30F27FCC45A}" srcOrd="1" destOrd="0" presId="urn:microsoft.com/office/officeart/2005/8/layout/hChevron3"/>
    <dgm:cxn modelId="{BC40CB88-A5AB-4237-9584-CA7C4932CFE0}" type="presParOf" srcId="{386D6080-A220-4956-983D-40CD9EC80266}" destId="{1D7F2D49-4690-4E25-B71A-746634EC398F}" srcOrd="2" destOrd="0" presId="urn:microsoft.com/office/officeart/2005/8/layout/hChevron3"/>
    <dgm:cxn modelId="{2D60448E-F6C4-4265-B65A-29388C448B69}" type="presParOf" srcId="{386D6080-A220-4956-983D-40CD9EC80266}" destId="{BAD47653-AFE6-4554-A456-E15DFC4E7AC9}" srcOrd="3" destOrd="0" presId="urn:microsoft.com/office/officeart/2005/8/layout/hChevron3"/>
    <dgm:cxn modelId="{A877C94A-1983-4BC3-B1B3-BEA24A670441}" type="presParOf" srcId="{386D6080-A220-4956-983D-40CD9EC80266}" destId="{AFA3FBAE-B54B-4F94-8F7E-C2CEADDA0094}" srcOrd="4" destOrd="0" presId="urn:microsoft.com/office/officeart/2005/8/layout/hChevron3"/>
    <dgm:cxn modelId="{0D07C102-70D2-48B3-B42C-1E025BFBBCB1}" type="presParOf" srcId="{386D6080-A220-4956-983D-40CD9EC80266}" destId="{A944AC06-9EF2-4166-BD32-734F895443FF}" srcOrd="5" destOrd="0" presId="urn:microsoft.com/office/officeart/2005/8/layout/hChevron3"/>
    <dgm:cxn modelId="{7B2A5056-67CA-4F20-8E09-BAD62DC94EF1}" type="presParOf" srcId="{386D6080-A220-4956-983D-40CD9EC80266}" destId="{EDB36EA8-3A8A-4065-B6CA-F67CCE201B69}" srcOrd="6" destOrd="0" presId="urn:microsoft.com/office/officeart/2005/8/layout/hChevron3"/>
  </dgm:cxnLst>
  <dgm:bg/>
  <dgm:whole/>
</dgm:dataModel>
</file>

<file path=ppt/diagrams/data16.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7" qsCatId="simple" csTypeId="urn:microsoft.com/office/officeart/2005/8/colors/accent3_2" csCatId="accent3" phldr="1"/>
      <dgm:spPr/>
    </dgm:pt>
    <dgm:pt modelId="{F4A9EBB9-2A3E-4B51-8269-D4C6A557D5D6}">
      <dgm:prSet phldrT="[Text]" custT="1"/>
      <dgm:spPr>
        <a:solidFill>
          <a:schemeClr val="accent3">
            <a:hueOff val="0"/>
            <a:satOff val="0"/>
            <a:lumOff val="0"/>
            <a:alpha val="7000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11185415-3FDB-4DD9-9457-4F517EB4D7E4}" type="presOf" srcId="{C9ACA9AF-7063-4E00-AE5B-F03025E3E945}" destId="{1D7F2D49-4690-4E25-B71A-746634EC398F}" srcOrd="0" destOrd="0" presId="urn:microsoft.com/office/officeart/2005/8/layout/hChevron3"/>
    <dgm:cxn modelId="{BA5E4A51-F2E0-4106-80F2-CCCA5B649566}" type="presOf" srcId="{233FDB76-0797-47E0-A37B-E7FD38453A96}" destId="{EDB36EA8-3A8A-4065-B6CA-F67CCE201B69}"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F491A961-EFD1-40F5-88BF-3CEB66539B24}" type="presOf" srcId="{4F31D627-DAE1-436F-9CAA-9AAF0C8F2085}" destId="{386D6080-A220-4956-983D-40CD9EC80266}" srcOrd="0" destOrd="0" presId="urn:microsoft.com/office/officeart/2005/8/layout/hChevron3"/>
    <dgm:cxn modelId="{86638D46-AE69-4AF6-9595-2614CA81AE24}" type="presOf" srcId="{F4A9EBB9-2A3E-4B51-8269-D4C6A557D5D6}" destId="{C21035C3-BCA9-40FE-AD6C-BB4EAE3E6674}" srcOrd="0" destOrd="0" presId="urn:microsoft.com/office/officeart/2005/8/layout/hChevron3"/>
    <dgm:cxn modelId="{AD70B887-4C4D-4DB2-BA85-77FA86DE124F}"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305617D3-0EB2-492E-B323-98974F74D583}" type="presParOf" srcId="{386D6080-A220-4956-983D-40CD9EC80266}" destId="{C21035C3-BCA9-40FE-AD6C-BB4EAE3E6674}" srcOrd="0" destOrd="0" presId="urn:microsoft.com/office/officeart/2005/8/layout/hChevron3"/>
    <dgm:cxn modelId="{6FE694C6-31DD-4B5C-B167-C7C5A2542013}" type="presParOf" srcId="{386D6080-A220-4956-983D-40CD9EC80266}" destId="{387BB79C-0D2C-45DC-82D8-C30F27FCC45A}" srcOrd="1" destOrd="0" presId="urn:microsoft.com/office/officeart/2005/8/layout/hChevron3"/>
    <dgm:cxn modelId="{996B8F19-6B52-44F6-88BD-157FF667CAA3}" type="presParOf" srcId="{386D6080-A220-4956-983D-40CD9EC80266}" destId="{1D7F2D49-4690-4E25-B71A-746634EC398F}" srcOrd="2" destOrd="0" presId="urn:microsoft.com/office/officeart/2005/8/layout/hChevron3"/>
    <dgm:cxn modelId="{BC221858-46B9-427C-89E7-A9B87C386969}" type="presParOf" srcId="{386D6080-A220-4956-983D-40CD9EC80266}" destId="{BAD47653-AFE6-4554-A456-E15DFC4E7AC9}" srcOrd="3" destOrd="0" presId="urn:microsoft.com/office/officeart/2005/8/layout/hChevron3"/>
    <dgm:cxn modelId="{C4DADC53-8125-4B6B-AE80-B5A531CB36F1}" type="presParOf" srcId="{386D6080-A220-4956-983D-40CD9EC80266}" destId="{AFA3FBAE-B54B-4F94-8F7E-C2CEADDA0094}" srcOrd="4" destOrd="0" presId="urn:microsoft.com/office/officeart/2005/8/layout/hChevron3"/>
    <dgm:cxn modelId="{4C46871D-DC2D-44FF-8253-5786225E56DE}" type="presParOf" srcId="{386D6080-A220-4956-983D-40CD9EC80266}" destId="{A944AC06-9EF2-4166-BD32-734F895443FF}" srcOrd="5" destOrd="0" presId="urn:microsoft.com/office/officeart/2005/8/layout/hChevron3"/>
    <dgm:cxn modelId="{7B41D578-4996-4C31-B2F7-F42905F8A4A7}" type="presParOf" srcId="{386D6080-A220-4956-983D-40CD9EC80266}" destId="{EDB36EA8-3A8A-4065-B6CA-F67CCE201B69}" srcOrd="6" destOrd="0" presId="urn:microsoft.com/office/officeart/2005/8/layout/hChevron3"/>
  </dgm:cxnLst>
  <dgm:bg/>
  <dgm:whole/>
</dgm:dataModel>
</file>

<file path=ppt/diagrams/data17.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36BF570E-9901-4CD4-A0AE-02AC71FC1C19}" type="presOf" srcId="{F4A9EBB9-2A3E-4B51-8269-D4C6A557D5D6}" destId="{C21035C3-BCA9-40FE-AD6C-BB4EAE3E6674}" srcOrd="0" destOrd="0" presId="urn:microsoft.com/office/officeart/2005/8/layout/hChevron3"/>
    <dgm:cxn modelId="{340A0D0A-E3B6-4F4F-9E85-56EB3FB1BA94}" type="presOf" srcId="{C9ACA9AF-7063-4E00-AE5B-F03025E3E945}" destId="{1D7F2D49-4690-4E25-B71A-746634EC398F}"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0F0FE71A-8735-402F-8D00-46FCDC21115E}" type="presOf" srcId="{4F31D627-DAE1-436F-9CAA-9AAF0C8F2085}" destId="{386D6080-A220-4956-983D-40CD9EC80266}" srcOrd="0" destOrd="0" presId="urn:microsoft.com/office/officeart/2005/8/layout/hChevron3"/>
    <dgm:cxn modelId="{99D110BF-CBDD-4BB6-BDF6-1C4EC043CD6F}"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E8C767A8-8EEE-4F8C-9249-CFBE92BA8801}" type="presOf" srcId="{233FDB76-0797-47E0-A37B-E7FD38453A96}" destId="{EDB36EA8-3A8A-4065-B6CA-F67CCE201B69}" srcOrd="0" destOrd="0" presId="urn:microsoft.com/office/officeart/2005/8/layout/hChevron3"/>
    <dgm:cxn modelId="{1AE6FB3C-517C-45DD-A4EF-C784F010834D}" type="presParOf" srcId="{386D6080-A220-4956-983D-40CD9EC80266}" destId="{C21035C3-BCA9-40FE-AD6C-BB4EAE3E6674}" srcOrd="0" destOrd="0" presId="urn:microsoft.com/office/officeart/2005/8/layout/hChevron3"/>
    <dgm:cxn modelId="{0D9ABDE5-0528-4D08-A1E6-AF4E58069337}" type="presParOf" srcId="{386D6080-A220-4956-983D-40CD9EC80266}" destId="{387BB79C-0D2C-45DC-82D8-C30F27FCC45A}" srcOrd="1" destOrd="0" presId="urn:microsoft.com/office/officeart/2005/8/layout/hChevron3"/>
    <dgm:cxn modelId="{DE58B7A1-67AB-4710-972E-3FCDC758229A}" type="presParOf" srcId="{386D6080-A220-4956-983D-40CD9EC80266}" destId="{1D7F2D49-4690-4E25-B71A-746634EC398F}" srcOrd="2" destOrd="0" presId="urn:microsoft.com/office/officeart/2005/8/layout/hChevron3"/>
    <dgm:cxn modelId="{ED2C5FDB-8B46-41CD-9597-8CBFE5AD43F8}" type="presParOf" srcId="{386D6080-A220-4956-983D-40CD9EC80266}" destId="{BAD47653-AFE6-4554-A456-E15DFC4E7AC9}" srcOrd="3" destOrd="0" presId="urn:microsoft.com/office/officeart/2005/8/layout/hChevron3"/>
    <dgm:cxn modelId="{06BDF4A6-EAD8-4ED1-B8AB-C2838DF10FE0}" type="presParOf" srcId="{386D6080-A220-4956-983D-40CD9EC80266}" destId="{AFA3FBAE-B54B-4F94-8F7E-C2CEADDA0094}" srcOrd="4" destOrd="0" presId="urn:microsoft.com/office/officeart/2005/8/layout/hChevron3"/>
    <dgm:cxn modelId="{F3F1FC88-C3A6-49D6-A65A-DE7E8A49A292}" type="presParOf" srcId="{386D6080-A220-4956-983D-40CD9EC80266}" destId="{A944AC06-9EF2-4166-BD32-734F895443FF}" srcOrd="5" destOrd="0" presId="urn:microsoft.com/office/officeart/2005/8/layout/hChevron3"/>
    <dgm:cxn modelId="{EDBE0908-7702-4545-BFD2-748EAC3623D4}" type="presParOf" srcId="{386D6080-A220-4956-983D-40CD9EC80266}" destId="{EDB36EA8-3A8A-4065-B6CA-F67CCE201B69}" srcOrd="6" destOrd="0" presId="urn:microsoft.com/office/officeart/2005/8/layout/hChevron3"/>
  </dgm:cxnLst>
  <dgm:bg/>
  <dgm:whole/>
</dgm:dataModel>
</file>

<file path=ppt/diagrams/data18.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8" qsCatId="simple" csTypeId="urn:microsoft.com/office/officeart/2005/8/colors/accent3_2" csCatId="accent3" phldr="1"/>
      <dgm:spPr/>
    </dgm:pt>
    <dgm:pt modelId="{F4A9EBB9-2A3E-4B51-8269-D4C6A557D5D6}">
      <dgm:prSet phldrT="[Text]" custT="1"/>
      <dgm:spPr>
        <a:solidFill>
          <a:schemeClr val="accent3">
            <a:hueOff val="0"/>
            <a:satOff val="0"/>
            <a:lumOff val="0"/>
            <a:alpha val="7000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0BB53F46-467C-4C28-800F-4C4744727EE7}" type="presOf" srcId="{233FDB76-0797-47E0-A37B-E7FD38453A96}" destId="{EDB36EA8-3A8A-4065-B6CA-F67CCE201B69}" srcOrd="0" destOrd="0" presId="urn:microsoft.com/office/officeart/2005/8/layout/hChevron3"/>
    <dgm:cxn modelId="{2EB5869B-734D-4DC3-8C9A-9BF29D7DAA53}" srcId="{4F31D627-DAE1-436F-9CAA-9AAF0C8F2085}" destId="{C9ACA9AF-7063-4E00-AE5B-F03025E3E945}" srcOrd="1" destOrd="0" parTransId="{7CBBEB72-85AA-4E12-8754-064399FAB18B}" sibTransId="{446C989C-1D87-424F-9F75-AA32273D8BCD}"/>
    <dgm:cxn modelId="{0F24EB6F-6824-450C-BD65-457829F0C6F1}" type="presOf" srcId="{4F31D627-DAE1-436F-9CAA-9AAF0C8F2085}" destId="{386D6080-A220-4956-983D-40CD9EC80266}"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2C13E5AA-5982-4022-B8A5-65011546DE22}" type="presOf" srcId="{F4A9EBB9-2A3E-4B51-8269-D4C6A557D5D6}" destId="{C21035C3-BCA9-40FE-AD6C-BB4EAE3E6674}" srcOrd="0" destOrd="0" presId="urn:microsoft.com/office/officeart/2005/8/layout/hChevron3"/>
    <dgm:cxn modelId="{0A9FE5F2-04A3-4561-9A8B-4BB9852A3F5E}" srcId="{4F31D627-DAE1-436F-9CAA-9AAF0C8F2085}" destId="{233FDB76-0797-47E0-A37B-E7FD38453A96}" srcOrd="3" destOrd="0" parTransId="{1FBDB5A6-42D5-4407-B678-597DCCA8EF8C}" sibTransId="{F12F5FD9-BD3A-4537-A418-3D4385BF1B51}"/>
    <dgm:cxn modelId="{C4CFD80D-7A00-4423-9D6C-B28474C69669}" type="presOf" srcId="{B16926A6-B101-451B-9507-4316B54A0D0F}" destId="{AFA3FBAE-B54B-4F94-8F7E-C2CEADDA0094}" srcOrd="0" destOrd="0" presId="urn:microsoft.com/office/officeart/2005/8/layout/hChevron3"/>
    <dgm:cxn modelId="{2BFAA181-81D9-4F4F-A935-F3F4A55D619A}" type="presOf" srcId="{C9ACA9AF-7063-4E00-AE5B-F03025E3E945}" destId="{1D7F2D49-4690-4E25-B71A-746634EC398F}"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7A6195A7-1245-4B58-9674-CAE11C5F9754}" type="presParOf" srcId="{386D6080-A220-4956-983D-40CD9EC80266}" destId="{C21035C3-BCA9-40FE-AD6C-BB4EAE3E6674}" srcOrd="0" destOrd="0" presId="urn:microsoft.com/office/officeart/2005/8/layout/hChevron3"/>
    <dgm:cxn modelId="{81887FDC-8671-4D18-9B8C-A3E7F9C5F978}" type="presParOf" srcId="{386D6080-A220-4956-983D-40CD9EC80266}" destId="{387BB79C-0D2C-45DC-82D8-C30F27FCC45A}" srcOrd="1" destOrd="0" presId="urn:microsoft.com/office/officeart/2005/8/layout/hChevron3"/>
    <dgm:cxn modelId="{53FEA80B-29F2-4628-A842-04BF4EEACF8D}" type="presParOf" srcId="{386D6080-A220-4956-983D-40CD9EC80266}" destId="{1D7F2D49-4690-4E25-B71A-746634EC398F}" srcOrd="2" destOrd="0" presId="urn:microsoft.com/office/officeart/2005/8/layout/hChevron3"/>
    <dgm:cxn modelId="{2A6DB69B-CAAE-4005-9330-DE89261D9058}" type="presParOf" srcId="{386D6080-A220-4956-983D-40CD9EC80266}" destId="{BAD47653-AFE6-4554-A456-E15DFC4E7AC9}" srcOrd="3" destOrd="0" presId="urn:microsoft.com/office/officeart/2005/8/layout/hChevron3"/>
    <dgm:cxn modelId="{B05B315E-4973-45B6-8DE2-9A28D49EFEAB}" type="presParOf" srcId="{386D6080-A220-4956-983D-40CD9EC80266}" destId="{AFA3FBAE-B54B-4F94-8F7E-C2CEADDA0094}" srcOrd="4" destOrd="0" presId="urn:microsoft.com/office/officeart/2005/8/layout/hChevron3"/>
    <dgm:cxn modelId="{954D3664-BA1C-429F-B93E-87B8919A9615}" type="presParOf" srcId="{386D6080-A220-4956-983D-40CD9EC80266}" destId="{A944AC06-9EF2-4166-BD32-734F895443FF}" srcOrd="5" destOrd="0" presId="urn:microsoft.com/office/officeart/2005/8/layout/hChevron3"/>
    <dgm:cxn modelId="{FA05F147-D6E3-450D-B7E7-4073A461CAC9}" type="presParOf" srcId="{386D6080-A220-4956-983D-40CD9EC80266}" destId="{EDB36EA8-3A8A-4065-B6CA-F67CCE201B69}" srcOrd="6" destOrd="0" presId="urn:microsoft.com/office/officeart/2005/8/layout/hChevron3"/>
  </dgm:cxnLst>
  <dgm:bg/>
  <dgm:whole/>
</dgm:dataModel>
</file>

<file path=ppt/diagrams/data19.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76BA23A7-04E1-418B-BB94-C426D1D9E592}" type="presOf" srcId="{B16926A6-B101-451B-9507-4316B54A0D0F}" destId="{AFA3FBAE-B54B-4F94-8F7E-C2CEADDA009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EC2BAD2E-B449-4AD7-815E-6A51A63030A1}" type="presOf" srcId="{C9ACA9AF-7063-4E00-AE5B-F03025E3E945}" destId="{1D7F2D49-4690-4E25-B71A-746634EC398F}" srcOrd="0" destOrd="0" presId="urn:microsoft.com/office/officeart/2005/8/layout/hChevron3"/>
    <dgm:cxn modelId="{4216F71D-EC15-4653-AF44-C7DE20474CBD}" type="presOf" srcId="{F4A9EBB9-2A3E-4B51-8269-D4C6A557D5D6}" destId="{C21035C3-BCA9-40FE-AD6C-BB4EAE3E6674}" srcOrd="0" destOrd="0" presId="urn:microsoft.com/office/officeart/2005/8/layout/hChevron3"/>
    <dgm:cxn modelId="{BC0D1998-8F73-4E03-8E96-F56D4327CE63}" type="presOf" srcId="{233FDB76-0797-47E0-A37B-E7FD38453A96}" destId="{EDB36EA8-3A8A-4065-B6CA-F67CCE201B69}" srcOrd="0" destOrd="0" presId="urn:microsoft.com/office/officeart/2005/8/layout/hChevron3"/>
    <dgm:cxn modelId="{0A556C9C-34AE-446E-8A58-5F0508E06471}" type="presOf" srcId="{4F31D627-DAE1-436F-9CAA-9AAF0C8F2085}" destId="{386D6080-A220-4956-983D-40CD9EC80266}"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58697AD9-1EF2-4EFB-B769-F92BA0A7F3A3}" type="presParOf" srcId="{386D6080-A220-4956-983D-40CD9EC80266}" destId="{C21035C3-BCA9-40FE-AD6C-BB4EAE3E6674}" srcOrd="0" destOrd="0" presId="urn:microsoft.com/office/officeart/2005/8/layout/hChevron3"/>
    <dgm:cxn modelId="{C3584938-0678-4E4A-8013-369C629CAB31}" type="presParOf" srcId="{386D6080-A220-4956-983D-40CD9EC80266}" destId="{387BB79C-0D2C-45DC-82D8-C30F27FCC45A}" srcOrd="1" destOrd="0" presId="urn:microsoft.com/office/officeart/2005/8/layout/hChevron3"/>
    <dgm:cxn modelId="{7B49F7FD-AD96-426D-B8A9-9ADE19035AB6}" type="presParOf" srcId="{386D6080-A220-4956-983D-40CD9EC80266}" destId="{1D7F2D49-4690-4E25-B71A-746634EC398F}" srcOrd="2" destOrd="0" presId="urn:microsoft.com/office/officeart/2005/8/layout/hChevron3"/>
    <dgm:cxn modelId="{0BB37ABE-18BE-4034-A477-8BF21FB13791}" type="presParOf" srcId="{386D6080-A220-4956-983D-40CD9EC80266}" destId="{BAD47653-AFE6-4554-A456-E15DFC4E7AC9}" srcOrd="3" destOrd="0" presId="urn:microsoft.com/office/officeart/2005/8/layout/hChevron3"/>
    <dgm:cxn modelId="{95703E26-3361-4763-9362-A0CB1F33CE9C}" type="presParOf" srcId="{386D6080-A220-4956-983D-40CD9EC80266}" destId="{AFA3FBAE-B54B-4F94-8F7E-C2CEADDA0094}" srcOrd="4" destOrd="0" presId="urn:microsoft.com/office/officeart/2005/8/layout/hChevron3"/>
    <dgm:cxn modelId="{776F7AD9-0EED-4C8C-A7A3-1464604DEBBF}" type="presParOf" srcId="{386D6080-A220-4956-983D-40CD9EC80266}" destId="{A944AC06-9EF2-4166-BD32-734F895443FF}" srcOrd="5" destOrd="0" presId="urn:microsoft.com/office/officeart/2005/8/layout/hChevron3"/>
    <dgm:cxn modelId="{B2DACB21-F4A3-4CD3-AD3C-8050A01B9688}" type="presParOf" srcId="{386D6080-A220-4956-983D-40CD9EC80266}" destId="{EDB36EA8-3A8A-4065-B6CA-F67CCE201B69}" srcOrd="6" destOrd="0" presId="urn:microsoft.com/office/officeart/2005/8/layout/hChevron3"/>
  </dgm:cxnLst>
  <dgm:bg/>
  <dgm:whole/>
</dgm:dataModel>
</file>

<file path=ppt/diagrams/data2.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A0966680-D523-46C2-8348-E1D84B024F47}" type="presOf" srcId="{B16926A6-B101-451B-9507-4316B54A0D0F}" destId="{AFA3FBAE-B54B-4F94-8F7E-C2CEADDA0094}" srcOrd="0" destOrd="0" presId="urn:microsoft.com/office/officeart/2005/8/layout/hChevron3"/>
    <dgm:cxn modelId="{4AC6AA5B-90D6-44DC-8D8C-7D2FEC3B1AAC}" type="presOf" srcId="{4F31D627-DAE1-436F-9CAA-9AAF0C8F2085}" destId="{386D6080-A220-4956-983D-40CD9EC80266}" srcOrd="0" destOrd="0" presId="urn:microsoft.com/office/officeart/2005/8/layout/hChevron3"/>
    <dgm:cxn modelId="{5A841425-A835-4F54-9A2D-6E840B70F56E}" type="presOf" srcId="{233FDB76-0797-47E0-A37B-E7FD38453A96}" destId="{EDB36EA8-3A8A-4065-B6CA-F67CCE201B69}" srcOrd="0" destOrd="0" presId="urn:microsoft.com/office/officeart/2005/8/layout/hChevron3"/>
    <dgm:cxn modelId="{75FBF4D5-B0C1-4BD6-BC6A-51AE00A8A6EB}" type="presOf" srcId="{F4A9EBB9-2A3E-4B51-8269-D4C6A557D5D6}" destId="{C21035C3-BCA9-40FE-AD6C-BB4EAE3E6674}" srcOrd="0" destOrd="0" presId="urn:microsoft.com/office/officeart/2005/8/layout/hChevron3"/>
    <dgm:cxn modelId="{8F8D4149-B1A5-4845-AD5B-0EE1A81FCF54}" type="presOf" srcId="{C9ACA9AF-7063-4E00-AE5B-F03025E3E945}" destId="{1D7F2D49-4690-4E25-B71A-746634EC398F}"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6E873CDD-FC7D-4473-B579-3E760AECFD9B}" type="presParOf" srcId="{386D6080-A220-4956-983D-40CD9EC80266}" destId="{C21035C3-BCA9-40FE-AD6C-BB4EAE3E6674}" srcOrd="0" destOrd="0" presId="urn:microsoft.com/office/officeart/2005/8/layout/hChevron3"/>
    <dgm:cxn modelId="{D30BD70E-A3A1-463F-A3D8-CBFC71BAC63B}" type="presParOf" srcId="{386D6080-A220-4956-983D-40CD9EC80266}" destId="{387BB79C-0D2C-45DC-82D8-C30F27FCC45A}" srcOrd="1" destOrd="0" presId="urn:microsoft.com/office/officeart/2005/8/layout/hChevron3"/>
    <dgm:cxn modelId="{0585C1A6-DD0F-42E7-8DE9-8564047C9C96}" type="presParOf" srcId="{386D6080-A220-4956-983D-40CD9EC80266}" destId="{1D7F2D49-4690-4E25-B71A-746634EC398F}" srcOrd="2" destOrd="0" presId="urn:microsoft.com/office/officeart/2005/8/layout/hChevron3"/>
    <dgm:cxn modelId="{E72C7320-75BE-4235-9353-868C0282D189}" type="presParOf" srcId="{386D6080-A220-4956-983D-40CD9EC80266}" destId="{BAD47653-AFE6-4554-A456-E15DFC4E7AC9}" srcOrd="3" destOrd="0" presId="urn:microsoft.com/office/officeart/2005/8/layout/hChevron3"/>
    <dgm:cxn modelId="{7CDF130A-6839-4ADD-A2A2-D357EB0A58C7}" type="presParOf" srcId="{386D6080-A220-4956-983D-40CD9EC80266}" destId="{AFA3FBAE-B54B-4F94-8F7E-C2CEADDA0094}" srcOrd="4" destOrd="0" presId="urn:microsoft.com/office/officeart/2005/8/layout/hChevron3"/>
    <dgm:cxn modelId="{7B16C5B3-FE1A-4E0E-86CC-713AA47A3814}" type="presParOf" srcId="{386D6080-A220-4956-983D-40CD9EC80266}" destId="{A944AC06-9EF2-4166-BD32-734F895443FF}" srcOrd="5" destOrd="0" presId="urn:microsoft.com/office/officeart/2005/8/layout/hChevron3"/>
    <dgm:cxn modelId="{0CA4232D-756D-4CEE-A387-20C80F37A7C4}" type="presParOf" srcId="{386D6080-A220-4956-983D-40CD9EC80266}" destId="{EDB36EA8-3A8A-4065-B6CA-F67CCE201B69}" srcOrd="6" destOrd="0" presId="urn:microsoft.com/office/officeart/2005/8/layout/hChevron3"/>
  </dgm:cxnLst>
  <dgm:bg/>
  <dgm:whole/>
</dgm:dataModel>
</file>

<file path=ppt/diagrams/data20.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9" qsCatId="simple" csTypeId="urn:microsoft.com/office/officeart/2005/8/colors/accent3_2" csCatId="accent3" phldr="1"/>
      <dgm:spPr/>
    </dgm:pt>
    <dgm:pt modelId="{F4A9EBB9-2A3E-4B51-8269-D4C6A557D5D6}">
      <dgm:prSet phldrT="[Text]" custT="1"/>
      <dgm:spPr>
        <a:solidFill>
          <a:schemeClr val="accent3">
            <a:hueOff val="0"/>
            <a:satOff val="0"/>
            <a:lumOff val="0"/>
            <a:alpha val="7000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25A6B180-DAFE-44F1-BE01-ACFB77B1CD42}" type="presOf" srcId="{C9ACA9AF-7063-4E00-AE5B-F03025E3E945}" destId="{1D7F2D49-4690-4E25-B71A-746634EC398F}" srcOrd="0" destOrd="0" presId="urn:microsoft.com/office/officeart/2005/8/layout/hChevron3"/>
    <dgm:cxn modelId="{B911F23F-283F-4E1F-AD43-07E0BA5A57F6}" type="presOf" srcId="{B16926A6-B101-451B-9507-4316B54A0D0F}" destId="{AFA3FBAE-B54B-4F94-8F7E-C2CEADDA009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C825974F-F50E-4493-A382-4B36967028A2}" type="presOf" srcId="{F4A9EBB9-2A3E-4B51-8269-D4C6A557D5D6}" destId="{C21035C3-BCA9-40FE-AD6C-BB4EAE3E6674}" srcOrd="0" destOrd="0" presId="urn:microsoft.com/office/officeart/2005/8/layout/hChevron3"/>
    <dgm:cxn modelId="{24B635D1-4E2C-4789-9940-989E4E0B2534}" type="presOf" srcId="{233FDB76-0797-47E0-A37B-E7FD38453A96}" destId="{EDB36EA8-3A8A-4065-B6CA-F67CCE201B69}" srcOrd="0" destOrd="0" presId="urn:microsoft.com/office/officeart/2005/8/layout/hChevron3"/>
    <dgm:cxn modelId="{1C59B225-7170-408D-82C2-0BC3B2788DC4}" type="presOf" srcId="{4F31D627-DAE1-436F-9CAA-9AAF0C8F2085}" destId="{386D6080-A220-4956-983D-40CD9EC80266}"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E42B923E-9D59-4DCE-9135-9F2A180545A1}" type="presParOf" srcId="{386D6080-A220-4956-983D-40CD9EC80266}" destId="{C21035C3-BCA9-40FE-AD6C-BB4EAE3E6674}" srcOrd="0" destOrd="0" presId="urn:microsoft.com/office/officeart/2005/8/layout/hChevron3"/>
    <dgm:cxn modelId="{5CBDF6FC-7A7E-4CA8-8E2B-8F8BA8E13FEC}" type="presParOf" srcId="{386D6080-A220-4956-983D-40CD9EC80266}" destId="{387BB79C-0D2C-45DC-82D8-C30F27FCC45A}" srcOrd="1" destOrd="0" presId="urn:microsoft.com/office/officeart/2005/8/layout/hChevron3"/>
    <dgm:cxn modelId="{0AD48D9D-36AC-4108-9B78-C26BBEDA0A47}" type="presParOf" srcId="{386D6080-A220-4956-983D-40CD9EC80266}" destId="{1D7F2D49-4690-4E25-B71A-746634EC398F}" srcOrd="2" destOrd="0" presId="urn:microsoft.com/office/officeart/2005/8/layout/hChevron3"/>
    <dgm:cxn modelId="{6E8F952D-FAC4-44E5-953E-B4AC6CACBC21}" type="presParOf" srcId="{386D6080-A220-4956-983D-40CD9EC80266}" destId="{BAD47653-AFE6-4554-A456-E15DFC4E7AC9}" srcOrd="3" destOrd="0" presId="urn:microsoft.com/office/officeart/2005/8/layout/hChevron3"/>
    <dgm:cxn modelId="{83E7F73B-90E1-4651-932B-67511CE5D91A}" type="presParOf" srcId="{386D6080-A220-4956-983D-40CD9EC80266}" destId="{AFA3FBAE-B54B-4F94-8F7E-C2CEADDA0094}" srcOrd="4" destOrd="0" presId="urn:microsoft.com/office/officeart/2005/8/layout/hChevron3"/>
    <dgm:cxn modelId="{39661045-064E-407A-95C8-227C39080149}" type="presParOf" srcId="{386D6080-A220-4956-983D-40CD9EC80266}" destId="{A944AC06-9EF2-4166-BD32-734F895443FF}" srcOrd="5" destOrd="0" presId="urn:microsoft.com/office/officeart/2005/8/layout/hChevron3"/>
    <dgm:cxn modelId="{29038B89-D75E-49EB-A852-75BE92AA8B85}" type="presParOf" srcId="{386D6080-A220-4956-983D-40CD9EC80266}" destId="{EDB36EA8-3A8A-4065-B6CA-F67CCE201B69}" srcOrd="6" destOrd="0" presId="urn:microsoft.com/office/officeart/2005/8/layout/hChevron3"/>
  </dgm:cxnLst>
  <dgm:bg/>
  <dgm:whole/>
</dgm:dataModel>
</file>

<file path=ppt/diagrams/data3.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1" qsCatId="simple" csTypeId="urn:microsoft.com/office/officeart/2005/8/colors/accent3_2" csCatId="accent3" phldr="1"/>
      <dgm:spPr/>
    </dgm:pt>
    <dgm:pt modelId="{F4A9EBB9-2A3E-4B51-8269-D4C6A557D5D6}">
      <dgm:prSet phldrT="[Text]" custT="1"/>
      <dgm:spPr>
        <a:solidFill>
          <a:schemeClr val="accent3">
            <a:hueOff val="0"/>
            <a:satOff val="0"/>
            <a:lumOff val="0"/>
            <a:alpha val="7000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3261AE15-FC94-47A4-AF0F-E5930A924219}" type="presOf" srcId="{F4A9EBB9-2A3E-4B51-8269-D4C6A557D5D6}" destId="{C21035C3-BCA9-40FE-AD6C-BB4EAE3E667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DD7681FF-A8E1-4C49-9A77-E0F8FA3402E9}" type="presOf" srcId="{233FDB76-0797-47E0-A37B-E7FD38453A96}" destId="{EDB36EA8-3A8A-4065-B6CA-F67CCE201B69}" srcOrd="0" destOrd="0" presId="urn:microsoft.com/office/officeart/2005/8/layout/hChevron3"/>
    <dgm:cxn modelId="{7691A138-1C7C-48D8-9B6F-F00A4BAD102E}" type="presOf" srcId="{4F31D627-DAE1-436F-9CAA-9AAF0C8F2085}" destId="{386D6080-A220-4956-983D-40CD9EC80266}" srcOrd="0" destOrd="0" presId="urn:microsoft.com/office/officeart/2005/8/layout/hChevron3"/>
    <dgm:cxn modelId="{7114A8A9-0C58-4D09-84A5-5A2A4DA800EF}" type="presOf" srcId="{C9ACA9AF-7063-4E00-AE5B-F03025E3E945}" destId="{1D7F2D49-4690-4E25-B71A-746634EC398F}" srcOrd="0" destOrd="0" presId="urn:microsoft.com/office/officeart/2005/8/layout/hChevron3"/>
    <dgm:cxn modelId="{218628DA-9594-4C58-9267-4A08E0BC61EC}"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A705F995-A091-4DB0-B143-63B4E61B3615}" type="presParOf" srcId="{386D6080-A220-4956-983D-40CD9EC80266}" destId="{C21035C3-BCA9-40FE-AD6C-BB4EAE3E6674}" srcOrd="0" destOrd="0" presId="urn:microsoft.com/office/officeart/2005/8/layout/hChevron3"/>
    <dgm:cxn modelId="{5FB1ABA6-80D9-48D6-8934-7DBE49D1BBFA}" type="presParOf" srcId="{386D6080-A220-4956-983D-40CD9EC80266}" destId="{387BB79C-0D2C-45DC-82D8-C30F27FCC45A}" srcOrd="1" destOrd="0" presId="urn:microsoft.com/office/officeart/2005/8/layout/hChevron3"/>
    <dgm:cxn modelId="{D4EF24DB-0130-4E11-9CA2-E9D80DD6D198}" type="presParOf" srcId="{386D6080-A220-4956-983D-40CD9EC80266}" destId="{1D7F2D49-4690-4E25-B71A-746634EC398F}" srcOrd="2" destOrd="0" presId="urn:microsoft.com/office/officeart/2005/8/layout/hChevron3"/>
    <dgm:cxn modelId="{83334D3D-93BA-418B-BC10-8646625D8893}" type="presParOf" srcId="{386D6080-A220-4956-983D-40CD9EC80266}" destId="{BAD47653-AFE6-4554-A456-E15DFC4E7AC9}" srcOrd="3" destOrd="0" presId="urn:microsoft.com/office/officeart/2005/8/layout/hChevron3"/>
    <dgm:cxn modelId="{90AB88EB-3C0D-4C12-8CEF-1950CC80557E}" type="presParOf" srcId="{386D6080-A220-4956-983D-40CD9EC80266}" destId="{AFA3FBAE-B54B-4F94-8F7E-C2CEADDA0094}" srcOrd="4" destOrd="0" presId="urn:microsoft.com/office/officeart/2005/8/layout/hChevron3"/>
    <dgm:cxn modelId="{2B3329B8-A9A7-430F-94A4-8A420D1622DB}" type="presParOf" srcId="{386D6080-A220-4956-983D-40CD9EC80266}" destId="{A944AC06-9EF2-4166-BD32-734F895443FF}" srcOrd="5" destOrd="0" presId="urn:microsoft.com/office/officeart/2005/8/layout/hChevron3"/>
    <dgm:cxn modelId="{1A0BF87C-CCCF-4769-AC6A-ABA4EF8E816D}" type="presParOf" srcId="{386D6080-A220-4956-983D-40CD9EC80266}" destId="{EDB36EA8-3A8A-4065-B6CA-F67CCE201B69}" srcOrd="6" destOrd="0" presId="urn:microsoft.com/office/officeart/2005/8/layout/hChevron3"/>
  </dgm:cxnLst>
  <dgm:bg/>
  <dgm:whole/>
</dgm:dataModel>
</file>

<file path=ppt/diagrams/data4.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36408B10-51B3-4B37-B7A1-7784135C5F47}" type="presOf" srcId="{4F31D627-DAE1-436F-9CAA-9AAF0C8F2085}" destId="{386D6080-A220-4956-983D-40CD9EC80266}" srcOrd="0" destOrd="0" presId="urn:microsoft.com/office/officeart/2005/8/layout/hChevron3"/>
    <dgm:cxn modelId="{057349FB-0E64-48AC-9809-7F0455279FC5}" type="presOf" srcId="{F4A9EBB9-2A3E-4B51-8269-D4C6A557D5D6}" destId="{C21035C3-BCA9-40FE-AD6C-BB4EAE3E667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6FE52EC4-6C6F-41D7-9229-F77240DDD9C1}"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1D0F548B-241B-413C-99C0-BBBD795EF338}" type="presOf" srcId="{233FDB76-0797-47E0-A37B-E7FD38453A96}" destId="{EDB36EA8-3A8A-4065-B6CA-F67CCE201B69}" srcOrd="0" destOrd="0" presId="urn:microsoft.com/office/officeart/2005/8/layout/hChevron3"/>
    <dgm:cxn modelId="{7DC2BD0E-E46E-4095-87AB-4139E3486A07}" type="presOf" srcId="{C9ACA9AF-7063-4E00-AE5B-F03025E3E945}" destId="{1D7F2D49-4690-4E25-B71A-746634EC398F}" srcOrd="0" destOrd="0" presId="urn:microsoft.com/office/officeart/2005/8/layout/hChevron3"/>
    <dgm:cxn modelId="{B7FED231-877D-4D38-94DF-58DC392B61DC}" type="presParOf" srcId="{386D6080-A220-4956-983D-40CD9EC80266}" destId="{C21035C3-BCA9-40FE-AD6C-BB4EAE3E6674}" srcOrd="0" destOrd="0" presId="urn:microsoft.com/office/officeart/2005/8/layout/hChevron3"/>
    <dgm:cxn modelId="{373ED463-5BA4-4A65-8807-F7FB512341C7}" type="presParOf" srcId="{386D6080-A220-4956-983D-40CD9EC80266}" destId="{387BB79C-0D2C-45DC-82D8-C30F27FCC45A}" srcOrd="1" destOrd="0" presId="urn:microsoft.com/office/officeart/2005/8/layout/hChevron3"/>
    <dgm:cxn modelId="{0BCC94DD-1300-4061-8FFA-D9E19353CCB4}" type="presParOf" srcId="{386D6080-A220-4956-983D-40CD9EC80266}" destId="{1D7F2D49-4690-4E25-B71A-746634EC398F}" srcOrd="2" destOrd="0" presId="urn:microsoft.com/office/officeart/2005/8/layout/hChevron3"/>
    <dgm:cxn modelId="{4EEB1C57-4279-4BB0-947F-9A268C9C1D70}" type="presParOf" srcId="{386D6080-A220-4956-983D-40CD9EC80266}" destId="{BAD47653-AFE6-4554-A456-E15DFC4E7AC9}" srcOrd="3" destOrd="0" presId="urn:microsoft.com/office/officeart/2005/8/layout/hChevron3"/>
    <dgm:cxn modelId="{15E39E9A-C44E-4AA9-B356-763EE53BCE30}" type="presParOf" srcId="{386D6080-A220-4956-983D-40CD9EC80266}" destId="{AFA3FBAE-B54B-4F94-8F7E-C2CEADDA0094}" srcOrd="4" destOrd="0" presId="urn:microsoft.com/office/officeart/2005/8/layout/hChevron3"/>
    <dgm:cxn modelId="{D1AE9B85-BD23-40D2-A229-FBB2AB239C87}" type="presParOf" srcId="{386D6080-A220-4956-983D-40CD9EC80266}" destId="{A944AC06-9EF2-4166-BD32-734F895443FF}" srcOrd="5" destOrd="0" presId="urn:microsoft.com/office/officeart/2005/8/layout/hChevron3"/>
    <dgm:cxn modelId="{71B2CE2C-C5B7-40CC-8523-21E29873811C}" type="presParOf" srcId="{386D6080-A220-4956-983D-40CD9EC80266}" destId="{EDB36EA8-3A8A-4065-B6CA-F67CCE201B69}" srcOrd="6" destOrd="0" presId="urn:microsoft.com/office/officeart/2005/8/layout/hChevron3"/>
  </dgm:cxnLst>
  <dgm:bg/>
  <dgm:whole/>
</dgm:dataModel>
</file>

<file path=ppt/diagrams/data5.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2" qsCatId="simple" csTypeId="urn:microsoft.com/office/officeart/2005/8/colors/accent3_2" csCatId="accent3" phldr="1"/>
      <dgm:spPr/>
    </dgm:pt>
    <dgm:pt modelId="{F4A9EBB9-2A3E-4B51-8269-D4C6A557D5D6}">
      <dgm:prSet phldrT="[Text]" custT="1"/>
      <dgm:spPr>
        <a:solidFill>
          <a:schemeClr val="accent3">
            <a:hueOff val="0"/>
            <a:satOff val="0"/>
            <a:lumOff val="0"/>
            <a:alpha val="7000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1D52BDBF-EFFF-4414-8D65-37BA829CD3FD}" type="presOf" srcId="{B16926A6-B101-451B-9507-4316B54A0D0F}" destId="{AFA3FBAE-B54B-4F94-8F7E-C2CEADDA0094}" srcOrd="0" destOrd="0" presId="urn:microsoft.com/office/officeart/2005/8/layout/hChevron3"/>
    <dgm:cxn modelId="{DCF124B6-646B-498A-A3C0-73024AD0CF92}" type="presOf" srcId="{233FDB76-0797-47E0-A37B-E7FD38453A96}" destId="{EDB36EA8-3A8A-4065-B6CA-F67CCE201B69}"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4BED00B9-CB22-4D59-909F-ECD04478527F}" type="presOf" srcId="{C9ACA9AF-7063-4E00-AE5B-F03025E3E945}" destId="{1D7F2D49-4690-4E25-B71A-746634EC398F}" srcOrd="0" destOrd="0" presId="urn:microsoft.com/office/officeart/2005/8/layout/hChevron3"/>
    <dgm:cxn modelId="{AADFB0FF-140C-44CE-83E1-8DD57CC3B943}" type="presOf" srcId="{F4A9EBB9-2A3E-4B51-8269-D4C6A557D5D6}" destId="{C21035C3-BCA9-40FE-AD6C-BB4EAE3E667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9B7D275C-E47A-4FEB-A947-13B4E218ADFD}" type="presOf" srcId="{4F31D627-DAE1-436F-9CAA-9AAF0C8F2085}" destId="{386D6080-A220-4956-983D-40CD9EC80266}" srcOrd="0" destOrd="0" presId="urn:microsoft.com/office/officeart/2005/8/layout/hChevron3"/>
    <dgm:cxn modelId="{E141640D-5147-4A33-AB72-2178780C346D}" type="presParOf" srcId="{386D6080-A220-4956-983D-40CD9EC80266}" destId="{C21035C3-BCA9-40FE-AD6C-BB4EAE3E6674}" srcOrd="0" destOrd="0" presId="urn:microsoft.com/office/officeart/2005/8/layout/hChevron3"/>
    <dgm:cxn modelId="{06FCBBBD-E3EF-4297-85A3-E3A3C795EF39}" type="presParOf" srcId="{386D6080-A220-4956-983D-40CD9EC80266}" destId="{387BB79C-0D2C-45DC-82D8-C30F27FCC45A}" srcOrd="1" destOrd="0" presId="urn:microsoft.com/office/officeart/2005/8/layout/hChevron3"/>
    <dgm:cxn modelId="{A200E4A3-6985-4D63-8016-E2701147795F}" type="presParOf" srcId="{386D6080-A220-4956-983D-40CD9EC80266}" destId="{1D7F2D49-4690-4E25-B71A-746634EC398F}" srcOrd="2" destOrd="0" presId="urn:microsoft.com/office/officeart/2005/8/layout/hChevron3"/>
    <dgm:cxn modelId="{7244AEED-268F-4227-B110-FCC1025EA075}" type="presParOf" srcId="{386D6080-A220-4956-983D-40CD9EC80266}" destId="{BAD47653-AFE6-4554-A456-E15DFC4E7AC9}" srcOrd="3" destOrd="0" presId="urn:microsoft.com/office/officeart/2005/8/layout/hChevron3"/>
    <dgm:cxn modelId="{EE2E87C7-8105-4385-AA7D-D0B120988008}" type="presParOf" srcId="{386D6080-A220-4956-983D-40CD9EC80266}" destId="{AFA3FBAE-B54B-4F94-8F7E-C2CEADDA0094}" srcOrd="4" destOrd="0" presId="urn:microsoft.com/office/officeart/2005/8/layout/hChevron3"/>
    <dgm:cxn modelId="{46FA635F-461D-4E88-B253-497408388DE6}" type="presParOf" srcId="{386D6080-A220-4956-983D-40CD9EC80266}" destId="{A944AC06-9EF2-4166-BD32-734F895443FF}" srcOrd="5" destOrd="0" presId="urn:microsoft.com/office/officeart/2005/8/layout/hChevron3"/>
    <dgm:cxn modelId="{5874C408-5CB0-41CD-A07C-A1B1A45385E2}" type="presParOf" srcId="{386D6080-A220-4956-983D-40CD9EC80266}" destId="{EDB36EA8-3A8A-4065-B6CA-F67CCE201B69}" srcOrd="6" destOrd="0" presId="urn:microsoft.com/office/officeart/2005/8/layout/hChevron3"/>
  </dgm:cxnLst>
  <dgm:bg/>
  <dgm:whole/>
</dgm:dataModel>
</file>

<file path=ppt/diagrams/data6.xml><?xml version="1.0" encoding="utf-8"?>
<dgm:dataModel xmlns:dgm="http://schemas.openxmlformats.org/drawingml/2006/diagram" xmlns:a="http://schemas.openxmlformats.org/drawingml/2006/main">
  <dgm:ptLst>
    <dgm:pt modelId="{06755AE6-DA09-48A4-8482-7382B5B82F21}" type="doc">
      <dgm:prSet loTypeId="urn:microsoft.com/office/officeart/2005/8/layout/radial5" loCatId="cycle" qsTypeId="urn:microsoft.com/office/officeart/2005/8/quickstyle/simple4" qsCatId="simple" csTypeId="urn:microsoft.com/office/officeart/2005/8/colors/colorful3" csCatId="colorful" phldr="1"/>
      <dgm:spPr/>
      <dgm:t>
        <a:bodyPr/>
        <a:lstStyle/>
        <a:p>
          <a:endParaRPr lang="en-US"/>
        </a:p>
      </dgm:t>
    </dgm:pt>
    <dgm:pt modelId="{01DE6CDB-277D-4D48-995E-911559BCF654}">
      <dgm:prSet phldrT="[Text]" custT="1"/>
      <dgm:spPr/>
      <dgm:t>
        <a:bodyPr/>
        <a:lstStyle/>
        <a:p>
          <a:pPr algn="ctr"/>
          <a:r>
            <a:rPr lang="en-US" sz="1600" b="1" dirty="0" smtClean="0"/>
            <a:t>MAP</a:t>
          </a:r>
          <a:endParaRPr lang="en-US" sz="1600" b="1" dirty="0"/>
        </a:p>
      </dgm:t>
    </dgm:pt>
    <dgm:pt modelId="{048A4F4B-0925-4B00-B838-05B61C2EE5E6}" type="parTrans" cxnId="{AB0AC90E-D860-4A15-8C30-192A9F778E0C}">
      <dgm:prSet/>
      <dgm:spPr/>
      <dgm:t>
        <a:bodyPr/>
        <a:lstStyle/>
        <a:p>
          <a:endParaRPr lang="en-US"/>
        </a:p>
      </dgm:t>
    </dgm:pt>
    <dgm:pt modelId="{A1DAAE0B-5B80-48B7-9EA0-1C4245EB1919}" type="sibTrans" cxnId="{AB0AC90E-D860-4A15-8C30-192A9F778E0C}">
      <dgm:prSet/>
      <dgm:spPr/>
      <dgm:t>
        <a:bodyPr/>
        <a:lstStyle/>
        <a:p>
          <a:endParaRPr lang="en-US"/>
        </a:p>
      </dgm:t>
    </dgm:pt>
    <dgm:pt modelId="{6F8C169A-5BFB-4788-B02E-112901CC30E2}">
      <dgm:prSet phldrT="[Text]" custT="1"/>
      <dgm:spPr/>
      <dgm:t>
        <a:bodyPr/>
        <a:lstStyle/>
        <a:p>
          <a:r>
            <a:rPr lang="en-US" sz="1000" b="1" dirty="0" smtClean="0"/>
            <a:t>Windows Server 2008</a:t>
          </a:r>
          <a:endParaRPr lang="en-US" sz="1000" b="1" dirty="0"/>
        </a:p>
      </dgm:t>
    </dgm:pt>
    <dgm:pt modelId="{FEEE70CF-6D30-46FC-961F-9AFB5EF43B1B}" type="parTrans" cxnId="{C00A951A-D5B6-404B-807D-5EFAB08FA329}">
      <dgm:prSet/>
      <dgm:spPr/>
      <dgm:t>
        <a:bodyPr/>
        <a:lstStyle/>
        <a:p>
          <a:endParaRPr lang="en-US" dirty="0"/>
        </a:p>
      </dgm:t>
    </dgm:pt>
    <dgm:pt modelId="{4B6F8349-5B4C-4231-966E-B186D6957E07}" type="sibTrans" cxnId="{C00A951A-D5B6-404B-807D-5EFAB08FA329}">
      <dgm:prSet/>
      <dgm:spPr/>
      <dgm:t>
        <a:bodyPr/>
        <a:lstStyle/>
        <a:p>
          <a:endParaRPr lang="en-US"/>
        </a:p>
      </dgm:t>
    </dgm:pt>
    <dgm:pt modelId="{2B18BE48-3EA2-462C-80AD-21E13094E138}">
      <dgm:prSet phldrT="[Text]" custT="1"/>
      <dgm:spPr/>
      <dgm:t>
        <a:bodyPr/>
        <a:lstStyle/>
        <a:p>
          <a:r>
            <a:rPr lang="en-US" sz="1000" b="1" dirty="0" smtClean="0"/>
            <a:t>Other Products</a:t>
          </a:r>
          <a:endParaRPr lang="en-US" sz="1000" b="1" dirty="0"/>
        </a:p>
      </dgm:t>
    </dgm:pt>
    <dgm:pt modelId="{EE16E40C-799C-4045-99A0-D3243DC72349}" type="parTrans" cxnId="{E8DF5553-B8F6-44C4-9A3F-B60EFA9A2385}">
      <dgm:prSet/>
      <dgm:spPr/>
      <dgm:t>
        <a:bodyPr/>
        <a:lstStyle/>
        <a:p>
          <a:endParaRPr lang="en-US" dirty="0"/>
        </a:p>
      </dgm:t>
    </dgm:pt>
    <dgm:pt modelId="{C311E6E1-C4C8-47BF-9E0B-162403AD9D26}" type="sibTrans" cxnId="{E8DF5553-B8F6-44C4-9A3F-B60EFA9A2385}">
      <dgm:prSet/>
      <dgm:spPr/>
      <dgm:t>
        <a:bodyPr/>
        <a:lstStyle/>
        <a:p>
          <a:endParaRPr lang="en-US"/>
        </a:p>
      </dgm:t>
    </dgm:pt>
    <dgm:pt modelId="{BC9ECE73-A6BA-416D-B6CD-446299EABCE6}">
      <dgm:prSet phldrT="[Text]" custT="1"/>
      <dgm:spPr/>
      <dgm:t>
        <a:bodyPr/>
        <a:lstStyle/>
        <a:p>
          <a:r>
            <a:rPr lang="en-US" sz="1000" b="1" dirty="0" smtClean="0"/>
            <a:t>Hyper-V</a:t>
          </a:r>
        </a:p>
        <a:p>
          <a:r>
            <a:rPr lang="en-US" sz="1000" b="1" dirty="0" smtClean="0"/>
            <a:t>Virtual Server 2005 R2</a:t>
          </a:r>
          <a:endParaRPr lang="en-US" sz="1000" b="1" dirty="0"/>
        </a:p>
      </dgm:t>
    </dgm:pt>
    <dgm:pt modelId="{7461EC46-61D5-454B-A4AA-30C6E4402414}" type="parTrans" cxnId="{F038D61A-0789-4BA3-84F0-3C6F3B861735}">
      <dgm:prSet/>
      <dgm:spPr/>
      <dgm:t>
        <a:bodyPr/>
        <a:lstStyle/>
        <a:p>
          <a:endParaRPr lang="en-US" dirty="0"/>
        </a:p>
      </dgm:t>
    </dgm:pt>
    <dgm:pt modelId="{5D063A31-E277-4C2B-B7EB-E76215532006}" type="sibTrans" cxnId="{F038D61A-0789-4BA3-84F0-3C6F3B861735}">
      <dgm:prSet/>
      <dgm:spPr/>
      <dgm:t>
        <a:bodyPr/>
        <a:lstStyle/>
        <a:p>
          <a:endParaRPr lang="en-US"/>
        </a:p>
      </dgm:t>
    </dgm:pt>
    <dgm:pt modelId="{EFFC5284-F696-4E1F-8392-A8F68373AE3F}">
      <dgm:prSet phldrT="[Text]" custT="1"/>
      <dgm:spPr/>
      <dgm:t>
        <a:bodyPr/>
        <a:lstStyle/>
        <a:p>
          <a:r>
            <a:rPr lang="en-US" sz="1000" b="1" dirty="0" smtClean="0"/>
            <a:t>Windows Vista</a:t>
          </a:r>
          <a:endParaRPr lang="en-US" sz="1000" b="1" dirty="0"/>
        </a:p>
      </dgm:t>
    </dgm:pt>
    <dgm:pt modelId="{FAAAD55F-A75D-45B4-B3BF-9D8A30A6F78B}" type="parTrans" cxnId="{3D1F5844-5F42-4BAF-8258-402B071AB06C}">
      <dgm:prSet/>
      <dgm:spPr/>
      <dgm:t>
        <a:bodyPr/>
        <a:lstStyle/>
        <a:p>
          <a:endParaRPr lang="en-US" dirty="0"/>
        </a:p>
      </dgm:t>
    </dgm:pt>
    <dgm:pt modelId="{8040715D-4C35-4F95-B30B-4B62E352F153}" type="sibTrans" cxnId="{3D1F5844-5F42-4BAF-8258-402B071AB06C}">
      <dgm:prSet/>
      <dgm:spPr/>
      <dgm:t>
        <a:bodyPr/>
        <a:lstStyle/>
        <a:p>
          <a:endParaRPr lang="en-US"/>
        </a:p>
      </dgm:t>
    </dgm:pt>
    <dgm:pt modelId="{816F1879-6C42-4FC2-9C59-41C0F945C070}">
      <dgm:prSet phldrT="[Text]"/>
      <dgm:spPr/>
      <dgm:t>
        <a:bodyPr/>
        <a:lstStyle/>
        <a:p>
          <a:r>
            <a:rPr lang="en-US" b="1" dirty="0" smtClean="0"/>
            <a:t>2007 Microsoft Office</a:t>
          </a:r>
          <a:endParaRPr lang="en-US" b="1" dirty="0"/>
        </a:p>
      </dgm:t>
    </dgm:pt>
    <dgm:pt modelId="{D0725C6A-69B0-4742-80F2-BDC77491CD65}" type="parTrans" cxnId="{C724FA40-5C94-4A1A-AEF6-8569A49FB554}">
      <dgm:prSet/>
      <dgm:spPr/>
      <dgm:t>
        <a:bodyPr/>
        <a:lstStyle/>
        <a:p>
          <a:endParaRPr lang="en-US" dirty="0"/>
        </a:p>
      </dgm:t>
    </dgm:pt>
    <dgm:pt modelId="{D3B4C0FB-3C99-4697-983D-CC277F00DA1E}" type="sibTrans" cxnId="{C724FA40-5C94-4A1A-AEF6-8569A49FB554}">
      <dgm:prSet/>
      <dgm:spPr/>
      <dgm:t>
        <a:bodyPr/>
        <a:lstStyle/>
        <a:p>
          <a:endParaRPr lang="en-US"/>
        </a:p>
      </dgm:t>
    </dgm:pt>
    <dgm:pt modelId="{2CEAA672-0523-4618-9294-9AAB3ECA9794}">
      <dgm:prSet phldrT="[Text]" custT="1"/>
      <dgm:spPr/>
      <dgm:t>
        <a:bodyPr/>
        <a:lstStyle/>
        <a:p>
          <a:r>
            <a:rPr lang="en-US" sz="900" b="1" dirty="0" smtClean="0"/>
            <a:t>Microsoft</a:t>
          </a:r>
        </a:p>
        <a:p>
          <a:r>
            <a:rPr lang="en-US" sz="900" b="1" dirty="0" smtClean="0"/>
            <a:t>Application</a:t>
          </a:r>
        </a:p>
        <a:p>
          <a:r>
            <a:rPr lang="en-US" sz="900" b="1" dirty="0" smtClean="0"/>
            <a:t>Virtualiz-ation</a:t>
          </a:r>
          <a:endParaRPr lang="en-US" sz="900" b="1" dirty="0"/>
        </a:p>
      </dgm:t>
    </dgm:pt>
    <dgm:pt modelId="{77D228DC-0B7B-4196-B647-96D621F28CFE}" type="parTrans" cxnId="{E6E6940E-8CDB-457C-9488-3194FB185D6C}">
      <dgm:prSet/>
      <dgm:spPr/>
      <dgm:t>
        <a:bodyPr/>
        <a:lstStyle/>
        <a:p>
          <a:endParaRPr lang="en-US" dirty="0"/>
        </a:p>
      </dgm:t>
    </dgm:pt>
    <dgm:pt modelId="{0DD5EF6D-194A-4E11-8F77-301EE635DB18}" type="sibTrans" cxnId="{E6E6940E-8CDB-457C-9488-3194FB185D6C}">
      <dgm:prSet/>
      <dgm:spPr/>
      <dgm:t>
        <a:bodyPr/>
        <a:lstStyle/>
        <a:p>
          <a:endParaRPr lang="en-US"/>
        </a:p>
      </dgm:t>
    </dgm:pt>
    <dgm:pt modelId="{9DEE9A5B-955E-4901-A4AF-F3FBD7A47A68}">
      <dgm:prSet phldrT="[Text]" custT="1"/>
      <dgm:spPr/>
      <dgm:t>
        <a:bodyPr/>
        <a:lstStyle/>
        <a:p>
          <a:r>
            <a:rPr lang="en-US" sz="1000" b="1" dirty="0" smtClean="0"/>
            <a:t>Terminal Services</a:t>
          </a:r>
          <a:endParaRPr lang="en-US" sz="1000" b="1" dirty="0"/>
        </a:p>
      </dgm:t>
    </dgm:pt>
    <dgm:pt modelId="{8BC666E0-0F15-42E9-A8DF-A245E8DE972D}" type="parTrans" cxnId="{ED0212F6-5CB3-4858-9581-31B8AF77F75A}">
      <dgm:prSet/>
      <dgm:spPr/>
      <dgm:t>
        <a:bodyPr/>
        <a:lstStyle/>
        <a:p>
          <a:endParaRPr lang="en-US" dirty="0"/>
        </a:p>
      </dgm:t>
    </dgm:pt>
    <dgm:pt modelId="{601292D7-2D2F-4476-ACAD-4606D989C34B}" type="sibTrans" cxnId="{ED0212F6-5CB3-4858-9581-31B8AF77F75A}">
      <dgm:prSet/>
      <dgm:spPr/>
      <dgm:t>
        <a:bodyPr/>
        <a:lstStyle/>
        <a:p>
          <a:endParaRPr lang="en-US"/>
        </a:p>
      </dgm:t>
    </dgm:pt>
    <dgm:pt modelId="{0FD3A3EA-CD82-45CC-88BB-A8123DF2CE29}">
      <dgm:prSet phldrT="[Text]" custT="1"/>
      <dgm:spPr/>
      <dgm:t>
        <a:bodyPr/>
        <a:lstStyle/>
        <a:p>
          <a:r>
            <a:rPr lang="en-US" sz="1000" b="1" dirty="0" smtClean="0"/>
            <a:t>System Center VMM</a:t>
          </a:r>
          <a:endParaRPr lang="en-US" sz="1000" b="1" dirty="0"/>
        </a:p>
      </dgm:t>
    </dgm:pt>
    <dgm:pt modelId="{7FAFC190-3384-4687-90A2-970C21E71320}" type="parTrans" cxnId="{F856FDAC-86DB-440C-8FD0-7971CF58705E}">
      <dgm:prSet/>
      <dgm:spPr/>
      <dgm:t>
        <a:bodyPr/>
        <a:lstStyle/>
        <a:p>
          <a:endParaRPr lang="en-US" dirty="0"/>
        </a:p>
      </dgm:t>
    </dgm:pt>
    <dgm:pt modelId="{53442D06-1673-465D-8667-63DFAE45158A}" type="sibTrans" cxnId="{F856FDAC-86DB-440C-8FD0-7971CF58705E}">
      <dgm:prSet/>
      <dgm:spPr/>
      <dgm:t>
        <a:bodyPr/>
        <a:lstStyle/>
        <a:p>
          <a:endParaRPr lang="en-US"/>
        </a:p>
      </dgm:t>
    </dgm:pt>
    <dgm:pt modelId="{132D4CF0-C068-42FE-B209-7B912AF2DD5B}" type="pres">
      <dgm:prSet presAssocID="{06755AE6-DA09-48A4-8482-7382B5B82F21}" presName="Name0" presStyleCnt="0">
        <dgm:presLayoutVars>
          <dgm:chMax val="1"/>
          <dgm:dir/>
          <dgm:animLvl val="ctr"/>
          <dgm:resizeHandles val="exact"/>
        </dgm:presLayoutVars>
      </dgm:prSet>
      <dgm:spPr/>
      <dgm:t>
        <a:bodyPr/>
        <a:lstStyle/>
        <a:p>
          <a:endParaRPr lang="en-US"/>
        </a:p>
      </dgm:t>
    </dgm:pt>
    <dgm:pt modelId="{2A7758FF-B782-4E80-878C-C893BA3837CF}" type="pres">
      <dgm:prSet presAssocID="{01DE6CDB-277D-4D48-995E-911559BCF654}" presName="centerShape" presStyleLbl="node0" presStyleIdx="0" presStyleCnt="1"/>
      <dgm:spPr/>
      <dgm:t>
        <a:bodyPr/>
        <a:lstStyle/>
        <a:p>
          <a:endParaRPr lang="en-US"/>
        </a:p>
      </dgm:t>
    </dgm:pt>
    <dgm:pt modelId="{FCE143A2-0789-4810-9A5C-78D0B7752FC8}" type="pres">
      <dgm:prSet presAssocID="{FEEE70CF-6D30-46FC-961F-9AFB5EF43B1B}" presName="parTrans" presStyleLbl="sibTrans2D1" presStyleIdx="0" presStyleCnt="8"/>
      <dgm:spPr/>
      <dgm:t>
        <a:bodyPr/>
        <a:lstStyle/>
        <a:p>
          <a:endParaRPr lang="en-US"/>
        </a:p>
      </dgm:t>
    </dgm:pt>
    <dgm:pt modelId="{56D00822-37D4-42C2-BDDE-4FDD5D25E012}" type="pres">
      <dgm:prSet presAssocID="{FEEE70CF-6D30-46FC-961F-9AFB5EF43B1B}" presName="connectorText" presStyleLbl="sibTrans2D1" presStyleIdx="0" presStyleCnt="8"/>
      <dgm:spPr/>
      <dgm:t>
        <a:bodyPr/>
        <a:lstStyle/>
        <a:p>
          <a:endParaRPr lang="en-US"/>
        </a:p>
      </dgm:t>
    </dgm:pt>
    <dgm:pt modelId="{870778AE-5C25-45BB-973F-11DCAEE59829}" type="pres">
      <dgm:prSet presAssocID="{6F8C169A-5BFB-4788-B02E-112901CC30E2}" presName="node" presStyleLbl="node1" presStyleIdx="0" presStyleCnt="8">
        <dgm:presLayoutVars>
          <dgm:bulletEnabled val="1"/>
        </dgm:presLayoutVars>
      </dgm:prSet>
      <dgm:spPr/>
      <dgm:t>
        <a:bodyPr/>
        <a:lstStyle/>
        <a:p>
          <a:endParaRPr lang="en-US"/>
        </a:p>
      </dgm:t>
    </dgm:pt>
    <dgm:pt modelId="{6B485304-0A82-49F1-94F2-76E2691A4A80}" type="pres">
      <dgm:prSet presAssocID="{7461EC46-61D5-454B-A4AA-30C6E4402414}" presName="parTrans" presStyleLbl="sibTrans2D1" presStyleIdx="1" presStyleCnt="8"/>
      <dgm:spPr/>
      <dgm:t>
        <a:bodyPr/>
        <a:lstStyle/>
        <a:p>
          <a:endParaRPr lang="en-US"/>
        </a:p>
      </dgm:t>
    </dgm:pt>
    <dgm:pt modelId="{C0AFBE39-EEB0-4624-A3E0-30B318A49357}" type="pres">
      <dgm:prSet presAssocID="{7461EC46-61D5-454B-A4AA-30C6E4402414}" presName="connectorText" presStyleLbl="sibTrans2D1" presStyleIdx="1" presStyleCnt="8"/>
      <dgm:spPr/>
      <dgm:t>
        <a:bodyPr/>
        <a:lstStyle/>
        <a:p>
          <a:endParaRPr lang="en-US"/>
        </a:p>
      </dgm:t>
    </dgm:pt>
    <dgm:pt modelId="{7B4C8ECD-6FAA-412F-B383-45B48A7098AA}" type="pres">
      <dgm:prSet presAssocID="{BC9ECE73-A6BA-416D-B6CD-446299EABCE6}" presName="node" presStyleLbl="node1" presStyleIdx="1" presStyleCnt="8">
        <dgm:presLayoutVars>
          <dgm:bulletEnabled val="1"/>
        </dgm:presLayoutVars>
      </dgm:prSet>
      <dgm:spPr/>
      <dgm:t>
        <a:bodyPr/>
        <a:lstStyle/>
        <a:p>
          <a:endParaRPr lang="en-US"/>
        </a:p>
      </dgm:t>
    </dgm:pt>
    <dgm:pt modelId="{A0A5C13F-8FAB-4326-AB57-09122408795A}" type="pres">
      <dgm:prSet presAssocID="{FAAAD55F-A75D-45B4-B3BF-9D8A30A6F78B}" presName="parTrans" presStyleLbl="sibTrans2D1" presStyleIdx="2" presStyleCnt="8"/>
      <dgm:spPr/>
      <dgm:t>
        <a:bodyPr/>
        <a:lstStyle/>
        <a:p>
          <a:endParaRPr lang="en-US"/>
        </a:p>
      </dgm:t>
    </dgm:pt>
    <dgm:pt modelId="{97139538-608D-48BA-9D7A-7869A6900F61}" type="pres">
      <dgm:prSet presAssocID="{FAAAD55F-A75D-45B4-B3BF-9D8A30A6F78B}" presName="connectorText" presStyleLbl="sibTrans2D1" presStyleIdx="2" presStyleCnt="8"/>
      <dgm:spPr/>
      <dgm:t>
        <a:bodyPr/>
        <a:lstStyle/>
        <a:p>
          <a:endParaRPr lang="en-US"/>
        </a:p>
      </dgm:t>
    </dgm:pt>
    <dgm:pt modelId="{65332322-F93D-4052-87DE-805D034B29C4}" type="pres">
      <dgm:prSet presAssocID="{EFFC5284-F696-4E1F-8392-A8F68373AE3F}" presName="node" presStyleLbl="node1" presStyleIdx="2" presStyleCnt="8">
        <dgm:presLayoutVars>
          <dgm:bulletEnabled val="1"/>
        </dgm:presLayoutVars>
      </dgm:prSet>
      <dgm:spPr/>
      <dgm:t>
        <a:bodyPr/>
        <a:lstStyle/>
        <a:p>
          <a:endParaRPr lang="en-US"/>
        </a:p>
      </dgm:t>
    </dgm:pt>
    <dgm:pt modelId="{075233B8-E612-469E-B803-938B7AF7E399}" type="pres">
      <dgm:prSet presAssocID="{D0725C6A-69B0-4742-80F2-BDC77491CD65}" presName="parTrans" presStyleLbl="sibTrans2D1" presStyleIdx="3" presStyleCnt="8"/>
      <dgm:spPr/>
      <dgm:t>
        <a:bodyPr/>
        <a:lstStyle/>
        <a:p>
          <a:endParaRPr lang="en-US"/>
        </a:p>
      </dgm:t>
    </dgm:pt>
    <dgm:pt modelId="{B99F5842-E136-4F6E-93C0-5AE1C82814DE}" type="pres">
      <dgm:prSet presAssocID="{D0725C6A-69B0-4742-80F2-BDC77491CD65}" presName="connectorText" presStyleLbl="sibTrans2D1" presStyleIdx="3" presStyleCnt="8"/>
      <dgm:spPr/>
      <dgm:t>
        <a:bodyPr/>
        <a:lstStyle/>
        <a:p>
          <a:endParaRPr lang="en-US"/>
        </a:p>
      </dgm:t>
    </dgm:pt>
    <dgm:pt modelId="{82551337-CBB9-4136-BE54-FEC9F002734F}" type="pres">
      <dgm:prSet presAssocID="{816F1879-6C42-4FC2-9C59-41C0F945C070}" presName="node" presStyleLbl="node1" presStyleIdx="3" presStyleCnt="8">
        <dgm:presLayoutVars>
          <dgm:bulletEnabled val="1"/>
        </dgm:presLayoutVars>
      </dgm:prSet>
      <dgm:spPr/>
      <dgm:t>
        <a:bodyPr/>
        <a:lstStyle/>
        <a:p>
          <a:endParaRPr lang="en-US"/>
        </a:p>
      </dgm:t>
    </dgm:pt>
    <dgm:pt modelId="{15D018B5-510C-4B96-8B94-CA2F39452E10}" type="pres">
      <dgm:prSet presAssocID="{77D228DC-0B7B-4196-B647-96D621F28CFE}" presName="parTrans" presStyleLbl="sibTrans2D1" presStyleIdx="4" presStyleCnt="8"/>
      <dgm:spPr/>
      <dgm:t>
        <a:bodyPr/>
        <a:lstStyle/>
        <a:p>
          <a:endParaRPr lang="en-US"/>
        </a:p>
      </dgm:t>
    </dgm:pt>
    <dgm:pt modelId="{285FFB3E-4578-4E65-A9FA-6AE8DF1B2746}" type="pres">
      <dgm:prSet presAssocID="{77D228DC-0B7B-4196-B647-96D621F28CFE}" presName="connectorText" presStyleLbl="sibTrans2D1" presStyleIdx="4" presStyleCnt="8"/>
      <dgm:spPr/>
      <dgm:t>
        <a:bodyPr/>
        <a:lstStyle/>
        <a:p>
          <a:endParaRPr lang="en-US"/>
        </a:p>
      </dgm:t>
    </dgm:pt>
    <dgm:pt modelId="{BEDB4027-10FA-4AE8-8F1D-73DE6D3882BE}" type="pres">
      <dgm:prSet presAssocID="{2CEAA672-0523-4618-9294-9AAB3ECA9794}" presName="node" presStyleLbl="node1" presStyleIdx="4" presStyleCnt="8">
        <dgm:presLayoutVars>
          <dgm:bulletEnabled val="1"/>
        </dgm:presLayoutVars>
      </dgm:prSet>
      <dgm:spPr/>
      <dgm:t>
        <a:bodyPr/>
        <a:lstStyle/>
        <a:p>
          <a:endParaRPr lang="en-US"/>
        </a:p>
      </dgm:t>
    </dgm:pt>
    <dgm:pt modelId="{08787B22-DB8F-4EA8-A6F5-BE197A5825E1}" type="pres">
      <dgm:prSet presAssocID="{8BC666E0-0F15-42E9-A8DF-A245E8DE972D}" presName="parTrans" presStyleLbl="sibTrans2D1" presStyleIdx="5" presStyleCnt="8"/>
      <dgm:spPr/>
      <dgm:t>
        <a:bodyPr/>
        <a:lstStyle/>
        <a:p>
          <a:endParaRPr lang="en-US"/>
        </a:p>
      </dgm:t>
    </dgm:pt>
    <dgm:pt modelId="{C1D8841B-5E5D-43B8-B064-E4A542D10BDA}" type="pres">
      <dgm:prSet presAssocID="{8BC666E0-0F15-42E9-A8DF-A245E8DE972D}" presName="connectorText" presStyleLbl="sibTrans2D1" presStyleIdx="5" presStyleCnt="8"/>
      <dgm:spPr/>
      <dgm:t>
        <a:bodyPr/>
        <a:lstStyle/>
        <a:p>
          <a:endParaRPr lang="en-US"/>
        </a:p>
      </dgm:t>
    </dgm:pt>
    <dgm:pt modelId="{356BEC7E-32E6-459F-B98F-AC6F2B27C65A}" type="pres">
      <dgm:prSet presAssocID="{9DEE9A5B-955E-4901-A4AF-F3FBD7A47A68}" presName="node" presStyleLbl="node1" presStyleIdx="5" presStyleCnt="8">
        <dgm:presLayoutVars>
          <dgm:bulletEnabled val="1"/>
        </dgm:presLayoutVars>
      </dgm:prSet>
      <dgm:spPr/>
      <dgm:t>
        <a:bodyPr/>
        <a:lstStyle/>
        <a:p>
          <a:endParaRPr lang="en-US"/>
        </a:p>
      </dgm:t>
    </dgm:pt>
    <dgm:pt modelId="{67C5BDA9-0272-4321-9820-11392C655C5B}" type="pres">
      <dgm:prSet presAssocID="{7FAFC190-3384-4687-90A2-970C21E71320}" presName="parTrans" presStyleLbl="sibTrans2D1" presStyleIdx="6" presStyleCnt="8"/>
      <dgm:spPr/>
      <dgm:t>
        <a:bodyPr/>
        <a:lstStyle/>
        <a:p>
          <a:endParaRPr lang="en-US"/>
        </a:p>
      </dgm:t>
    </dgm:pt>
    <dgm:pt modelId="{A643D025-556D-465A-9462-7FCD3502AB46}" type="pres">
      <dgm:prSet presAssocID="{7FAFC190-3384-4687-90A2-970C21E71320}" presName="connectorText" presStyleLbl="sibTrans2D1" presStyleIdx="6" presStyleCnt="8"/>
      <dgm:spPr/>
      <dgm:t>
        <a:bodyPr/>
        <a:lstStyle/>
        <a:p>
          <a:endParaRPr lang="en-US"/>
        </a:p>
      </dgm:t>
    </dgm:pt>
    <dgm:pt modelId="{4F04A08A-8967-42A3-979C-AA5BE349AA69}" type="pres">
      <dgm:prSet presAssocID="{0FD3A3EA-CD82-45CC-88BB-A8123DF2CE29}" presName="node" presStyleLbl="node1" presStyleIdx="6" presStyleCnt="8">
        <dgm:presLayoutVars>
          <dgm:bulletEnabled val="1"/>
        </dgm:presLayoutVars>
      </dgm:prSet>
      <dgm:spPr/>
      <dgm:t>
        <a:bodyPr/>
        <a:lstStyle/>
        <a:p>
          <a:endParaRPr lang="en-US"/>
        </a:p>
      </dgm:t>
    </dgm:pt>
    <dgm:pt modelId="{7113377A-AEAD-4465-B800-3C7875219339}" type="pres">
      <dgm:prSet presAssocID="{EE16E40C-799C-4045-99A0-D3243DC72349}" presName="parTrans" presStyleLbl="sibTrans2D1" presStyleIdx="7" presStyleCnt="8"/>
      <dgm:spPr/>
      <dgm:t>
        <a:bodyPr/>
        <a:lstStyle/>
        <a:p>
          <a:endParaRPr lang="en-US"/>
        </a:p>
      </dgm:t>
    </dgm:pt>
    <dgm:pt modelId="{52489948-3B79-4451-B2CE-3AD81B2080E7}" type="pres">
      <dgm:prSet presAssocID="{EE16E40C-799C-4045-99A0-D3243DC72349}" presName="connectorText" presStyleLbl="sibTrans2D1" presStyleIdx="7" presStyleCnt="8"/>
      <dgm:spPr/>
      <dgm:t>
        <a:bodyPr/>
        <a:lstStyle/>
        <a:p>
          <a:endParaRPr lang="en-US"/>
        </a:p>
      </dgm:t>
    </dgm:pt>
    <dgm:pt modelId="{88F2C929-8428-41B7-B73E-847B02E30210}" type="pres">
      <dgm:prSet presAssocID="{2B18BE48-3EA2-462C-80AD-21E13094E138}" presName="node" presStyleLbl="node1" presStyleIdx="7" presStyleCnt="8">
        <dgm:presLayoutVars>
          <dgm:bulletEnabled val="1"/>
        </dgm:presLayoutVars>
      </dgm:prSet>
      <dgm:spPr/>
      <dgm:t>
        <a:bodyPr/>
        <a:lstStyle/>
        <a:p>
          <a:endParaRPr lang="en-US"/>
        </a:p>
      </dgm:t>
    </dgm:pt>
  </dgm:ptLst>
  <dgm:cxnLst>
    <dgm:cxn modelId="{57AECE70-6A08-44AA-B204-E22D7D206E39}" type="presOf" srcId="{7FAFC190-3384-4687-90A2-970C21E71320}" destId="{67C5BDA9-0272-4321-9820-11392C655C5B}" srcOrd="0" destOrd="0" presId="urn:microsoft.com/office/officeart/2005/8/layout/radial5"/>
    <dgm:cxn modelId="{F038D61A-0789-4BA3-84F0-3C6F3B861735}" srcId="{01DE6CDB-277D-4D48-995E-911559BCF654}" destId="{BC9ECE73-A6BA-416D-B6CD-446299EABCE6}" srcOrd="1" destOrd="0" parTransId="{7461EC46-61D5-454B-A4AA-30C6E4402414}" sibTransId="{5D063A31-E277-4C2B-B7EB-E76215532006}"/>
    <dgm:cxn modelId="{5A73C7D0-5B8E-4C02-885E-6C5DF73E5CDA}" type="presOf" srcId="{FEEE70CF-6D30-46FC-961F-9AFB5EF43B1B}" destId="{FCE143A2-0789-4810-9A5C-78D0B7752FC8}" srcOrd="0" destOrd="0" presId="urn:microsoft.com/office/officeart/2005/8/layout/radial5"/>
    <dgm:cxn modelId="{1CF41368-0985-49DE-BCD6-0B65A3F71205}" type="presOf" srcId="{EFFC5284-F696-4E1F-8392-A8F68373AE3F}" destId="{65332322-F93D-4052-87DE-805D034B29C4}" srcOrd="0" destOrd="0" presId="urn:microsoft.com/office/officeart/2005/8/layout/radial5"/>
    <dgm:cxn modelId="{1717C3C7-F163-47E9-9F4F-859BBA97289D}" type="presOf" srcId="{0FD3A3EA-CD82-45CC-88BB-A8123DF2CE29}" destId="{4F04A08A-8967-42A3-979C-AA5BE349AA69}" srcOrd="0" destOrd="0" presId="urn:microsoft.com/office/officeart/2005/8/layout/radial5"/>
    <dgm:cxn modelId="{864B0903-B7FD-494F-8698-9C2D78897BA7}" type="presOf" srcId="{D0725C6A-69B0-4742-80F2-BDC77491CD65}" destId="{075233B8-E612-469E-B803-938B7AF7E399}" srcOrd="0" destOrd="0" presId="urn:microsoft.com/office/officeart/2005/8/layout/radial5"/>
    <dgm:cxn modelId="{0A36742A-F0C5-4E68-8E50-18EE6420884F}" type="presOf" srcId="{7461EC46-61D5-454B-A4AA-30C6E4402414}" destId="{C0AFBE39-EEB0-4624-A3E0-30B318A49357}" srcOrd="1" destOrd="0" presId="urn:microsoft.com/office/officeart/2005/8/layout/radial5"/>
    <dgm:cxn modelId="{E6E6940E-8CDB-457C-9488-3194FB185D6C}" srcId="{01DE6CDB-277D-4D48-995E-911559BCF654}" destId="{2CEAA672-0523-4618-9294-9AAB3ECA9794}" srcOrd="4" destOrd="0" parTransId="{77D228DC-0B7B-4196-B647-96D621F28CFE}" sibTransId="{0DD5EF6D-194A-4E11-8F77-301EE635DB18}"/>
    <dgm:cxn modelId="{94822909-8DBE-4E12-AA07-E4D5FA71C489}" type="presOf" srcId="{77D228DC-0B7B-4196-B647-96D621F28CFE}" destId="{285FFB3E-4578-4E65-A9FA-6AE8DF1B2746}" srcOrd="1" destOrd="0" presId="urn:microsoft.com/office/officeart/2005/8/layout/radial5"/>
    <dgm:cxn modelId="{10D0F946-1B7E-40B7-9D9A-914DC77E346F}" type="presOf" srcId="{01DE6CDB-277D-4D48-995E-911559BCF654}" destId="{2A7758FF-B782-4E80-878C-C893BA3837CF}" srcOrd="0" destOrd="0" presId="urn:microsoft.com/office/officeart/2005/8/layout/radial5"/>
    <dgm:cxn modelId="{D534CF81-E576-48F8-9C31-970FFDDCC471}" type="presOf" srcId="{FAAAD55F-A75D-45B4-B3BF-9D8A30A6F78B}" destId="{A0A5C13F-8FAB-4326-AB57-09122408795A}" srcOrd="0" destOrd="0" presId="urn:microsoft.com/office/officeart/2005/8/layout/radial5"/>
    <dgm:cxn modelId="{04B16C4C-1C50-4FC6-AF7B-A0DE85F8C68F}" type="presOf" srcId="{7FAFC190-3384-4687-90A2-970C21E71320}" destId="{A643D025-556D-465A-9462-7FCD3502AB46}" srcOrd="1" destOrd="0" presId="urn:microsoft.com/office/officeart/2005/8/layout/radial5"/>
    <dgm:cxn modelId="{5E78C9E2-63A0-408E-B5C4-FCA84CA31AFF}" type="presOf" srcId="{9DEE9A5B-955E-4901-A4AF-F3FBD7A47A68}" destId="{356BEC7E-32E6-459F-B98F-AC6F2B27C65A}" srcOrd="0" destOrd="0" presId="urn:microsoft.com/office/officeart/2005/8/layout/radial5"/>
    <dgm:cxn modelId="{A89618D4-CE7A-460D-A533-08CAFE27F527}" type="presOf" srcId="{8BC666E0-0F15-42E9-A8DF-A245E8DE972D}" destId="{C1D8841B-5E5D-43B8-B064-E4A542D10BDA}" srcOrd="1" destOrd="0" presId="urn:microsoft.com/office/officeart/2005/8/layout/radial5"/>
    <dgm:cxn modelId="{3D1F5844-5F42-4BAF-8258-402B071AB06C}" srcId="{01DE6CDB-277D-4D48-995E-911559BCF654}" destId="{EFFC5284-F696-4E1F-8392-A8F68373AE3F}" srcOrd="2" destOrd="0" parTransId="{FAAAD55F-A75D-45B4-B3BF-9D8A30A6F78B}" sibTransId="{8040715D-4C35-4F95-B30B-4B62E352F153}"/>
    <dgm:cxn modelId="{7560B918-ED14-4D3B-96D6-E4B0FBC2DEAD}" type="presOf" srcId="{2CEAA672-0523-4618-9294-9AAB3ECA9794}" destId="{BEDB4027-10FA-4AE8-8F1D-73DE6D3882BE}" srcOrd="0" destOrd="0" presId="urn:microsoft.com/office/officeart/2005/8/layout/radial5"/>
    <dgm:cxn modelId="{ED0212F6-5CB3-4858-9581-31B8AF77F75A}" srcId="{01DE6CDB-277D-4D48-995E-911559BCF654}" destId="{9DEE9A5B-955E-4901-A4AF-F3FBD7A47A68}" srcOrd="5" destOrd="0" parTransId="{8BC666E0-0F15-42E9-A8DF-A245E8DE972D}" sibTransId="{601292D7-2D2F-4476-ACAD-4606D989C34B}"/>
    <dgm:cxn modelId="{B7A955FD-28CC-4F3E-9D70-507E24CB73E8}" type="presOf" srcId="{EE16E40C-799C-4045-99A0-D3243DC72349}" destId="{52489948-3B79-4451-B2CE-3AD81B2080E7}" srcOrd="1" destOrd="0" presId="urn:microsoft.com/office/officeart/2005/8/layout/radial5"/>
    <dgm:cxn modelId="{4480C473-FED3-4845-BE22-FEAF695D67A9}" type="presOf" srcId="{BC9ECE73-A6BA-416D-B6CD-446299EABCE6}" destId="{7B4C8ECD-6FAA-412F-B383-45B48A7098AA}" srcOrd="0" destOrd="0" presId="urn:microsoft.com/office/officeart/2005/8/layout/radial5"/>
    <dgm:cxn modelId="{03425309-CECD-4DF4-9A26-D4807FA727B0}" type="presOf" srcId="{FAAAD55F-A75D-45B4-B3BF-9D8A30A6F78B}" destId="{97139538-608D-48BA-9D7A-7869A6900F61}" srcOrd="1" destOrd="0" presId="urn:microsoft.com/office/officeart/2005/8/layout/radial5"/>
    <dgm:cxn modelId="{B3510DA4-55D8-4A25-8E9A-17B4A49D996B}" type="presOf" srcId="{EE16E40C-799C-4045-99A0-D3243DC72349}" destId="{7113377A-AEAD-4465-B800-3C7875219339}" srcOrd="0" destOrd="0" presId="urn:microsoft.com/office/officeart/2005/8/layout/radial5"/>
    <dgm:cxn modelId="{1661FD40-ABEB-4C33-BFF9-AC345DD36A0F}" type="presOf" srcId="{D0725C6A-69B0-4742-80F2-BDC77491CD65}" destId="{B99F5842-E136-4F6E-93C0-5AE1C82814DE}" srcOrd="1" destOrd="0" presId="urn:microsoft.com/office/officeart/2005/8/layout/radial5"/>
    <dgm:cxn modelId="{AB0AC90E-D860-4A15-8C30-192A9F778E0C}" srcId="{06755AE6-DA09-48A4-8482-7382B5B82F21}" destId="{01DE6CDB-277D-4D48-995E-911559BCF654}" srcOrd="0" destOrd="0" parTransId="{048A4F4B-0925-4B00-B838-05B61C2EE5E6}" sibTransId="{A1DAAE0B-5B80-48B7-9EA0-1C4245EB1919}"/>
    <dgm:cxn modelId="{C00A951A-D5B6-404B-807D-5EFAB08FA329}" srcId="{01DE6CDB-277D-4D48-995E-911559BCF654}" destId="{6F8C169A-5BFB-4788-B02E-112901CC30E2}" srcOrd="0" destOrd="0" parTransId="{FEEE70CF-6D30-46FC-961F-9AFB5EF43B1B}" sibTransId="{4B6F8349-5B4C-4231-966E-B186D6957E07}"/>
    <dgm:cxn modelId="{09B0FF27-FFE2-49A2-B65D-0097E55D3842}" type="presOf" srcId="{816F1879-6C42-4FC2-9C59-41C0F945C070}" destId="{82551337-CBB9-4136-BE54-FEC9F002734F}" srcOrd="0" destOrd="0" presId="urn:microsoft.com/office/officeart/2005/8/layout/radial5"/>
    <dgm:cxn modelId="{7F40F3F0-2CBB-499D-BFD8-DD71FAA8201C}" type="presOf" srcId="{FEEE70CF-6D30-46FC-961F-9AFB5EF43B1B}" destId="{56D00822-37D4-42C2-BDDE-4FDD5D25E012}" srcOrd="1" destOrd="0" presId="urn:microsoft.com/office/officeart/2005/8/layout/radial5"/>
    <dgm:cxn modelId="{E8DF5553-B8F6-44C4-9A3F-B60EFA9A2385}" srcId="{01DE6CDB-277D-4D48-995E-911559BCF654}" destId="{2B18BE48-3EA2-462C-80AD-21E13094E138}" srcOrd="7" destOrd="0" parTransId="{EE16E40C-799C-4045-99A0-D3243DC72349}" sibTransId="{C311E6E1-C4C8-47BF-9E0B-162403AD9D26}"/>
    <dgm:cxn modelId="{9D5FDA5F-138F-4C7C-9E4F-70DEF2129B03}" type="presOf" srcId="{06755AE6-DA09-48A4-8482-7382B5B82F21}" destId="{132D4CF0-C068-42FE-B209-7B912AF2DD5B}" srcOrd="0" destOrd="0" presId="urn:microsoft.com/office/officeart/2005/8/layout/radial5"/>
    <dgm:cxn modelId="{B325CFD1-EDB2-4B6D-A69C-1CDB2037CF38}" type="presOf" srcId="{77D228DC-0B7B-4196-B647-96D621F28CFE}" destId="{15D018B5-510C-4B96-8B94-CA2F39452E10}" srcOrd="0" destOrd="0" presId="urn:microsoft.com/office/officeart/2005/8/layout/radial5"/>
    <dgm:cxn modelId="{AC00AB6A-37A4-4C57-B608-AFF2A299EBDE}" type="presOf" srcId="{8BC666E0-0F15-42E9-A8DF-A245E8DE972D}" destId="{08787B22-DB8F-4EA8-A6F5-BE197A5825E1}" srcOrd="0" destOrd="0" presId="urn:microsoft.com/office/officeart/2005/8/layout/radial5"/>
    <dgm:cxn modelId="{0171AEB9-6C82-4D01-93EC-0828BFEC0426}" type="presOf" srcId="{6F8C169A-5BFB-4788-B02E-112901CC30E2}" destId="{870778AE-5C25-45BB-973F-11DCAEE59829}" srcOrd="0" destOrd="0" presId="urn:microsoft.com/office/officeart/2005/8/layout/radial5"/>
    <dgm:cxn modelId="{F856FDAC-86DB-440C-8FD0-7971CF58705E}" srcId="{01DE6CDB-277D-4D48-995E-911559BCF654}" destId="{0FD3A3EA-CD82-45CC-88BB-A8123DF2CE29}" srcOrd="6" destOrd="0" parTransId="{7FAFC190-3384-4687-90A2-970C21E71320}" sibTransId="{53442D06-1673-465D-8667-63DFAE45158A}"/>
    <dgm:cxn modelId="{5277DB0F-B510-453F-BC6D-A72BDCBF55DF}" type="presOf" srcId="{7461EC46-61D5-454B-A4AA-30C6E4402414}" destId="{6B485304-0A82-49F1-94F2-76E2691A4A80}" srcOrd="0" destOrd="0" presId="urn:microsoft.com/office/officeart/2005/8/layout/radial5"/>
    <dgm:cxn modelId="{10955819-0C82-492A-821C-7911CB69D1CC}" type="presOf" srcId="{2B18BE48-3EA2-462C-80AD-21E13094E138}" destId="{88F2C929-8428-41B7-B73E-847B02E30210}" srcOrd="0" destOrd="0" presId="urn:microsoft.com/office/officeart/2005/8/layout/radial5"/>
    <dgm:cxn modelId="{C724FA40-5C94-4A1A-AEF6-8569A49FB554}" srcId="{01DE6CDB-277D-4D48-995E-911559BCF654}" destId="{816F1879-6C42-4FC2-9C59-41C0F945C070}" srcOrd="3" destOrd="0" parTransId="{D0725C6A-69B0-4742-80F2-BDC77491CD65}" sibTransId="{D3B4C0FB-3C99-4697-983D-CC277F00DA1E}"/>
    <dgm:cxn modelId="{9ED541EC-C6AF-4AF6-8808-3C1D6D588133}" type="presParOf" srcId="{132D4CF0-C068-42FE-B209-7B912AF2DD5B}" destId="{2A7758FF-B782-4E80-878C-C893BA3837CF}" srcOrd="0" destOrd="0" presId="urn:microsoft.com/office/officeart/2005/8/layout/radial5"/>
    <dgm:cxn modelId="{47FB774E-A1F0-4EA6-9D26-788AA3DC37F3}" type="presParOf" srcId="{132D4CF0-C068-42FE-B209-7B912AF2DD5B}" destId="{FCE143A2-0789-4810-9A5C-78D0B7752FC8}" srcOrd="1" destOrd="0" presId="urn:microsoft.com/office/officeart/2005/8/layout/radial5"/>
    <dgm:cxn modelId="{BE92944B-2ACF-49FD-A5CF-ED6787AA7FC6}" type="presParOf" srcId="{FCE143A2-0789-4810-9A5C-78D0B7752FC8}" destId="{56D00822-37D4-42C2-BDDE-4FDD5D25E012}" srcOrd="0" destOrd="0" presId="urn:microsoft.com/office/officeart/2005/8/layout/radial5"/>
    <dgm:cxn modelId="{53C129D3-04C4-45C7-A54E-C079423A6F32}" type="presParOf" srcId="{132D4CF0-C068-42FE-B209-7B912AF2DD5B}" destId="{870778AE-5C25-45BB-973F-11DCAEE59829}" srcOrd="2" destOrd="0" presId="urn:microsoft.com/office/officeart/2005/8/layout/radial5"/>
    <dgm:cxn modelId="{19CCEC8C-81CF-4E27-AE30-FDFA32F46BB5}" type="presParOf" srcId="{132D4CF0-C068-42FE-B209-7B912AF2DD5B}" destId="{6B485304-0A82-49F1-94F2-76E2691A4A80}" srcOrd="3" destOrd="0" presId="urn:microsoft.com/office/officeart/2005/8/layout/radial5"/>
    <dgm:cxn modelId="{B0FBDE7A-6157-4DD8-84A8-6905D2C47821}" type="presParOf" srcId="{6B485304-0A82-49F1-94F2-76E2691A4A80}" destId="{C0AFBE39-EEB0-4624-A3E0-30B318A49357}" srcOrd="0" destOrd="0" presId="urn:microsoft.com/office/officeart/2005/8/layout/radial5"/>
    <dgm:cxn modelId="{0621645B-D9B1-41CA-BFB8-E823FC863243}" type="presParOf" srcId="{132D4CF0-C068-42FE-B209-7B912AF2DD5B}" destId="{7B4C8ECD-6FAA-412F-B383-45B48A7098AA}" srcOrd="4" destOrd="0" presId="urn:microsoft.com/office/officeart/2005/8/layout/radial5"/>
    <dgm:cxn modelId="{D8283994-3AEB-49E0-9FFD-BCF3B3790635}" type="presParOf" srcId="{132D4CF0-C068-42FE-B209-7B912AF2DD5B}" destId="{A0A5C13F-8FAB-4326-AB57-09122408795A}" srcOrd="5" destOrd="0" presId="urn:microsoft.com/office/officeart/2005/8/layout/radial5"/>
    <dgm:cxn modelId="{DE7D42CC-0644-44B6-BFD3-0626BF25F524}" type="presParOf" srcId="{A0A5C13F-8FAB-4326-AB57-09122408795A}" destId="{97139538-608D-48BA-9D7A-7869A6900F61}" srcOrd="0" destOrd="0" presId="urn:microsoft.com/office/officeart/2005/8/layout/radial5"/>
    <dgm:cxn modelId="{BD9CD30C-DAFE-4C03-A9B2-807748615A1E}" type="presParOf" srcId="{132D4CF0-C068-42FE-B209-7B912AF2DD5B}" destId="{65332322-F93D-4052-87DE-805D034B29C4}" srcOrd="6" destOrd="0" presId="urn:microsoft.com/office/officeart/2005/8/layout/radial5"/>
    <dgm:cxn modelId="{8C1BF5B3-B8B2-48DA-A808-B9791DD358CC}" type="presParOf" srcId="{132D4CF0-C068-42FE-B209-7B912AF2DD5B}" destId="{075233B8-E612-469E-B803-938B7AF7E399}" srcOrd="7" destOrd="0" presId="urn:microsoft.com/office/officeart/2005/8/layout/radial5"/>
    <dgm:cxn modelId="{D2E929C5-FEEF-4585-824A-0E2ED42DA691}" type="presParOf" srcId="{075233B8-E612-469E-B803-938B7AF7E399}" destId="{B99F5842-E136-4F6E-93C0-5AE1C82814DE}" srcOrd="0" destOrd="0" presId="urn:microsoft.com/office/officeart/2005/8/layout/radial5"/>
    <dgm:cxn modelId="{D3903474-ED30-4191-9046-C2AE861E59ED}" type="presParOf" srcId="{132D4CF0-C068-42FE-B209-7B912AF2DD5B}" destId="{82551337-CBB9-4136-BE54-FEC9F002734F}" srcOrd="8" destOrd="0" presId="urn:microsoft.com/office/officeart/2005/8/layout/radial5"/>
    <dgm:cxn modelId="{83854A6A-737C-4E98-B174-65345D08464D}" type="presParOf" srcId="{132D4CF0-C068-42FE-B209-7B912AF2DD5B}" destId="{15D018B5-510C-4B96-8B94-CA2F39452E10}" srcOrd="9" destOrd="0" presId="urn:microsoft.com/office/officeart/2005/8/layout/radial5"/>
    <dgm:cxn modelId="{5E5AFFB4-F970-483C-8824-B68CA1661957}" type="presParOf" srcId="{15D018B5-510C-4B96-8B94-CA2F39452E10}" destId="{285FFB3E-4578-4E65-A9FA-6AE8DF1B2746}" srcOrd="0" destOrd="0" presId="urn:microsoft.com/office/officeart/2005/8/layout/radial5"/>
    <dgm:cxn modelId="{46C9AF8A-1A53-4F23-BCCD-446A3D78F6D2}" type="presParOf" srcId="{132D4CF0-C068-42FE-B209-7B912AF2DD5B}" destId="{BEDB4027-10FA-4AE8-8F1D-73DE6D3882BE}" srcOrd="10" destOrd="0" presId="urn:microsoft.com/office/officeart/2005/8/layout/radial5"/>
    <dgm:cxn modelId="{F0ED96B4-840F-42E7-9C89-E2E46A756A6A}" type="presParOf" srcId="{132D4CF0-C068-42FE-B209-7B912AF2DD5B}" destId="{08787B22-DB8F-4EA8-A6F5-BE197A5825E1}" srcOrd="11" destOrd="0" presId="urn:microsoft.com/office/officeart/2005/8/layout/radial5"/>
    <dgm:cxn modelId="{94105A04-9462-4F2E-8253-4BBF931D28D0}" type="presParOf" srcId="{08787B22-DB8F-4EA8-A6F5-BE197A5825E1}" destId="{C1D8841B-5E5D-43B8-B064-E4A542D10BDA}" srcOrd="0" destOrd="0" presId="urn:microsoft.com/office/officeart/2005/8/layout/radial5"/>
    <dgm:cxn modelId="{9DC8C011-C133-4100-AB0A-A3AA66C7B4E9}" type="presParOf" srcId="{132D4CF0-C068-42FE-B209-7B912AF2DD5B}" destId="{356BEC7E-32E6-459F-B98F-AC6F2B27C65A}" srcOrd="12" destOrd="0" presId="urn:microsoft.com/office/officeart/2005/8/layout/radial5"/>
    <dgm:cxn modelId="{46C31310-93FC-4084-B99C-2AD41B9B7248}" type="presParOf" srcId="{132D4CF0-C068-42FE-B209-7B912AF2DD5B}" destId="{67C5BDA9-0272-4321-9820-11392C655C5B}" srcOrd="13" destOrd="0" presId="urn:microsoft.com/office/officeart/2005/8/layout/radial5"/>
    <dgm:cxn modelId="{03DACBFA-5A7C-424E-BDC1-64C73D5999A5}" type="presParOf" srcId="{67C5BDA9-0272-4321-9820-11392C655C5B}" destId="{A643D025-556D-465A-9462-7FCD3502AB46}" srcOrd="0" destOrd="0" presId="urn:microsoft.com/office/officeart/2005/8/layout/radial5"/>
    <dgm:cxn modelId="{450FB1D9-8A8C-41DC-920D-FBFB3C3B220C}" type="presParOf" srcId="{132D4CF0-C068-42FE-B209-7B912AF2DD5B}" destId="{4F04A08A-8967-42A3-979C-AA5BE349AA69}" srcOrd="14" destOrd="0" presId="urn:microsoft.com/office/officeart/2005/8/layout/radial5"/>
    <dgm:cxn modelId="{7DA13C36-BA5B-40D5-A22A-E4DD84E5F458}" type="presParOf" srcId="{132D4CF0-C068-42FE-B209-7B912AF2DD5B}" destId="{7113377A-AEAD-4465-B800-3C7875219339}" srcOrd="15" destOrd="0" presId="urn:microsoft.com/office/officeart/2005/8/layout/radial5"/>
    <dgm:cxn modelId="{FCCCED90-143E-42D5-9D48-45D818D28826}" type="presParOf" srcId="{7113377A-AEAD-4465-B800-3C7875219339}" destId="{52489948-3B79-4451-B2CE-3AD81B2080E7}" srcOrd="0" destOrd="0" presId="urn:microsoft.com/office/officeart/2005/8/layout/radial5"/>
    <dgm:cxn modelId="{E72F7F02-E84B-44AC-A018-9B53D2EEBE5D}" type="presParOf" srcId="{132D4CF0-C068-42FE-B209-7B912AF2DD5B}" destId="{88F2C929-8428-41B7-B73E-847B02E30210}" srcOrd="16" destOrd="0" presId="urn:microsoft.com/office/officeart/2005/8/layout/radial5"/>
  </dgm:cxnLst>
  <dgm:bg/>
  <dgm:whole/>
</dgm:dataModel>
</file>

<file path=ppt/diagrams/data7.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5E999890-2213-4515-A415-3FA9A17DC303}" type="presOf" srcId="{C9ACA9AF-7063-4E00-AE5B-F03025E3E945}" destId="{1D7F2D49-4690-4E25-B71A-746634EC398F}"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85C17598-6D59-412C-A84E-FAD491730DE1}" type="presOf" srcId="{233FDB76-0797-47E0-A37B-E7FD38453A96}" destId="{EDB36EA8-3A8A-4065-B6CA-F67CCE201B69}" srcOrd="0" destOrd="0" presId="urn:microsoft.com/office/officeart/2005/8/layout/hChevron3"/>
    <dgm:cxn modelId="{07844DB2-611A-4A20-918D-FC0EB50A2D39}" type="presOf" srcId="{F4A9EBB9-2A3E-4B51-8269-D4C6A557D5D6}" destId="{C21035C3-BCA9-40FE-AD6C-BB4EAE3E6674}" srcOrd="0" destOrd="0" presId="urn:microsoft.com/office/officeart/2005/8/layout/hChevron3"/>
    <dgm:cxn modelId="{4E9E737D-2DB1-4D51-872E-95201A7C95F3}"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6E857329-EC88-43B3-870B-7D20DF985793}" type="presOf" srcId="{4F31D627-DAE1-436F-9CAA-9AAF0C8F2085}" destId="{386D6080-A220-4956-983D-40CD9EC80266}" srcOrd="0" destOrd="0" presId="urn:microsoft.com/office/officeart/2005/8/layout/hChevron3"/>
    <dgm:cxn modelId="{4043D76F-DFE0-41A0-8FA3-05883B2B2498}" type="presParOf" srcId="{386D6080-A220-4956-983D-40CD9EC80266}" destId="{C21035C3-BCA9-40FE-AD6C-BB4EAE3E6674}" srcOrd="0" destOrd="0" presId="urn:microsoft.com/office/officeart/2005/8/layout/hChevron3"/>
    <dgm:cxn modelId="{24CB9032-059B-4AFC-9453-273C56F6C549}" type="presParOf" srcId="{386D6080-A220-4956-983D-40CD9EC80266}" destId="{387BB79C-0D2C-45DC-82D8-C30F27FCC45A}" srcOrd="1" destOrd="0" presId="urn:microsoft.com/office/officeart/2005/8/layout/hChevron3"/>
    <dgm:cxn modelId="{DC503396-E09A-4BAB-8225-EC07B98ACC6C}" type="presParOf" srcId="{386D6080-A220-4956-983D-40CD9EC80266}" destId="{1D7F2D49-4690-4E25-B71A-746634EC398F}" srcOrd="2" destOrd="0" presId="urn:microsoft.com/office/officeart/2005/8/layout/hChevron3"/>
    <dgm:cxn modelId="{B5583FFC-4A4B-43E5-B390-C9D2506C909B}" type="presParOf" srcId="{386D6080-A220-4956-983D-40CD9EC80266}" destId="{BAD47653-AFE6-4554-A456-E15DFC4E7AC9}" srcOrd="3" destOrd="0" presId="urn:microsoft.com/office/officeart/2005/8/layout/hChevron3"/>
    <dgm:cxn modelId="{D9ACD6FF-4F0D-455D-BBE0-DF9999EA82CF}" type="presParOf" srcId="{386D6080-A220-4956-983D-40CD9EC80266}" destId="{AFA3FBAE-B54B-4F94-8F7E-C2CEADDA0094}" srcOrd="4" destOrd="0" presId="urn:microsoft.com/office/officeart/2005/8/layout/hChevron3"/>
    <dgm:cxn modelId="{10D69B62-B34A-456D-B420-D57E11CB5D8A}" type="presParOf" srcId="{386D6080-A220-4956-983D-40CD9EC80266}" destId="{A944AC06-9EF2-4166-BD32-734F895443FF}" srcOrd="5" destOrd="0" presId="urn:microsoft.com/office/officeart/2005/8/layout/hChevron3"/>
    <dgm:cxn modelId="{4491535A-52D7-4B0D-9C98-F627B25ECC4C}" type="presParOf" srcId="{386D6080-A220-4956-983D-40CD9EC80266}" destId="{EDB36EA8-3A8A-4065-B6CA-F67CCE201B69}" srcOrd="6" destOrd="0" presId="urn:microsoft.com/office/officeart/2005/8/layout/hChevron3"/>
  </dgm:cxnLst>
  <dgm:bg/>
  <dgm:whole/>
</dgm:dataModel>
</file>

<file path=ppt/diagrams/data8.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3" qsCatId="simple" csTypeId="urn:microsoft.com/office/officeart/2005/8/colors/accent3_2" csCatId="accent3" phldr="1"/>
      <dgm:spPr/>
    </dgm:pt>
    <dgm:pt modelId="{F4A9EBB9-2A3E-4B51-8269-D4C6A557D5D6}">
      <dgm:prSet phldrT="[Text]" custT="1"/>
      <dgm:spPr>
        <a:solidFill>
          <a:schemeClr val="accent3">
            <a:hueOff val="0"/>
            <a:satOff val="0"/>
            <a:lumOff val="0"/>
            <a:alpha val="7000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78C5CD51-3FA1-4500-B609-60D8C5341177}" type="presOf" srcId="{F4A9EBB9-2A3E-4B51-8269-D4C6A557D5D6}" destId="{C21035C3-BCA9-40FE-AD6C-BB4EAE3E667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84BAA51C-0C51-4073-855B-20D079561D32}" type="presOf" srcId="{4F31D627-DAE1-436F-9CAA-9AAF0C8F2085}" destId="{386D6080-A220-4956-983D-40CD9EC80266}" srcOrd="0" destOrd="0" presId="urn:microsoft.com/office/officeart/2005/8/layout/hChevron3"/>
    <dgm:cxn modelId="{0C6BFEDD-239D-460B-BE17-6C0453E3B8BA}" type="presOf" srcId="{C9ACA9AF-7063-4E00-AE5B-F03025E3E945}" destId="{1D7F2D49-4690-4E25-B71A-746634EC398F}" srcOrd="0" destOrd="0" presId="urn:microsoft.com/office/officeart/2005/8/layout/hChevron3"/>
    <dgm:cxn modelId="{7561F3CC-9BE8-42E1-AFC7-966FF2CB0A23}" type="presOf" srcId="{233FDB76-0797-47E0-A37B-E7FD38453A96}" destId="{EDB36EA8-3A8A-4065-B6CA-F67CCE201B69}"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07DC6944-C8E4-4585-9442-783C1D0E1D4C}" type="presOf" srcId="{B16926A6-B101-451B-9507-4316B54A0D0F}" destId="{AFA3FBAE-B54B-4F94-8F7E-C2CEADDA0094}" srcOrd="0" destOrd="0" presId="urn:microsoft.com/office/officeart/2005/8/layout/hChevron3"/>
    <dgm:cxn modelId="{591E97C2-1C0B-43EE-B77E-2F562A3454BF}" type="presParOf" srcId="{386D6080-A220-4956-983D-40CD9EC80266}" destId="{C21035C3-BCA9-40FE-AD6C-BB4EAE3E6674}" srcOrd="0" destOrd="0" presId="urn:microsoft.com/office/officeart/2005/8/layout/hChevron3"/>
    <dgm:cxn modelId="{797E564C-CFB7-4352-9A1F-85DAB088A829}" type="presParOf" srcId="{386D6080-A220-4956-983D-40CD9EC80266}" destId="{387BB79C-0D2C-45DC-82D8-C30F27FCC45A}" srcOrd="1" destOrd="0" presId="urn:microsoft.com/office/officeart/2005/8/layout/hChevron3"/>
    <dgm:cxn modelId="{2A595A41-DD56-4492-A77F-F56F87A166EF}" type="presParOf" srcId="{386D6080-A220-4956-983D-40CD9EC80266}" destId="{1D7F2D49-4690-4E25-B71A-746634EC398F}" srcOrd="2" destOrd="0" presId="urn:microsoft.com/office/officeart/2005/8/layout/hChevron3"/>
    <dgm:cxn modelId="{E1D5270B-6C34-4498-BA2E-D41FDB0C8935}" type="presParOf" srcId="{386D6080-A220-4956-983D-40CD9EC80266}" destId="{BAD47653-AFE6-4554-A456-E15DFC4E7AC9}" srcOrd="3" destOrd="0" presId="urn:microsoft.com/office/officeart/2005/8/layout/hChevron3"/>
    <dgm:cxn modelId="{DFE29D1F-C1B9-40E1-8963-B1C7561F948A}" type="presParOf" srcId="{386D6080-A220-4956-983D-40CD9EC80266}" destId="{AFA3FBAE-B54B-4F94-8F7E-C2CEADDA0094}" srcOrd="4" destOrd="0" presId="urn:microsoft.com/office/officeart/2005/8/layout/hChevron3"/>
    <dgm:cxn modelId="{B433AE10-4BCC-4D76-982C-B8C66ED0535E}" type="presParOf" srcId="{386D6080-A220-4956-983D-40CD9EC80266}" destId="{A944AC06-9EF2-4166-BD32-734F895443FF}" srcOrd="5" destOrd="0" presId="urn:microsoft.com/office/officeart/2005/8/layout/hChevron3"/>
    <dgm:cxn modelId="{C9EFAFAA-BCB6-4072-BA53-4D13E332FE11}" type="presParOf" srcId="{386D6080-A220-4956-983D-40CD9EC80266}" destId="{EDB36EA8-3A8A-4065-B6CA-F67CCE201B69}" srcOrd="6" destOrd="0" presId="urn:microsoft.com/office/officeart/2005/8/layout/hChevron3"/>
  </dgm:cxnLst>
  <dgm:bg/>
  <dgm:whole/>
</dgm:dataModel>
</file>

<file path=ppt/diagrams/data9.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478044E3-E14E-4760-9CE0-8226C5ABA6A1}" type="presOf" srcId="{233FDB76-0797-47E0-A37B-E7FD38453A96}" destId="{EDB36EA8-3A8A-4065-B6CA-F67CCE201B69}"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4EF85724-DA69-416C-B781-C29F2FB81324}" type="presOf" srcId="{F4A9EBB9-2A3E-4B51-8269-D4C6A557D5D6}" destId="{C21035C3-BCA9-40FE-AD6C-BB4EAE3E6674}" srcOrd="0" destOrd="0" presId="urn:microsoft.com/office/officeart/2005/8/layout/hChevron3"/>
    <dgm:cxn modelId="{5E3283DB-3408-494B-AEBA-66CD783ACA65}" type="presOf" srcId="{C9ACA9AF-7063-4E00-AE5B-F03025E3E945}" destId="{1D7F2D49-4690-4E25-B71A-746634EC398F}" srcOrd="0" destOrd="0" presId="urn:microsoft.com/office/officeart/2005/8/layout/hChevron3"/>
    <dgm:cxn modelId="{6AAE8516-F07A-4D49-92AD-A2BDBED085F2}" type="presOf" srcId="{4F31D627-DAE1-436F-9CAA-9AAF0C8F2085}" destId="{386D6080-A220-4956-983D-40CD9EC80266}" srcOrd="0" destOrd="0" presId="urn:microsoft.com/office/officeart/2005/8/layout/hChevron3"/>
    <dgm:cxn modelId="{396A8D5E-838F-475C-92E1-1A52CE0BAC44}"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7A4D9D80-9F8F-4A68-BB9E-4C05F2510B21}" type="presParOf" srcId="{386D6080-A220-4956-983D-40CD9EC80266}" destId="{C21035C3-BCA9-40FE-AD6C-BB4EAE3E6674}" srcOrd="0" destOrd="0" presId="urn:microsoft.com/office/officeart/2005/8/layout/hChevron3"/>
    <dgm:cxn modelId="{8AE29843-EC18-4A3C-A629-039C12CCA4E9}" type="presParOf" srcId="{386D6080-A220-4956-983D-40CD9EC80266}" destId="{387BB79C-0D2C-45DC-82D8-C30F27FCC45A}" srcOrd="1" destOrd="0" presId="urn:microsoft.com/office/officeart/2005/8/layout/hChevron3"/>
    <dgm:cxn modelId="{FD687878-9548-40A3-A706-FDC5078F9875}" type="presParOf" srcId="{386D6080-A220-4956-983D-40CD9EC80266}" destId="{1D7F2D49-4690-4E25-B71A-746634EC398F}" srcOrd="2" destOrd="0" presId="urn:microsoft.com/office/officeart/2005/8/layout/hChevron3"/>
    <dgm:cxn modelId="{1337B1F2-5AEB-4B1E-AE61-9106DB53ED86}" type="presParOf" srcId="{386D6080-A220-4956-983D-40CD9EC80266}" destId="{BAD47653-AFE6-4554-A456-E15DFC4E7AC9}" srcOrd="3" destOrd="0" presId="urn:microsoft.com/office/officeart/2005/8/layout/hChevron3"/>
    <dgm:cxn modelId="{5A9C234E-D65B-4312-B0FF-2D286399C33C}" type="presParOf" srcId="{386D6080-A220-4956-983D-40CD9EC80266}" destId="{AFA3FBAE-B54B-4F94-8F7E-C2CEADDA0094}" srcOrd="4" destOrd="0" presId="urn:microsoft.com/office/officeart/2005/8/layout/hChevron3"/>
    <dgm:cxn modelId="{354CE9CE-89CC-44C6-ADC4-083BCCCB6011}" type="presParOf" srcId="{386D6080-A220-4956-983D-40CD9EC80266}" destId="{A944AC06-9EF2-4166-BD32-734F895443FF}" srcOrd="5" destOrd="0" presId="urn:microsoft.com/office/officeart/2005/8/layout/hChevron3"/>
    <dgm:cxn modelId="{3D5A11B6-5F80-4807-BA95-EC90B7F504E4}" type="presParOf" srcId="{386D6080-A220-4956-983D-40CD9EC80266}" destId="{EDB36EA8-3A8A-4065-B6CA-F67CCE201B69}" srcOrd="6" destOrd="0" presId="urn:microsoft.com/office/officeart/2005/8/layout/hChevron3"/>
  </dgm:cxnLst>
  <dgm:bg/>
  <dgm:whole/>
</dgm:dataModel>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CF5E8A6-2ED8-4722-8493-6B96EDC1485D}" type="datetimeFigureOut">
              <a:rPr lang="nl-NL"/>
              <a:pPr>
                <a:defRPr/>
              </a:pPr>
              <a:t>25-3-2008</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DF513E8-54E5-4BD6-BF94-2098DC495F7F}" type="slidenum">
              <a:rPr lang="nl-NL"/>
              <a:pPr>
                <a:defRPr/>
              </a:pPr>
              <a:t>‹#›</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9B25A4-8DB6-4D0C-B974-628307783BAC}"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CEEECD-CC7D-43F4-9CDB-3DF660FFDCEA}" type="slidenum">
              <a:rPr lang="nl-NL"/>
              <a:pPr fontAlgn="base">
                <a:spcBef>
                  <a:spcPct val="0"/>
                </a:spcBef>
                <a:spcAft>
                  <a:spcPct val="0"/>
                </a:spcAft>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17A328-D7A1-4E26-835F-246352FB3512}" type="slidenum">
              <a:rPr lang="nl-NL"/>
              <a:pPr fontAlgn="base">
                <a:spcBef>
                  <a:spcPct val="0"/>
                </a:spcBef>
                <a:spcAft>
                  <a:spcPct val="0"/>
                </a:spcAft>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A431A4-A4DF-42DD-B7CC-36C87A3E8183}" type="slidenum">
              <a:rPr lang="nl-NL"/>
              <a:pPr fontAlgn="base">
                <a:spcBef>
                  <a:spcPct val="0"/>
                </a:spcBef>
                <a:spcAft>
                  <a:spcPct val="0"/>
                </a:spcAft>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554425-CAB3-4D0A-A091-51FC5D6E39F1}"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C12208-BD23-4B54-9CAF-782AA4AB1ABF}" type="slidenum">
              <a:rPr lang="en-US"/>
              <a:pPr fontAlgn="base">
                <a:spcBef>
                  <a:spcPct val="0"/>
                </a:spcBef>
                <a:spcAft>
                  <a:spcPct val="0"/>
                </a:spcAft>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CFF836-4550-479F-803E-C9A1D28A1DCE}" type="slidenum">
              <a:rPr lang="nl-NL"/>
              <a:pPr fontAlgn="base">
                <a:spcBef>
                  <a:spcPct val="0"/>
                </a:spcBef>
                <a:spcAft>
                  <a:spcPct val="0"/>
                </a:spcAft>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881AE-7BB9-4CD6-A27D-286D0B78DF08}" type="slidenum">
              <a:rPr lang="nl-NL"/>
              <a:pPr fontAlgn="base">
                <a:spcBef>
                  <a:spcPct val="0"/>
                </a:spcBef>
                <a:spcAft>
                  <a:spcPct val="0"/>
                </a:spcAft>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F0939F-5005-4CD6-8F97-8CE4DD65B2F5}"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E3A1E4-AABB-46CB-B5AF-68675D1E0EE4}" type="slidenum">
              <a:rPr lang="nl-NL"/>
              <a:pPr fontAlgn="base">
                <a:spcBef>
                  <a:spcPct val="0"/>
                </a:spcBef>
                <a:spcAft>
                  <a:spcPct val="0"/>
                </a:spcAft>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BB6620-1251-47BC-9A03-816748E84059}" type="slidenum">
              <a:rPr lang="nl-NL"/>
              <a:pPr fontAlgn="base">
                <a:spcBef>
                  <a:spcPct val="0"/>
                </a:spcBef>
                <a:spcAft>
                  <a:spcPct val="0"/>
                </a:spcAft>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2B0A33-A3D7-47DE-A4C4-8DE15B42283C}" type="slidenum">
              <a:rPr lang="nl-NL"/>
              <a:pPr fontAlgn="base">
                <a:spcBef>
                  <a:spcPct val="0"/>
                </a:spcBef>
                <a:spcAft>
                  <a:spcPct val="0"/>
                </a:spcAft>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7500" lnSpcReduction="20000"/>
          </a:bodyPr>
          <a:lstStyle/>
          <a:p>
            <a:pPr fontAlgn="auto">
              <a:spcBef>
                <a:spcPts val="0"/>
              </a:spcBef>
              <a:spcAft>
                <a:spcPts val="0"/>
              </a:spcAft>
              <a:defRPr/>
            </a:pPr>
            <a:endParaRPr lang="en-US" dirty="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C9F412-BEE7-4FDB-8781-86CBBA0546D4}"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0"/>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a:t>
            </a:r>
          </a:p>
          <a:p>
            <a:pPr fontAlgn="base">
              <a:spcBef>
                <a:spcPct val="0"/>
              </a:spcBef>
              <a:spcAft>
                <a:spcPct val="0"/>
              </a:spcAft>
            </a:pPr>
            <a:r>
              <a:rPr lang="en-US" smtClean="0"/>
              <a:t>This presentation is for informational purposes only. Microsoft makes no warranties, express or implied, in this summary.</a:t>
            </a:r>
          </a:p>
        </p:txBody>
      </p:sp>
      <p:sp>
        <p:nvSpPr>
          <p:cNvPr id="28674" name="Rectangle 3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857156-42D0-4FD9-B27A-16C571AD737B}" type="slidenum">
              <a:rPr lang="en-US"/>
              <a:pPr fontAlgn="base">
                <a:spcBef>
                  <a:spcPct val="0"/>
                </a:spcBef>
                <a:spcAft>
                  <a:spcPct val="0"/>
                </a:spcAft>
              </a:pPr>
              <a:t>9</a:t>
            </a:fld>
            <a:endParaRPr lang="en-US"/>
          </a:p>
        </p:txBody>
      </p:sp>
      <p:sp>
        <p:nvSpPr>
          <p:cNvPr id="28675" name="Rectangle 16"/>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1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solidFill>
                  <a:srgbClr val="FFFFFF"/>
                </a:solidFill>
                <a:latin typeface="+mn-lt"/>
                <a:cs typeface="+mn-cs"/>
              </a:defRPr>
            </a:lvl1pPr>
          </a:lstStyle>
          <a:p>
            <a:pPr>
              <a:defRPr/>
            </a:pPr>
            <a:fld id="{50613D8E-8E71-43F7-82B4-BA4D018F82E3}" type="datetimeFigureOut">
              <a:rPr lang="en-US"/>
              <a:pPr>
                <a:defRPr/>
              </a:pPr>
              <a:t>25-Mar-2008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mtClean="0">
                <a:solidFill>
                  <a:srgbClr val="FFFFFF"/>
                </a:solidFill>
                <a:latin typeface="+mn-lt"/>
                <a:cs typeface="+mn-cs"/>
              </a:defRPr>
            </a:lvl1pPr>
          </a:lstStyle>
          <a:p>
            <a:pPr>
              <a:defRPr/>
            </a:pPr>
            <a:fld id="{C375974E-824C-424F-86B6-D1DE6E89A42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125" y="428604"/>
            <a:ext cx="8413750" cy="590931"/>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b="1" cap="none"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357188" y="1357312"/>
            <a:ext cx="8429654" cy="4857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ormAutofit/>
          </a:bodyPr>
          <a:lstStyle>
            <a:lvl1pPr algn="l">
              <a:defRPr sz="3400">
                <a:solidFill>
                  <a:srgbClr val="D9FF39"/>
                </a:solidFill>
                <a:latin typeface="Segoe Ligh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0999" y="1066800"/>
            <a:ext cx="8626475"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25450" y="6492875"/>
            <a:ext cx="793750" cy="365125"/>
          </a:xfrm>
          <a:prstGeom prst="rect">
            <a:avLst/>
          </a:prstGeom>
        </p:spPr>
        <p:txBody>
          <a:bodyPr/>
          <a:lstStyle>
            <a:lvl1pPr fontAlgn="auto">
              <a:spcBef>
                <a:spcPts val="0"/>
              </a:spcBef>
              <a:spcAft>
                <a:spcPts val="0"/>
              </a:spcAft>
              <a:defRPr>
                <a:latin typeface="+mn-lt"/>
              </a:defRPr>
            </a:lvl1pPr>
          </a:lstStyle>
          <a:p>
            <a:pPr>
              <a:defRPr/>
            </a:pPr>
            <a:fld id="{FDCD81D3-2F49-4917-8C04-5B5EE76A0A3A}" type="datetime1">
              <a:rPr lang="en-US"/>
              <a:pPr>
                <a:defRPr/>
              </a:pPr>
              <a:t>25-Mar-2008</a:t>
            </a:fld>
            <a:endParaRPr lang="en-US" dirty="0"/>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lvl1pPr fontAlgn="auto">
              <a:spcBef>
                <a:spcPts val="0"/>
              </a:spcBef>
              <a:spcAft>
                <a:spcPts val="0"/>
              </a:spcAft>
              <a:defRPr dirty="0">
                <a:latin typeface="+mn-lt"/>
              </a:defRPr>
            </a:lvl1pPr>
          </a:lstStyle>
          <a:p>
            <a:pPr>
              <a:defRPr/>
            </a:pPr>
            <a:endParaRPr lang="en-US"/>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lvl1pPr fontAlgn="auto">
              <a:spcBef>
                <a:spcPts val="0"/>
              </a:spcBef>
              <a:spcAft>
                <a:spcPts val="0"/>
              </a:spcAft>
              <a:defRPr dirty="0">
                <a:latin typeface="+mn-lt"/>
              </a:defRPr>
            </a:lvl1pPr>
          </a:lstStyle>
          <a:p>
            <a:pPr>
              <a:defRPr/>
            </a:pPr>
            <a:r>
              <a:rPr lang="en-US"/>
              <a:t>Slide </a:t>
            </a:r>
            <a:fld id="{3F931331-3050-4827-BC0C-7F3F7A60DBCB}" type="slidenum">
              <a:rPr lang="en-US"/>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solidFill>
                  <a:srgbClr val="FFFFFF"/>
                </a:solidFill>
                <a:latin typeface="Segoe Semibold"/>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solidFill>
                  <a:srgbClr val="FFFFFF"/>
                </a:solidFill>
                <a:latin typeface="Segoe Semibold"/>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solidFill>
                  <a:srgbClr val="FFFFFF"/>
                </a:solidFill>
                <a:latin typeface="Segoe Semibold"/>
              </a:defRPr>
            </a:lvl1pPr>
          </a:lstStyle>
          <a:p>
            <a:pPr>
              <a:defRPr/>
            </a:pPr>
            <a:fld id="{32A991E6-7395-4A4B-9E3D-FDAEA581099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5" y="355600"/>
            <a:ext cx="8413750" cy="590931"/>
          </a:xfrm>
          <a:noFill/>
          <a:ln>
            <a:noFill/>
          </a:ln>
        </p:spPr>
        <p:txBody>
          <a:bodyPr/>
          <a:lstStyle>
            <a:lvl1pPr marL="342900" indent="-342900" algn="l" defTabSz="-13873163" rtl="0" eaLnBrk="1" fontAlgn="base" hangingPunct="1">
              <a:lnSpc>
                <a:spcPct val="90000"/>
              </a:lnSpc>
              <a:spcBef>
                <a:spcPct val="0"/>
              </a:spcBef>
              <a:spcAft>
                <a:spcPct val="0"/>
              </a:spcAft>
              <a:defRPr lang="nl-NL" sz="3600" b="1" cap="none" spc="0" baseline="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j-lt"/>
                <a:ea typeface="+mj-ea"/>
                <a:cs typeface="+mj-cs"/>
              </a:defRPr>
            </a:lvl1pPr>
          </a:lstStyle>
          <a:p>
            <a:r>
              <a:rPr lang="en-US" dirty="0" smtClean="0"/>
              <a:t>Click to edit Master title style</a:t>
            </a:r>
            <a:endParaRPr lang="nl-NL"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EFAA5C8C-9EC8-408F-BA0A-8DB111DC93FF}" type="datetimeFigureOut">
              <a:rPr lang="nl-NL"/>
              <a:pPr>
                <a:defRPr/>
              </a:pPr>
              <a:t>25-3-2008</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834D847-0C35-4BA8-A2D7-2B5111EACFD6}" type="slidenum">
              <a:rPr lang="nl-NL"/>
              <a:pPr>
                <a:defRPr/>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80898" name="Title Placeholder 80897"/>
          <p:cNvSpPr>
            <a:spLocks noGrp="1" noChangeArrowheads="1"/>
          </p:cNvSpPr>
          <p:nvPr>
            <p:ph type="title"/>
          </p:nvPr>
        </p:nvSpPr>
        <p:spPr bwMode="auto">
          <a:xfrm>
            <a:off x="365125" y="428625"/>
            <a:ext cx="8413750" cy="585788"/>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80899" name="Text Placeholder 80898"/>
          <p:cNvSpPr>
            <a:spLocks noGrp="1" noChangeArrowheads="1"/>
          </p:cNvSpPr>
          <p:nvPr>
            <p:ph type="body" idx="1"/>
          </p:nvPr>
        </p:nvSpPr>
        <p:spPr bwMode="auto">
          <a:xfrm>
            <a:off x="366713" y="1285875"/>
            <a:ext cx="8410575" cy="2235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76" name="Rectangle 3075"/>
          <p:cNvSpPr>
            <a:spLocks noChangeArrowheads="1"/>
          </p:cNvSpPr>
          <p:nvPr/>
        </p:nvSpPr>
        <p:spPr bwMode="auto">
          <a:xfrm>
            <a:off x="0" y="0"/>
            <a:ext cx="9144000" cy="360363"/>
          </a:xfrm>
          <a:prstGeom prst="rect">
            <a:avLst/>
          </a:prstGeom>
          <a:gradFill rotWithShape="1">
            <a:gsLst>
              <a:gs pos="0">
                <a:srgbClr val="F8F8F8">
                  <a:alpha val="10001"/>
                </a:srgbClr>
              </a:gs>
              <a:gs pos="100000">
                <a:srgbClr val="DDDDDD"/>
              </a:gs>
            </a:gsLst>
            <a:lin ang="0" scaled="1"/>
          </a:gradFill>
          <a:ln w="9525">
            <a:noFill/>
            <a:miter lim="800000"/>
            <a:headEnd/>
            <a:tailEnd/>
          </a:ln>
        </p:spPr>
        <p:txBody>
          <a:bodyPr lIns="0" tIns="0" rIns="0" bIns="0" anchor="ctr">
            <a:spAutoFit/>
          </a:bodyPr>
          <a:lstStyle/>
          <a:p>
            <a:pPr fontAlgn="auto">
              <a:spcBef>
                <a:spcPts val="0"/>
              </a:spcBef>
              <a:spcAft>
                <a:spcPts val="0"/>
              </a:spcAft>
              <a:defRPr/>
            </a:pPr>
            <a:endParaRPr lang="en-US">
              <a:solidFill>
                <a:srgbClr val="000000"/>
              </a:solidFill>
            </a:endParaRPr>
          </a:p>
        </p:txBody>
      </p:sp>
      <p:sp>
        <p:nvSpPr>
          <p:cNvPr id="80903" name="Rectangle 80902"/>
          <p:cNvSpPr>
            <a:spLocks noChangeArrowheads="1"/>
          </p:cNvSpPr>
          <p:nvPr/>
        </p:nvSpPr>
        <p:spPr bwMode="auto">
          <a:xfrm>
            <a:off x="0" y="357188"/>
            <a:ext cx="9144000" cy="77787"/>
          </a:xfrm>
          <a:prstGeom prst="rect">
            <a:avLst/>
          </a:prstGeom>
          <a:gradFill rotWithShape="1">
            <a:gsLst>
              <a:gs pos="0">
                <a:schemeClr val="bg2"/>
              </a:gs>
              <a:gs pos="100000">
                <a:schemeClr val="bg2">
                  <a:gamma/>
                  <a:tint val="0"/>
                  <a:invGamma/>
                  <a:alpha val="0"/>
                </a:schemeClr>
              </a:gs>
            </a:gsLst>
            <a:lin ang="5400000" scaled="1"/>
          </a:gradFill>
          <a:ln w="9525" cap="flat" cmpd="sng" algn="ctr">
            <a:noFill/>
            <a:prstDash val="solid"/>
            <a:miter lim="800000"/>
            <a:headEnd type="none" w="med" len="med"/>
            <a:tailEnd type="none" w="med" len="med"/>
          </a:ln>
          <a:effectLst/>
        </p:spPr>
        <p:txBody>
          <a:bodyPr lIns="0" tIns="0" rIns="0" bIns="0" anchor="ctr">
            <a:spAutoFit/>
          </a:bodyPr>
          <a:lstStyle/>
          <a:p>
            <a:pPr fontAlgn="auto">
              <a:spcBef>
                <a:spcPts val="0"/>
              </a:spcBef>
              <a:spcAft>
                <a:spcPts val="0"/>
              </a:spcAft>
              <a:defRPr/>
            </a:pPr>
            <a:endParaRPr lang="en-US">
              <a:solidFill>
                <a:srgbClr val="000000"/>
              </a:solidFill>
            </a:endParaRPr>
          </a:p>
        </p:txBody>
      </p:sp>
      <p:pic>
        <p:nvPicPr>
          <p:cNvPr id="1030" name="Rectangle 3077"/>
          <p:cNvPicPr>
            <a:picLocks noChangeAspect="1" noChangeArrowheads="1"/>
          </p:cNvPicPr>
          <p:nvPr/>
        </p:nvPicPr>
        <p:blipFill>
          <a:blip r:embed="rId7"/>
          <a:srcRect/>
          <a:stretch>
            <a:fillRect/>
          </a:stretch>
        </p:blipFill>
        <p:spPr bwMode="auto">
          <a:xfrm>
            <a:off x="7005638" y="5567363"/>
            <a:ext cx="1846262" cy="1166812"/>
          </a:xfrm>
          <a:prstGeom prst="rect">
            <a:avLst/>
          </a:prstGeom>
          <a:noFill/>
          <a:ln w="9525">
            <a:noFill/>
            <a:miter lim="800000"/>
            <a:headEnd/>
            <a:tailEnd/>
          </a:ln>
        </p:spPr>
      </p:pic>
      <p:pic>
        <p:nvPicPr>
          <p:cNvPr id="13" name="Picture 12" descr="1.png"/>
          <p:cNvPicPr>
            <a:picLocks noChangeAspect="1"/>
          </p:cNvPicPr>
          <p:nvPr userDrawn="1"/>
        </p:nvPicPr>
        <p:blipFill>
          <a:blip r:embed="rId8">
            <a:duotone>
              <a:schemeClr val="bg2">
                <a:shade val="45000"/>
                <a:satMod val="135000"/>
              </a:schemeClr>
              <a:prstClr val="white"/>
            </a:duotone>
            <a:lum bright="-5000"/>
          </a:blip>
          <a:srcRect r="2041" b="14726"/>
          <a:stretch>
            <a:fillRect/>
          </a:stretch>
        </p:blipFill>
        <p:spPr>
          <a:xfrm>
            <a:off x="0" y="6357958"/>
            <a:ext cx="9144000" cy="543455"/>
          </a:xfrm>
          <a:prstGeom prst="rect">
            <a:avLst/>
          </a:prstGeom>
        </p:spPr>
      </p:pic>
      <p:pic>
        <p:nvPicPr>
          <p:cNvPr id="1032" name="Picture 18" descr="Windows Vista Logo Horizontal W"/>
          <p:cNvPicPr>
            <a:picLocks noChangeAspect="1" noChangeArrowheads="1"/>
          </p:cNvPicPr>
          <p:nvPr userDrawn="1"/>
        </p:nvPicPr>
        <p:blipFill>
          <a:blip r:embed="rId9"/>
          <a:srcRect/>
          <a:stretch>
            <a:fillRect/>
          </a:stretch>
        </p:blipFill>
        <p:spPr bwMode="invGray">
          <a:xfrm>
            <a:off x="604838" y="6375400"/>
            <a:ext cx="2038350" cy="411163"/>
          </a:xfrm>
          <a:prstGeom prst="rect">
            <a:avLst/>
          </a:prstGeom>
          <a:noFill/>
          <a:ln w="9525">
            <a:noFill/>
            <a:miter lim="800000"/>
            <a:headEnd/>
            <a:tailEnd/>
          </a:ln>
        </p:spPr>
      </p:pic>
      <p:pic>
        <p:nvPicPr>
          <p:cNvPr id="1033" name="Picture 2" descr="D:\Clip_Installer\DVD_ART\BoxShots_Logos\Office 2007\Office 2007 h reverse.png"/>
          <p:cNvPicPr>
            <a:picLocks noChangeAspect="1" noChangeArrowheads="1"/>
          </p:cNvPicPr>
          <p:nvPr userDrawn="1"/>
        </p:nvPicPr>
        <p:blipFill>
          <a:blip r:embed="rId10"/>
          <a:srcRect/>
          <a:stretch>
            <a:fillRect/>
          </a:stretch>
        </p:blipFill>
        <p:spPr bwMode="auto">
          <a:xfrm>
            <a:off x="7500938" y="6400800"/>
            <a:ext cx="1195387" cy="338138"/>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9" r:id="rId5"/>
  </p:sldLayoutIdLst>
  <p:transition>
    <p:fade/>
  </p:transition>
  <p:timing>
    <p:tnLst>
      <p:par>
        <p:cTn id="1" dur="indefinite" restart="never" nodeType="tmRoot"/>
      </p:par>
    </p:tnLst>
  </p:timing>
  <p:txStyles>
    <p:titleStyle>
      <a:lvl1pPr marL="342900" indent="-342900" algn="l" defTabSz="-13873163" rtl="0" fontAlgn="base">
        <a:lnSpc>
          <a:spcPct val="90000"/>
        </a:lnSpc>
        <a:spcBef>
          <a:spcPct val="0"/>
        </a:spcBef>
        <a:spcAft>
          <a:spcPct val="0"/>
        </a:spcAft>
        <a:defRPr sz="3600" b="1">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defRPr>
      </a:lvl1pPr>
      <a:lvl2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2pPr>
      <a:lvl3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3pPr>
      <a:lvl4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4pPr>
      <a:lvl5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5pPr>
      <a:lvl6pPr marL="4572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6pPr>
      <a:lvl7pPr marL="9144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7pPr>
      <a:lvl8pPr marL="13716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8pPr>
      <a:lvl9pPr marL="18288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9pPr>
    </p:titleStyle>
    <p:bodyStyle>
      <a:lvl1pPr marL="342900" indent="-342900" algn="l" defTabSz="-13873163" rtl="0" fontAlgn="base">
        <a:lnSpc>
          <a:spcPct val="90000"/>
        </a:lnSpc>
        <a:spcBef>
          <a:spcPct val="30000"/>
        </a:spcBef>
        <a:spcAft>
          <a:spcPct val="0"/>
        </a:spcAft>
        <a:buClr>
          <a:schemeClr val="tx2"/>
        </a:buClr>
        <a:buSzPct val="85000"/>
        <a:buFont typeface="Wingdings 2" pitchFamily="18" charset="2"/>
        <a:buBlip>
          <a:blip r:embed="rId11"/>
        </a:buBlip>
        <a:defRPr sz="3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defTabSz="-13873163" rtl="0" fontAlgn="base">
        <a:lnSpc>
          <a:spcPct val="90000"/>
        </a:lnSpc>
        <a:spcBef>
          <a:spcPct val="30000"/>
        </a:spcBef>
        <a:spcAft>
          <a:spcPct val="0"/>
        </a:spcAft>
        <a:buClr>
          <a:schemeClr val="tx2"/>
        </a:buClr>
        <a:buSzPct val="85000"/>
        <a:buFont typeface="Wingdings 2" pitchFamily="18" charset="2"/>
        <a:buBlip>
          <a:blip r:embed="rId11"/>
        </a:buBlip>
        <a:defRPr sz="2800">
          <a:solidFill>
            <a:schemeClr val="tx1"/>
          </a:solidFill>
          <a:effectLst>
            <a:outerShdw blurRad="38100" dist="38100" dir="2700000" algn="tl">
              <a:srgbClr val="000000">
                <a:alpha val="43137"/>
              </a:srgbClr>
            </a:outerShdw>
          </a:effectLst>
          <a:latin typeface="+mn-lt"/>
        </a:defRPr>
      </a:lvl2pPr>
      <a:lvl3pPr marL="1143000" indent="-228600" algn="l" defTabSz="-13873163" rtl="0" fontAlgn="base">
        <a:lnSpc>
          <a:spcPct val="90000"/>
        </a:lnSpc>
        <a:spcBef>
          <a:spcPct val="30000"/>
        </a:spcBef>
        <a:spcAft>
          <a:spcPct val="0"/>
        </a:spcAft>
        <a:buClr>
          <a:schemeClr val="tx2"/>
        </a:buClr>
        <a:buSzPct val="85000"/>
        <a:buFont typeface="Wingdings 2" pitchFamily="18" charset="2"/>
        <a:buBlip>
          <a:blip r:embed="rId11"/>
        </a:buBlip>
        <a:defRPr sz="2400">
          <a:solidFill>
            <a:schemeClr val="tx1"/>
          </a:solidFill>
          <a:effectLst>
            <a:outerShdw blurRad="38100" dist="38100" dir="2700000" algn="tl">
              <a:srgbClr val="000000">
                <a:alpha val="43137"/>
              </a:srgbClr>
            </a:outerShdw>
          </a:effectLst>
          <a:latin typeface="+mn-lt"/>
        </a:defRPr>
      </a:lvl3pPr>
      <a:lvl4pPr marL="1600200" indent="-228600" algn="l" defTabSz="-13873163" rtl="0" fontAlgn="base">
        <a:lnSpc>
          <a:spcPct val="90000"/>
        </a:lnSpc>
        <a:spcBef>
          <a:spcPct val="30000"/>
        </a:spcBef>
        <a:spcAft>
          <a:spcPct val="0"/>
        </a:spcAft>
        <a:buClr>
          <a:schemeClr val="tx2"/>
        </a:buClr>
        <a:buSzPct val="85000"/>
        <a:buFont typeface="Wingdings 2" pitchFamily="18" charset="2"/>
        <a:buBlip>
          <a:blip r:embed="rId11"/>
        </a:buBlip>
        <a:defRPr sz="2000">
          <a:solidFill>
            <a:schemeClr val="tx1"/>
          </a:solidFill>
          <a:effectLst>
            <a:outerShdw blurRad="38100" dist="38100" dir="2700000" algn="tl">
              <a:srgbClr val="000000">
                <a:alpha val="43137"/>
              </a:srgbClr>
            </a:outerShdw>
          </a:effectLst>
          <a:latin typeface="+mn-lt"/>
        </a:defRPr>
      </a:lvl4pPr>
      <a:lvl5pPr marL="2057400" indent="-228600" algn="l" defTabSz="-13873163" rtl="0" fontAlgn="base">
        <a:lnSpc>
          <a:spcPct val="90000"/>
        </a:lnSpc>
        <a:spcBef>
          <a:spcPct val="30000"/>
        </a:spcBef>
        <a:spcAft>
          <a:spcPct val="0"/>
        </a:spcAft>
        <a:buClr>
          <a:schemeClr val="tx2"/>
        </a:buClr>
        <a:buSzPct val="85000"/>
        <a:buFont typeface="Wingdings 2" pitchFamily="18" charset="2"/>
        <a:buBlip>
          <a:blip r:embed="rId11"/>
        </a:buBlip>
        <a:defRPr sz="2000">
          <a:solidFill>
            <a:schemeClr val="tx1"/>
          </a:solidFill>
          <a:effectLst>
            <a:outerShdw blurRad="38100" dist="38100" dir="2700000" algn="tl">
              <a:srgbClr val="000000">
                <a:alpha val="43137"/>
              </a:srgbClr>
            </a:outerShdw>
          </a:effectLst>
          <a:latin typeface="+mn-lt"/>
        </a:defRPr>
      </a:lvl5pPr>
      <a:lvl6pPr marL="24558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12"/>
        </a:buBlip>
        <a:defRPr sz="2000">
          <a:solidFill>
            <a:schemeClr val="tx1">
              <a:alpha val="100000"/>
            </a:schemeClr>
          </a:solidFill>
          <a:effectLst>
            <a:outerShdw blurRad="38100" dist="38100" dir="2700000" algn="tl">
              <a:srgbClr val="000000">
                <a:alpha val="43137"/>
              </a:srgbClr>
            </a:outerShdw>
          </a:effectLst>
          <a:latin typeface="+mn-lt"/>
        </a:defRPr>
      </a:lvl6pPr>
      <a:lvl7pPr marL="29130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12"/>
        </a:buBlip>
        <a:defRPr sz="2000">
          <a:solidFill>
            <a:schemeClr val="tx1">
              <a:alpha val="100000"/>
            </a:schemeClr>
          </a:solidFill>
          <a:effectLst>
            <a:outerShdw blurRad="38100" dist="38100" dir="2700000" algn="tl">
              <a:srgbClr val="000000">
                <a:alpha val="43137"/>
              </a:srgbClr>
            </a:outerShdw>
          </a:effectLst>
          <a:latin typeface="+mn-lt"/>
        </a:defRPr>
      </a:lvl7pPr>
      <a:lvl8pPr marL="33702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12"/>
        </a:buBlip>
        <a:defRPr sz="2000">
          <a:solidFill>
            <a:schemeClr val="tx1">
              <a:alpha val="100000"/>
            </a:schemeClr>
          </a:solidFill>
          <a:effectLst>
            <a:outerShdw blurRad="38100" dist="38100" dir="2700000" algn="tl">
              <a:srgbClr val="000000">
                <a:alpha val="43137"/>
              </a:srgbClr>
            </a:outerShdw>
          </a:effectLst>
          <a:latin typeface="+mn-lt"/>
        </a:defRPr>
      </a:lvl8pPr>
      <a:lvl9pPr marL="38274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12"/>
        </a:buBlip>
        <a:defRPr sz="2000">
          <a:solidFill>
            <a:schemeClr val="tx1">
              <a:alpha val="100000"/>
            </a:schemeClr>
          </a:solidFill>
          <a:effectLst>
            <a:outerShdw blurRad="38100" dist="38100" dir="2700000" algn="tl">
              <a:srgbClr val="000000">
                <a:alpha val="43137"/>
              </a:srgbClr>
            </a:outerShdw>
          </a:effectLst>
          <a:latin typeface="+mn-lt"/>
        </a:defRPr>
      </a:lvl9pPr>
    </p:bodyStyle>
    <p:otherStyle>
      <a:lvl1pPr algn="l" eaLnBrk="1" fontAlgn="base" hangingPunct="1">
        <a:spcBef>
          <a:spcPct val="0"/>
        </a:spcBef>
        <a:spcAft>
          <a:spcPct val="0"/>
        </a:spcAft>
        <a:defRPr>
          <a:solidFill>
            <a:schemeClr val="tx1">
              <a:alpha val="100000"/>
            </a:schemeClr>
          </a:solidFill>
          <a:latin typeface="Arial"/>
        </a:defRPr>
      </a:lvl1pPr>
      <a:lvl2pPr marL="457200" algn="l" eaLnBrk="1" fontAlgn="base" hangingPunct="1">
        <a:spcBef>
          <a:spcPct val="0"/>
        </a:spcBef>
        <a:spcAft>
          <a:spcPct val="0"/>
        </a:spcAft>
        <a:defRPr>
          <a:solidFill>
            <a:schemeClr val="tx1">
              <a:alpha val="100000"/>
            </a:schemeClr>
          </a:solidFill>
          <a:latin typeface="Arial"/>
        </a:defRPr>
      </a:lvl2pPr>
      <a:lvl3pPr marL="914400" algn="l" eaLnBrk="1" fontAlgn="base" hangingPunct="1">
        <a:spcBef>
          <a:spcPct val="0"/>
        </a:spcBef>
        <a:spcAft>
          <a:spcPct val="0"/>
        </a:spcAft>
        <a:defRPr>
          <a:solidFill>
            <a:schemeClr val="tx1">
              <a:alpha val="100000"/>
            </a:schemeClr>
          </a:solidFill>
          <a:latin typeface="Arial"/>
        </a:defRPr>
      </a:lvl3pPr>
      <a:lvl4pPr marL="1371600" algn="l" eaLnBrk="1" fontAlgn="base" hangingPunct="1">
        <a:spcBef>
          <a:spcPct val="0"/>
        </a:spcBef>
        <a:spcAft>
          <a:spcPct val="0"/>
        </a:spcAft>
        <a:defRPr>
          <a:solidFill>
            <a:schemeClr val="tx1">
              <a:alpha val="100000"/>
            </a:schemeClr>
          </a:solidFill>
          <a:latin typeface="Arial"/>
        </a:defRPr>
      </a:lvl4pPr>
      <a:lvl5pPr marL="1828800" algn="l" eaLnBrk="1" fontAlgn="base" hangingPunct="1">
        <a:spcBef>
          <a:spcPct val="0"/>
        </a:spcBef>
        <a:spcAft>
          <a:spcPct val="0"/>
        </a:spcAft>
        <a:defRPr>
          <a:solidFill>
            <a:schemeClr val="tx1">
              <a:alpha val="100000"/>
            </a:schemeClr>
          </a:solidFill>
          <a:latin typeface="Arial"/>
        </a:defRPr>
      </a:lvl5pPr>
      <a:lvl6pPr marL="2286000" algn="l" eaLnBrk="1" fontAlgn="base" hangingPunct="1">
        <a:spcBef>
          <a:spcPct val="0"/>
        </a:spcBef>
        <a:spcAft>
          <a:spcPct val="0"/>
        </a:spcAft>
        <a:defRPr>
          <a:solidFill>
            <a:schemeClr val="tx1">
              <a:alpha val="100000"/>
            </a:schemeClr>
          </a:solidFill>
          <a:latin typeface="Arial"/>
        </a:defRPr>
      </a:lvl6pPr>
      <a:lvl7pPr marL="2743200" algn="l" eaLnBrk="1" fontAlgn="base" hangingPunct="1">
        <a:spcBef>
          <a:spcPct val="0"/>
        </a:spcBef>
        <a:spcAft>
          <a:spcPct val="0"/>
        </a:spcAft>
        <a:defRPr>
          <a:solidFill>
            <a:schemeClr val="tx1">
              <a:alpha val="100000"/>
            </a:schemeClr>
          </a:solidFill>
          <a:latin typeface="Arial"/>
        </a:defRPr>
      </a:lvl7pPr>
      <a:lvl8pPr marL="3200400" algn="l" eaLnBrk="1" fontAlgn="base" hangingPunct="1">
        <a:spcBef>
          <a:spcPct val="0"/>
        </a:spcBef>
        <a:spcAft>
          <a:spcPct val="0"/>
        </a:spcAft>
        <a:defRPr>
          <a:solidFill>
            <a:schemeClr val="tx1">
              <a:alpha val="100000"/>
            </a:schemeClr>
          </a:solidFill>
          <a:latin typeface="Arial"/>
        </a:defRPr>
      </a:lvl8pPr>
      <a:lvl9pPr marL="3657600" algn="l" eaLnBrk="1" fontAlgn="base" hangingPunct="1">
        <a:spcBef>
          <a:spcPct val="0"/>
        </a:spcBef>
        <a:spcAft>
          <a:spcPct val="0"/>
        </a:spcAft>
        <a:defRPr>
          <a:solidFill>
            <a:schemeClr val="tx1">
              <a:alpha val="100000"/>
            </a:schemeClr>
          </a:solidFill>
          <a:latin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80898" name="Title Placeholder 80897"/>
          <p:cNvSpPr>
            <a:spLocks noGrp="1" noChangeArrowheads="1"/>
          </p:cNvSpPr>
          <p:nvPr>
            <p:ph type="title"/>
          </p:nvPr>
        </p:nvSpPr>
        <p:spPr bwMode="auto">
          <a:xfrm>
            <a:off x="365125" y="355600"/>
            <a:ext cx="8413750" cy="585788"/>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r>
              <a:rPr lang="en-US" dirty="0" smtClean="0"/>
              <a:t>Click to edit Title Slide</a:t>
            </a:r>
          </a:p>
        </p:txBody>
      </p:sp>
      <p:sp>
        <p:nvSpPr>
          <p:cNvPr id="80899" name="Text Placeholder 80898"/>
          <p:cNvSpPr>
            <a:spLocks noGrp="1" noChangeArrowheads="1"/>
          </p:cNvSpPr>
          <p:nvPr>
            <p:ph type="body" idx="1"/>
          </p:nvPr>
        </p:nvSpPr>
        <p:spPr bwMode="auto">
          <a:xfrm>
            <a:off x="366713" y="1416050"/>
            <a:ext cx="8410575" cy="2214563"/>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3" name="Rectangle 80902"/>
          <p:cNvSpPr>
            <a:spLocks noChangeArrowheads="1"/>
          </p:cNvSpPr>
          <p:nvPr/>
        </p:nvSpPr>
        <p:spPr bwMode="auto">
          <a:xfrm>
            <a:off x="0" y="228600"/>
            <a:ext cx="9144000" cy="77788"/>
          </a:xfrm>
          <a:prstGeom prst="rect">
            <a:avLst/>
          </a:prstGeom>
          <a:gradFill rotWithShape="1">
            <a:gsLst>
              <a:gs pos="0">
                <a:schemeClr val="bg2"/>
              </a:gs>
              <a:gs pos="100000">
                <a:schemeClr val="bg2">
                  <a:gamma/>
                  <a:tint val="0"/>
                  <a:invGamma/>
                  <a:alpha val="0"/>
                </a:schemeClr>
              </a:gs>
            </a:gsLst>
            <a:lin ang="5400000" scaled="1"/>
          </a:gradFill>
          <a:ln w="9525" cap="flat" cmpd="sng" algn="ctr">
            <a:noFill/>
            <a:prstDash val="solid"/>
            <a:miter lim="800000"/>
            <a:headEnd type="none" w="med" len="med"/>
            <a:tailEnd type="none" w="med" len="med"/>
          </a:ln>
          <a:effectLst/>
        </p:spPr>
        <p:txBody>
          <a:bodyPr lIns="0" tIns="0" rIns="0" bIns="0" anchor="ctr">
            <a:spAutoFit/>
          </a:bodyPr>
          <a:lstStyle/>
          <a:p>
            <a:pPr fontAlgn="auto">
              <a:spcBef>
                <a:spcPts val="0"/>
              </a:spcBef>
              <a:spcAft>
                <a:spcPts val="0"/>
              </a:spcAft>
              <a:defRPr/>
            </a:pPr>
            <a:endParaRPr lang="en-US">
              <a:solidFill>
                <a:srgbClr val="000000"/>
              </a:solidFill>
            </a:endParaRPr>
          </a:p>
        </p:txBody>
      </p:sp>
      <p:pic>
        <p:nvPicPr>
          <p:cNvPr id="7173" name="Rectangle 3077"/>
          <p:cNvPicPr>
            <a:picLocks noChangeAspect="1" noChangeArrowheads="1"/>
          </p:cNvPicPr>
          <p:nvPr/>
        </p:nvPicPr>
        <p:blipFill>
          <a:blip r:embed="rId4"/>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90" r:id="rId1"/>
    <p:sldLayoutId id="2147483691" r:id="rId2"/>
  </p:sldLayoutIdLst>
  <p:transition>
    <p:fade/>
  </p:transition>
  <p:timing>
    <p:tnLst>
      <p:par>
        <p:cTn id="1" dur="indefinite" restart="never" nodeType="tmRoot"/>
      </p:par>
    </p:tnLst>
  </p:timing>
  <p:txStyles>
    <p:titleStyle>
      <a:lvl1pPr marL="342900" indent="-342900" algn="l" defTabSz="-13873163" rtl="0" fontAlgn="base">
        <a:lnSpc>
          <a:spcPct val="90000"/>
        </a:lnSpc>
        <a:spcBef>
          <a:spcPct val="0"/>
        </a:spcBef>
        <a:spcAft>
          <a:spcPct val="0"/>
        </a:spcAft>
        <a:defRPr sz="3600" b="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mj-lt"/>
          <a:ea typeface="+mj-ea"/>
          <a:cs typeface="+mj-cs"/>
        </a:defRPr>
      </a:lvl1pPr>
      <a:lvl2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2pPr>
      <a:lvl3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3pPr>
      <a:lvl4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4pPr>
      <a:lvl5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5pPr>
      <a:lvl6pPr marL="4572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6pPr>
      <a:lvl7pPr marL="9144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7pPr>
      <a:lvl8pPr marL="13716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8pPr>
      <a:lvl9pPr marL="18288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9pPr>
    </p:titleStyle>
    <p:bodyStyle>
      <a:lvl1pPr marL="342900" indent="-342900" algn="l" defTabSz="-13873163" rtl="0" fontAlgn="base">
        <a:lnSpc>
          <a:spcPct val="90000"/>
        </a:lnSpc>
        <a:spcBef>
          <a:spcPct val="30000"/>
        </a:spcBef>
        <a:spcAft>
          <a:spcPct val="0"/>
        </a:spcAft>
        <a:buClr>
          <a:schemeClr val="tx2"/>
        </a:buClr>
        <a:buSzPct val="85000"/>
        <a:buFont typeface="Wingdings 2" pitchFamily="18" charset="2"/>
        <a:buBlip>
          <a:blip r:embed="rId5"/>
        </a:buBlip>
        <a:defRPr sz="3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defTabSz="-13873163" rtl="0" fontAlgn="base">
        <a:lnSpc>
          <a:spcPct val="90000"/>
        </a:lnSpc>
        <a:spcBef>
          <a:spcPct val="30000"/>
        </a:spcBef>
        <a:spcAft>
          <a:spcPct val="0"/>
        </a:spcAft>
        <a:buClr>
          <a:schemeClr val="tx2"/>
        </a:buClr>
        <a:buSzPct val="85000"/>
        <a:buFont typeface="Wingdings 2" pitchFamily="18" charset="2"/>
        <a:buBlip>
          <a:blip r:embed="rId5"/>
        </a:buBlip>
        <a:defRPr sz="2800">
          <a:solidFill>
            <a:schemeClr val="tx1"/>
          </a:solidFill>
          <a:effectLst>
            <a:outerShdw blurRad="38100" dist="38100" dir="2700000" algn="tl">
              <a:srgbClr val="000000">
                <a:alpha val="43137"/>
              </a:srgbClr>
            </a:outerShdw>
          </a:effectLst>
          <a:latin typeface="+mn-lt"/>
        </a:defRPr>
      </a:lvl2pPr>
      <a:lvl3pPr marL="1143000" indent="-228600" algn="l" defTabSz="-13873163" rtl="0" fontAlgn="base">
        <a:lnSpc>
          <a:spcPct val="90000"/>
        </a:lnSpc>
        <a:spcBef>
          <a:spcPct val="30000"/>
        </a:spcBef>
        <a:spcAft>
          <a:spcPct val="0"/>
        </a:spcAft>
        <a:buClr>
          <a:schemeClr val="tx2"/>
        </a:buClr>
        <a:buSzPct val="85000"/>
        <a:buFont typeface="Wingdings 2" pitchFamily="18" charset="2"/>
        <a:buBlip>
          <a:blip r:embed="rId5"/>
        </a:buBlip>
        <a:defRPr sz="2400">
          <a:solidFill>
            <a:schemeClr val="tx1"/>
          </a:solidFill>
          <a:effectLst>
            <a:outerShdw blurRad="38100" dist="38100" dir="2700000" algn="tl">
              <a:srgbClr val="000000">
                <a:alpha val="43137"/>
              </a:srgbClr>
            </a:outerShdw>
          </a:effectLst>
          <a:latin typeface="+mn-lt"/>
        </a:defRPr>
      </a:lvl3pPr>
      <a:lvl4pPr marL="1600200" indent="-228600" algn="l" defTabSz="-13873163" rtl="0" fontAlgn="base">
        <a:lnSpc>
          <a:spcPct val="90000"/>
        </a:lnSpc>
        <a:spcBef>
          <a:spcPct val="30000"/>
        </a:spcBef>
        <a:spcAft>
          <a:spcPct val="0"/>
        </a:spcAft>
        <a:buClr>
          <a:schemeClr val="tx2"/>
        </a:buClr>
        <a:buSzPct val="85000"/>
        <a:buFont typeface="Wingdings 2" pitchFamily="18" charset="2"/>
        <a:buBlip>
          <a:blip r:embed="rId5"/>
        </a:buBlip>
        <a:defRPr sz="2000">
          <a:solidFill>
            <a:schemeClr val="tx1"/>
          </a:solidFill>
          <a:effectLst>
            <a:outerShdw blurRad="38100" dist="38100" dir="2700000" algn="tl">
              <a:srgbClr val="000000">
                <a:alpha val="43137"/>
              </a:srgbClr>
            </a:outerShdw>
          </a:effectLst>
          <a:latin typeface="+mn-lt"/>
        </a:defRPr>
      </a:lvl4pPr>
      <a:lvl5pPr marL="2057400" indent="-228600" algn="l" defTabSz="-13873163" rtl="0" fontAlgn="base">
        <a:lnSpc>
          <a:spcPct val="90000"/>
        </a:lnSpc>
        <a:spcBef>
          <a:spcPct val="30000"/>
        </a:spcBef>
        <a:spcAft>
          <a:spcPct val="0"/>
        </a:spcAft>
        <a:buClr>
          <a:schemeClr val="tx2"/>
        </a:buClr>
        <a:buSzPct val="85000"/>
        <a:buFont typeface="Wingdings 2" pitchFamily="18" charset="2"/>
        <a:buBlip>
          <a:blip r:embed="rId5"/>
        </a:buBlip>
        <a:defRPr sz="2000">
          <a:solidFill>
            <a:schemeClr val="tx1"/>
          </a:solidFill>
          <a:effectLst>
            <a:outerShdw blurRad="38100" dist="38100" dir="2700000" algn="tl">
              <a:srgbClr val="000000">
                <a:alpha val="43137"/>
              </a:srgbClr>
            </a:outerShdw>
          </a:effectLst>
          <a:latin typeface="+mn-lt"/>
        </a:defRPr>
      </a:lvl5pPr>
      <a:lvl6pPr marL="24558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6"/>
        </a:buBlip>
        <a:defRPr sz="2000">
          <a:solidFill>
            <a:schemeClr val="tx1">
              <a:alpha val="100000"/>
            </a:schemeClr>
          </a:solidFill>
          <a:effectLst>
            <a:outerShdw blurRad="38100" dist="38100" dir="2700000" algn="tl">
              <a:srgbClr val="000000">
                <a:alpha val="43137"/>
              </a:srgbClr>
            </a:outerShdw>
          </a:effectLst>
          <a:latin typeface="+mn-lt"/>
        </a:defRPr>
      </a:lvl6pPr>
      <a:lvl7pPr marL="29130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6"/>
        </a:buBlip>
        <a:defRPr sz="2000">
          <a:solidFill>
            <a:schemeClr val="tx1">
              <a:alpha val="100000"/>
            </a:schemeClr>
          </a:solidFill>
          <a:effectLst>
            <a:outerShdw blurRad="38100" dist="38100" dir="2700000" algn="tl">
              <a:srgbClr val="000000">
                <a:alpha val="43137"/>
              </a:srgbClr>
            </a:outerShdw>
          </a:effectLst>
          <a:latin typeface="+mn-lt"/>
        </a:defRPr>
      </a:lvl7pPr>
      <a:lvl8pPr marL="33702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6"/>
        </a:buBlip>
        <a:defRPr sz="2000">
          <a:solidFill>
            <a:schemeClr val="tx1">
              <a:alpha val="100000"/>
            </a:schemeClr>
          </a:solidFill>
          <a:effectLst>
            <a:outerShdw blurRad="38100" dist="38100" dir="2700000" algn="tl">
              <a:srgbClr val="000000">
                <a:alpha val="43137"/>
              </a:srgbClr>
            </a:outerShdw>
          </a:effectLst>
          <a:latin typeface="+mn-lt"/>
        </a:defRPr>
      </a:lvl8pPr>
      <a:lvl9pPr marL="38274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6"/>
        </a:buBlip>
        <a:defRPr sz="2000">
          <a:solidFill>
            <a:schemeClr val="tx1">
              <a:alpha val="100000"/>
            </a:schemeClr>
          </a:solidFill>
          <a:effectLst>
            <a:outerShdw blurRad="38100" dist="38100" dir="2700000" algn="tl">
              <a:srgbClr val="000000">
                <a:alpha val="43137"/>
              </a:srgbClr>
            </a:outerShdw>
          </a:effectLst>
          <a:latin typeface="+mn-lt"/>
        </a:defRPr>
      </a:lvl9pPr>
    </p:bodyStyle>
    <p:otherStyle>
      <a:lvl1pPr algn="l" eaLnBrk="1" fontAlgn="base" hangingPunct="1">
        <a:spcBef>
          <a:spcPct val="0"/>
        </a:spcBef>
        <a:spcAft>
          <a:spcPct val="0"/>
        </a:spcAft>
        <a:defRPr>
          <a:solidFill>
            <a:schemeClr val="tx1">
              <a:alpha val="100000"/>
            </a:schemeClr>
          </a:solidFill>
          <a:latin typeface="Arial"/>
        </a:defRPr>
      </a:lvl1pPr>
      <a:lvl2pPr marL="457200" algn="l" eaLnBrk="1" fontAlgn="base" hangingPunct="1">
        <a:spcBef>
          <a:spcPct val="0"/>
        </a:spcBef>
        <a:spcAft>
          <a:spcPct val="0"/>
        </a:spcAft>
        <a:defRPr>
          <a:solidFill>
            <a:schemeClr val="tx1">
              <a:alpha val="100000"/>
            </a:schemeClr>
          </a:solidFill>
          <a:latin typeface="Arial"/>
        </a:defRPr>
      </a:lvl2pPr>
      <a:lvl3pPr marL="914400" algn="l" eaLnBrk="1" fontAlgn="base" hangingPunct="1">
        <a:spcBef>
          <a:spcPct val="0"/>
        </a:spcBef>
        <a:spcAft>
          <a:spcPct val="0"/>
        </a:spcAft>
        <a:defRPr>
          <a:solidFill>
            <a:schemeClr val="tx1">
              <a:alpha val="100000"/>
            </a:schemeClr>
          </a:solidFill>
          <a:latin typeface="Arial"/>
        </a:defRPr>
      </a:lvl3pPr>
      <a:lvl4pPr marL="1371600" algn="l" eaLnBrk="1" fontAlgn="base" hangingPunct="1">
        <a:spcBef>
          <a:spcPct val="0"/>
        </a:spcBef>
        <a:spcAft>
          <a:spcPct val="0"/>
        </a:spcAft>
        <a:defRPr>
          <a:solidFill>
            <a:schemeClr val="tx1">
              <a:alpha val="100000"/>
            </a:schemeClr>
          </a:solidFill>
          <a:latin typeface="Arial"/>
        </a:defRPr>
      </a:lvl4pPr>
      <a:lvl5pPr marL="1828800" algn="l" eaLnBrk="1" fontAlgn="base" hangingPunct="1">
        <a:spcBef>
          <a:spcPct val="0"/>
        </a:spcBef>
        <a:spcAft>
          <a:spcPct val="0"/>
        </a:spcAft>
        <a:defRPr>
          <a:solidFill>
            <a:schemeClr val="tx1">
              <a:alpha val="100000"/>
            </a:schemeClr>
          </a:solidFill>
          <a:latin typeface="Arial"/>
        </a:defRPr>
      </a:lvl5pPr>
      <a:lvl6pPr marL="2286000" algn="l" eaLnBrk="1" fontAlgn="base" hangingPunct="1">
        <a:spcBef>
          <a:spcPct val="0"/>
        </a:spcBef>
        <a:spcAft>
          <a:spcPct val="0"/>
        </a:spcAft>
        <a:defRPr>
          <a:solidFill>
            <a:schemeClr val="tx1">
              <a:alpha val="100000"/>
            </a:schemeClr>
          </a:solidFill>
          <a:latin typeface="Arial"/>
        </a:defRPr>
      </a:lvl6pPr>
      <a:lvl7pPr marL="2743200" algn="l" eaLnBrk="1" fontAlgn="base" hangingPunct="1">
        <a:spcBef>
          <a:spcPct val="0"/>
        </a:spcBef>
        <a:spcAft>
          <a:spcPct val="0"/>
        </a:spcAft>
        <a:defRPr>
          <a:solidFill>
            <a:schemeClr val="tx1">
              <a:alpha val="100000"/>
            </a:schemeClr>
          </a:solidFill>
          <a:latin typeface="Arial"/>
        </a:defRPr>
      </a:lvl7pPr>
      <a:lvl8pPr marL="3200400" algn="l" eaLnBrk="1" fontAlgn="base" hangingPunct="1">
        <a:spcBef>
          <a:spcPct val="0"/>
        </a:spcBef>
        <a:spcAft>
          <a:spcPct val="0"/>
        </a:spcAft>
        <a:defRPr>
          <a:solidFill>
            <a:schemeClr val="tx1">
              <a:alpha val="100000"/>
            </a:schemeClr>
          </a:solidFill>
          <a:latin typeface="Arial"/>
        </a:defRPr>
      </a:lvl8pPr>
      <a:lvl9pPr marL="3657600" algn="l" eaLnBrk="1" fontAlgn="base" hangingPunct="1">
        <a:spcBef>
          <a:spcPct val="0"/>
        </a:spcBef>
        <a:spcAft>
          <a:spcPct val="0"/>
        </a:spcAft>
        <a:defRPr>
          <a:solidFill>
            <a:schemeClr val="tx1">
              <a:alpha val="100000"/>
            </a:schemeClr>
          </a:solidFill>
          <a:latin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5.png"/><Relationship Id="rId7" Type="http://schemas.openxmlformats.org/officeDocument/2006/relationships/diagramQuickStyle" Target="../diagrams/quickStyle15.xml"/><Relationship Id="rId12" Type="http://schemas.openxmlformats.org/officeDocument/2006/relationships/diagramColors" Target="../diagrams/colors16.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Layout" Target="../diagrams/layout15.xml"/><Relationship Id="rId11" Type="http://schemas.openxmlformats.org/officeDocument/2006/relationships/diagramQuickStyle" Target="../diagrams/quickStyle16.xml"/><Relationship Id="rId5" Type="http://schemas.openxmlformats.org/officeDocument/2006/relationships/diagramData" Target="../diagrams/data15.xml"/><Relationship Id="rId10" Type="http://schemas.openxmlformats.org/officeDocument/2006/relationships/diagramLayout" Target="../diagrams/layout16.xml"/><Relationship Id="rId4" Type="http://schemas.openxmlformats.org/officeDocument/2006/relationships/image" Target="../media/image18.png"/><Relationship Id="rId9" Type="http://schemas.openxmlformats.org/officeDocument/2006/relationships/diagramData" Target="../diagrams/data16.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5.png"/><Relationship Id="rId7" Type="http://schemas.openxmlformats.org/officeDocument/2006/relationships/diagramQuickStyle" Target="../diagrams/quickStyle17.xml"/><Relationship Id="rId12" Type="http://schemas.openxmlformats.org/officeDocument/2006/relationships/diagramColors" Target="../diagrams/colors18.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Layout" Target="../diagrams/layout17.xml"/><Relationship Id="rId11" Type="http://schemas.openxmlformats.org/officeDocument/2006/relationships/diagramQuickStyle" Target="../diagrams/quickStyle18.xml"/><Relationship Id="rId5" Type="http://schemas.openxmlformats.org/officeDocument/2006/relationships/diagramData" Target="../diagrams/data17.xml"/><Relationship Id="rId10" Type="http://schemas.openxmlformats.org/officeDocument/2006/relationships/diagramLayout" Target="../diagrams/layout18.xml"/><Relationship Id="rId4" Type="http://schemas.openxmlformats.org/officeDocument/2006/relationships/image" Target="../media/image19.png"/><Relationship Id="rId9" Type="http://schemas.openxmlformats.org/officeDocument/2006/relationships/diagramData" Target="../diagrams/data18.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5.png"/><Relationship Id="rId7" Type="http://schemas.openxmlformats.org/officeDocument/2006/relationships/diagramQuickStyle" Target="../diagrams/quickStyle19.xml"/><Relationship Id="rId12" Type="http://schemas.openxmlformats.org/officeDocument/2006/relationships/diagramColors" Target="../diagrams/colors20.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Layout" Target="../diagrams/layout19.xml"/><Relationship Id="rId11" Type="http://schemas.openxmlformats.org/officeDocument/2006/relationships/diagramQuickStyle" Target="../diagrams/quickStyle20.xml"/><Relationship Id="rId5" Type="http://schemas.openxmlformats.org/officeDocument/2006/relationships/diagramData" Target="../diagrams/data19.xml"/><Relationship Id="rId10" Type="http://schemas.openxmlformats.org/officeDocument/2006/relationships/diagramLayout" Target="../diagrams/layout20.xml"/><Relationship Id="rId4" Type="http://schemas.openxmlformats.org/officeDocument/2006/relationships/image" Target="../media/image20.png"/><Relationship Id="rId9" Type="http://schemas.openxmlformats.org/officeDocument/2006/relationships/diagramData" Target="../diagrams/data20.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Layout" Target="../diagrams/layout3.xml"/><Relationship Id="rId3" Type="http://schemas.openxmlformats.org/officeDocument/2006/relationships/diagramData" Target="../diagrams/data1.xml"/><Relationship Id="rId7" Type="http://schemas.openxmlformats.org/officeDocument/2006/relationships/image" Target="../media/image8.jpeg"/><Relationship Id="rId12" Type="http://schemas.openxmlformats.org/officeDocument/2006/relationships/diagramData" Target="../diagrams/data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Colors" Target="../diagrams/colors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Colors" Target="../diagrams/colors5.xml"/><Relationship Id="rId5" Type="http://schemas.openxmlformats.org/officeDocument/2006/relationships/diagramLayout" Target="../diagrams/layout4.xml"/><Relationship Id="rId10" Type="http://schemas.openxmlformats.org/officeDocument/2006/relationships/diagramQuickStyle" Target="../diagrams/quickStyle5.xml"/><Relationship Id="rId4" Type="http://schemas.openxmlformats.org/officeDocument/2006/relationships/diagramData" Target="../diagrams/data4.xml"/><Relationship Id="rId9"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hyperlink" Target="http://www.microsoft.com/MAP" TargetMode="External"/><Relationship Id="rId13" Type="http://schemas.openxmlformats.org/officeDocument/2006/relationships/diagramData" Target="../diagrams/data8.xml"/><Relationship Id="rId3" Type="http://schemas.openxmlformats.org/officeDocument/2006/relationships/image" Target="../media/image5.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5.xml"/><Relationship Id="rId16" Type="http://schemas.openxmlformats.org/officeDocument/2006/relationships/diagramColors" Target="../diagrams/colors8.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5" Type="http://schemas.openxmlformats.org/officeDocument/2006/relationships/diagramQuickStyle" Target="../diagrams/quickStyle8.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 Id="rId14"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Layout" Target="../diagrams/layout10.xml"/><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diagramData" Target="../diagrams/data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diagramColors" Target="../diagrams/colors9.xml"/><Relationship Id="rId5" Type="http://schemas.openxmlformats.org/officeDocument/2006/relationships/image" Target="../media/image12.png"/><Relationship Id="rId15" Type="http://schemas.openxmlformats.org/officeDocument/2006/relationships/diagramColors" Target="../diagrams/colors10.xml"/><Relationship Id="rId10" Type="http://schemas.openxmlformats.org/officeDocument/2006/relationships/diagramQuickStyle" Target="../diagrams/quickStyle9.xml"/><Relationship Id="rId4" Type="http://schemas.openxmlformats.org/officeDocument/2006/relationships/image" Target="../media/image11.png"/><Relationship Id="rId9" Type="http://schemas.openxmlformats.org/officeDocument/2006/relationships/diagramLayout" Target="../diagrams/layout9.xml"/><Relationship Id="rId14" Type="http://schemas.openxmlformats.org/officeDocument/2006/relationships/diagramQuickStyle" Target="../diagrams/quickStyle10.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15.png"/><Relationship Id="rId7" Type="http://schemas.openxmlformats.org/officeDocument/2006/relationships/diagramQuickStyle" Target="../diagrams/quickStyle11.xml"/><Relationship Id="rId12" Type="http://schemas.openxmlformats.org/officeDocument/2006/relationships/diagramColors" Target="../diagrams/colors1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11.xml"/><Relationship Id="rId11" Type="http://schemas.openxmlformats.org/officeDocument/2006/relationships/diagramQuickStyle" Target="../diagrams/quickStyle12.xml"/><Relationship Id="rId5" Type="http://schemas.openxmlformats.org/officeDocument/2006/relationships/diagramData" Target="../diagrams/data11.xml"/><Relationship Id="rId10" Type="http://schemas.openxmlformats.org/officeDocument/2006/relationships/diagramLayout" Target="../diagrams/layout12.xml"/><Relationship Id="rId4" Type="http://schemas.openxmlformats.org/officeDocument/2006/relationships/image" Target="../media/image16.png"/><Relationship Id="rId9" Type="http://schemas.openxmlformats.org/officeDocument/2006/relationships/diagramData" Target="../diagrams/data1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Data" Target="../diagrams/data13.xml"/><Relationship Id="rId7" Type="http://schemas.openxmlformats.org/officeDocument/2006/relationships/diagramData" Target="../diagrams/data1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diagramColors" Target="../diagrams/colors14.xml"/><Relationship Id="rId4" Type="http://schemas.openxmlformats.org/officeDocument/2006/relationships/diagramLayout" Target="../diagrams/layout13.xml"/><Relationship Id="rId9" Type="http://schemas.openxmlformats.org/officeDocument/2006/relationships/diagramQuickStyle" Target="../diagrams/quickStyl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0" descr="OD lowres.jpg"/>
          <p:cNvPicPr>
            <a:picLocks noChangeAspect="1"/>
          </p:cNvPicPr>
          <p:nvPr/>
        </p:nvPicPr>
        <p:blipFill>
          <a:blip r:embed="rId3"/>
          <a:srcRect t="36977" r="813" b="7222"/>
          <a:stretch>
            <a:fillRect/>
          </a:stretch>
        </p:blipFill>
        <p:spPr bwMode="auto">
          <a:xfrm>
            <a:off x="0" y="0"/>
            <a:ext cx="9144000" cy="6856413"/>
          </a:xfrm>
          <a:prstGeom prst="rect">
            <a:avLst/>
          </a:prstGeom>
          <a:noFill/>
          <a:ln w="9525">
            <a:noFill/>
            <a:miter lim="800000"/>
            <a:headEnd/>
            <a:tailEnd/>
          </a:ln>
        </p:spPr>
      </p:pic>
      <p:sp>
        <p:nvSpPr>
          <p:cNvPr id="13" name="Rectangle 12"/>
          <p:cNvSpPr/>
          <p:nvPr/>
        </p:nvSpPr>
        <p:spPr bwMode="auto">
          <a:xfrm>
            <a:off x="0" y="4857750"/>
            <a:ext cx="9144000" cy="2000250"/>
          </a:xfrm>
          <a:prstGeom prst="rect">
            <a:avLst/>
          </a:prstGeom>
          <a:solidFill>
            <a:schemeClr val="bg2">
              <a:lumMod val="85000"/>
              <a:lumOff val="15000"/>
              <a:alpha val="73000"/>
            </a:schemeClr>
          </a:solidFill>
          <a:ln w="9525" cap="flat" cmpd="sng" algn="ctr">
            <a:noFill/>
            <a:prstDash val="solid"/>
            <a:round/>
            <a:headEnd type="none" w="med" len="med"/>
            <a:tailEnd type="none" w="med" len="med"/>
          </a:ln>
          <a:effectLst/>
        </p:spPr>
        <p:txBody>
          <a:bodyPr/>
          <a:lstStyle/>
          <a:p>
            <a:pPr>
              <a:defRPr/>
            </a:pPr>
            <a:endParaRPr lang="en-US" dirty="0">
              <a:latin typeface="Arial" pitchFamily="34" charset="0"/>
            </a:endParaRPr>
          </a:p>
        </p:txBody>
      </p:sp>
      <p:sp>
        <p:nvSpPr>
          <p:cNvPr id="15" name="Rectangle 10"/>
          <p:cNvSpPr>
            <a:spLocks noChangeArrowheads="1"/>
          </p:cNvSpPr>
          <p:nvPr/>
        </p:nvSpPr>
        <p:spPr bwMode="auto">
          <a:xfrm>
            <a:off x="171450" y="4857760"/>
            <a:ext cx="3583032" cy="507831"/>
          </a:xfrm>
          <a:prstGeom prst="rect">
            <a:avLst/>
          </a:prstGeom>
          <a:noFill/>
          <a:ln w="9525">
            <a:noFill/>
            <a:miter lim="800000"/>
            <a:headEnd/>
            <a:tailEnd/>
          </a:ln>
        </p:spPr>
        <p:txBody>
          <a:bodyPr wrap="none">
            <a:spAutoFit/>
          </a:bodyPr>
          <a:lstStyle/>
          <a:p>
            <a:pPr marL="342900" indent="-342900" defTabSz="-13873163" fontAlgn="auto">
              <a:lnSpc>
                <a:spcPct val="90000"/>
              </a:lnSpc>
              <a:spcBef>
                <a:spcPts val="0"/>
              </a:spcBef>
              <a:spcAft>
                <a:spcPts val="0"/>
              </a:spcAft>
              <a:defRPr/>
            </a:pPr>
            <a:r>
              <a:rPr lang="nl-NL" sz="30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rPr>
              <a:t>Partner </a:t>
            </a:r>
            <a:r>
              <a:rPr lang="nl-NL" sz="3000" b="1" dirty="0" err="1">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rPr>
              <a:t>Roadshow</a:t>
            </a:r>
            <a:endParaRPr lang="nl-NL" sz="30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endParaRPr>
          </a:p>
        </p:txBody>
      </p:sp>
      <p:sp>
        <p:nvSpPr>
          <p:cNvPr id="19" name="Rectangle 14"/>
          <p:cNvSpPr>
            <a:spLocks noChangeArrowheads="1"/>
          </p:cNvSpPr>
          <p:nvPr/>
        </p:nvSpPr>
        <p:spPr bwMode="auto">
          <a:xfrm>
            <a:off x="171450" y="5357822"/>
            <a:ext cx="5123518" cy="424732"/>
          </a:xfrm>
          <a:prstGeom prst="rect">
            <a:avLst/>
          </a:prstGeom>
          <a:noFill/>
          <a:ln w="9525">
            <a:noFill/>
            <a:miter lim="800000"/>
            <a:headEnd/>
            <a:tailEnd/>
          </a:ln>
        </p:spPr>
        <p:txBody>
          <a:bodyPr wrap="none">
            <a:spAutoFit/>
          </a:bodyPr>
          <a:lstStyle/>
          <a:p>
            <a:pPr marL="342900" indent="-342900" defTabSz="-13873163" fontAlgn="auto">
              <a:lnSpc>
                <a:spcPct val="90000"/>
              </a:lnSpc>
              <a:spcBef>
                <a:spcPts val="0"/>
              </a:spcBef>
              <a:spcAft>
                <a:spcPts val="0"/>
              </a:spcAft>
              <a:defRPr/>
            </a:pPr>
            <a:r>
              <a:rPr lang="en-US" sz="24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rPr>
              <a:t>Optimizing desktop infrastructure</a:t>
            </a:r>
            <a:endParaRPr lang="en-US" sz="24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ndParaRPr>
          </a:p>
        </p:txBody>
      </p:sp>
      <p:pic>
        <p:nvPicPr>
          <p:cNvPr id="10" name="Picture 9" descr="1.png"/>
          <p:cNvPicPr>
            <a:picLocks noChangeAspect="1"/>
          </p:cNvPicPr>
          <p:nvPr/>
        </p:nvPicPr>
        <p:blipFill>
          <a:blip r:embed="rId4">
            <a:duotone>
              <a:schemeClr val="bg2">
                <a:shade val="45000"/>
                <a:satMod val="135000"/>
              </a:schemeClr>
              <a:prstClr val="white"/>
            </a:duotone>
            <a:lum bright="-5000"/>
          </a:blip>
          <a:srcRect r="2041" b="14726"/>
          <a:stretch>
            <a:fillRect/>
          </a:stretch>
        </p:blipFill>
        <p:spPr>
          <a:xfrm>
            <a:off x="0" y="6357958"/>
            <a:ext cx="9144000" cy="472017"/>
          </a:xfrm>
          <a:prstGeom prst="rect">
            <a:avLst/>
          </a:prstGeom>
        </p:spPr>
      </p:pic>
      <p:pic>
        <p:nvPicPr>
          <p:cNvPr id="11270" name="Picture 18" descr="Windows Vista Logo Horizontal W"/>
          <p:cNvPicPr>
            <a:picLocks noChangeAspect="1" noChangeArrowheads="1"/>
          </p:cNvPicPr>
          <p:nvPr/>
        </p:nvPicPr>
        <p:blipFill>
          <a:blip r:embed="rId5"/>
          <a:srcRect/>
          <a:stretch>
            <a:fillRect/>
          </a:stretch>
        </p:blipFill>
        <p:spPr bwMode="invGray">
          <a:xfrm>
            <a:off x="604838" y="6375400"/>
            <a:ext cx="2038350" cy="411163"/>
          </a:xfrm>
          <a:prstGeom prst="rect">
            <a:avLst/>
          </a:prstGeom>
          <a:noFill/>
          <a:ln w="9525">
            <a:noFill/>
            <a:miter lim="800000"/>
            <a:headEnd/>
            <a:tailEnd/>
          </a:ln>
        </p:spPr>
      </p:pic>
      <p:pic>
        <p:nvPicPr>
          <p:cNvPr id="11271" name="Picture 2" descr="D:\Clip_Installer\DVD_ART\BoxShots_Logos\Office 2007\Office 2007 h reverse.png"/>
          <p:cNvPicPr>
            <a:picLocks noChangeAspect="1" noChangeArrowheads="1"/>
          </p:cNvPicPr>
          <p:nvPr/>
        </p:nvPicPr>
        <p:blipFill>
          <a:blip r:embed="rId6"/>
          <a:srcRect/>
          <a:stretch>
            <a:fillRect/>
          </a:stretch>
        </p:blipFill>
        <p:spPr bwMode="auto">
          <a:xfrm>
            <a:off x="7500938" y="6400800"/>
            <a:ext cx="1195387" cy="338138"/>
          </a:xfrm>
          <a:prstGeom prst="rect">
            <a:avLst/>
          </a:prstGeom>
          <a:noFill/>
          <a:ln w="9525">
            <a:noFill/>
            <a:miter lim="800000"/>
            <a:headEnd/>
            <a:tailEnd/>
          </a:ln>
        </p:spPr>
      </p:pic>
      <p:pic>
        <p:nvPicPr>
          <p:cNvPr id="18" name="Picture 6" descr="MS_ppt_footer.jpg"/>
          <p:cNvPicPr>
            <a:picLocks noChangeAspect="1"/>
          </p:cNvPicPr>
          <p:nvPr/>
        </p:nvPicPr>
        <p:blipFill>
          <a:blip r:embed="rId7"/>
          <a:srcRect l="71876" t="11166" r="781"/>
          <a:stretch>
            <a:fillRect/>
          </a:stretch>
        </p:blipFill>
        <p:spPr bwMode="auto">
          <a:xfrm>
            <a:off x="3500430" y="5932510"/>
            <a:ext cx="2500330" cy="5683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428604"/>
            <a:ext cx="8413750" cy="585788"/>
          </a:xfrm>
        </p:spPr>
        <p:txBody>
          <a:bodyPr/>
          <a:lstStyle/>
          <a:p>
            <a:pPr>
              <a:defRPr/>
            </a:pPr>
            <a:r>
              <a:rPr lang="nl-NL" dirty="0" smtClean="0"/>
              <a:t>Deployment kosten</a:t>
            </a:r>
            <a:endParaRPr lang="nl-NL" dirty="0"/>
          </a:p>
        </p:txBody>
      </p:sp>
      <p:sp>
        <p:nvSpPr>
          <p:cNvPr id="4" name="Rectangle 5"/>
          <p:cNvSpPr txBox="1">
            <a:spLocks noChangeArrowheads="1"/>
          </p:cNvSpPr>
          <p:nvPr/>
        </p:nvSpPr>
        <p:spPr bwMode="auto">
          <a:xfrm>
            <a:off x="285750" y="1357313"/>
            <a:ext cx="8534400" cy="4173537"/>
          </a:xfrm>
          <a:prstGeom prst="rect">
            <a:avLst/>
          </a:prstGeom>
          <a:noFill/>
          <a:ln w="9525" cap="flat" cmpd="sng" algn="ctr">
            <a:noFill/>
            <a:prstDash val="solid"/>
            <a:miter lim="800000"/>
            <a:headEnd type="none" w="med" len="med"/>
            <a:tailEnd type="none" w="med" len="med"/>
          </a:ln>
          <a:effectLst/>
        </p:spPr>
        <p:txBody>
          <a:bodyPr>
            <a:spAutoFit/>
          </a:bodyPr>
          <a:lstStyle/>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2800" kern="0" dirty="0">
                <a:effectLst>
                  <a:outerShdw blurRad="38100" dist="38100" dir="2700000" algn="tl">
                    <a:srgbClr val="000000">
                      <a:alpha val="43137"/>
                    </a:srgbClr>
                  </a:outerShdw>
                </a:effectLst>
                <a:latin typeface="+mn-lt"/>
              </a:rPr>
              <a:t>Software license costs</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2800" kern="0" dirty="0">
                <a:effectLst>
                  <a:outerShdw blurRad="38100" dist="38100" dir="2700000" algn="tl">
                    <a:srgbClr val="000000">
                      <a:alpha val="43137"/>
                    </a:srgbClr>
                  </a:outerShdw>
                </a:effectLst>
                <a:latin typeface="+mn-lt"/>
              </a:rPr>
              <a:t>Training costs</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2800" kern="0" dirty="0">
                <a:effectLst>
                  <a:outerShdw blurRad="38100" dist="38100" dir="2700000" algn="tl">
                    <a:srgbClr val="000000">
                      <a:alpha val="43137"/>
                    </a:srgbClr>
                  </a:outerShdw>
                </a:effectLst>
                <a:latin typeface="+mn-lt"/>
              </a:rPr>
              <a:t>Desktop deployment costs</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2400" kern="0" dirty="0">
                <a:effectLst>
                  <a:outerShdw blurRad="38100" dist="38100" dir="2700000" algn="tl">
                    <a:srgbClr val="000000">
                      <a:alpha val="43137"/>
                    </a:srgbClr>
                  </a:outerShdw>
                </a:effectLst>
                <a:latin typeface="+mn-lt"/>
              </a:rPr>
              <a:t>Desktop imaging</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2400" kern="0" dirty="0">
                <a:effectLst>
                  <a:outerShdw blurRad="38100" dist="38100" dir="2700000" algn="tl">
                    <a:srgbClr val="000000">
                      <a:alpha val="43137"/>
                    </a:srgbClr>
                  </a:outerShdw>
                </a:effectLst>
                <a:latin typeface="+mn-lt"/>
              </a:rPr>
              <a:t>Application compatibility </a:t>
            </a:r>
          </a:p>
          <a:p>
            <a:pPr marL="742950" lvl="1" indent="-285750" defTabSz="-13873163">
              <a:lnSpc>
                <a:spcPct val="90000"/>
              </a:lnSpc>
              <a:spcBef>
                <a:spcPct val="30000"/>
              </a:spcBef>
              <a:buClr>
                <a:schemeClr val="tx2"/>
              </a:buClr>
              <a:buSzPct val="85000"/>
              <a:buFont typeface="Wingdings 2" pitchFamily="18" charset="2"/>
              <a:buNone/>
              <a:defRPr/>
            </a:pPr>
            <a:r>
              <a:rPr lang="en-US" sz="2400" kern="0" dirty="0">
                <a:effectLst>
                  <a:outerShdw blurRad="38100" dist="38100" dir="2700000" algn="tl">
                    <a:srgbClr val="000000">
                      <a:alpha val="43137"/>
                    </a:srgbClr>
                  </a:outerShdw>
                </a:effectLst>
                <a:latin typeface="+mn-lt"/>
              </a:rPr>
              <a:t>	remediation</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2400" kern="0" dirty="0">
                <a:effectLst>
                  <a:outerShdw blurRad="38100" dist="38100" dir="2700000" algn="tl">
                    <a:srgbClr val="000000">
                      <a:alpha val="43137"/>
                    </a:srgbClr>
                  </a:outerShdw>
                </a:effectLst>
                <a:latin typeface="+mn-lt"/>
              </a:rPr>
              <a:t>Infrastructure remediation</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2400" kern="0" dirty="0">
                <a:effectLst>
                  <a:outerShdw blurRad="38100" dist="38100" dir="2700000" algn="tl">
                    <a:srgbClr val="000000">
                      <a:alpha val="43137"/>
                    </a:srgbClr>
                  </a:outerShdw>
                </a:effectLst>
                <a:latin typeface="+mn-lt"/>
              </a:rPr>
              <a:t>Planning and organization</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2400" kern="0" dirty="0">
                <a:effectLst>
                  <a:outerShdw blurRad="38100" dist="38100" dir="2700000" algn="tl">
                    <a:srgbClr val="000000">
                      <a:alpha val="43137"/>
                    </a:srgbClr>
                  </a:outerShdw>
                </a:effectLst>
                <a:latin typeface="+mn-lt"/>
              </a:rPr>
              <a:t>Deployment process</a:t>
            </a:r>
            <a:endParaRPr lang="en-US" sz="2400" kern="0" dirty="0">
              <a:effectLst>
                <a:outerShdw blurRad="38100" dist="38100" dir="2700000" algn="tl">
                  <a:srgbClr val="000000">
                    <a:alpha val="43137"/>
                  </a:srgbClr>
                </a:outerShdw>
              </a:effectLst>
              <a:latin typeface="+mn-lt"/>
            </a:endParaRPr>
          </a:p>
        </p:txBody>
      </p:sp>
      <p:pic>
        <p:nvPicPr>
          <p:cNvPr id="29699" name="Picture 6"/>
          <p:cNvPicPr>
            <a:picLocks noChangeAspect="1" noChangeArrowheads="1"/>
          </p:cNvPicPr>
          <p:nvPr/>
        </p:nvPicPr>
        <p:blipFill>
          <a:blip r:embed="rId4"/>
          <a:srcRect/>
          <a:stretch>
            <a:fillRect/>
          </a:stretch>
        </p:blipFill>
        <p:spPr bwMode="auto">
          <a:xfrm>
            <a:off x="5205413" y="1362075"/>
            <a:ext cx="3767137" cy="2870200"/>
          </a:xfrm>
          <a:prstGeom prst="rect">
            <a:avLst/>
          </a:prstGeom>
          <a:noFill/>
          <a:ln w="12700" algn="ctr">
            <a:solidFill>
              <a:schemeClr val="bg2"/>
            </a:solidFill>
            <a:miter lim="800000"/>
            <a:headEnd/>
            <a:tailEnd/>
          </a:ln>
        </p:spPr>
      </p:pic>
      <p:grpSp>
        <p:nvGrpSpPr>
          <p:cNvPr id="29700" name="Group 5"/>
          <p:cNvGrpSpPr>
            <a:grpSpLocks/>
          </p:cNvGrpSpPr>
          <p:nvPr/>
        </p:nvGrpSpPr>
        <p:grpSpPr bwMode="auto">
          <a:xfrm>
            <a:off x="4429125" y="0"/>
            <a:ext cx="4714875" cy="357188"/>
            <a:chOff x="1643042" y="3786166"/>
            <a:chExt cx="4714940" cy="357214"/>
          </a:xfrm>
        </p:grpSpPr>
        <p:graphicFrame>
          <p:nvGraphicFramePr>
            <p:cNvPr id="7" name="Diagram 6"/>
            <p:cNvGraphicFramePr/>
            <p:nvPr/>
          </p:nvGraphicFramePr>
          <p:xfrm>
            <a:off x="1643074" y="3786166"/>
            <a:ext cx="4714908" cy="3571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 7"/>
            <p:cNvGraphicFramePr/>
            <p:nvPr/>
          </p:nvGraphicFramePr>
          <p:xfrm>
            <a:off x="1643042" y="3786190"/>
            <a:ext cx="4714908" cy="35719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428604"/>
            <a:ext cx="8413750" cy="585788"/>
          </a:xfrm>
        </p:spPr>
        <p:txBody>
          <a:bodyPr/>
          <a:lstStyle/>
          <a:p>
            <a:pPr>
              <a:defRPr/>
            </a:pPr>
            <a:r>
              <a:rPr lang="nl-NL" dirty="0" smtClean="0"/>
              <a:t>IT Benefits</a:t>
            </a:r>
            <a:endParaRPr lang="nl-NL" dirty="0"/>
          </a:p>
        </p:txBody>
      </p:sp>
      <p:sp>
        <p:nvSpPr>
          <p:cNvPr id="4" name="Rectangle 7"/>
          <p:cNvSpPr txBox="1">
            <a:spLocks noChangeArrowheads="1"/>
          </p:cNvSpPr>
          <p:nvPr/>
        </p:nvSpPr>
        <p:spPr bwMode="auto">
          <a:xfrm>
            <a:off x="381000" y="1595438"/>
            <a:ext cx="8410575" cy="3838575"/>
          </a:xfrm>
          <a:prstGeom prst="rect">
            <a:avLst/>
          </a:prstGeom>
          <a:noFill/>
          <a:ln w="9525" cap="flat" cmpd="sng" algn="ctr">
            <a:noFill/>
            <a:prstDash val="solid"/>
            <a:miter lim="800000"/>
            <a:headEnd type="none" w="med" len="med"/>
            <a:tailEnd type="none" w="med" len="med"/>
          </a:ln>
          <a:effectLst/>
        </p:spPr>
        <p:txBody>
          <a:bodyPr>
            <a:spAutoFit/>
          </a:bodyPr>
          <a:lstStyle/>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2400" kern="0">
                <a:effectLst>
                  <a:outerShdw blurRad="38100" dist="38100" dir="2700000" algn="tl">
                    <a:srgbClr val="000000">
                      <a:alpha val="43137"/>
                    </a:srgbClr>
                  </a:outerShdw>
                </a:effectLst>
                <a:latin typeface="+mn-lt"/>
              </a:rPr>
              <a:t>Enhanced security and</a:t>
            </a:r>
            <a:br>
              <a:rPr lang="en-US" sz="2400" kern="0">
                <a:effectLst>
                  <a:outerShdw blurRad="38100" dist="38100" dir="2700000" algn="tl">
                    <a:srgbClr val="000000">
                      <a:alpha val="43137"/>
                    </a:srgbClr>
                  </a:outerShdw>
                </a:effectLst>
                <a:latin typeface="+mn-lt"/>
              </a:rPr>
            </a:br>
            <a:r>
              <a:rPr lang="en-US" sz="2400" kern="0">
                <a:effectLst>
                  <a:outerShdw blurRad="38100" dist="38100" dir="2700000" algn="tl">
                    <a:srgbClr val="000000">
                      <a:alpha val="43137"/>
                    </a:srgbClr>
                  </a:outerShdw>
                </a:effectLst>
                <a:latin typeface="+mn-lt"/>
              </a:rPr>
              <a:t>security management</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2000" kern="0">
                <a:effectLst>
                  <a:outerShdw blurRad="38100" dist="38100" dir="2700000" algn="tl">
                    <a:srgbClr val="000000">
                      <a:alpha val="43137"/>
                    </a:srgbClr>
                  </a:outerShdw>
                </a:effectLst>
                <a:latin typeface="+mn-lt"/>
              </a:rPr>
              <a:t>Decreasing impact of</a:t>
            </a:r>
            <a:br>
              <a:rPr lang="en-US" sz="2000" kern="0">
                <a:effectLst>
                  <a:outerShdw blurRad="38100" dist="38100" dir="2700000" algn="tl">
                    <a:srgbClr val="000000">
                      <a:alpha val="43137"/>
                    </a:srgbClr>
                  </a:outerShdw>
                </a:effectLst>
                <a:latin typeface="+mn-lt"/>
              </a:rPr>
            </a:br>
            <a:r>
              <a:rPr lang="en-US" sz="2000" kern="0">
                <a:effectLst>
                  <a:outerShdw blurRad="38100" dist="38100" dir="2700000" algn="tl">
                    <a:srgbClr val="000000">
                      <a:alpha val="43137"/>
                    </a:srgbClr>
                  </a:outerShdw>
                </a:effectLst>
                <a:latin typeface="+mn-lt"/>
              </a:rPr>
              <a:t>security breaches</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2000" kern="0">
                <a:effectLst>
                  <a:outerShdw blurRad="38100" dist="38100" dir="2700000" algn="tl">
                    <a:srgbClr val="000000">
                      <a:alpha val="43137"/>
                    </a:srgbClr>
                  </a:outerShdw>
                </a:effectLst>
                <a:latin typeface="+mn-lt"/>
              </a:rPr>
              <a:t>Security patch management</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2400" kern="0">
                <a:effectLst>
                  <a:outerShdw blurRad="38100" dist="38100" dir="2700000" algn="tl">
                    <a:srgbClr val="000000">
                      <a:alpha val="43137"/>
                    </a:srgbClr>
                  </a:outerShdw>
                </a:effectLst>
                <a:latin typeface="+mn-lt"/>
              </a:rPr>
              <a:t>Automated desktop</a:t>
            </a:r>
            <a:br>
              <a:rPr lang="en-US" sz="2400" kern="0">
                <a:effectLst>
                  <a:outerShdw blurRad="38100" dist="38100" dir="2700000" algn="tl">
                    <a:srgbClr val="000000">
                      <a:alpha val="43137"/>
                    </a:srgbClr>
                  </a:outerShdw>
                </a:effectLst>
                <a:latin typeface="+mn-lt"/>
              </a:rPr>
            </a:br>
            <a:r>
              <a:rPr lang="en-US" sz="2400" kern="0">
                <a:effectLst>
                  <a:outerShdw blurRad="38100" dist="38100" dir="2700000" algn="tl">
                    <a:srgbClr val="000000">
                      <a:alpha val="43137"/>
                    </a:srgbClr>
                  </a:outerShdw>
                </a:effectLst>
                <a:latin typeface="+mn-lt"/>
              </a:rPr>
              <a:t>management</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2400" kern="0">
                <a:effectLst>
                  <a:outerShdw blurRad="38100" dist="38100" dir="2700000" algn="tl">
                    <a:srgbClr val="000000">
                      <a:alpha val="43137"/>
                    </a:srgbClr>
                  </a:outerShdw>
                </a:effectLst>
                <a:latin typeface="+mn-lt"/>
              </a:rPr>
              <a:t>Help-desk support</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2400" kern="0">
                <a:effectLst>
                  <a:outerShdw blurRad="38100" dist="38100" dir="2700000" algn="tl">
                    <a:srgbClr val="000000">
                      <a:alpha val="43137"/>
                    </a:srgbClr>
                  </a:outerShdw>
                </a:effectLst>
                <a:latin typeface="+mn-lt"/>
              </a:rPr>
              <a:t>Reduced image management</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2400" kern="0">
                <a:effectLst>
                  <a:outerShdw blurRad="38100" dist="38100" dir="2700000" algn="tl">
                    <a:srgbClr val="000000">
                      <a:alpha val="43137"/>
                    </a:srgbClr>
                  </a:outerShdw>
                </a:effectLst>
                <a:latin typeface="+mn-lt"/>
              </a:rPr>
              <a:t>Third-party software savings</a:t>
            </a:r>
            <a:endParaRPr lang="en-US" sz="2400" kern="0" dirty="0">
              <a:effectLst>
                <a:outerShdw blurRad="38100" dist="38100" dir="2700000" algn="tl">
                  <a:srgbClr val="000000">
                    <a:alpha val="43137"/>
                  </a:srgbClr>
                </a:outerShdw>
              </a:effectLst>
              <a:latin typeface="+mn-lt"/>
            </a:endParaRPr>
          </a:p>
        </p:txBody>
      </p:sp>
      <p:pic>
        <p:nvPicPr>
          <p:cNvPr id="31747" name="Picture 9"/>
          <p:cNvPicPr>
            <a:picLocks noChangeAspect="1" noChangeArrowheads="1"/>
          </p:cNvPicPr>
          <p:nvPr/>
        </p:nvPicPr>
        <p:blipFill>
          <a:blip r:embed="rId4"/>
          <a:srcRect/>
          <a:stretch>
            <a:fillRect/>
          </a:stretch>
        </p:blipFill>
        <p:spPr bwMode="auto">
          <a:xfrm>
            <a:off x="5375275" y="1600200"/>
            <a:ext cx="3692525" cy="2868613"/>
          </a:xfrm>
          <a:prstGeom prst="rect">
            <a:avLst/>
          </a:prstGeom>
          <a:noFill/>
          <a:ln w="12700" algn="ctr">
            <a:noFill/>
            <a:miter lim="800000"/>
            <a:headEnd/>
            <a:tailEnd/>
          </a:ln>
        </p:spPr>
      </p:pic>
      <p:grpSp>
        <p:nvGrpSpPr>
          <p:cNvPr id="31748" name="Group 5"/>
          <p:cNvGrpSpPr>
            <a:grpSpLocks/>
          </p:cNvGrpSpPr>
          <p:nvPr/>
        </p:nvGrpSpPr>
        <p:grpSpPr bwMode="auto">
          <a:xfrm>
            <a:off x="4429125" y="0"/>
            <a:ext cx="4714875" cy="357188"/>
            <a:chOff x="1643042" y="3786166"/>
            <a:chExt cx="4714940" cy="357214"/>
          </a:xfrm>
        </p:grpSpPr>
        <p:graphicFrame>
          <p:nvGraphicFramePr>
            <p:cNvPr id="7" name="Diagram 6"/>
            <p:cNvGraphicFramePr/>
            <p:nvPr/>
          </p:nvGraphicFramePr>
          <p:xfrm>
            <a:off x="1643074" y="3786166"/>
            <a:ext cx="4714908" cy="3571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 7"/>
            <p:cNvGraphicFramePr/>
            <p:nvPr/>
          </p:nvGraphicFramePr>
          <p:xfrm>
            <a:off x="1643042" y="3786190"/>
            <a:ext cx="4714908" cy="35719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428604"/>
            <a:ext cx="8413750" cy="585788"/>
          </a:xfrm>
        </p:spPr>
        <p:txBody>
          <a:bodyPr/>
          <a:lstStyle/>
          <a:p>
            <a:pPr>
              <a:defRPr/>
            </a:pPr>
            <a:r>
              <a:rPr lang="nl-NL" dirty="0" smtClean="0"/>
              <a:t>Business benefits</a:t>
            </a:r>
            <a:endParaRPr lang="nl-NL" dirty="0"/>
          </a:p>
        </p:txBody>
      </p:sp>
      <p:sp>
        <p:nvSpPr>
          <p:cNvPr id="4" name="Rectangle 5"/>
          <p:cNvSpPr txBox="1">
            <a:spLocks noChangeArrowheads="1"/>
          </p:cNvSpPr>
          <p:nvPr/>
        </p:nvSpPr>
        <p:spPr bwMode="auto">
          <a:xfrm>
            <a:off x="381000" y="1595438"/>
            <a:ext cx="8229600" cy="3914775"/>
          </a:xfrm>
          <a:prstGeom prst="rect">
            <a:avLst/>
          </a:prstGeom>
          <a:noFill/>
          <a:ln w="9525" cap="flat" cmpd="sng" algn="ctr">
            <a:noFill/>
            <a:prstDash val="solid"/>
            <a:miter lim="800000"/>
            <a:headEnd type="none" w="med" len="med"/>
            <a:tailEnd type="none" w="med" len="med"/>
          </a:ln>
          <a:effectLst/>
        </p:spPr>
        <p:txBody>
          <a:bodyPr>
            <a:spAutoFit/>
          </a:bodyPr>
          <a:lstStyle/>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2400" kern="0">
                <a:effectLst>
                  <a:outerShdw blurRad="38100" dist="38100" dir="2700000" algn="tl">
                    <a:srgbClr val="000000">
                      <a:alpha val="43137"/>
                    </a:srgbClr>
                  </a:outerShdw>
                </a:effectLst>
                <a:latin typeface="+mn-lt"/>
              </a:rPr>
              <a:t>Potential deployment</a:t>
            </a:r>
            <a:br>
              <a:rPr lang="en-US" sz="2400" kern="0">
                <a:effectLst>
                  <a:outerShdw blurRad="38100" dist="38100" dir="2700000" algn="tl">
                    <a:srgbClr val="000000">
                      <a:alpha val="43137"/>
                    </a:srgbClr>
                  </a:outerShdw>
                </a:effectLst>
                <a:latin typeface="+mn-lt"/>
              </a:rPr>
            </a:br>
            <a:r>
              <a:rPr lang="en-US" sz="2400" kern="0">
                <a:effectLst>
                  <a:outerShdw blurRad="38100" dist="38100" dir="2700000" algn="tl">
                    <a:srgbClr val="000000">
                      <a:alpha val="43137"/>
                    </a:srgbClr>
                  </a:outerShdw>
                </a:effectLst>
                <a:latin typeface="+mn-lt"/>
              </a:rPr>
              <a:t>benefits</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2000" kern="0">
                <a:effectLst>
                  <a:outerShdw blurRad="38100" dist="38100" dir="2700000" algn="tl">
                    <a:srgbClr val="000000">
                      <a:alpha val="43137"/>
                    </a:srgbClr>
                  </a:outerShdw>
                </a:effectLst>
                <a:latin typeface="+mn-lt"/>
              </a:rPr>
              <a:t>Application compatibility</a:t>
            </a:r>
            <a:br>
              <a:rPr lang="en-US" sz="2000" kern="0">
                <a:effectLst>
                  <a:outerShdw blurRad="38100" dist="38100" dir="2700000" algn="tl">
                    <a:srgbClr val="000000">
                      <a:alpha val="43137"/>
                    </a:srgbClr>
                  </a:outerShdw>
                </a:effectLst>
                <a:latin typeface="+mn-lt"/>
              </a:rPr>
            </a:br>
            <a:r>
              <a:rPr lang="en-US" sz="2000" kern="0">
                <a:effectLst>
                  <a:outerShdw blurRad="38100" dist="38100" dir="2700000" algn="tl">
                    <a:srgbClr val="000000">
                      <a:alpha val="43137"/>
                    </a:srgbClr>
                  </a:outerShdw>
                </a:effectLst>
                <a:latin typeface="+mn-lt"/>
              </a:rPr>
              <a:t>remediation</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2000" kern="0">
                <a:effectLst>
                  <a:outerShdw blurRad="38100" dist="38100" dir="2700000" algn="tl">
                    <a:srgbClr val="000000">
                      <a:alpha val="43137"/>
                    </a:srgbClr>
                  </a:outerShdw>
                </a:effectLst>
                <a:latin typeface="+mn-lt"/>
              </a:rPr>
              <a:t>Desktop imaging</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2400" kern="0">
                <a:effectLst>
                  <a:outerShdw blurRad="38100" dist="38100" dir="2700000" algn="tl">
                    <a:srgbClr val="000000">
                      <a:alpha val="43137"/>
                    </a:srgbClr>
                  </a:outerShdw>
                </a:effectLst>
                <a:latin typeface="+mn-lt"/>
              </a:rPr>
              <a:t>Potential IT benefits</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2000" kern="0">
                <a:effectLst>
                  <a:outerShdw blurRad="38100" dist="38100" dir="2700000" algn="tl">
                    <a:srgbClr val="000000">
                      <a:alpha val="43137"/>
                    </a:srgbClr>
                  </a:outerShdw>
                </a:effectLst>
                <a:latin typeface="+mn-lt"/>
              </a:rPr>
              <a:t>Image management</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2000" kern="0">
                <a:effectLst>
                  <a:outerShdw blurRad="38100" dist="38100" dir="2700000" algn="tl">
                    <a:srgbClr val="000000">
                      <a:alpha val="43137"/>
                    </a:srgbClr>
                  </a:outerShdw>
                </a:effectLst>
                <a:latin typeface="+mn-lt"/>
              </a:rPr>
              <a:t>Data protection (computer loss/theft, PC recycling)</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2400" kern="0">
                <a:effectLst>
                  <a:outerShdw blurRad="38100" dist="38100" dir="2700000" algn="tl">
                    <a:srgbClr val="000000">
                      <a:alpha val="43137"/>
                    </a:srgbClr>
                  </a:outerShdw>
                </a:effectLst>
                <a:latin typeface="+mn-lt"/>
              </a:rPr>
              <a:t>Potential business benefits</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2000" kern="0">
                <a:effectLst>
                  <a:outerShdw blurRad="38100" dist="38100" dir="2700000" algn="tl">
                    <a:srgbClr val="000000">
                      <a:alpha val="43137"/>
                    </a:srgbClr>
                  </a:outerShdw>
                </a:effectLst>
                <a:latin typeface="+mn-lt"/>
              </a:rPr>
              <a:t>Subsystem for UNIX-based Applications (SUA)</a:t>
            </a:r>
            <a:endParaRPr lang="en-US" sz="2000" kern="0" dirty="0">
              <a:effectLst>
                <a:outerShdw blurRad="38100" dist="38100" dir="2700000" algn="tl">
                  <a:srgbClr val="000000">
                    <a:alpha val="43137"/>
                  </a:srgbClr>
                </a:outerShdw>
              </a:effectLst>
              <a:latin typeface="+mn-lt"/>
            </a:endParaRPr>
          </a:p>
        </p:txBody>
      </p:sp>
      <p:pic>
        <p:nvPicPr>
          <p:cNvPr id="33795" name="Picture 6"/>
          <p:cNvPicPr>
            <a:picLocks noChangeAspect="1" noChangeArrowheads="1"/>
          </p:cNvPicPr>
          <p:nvPr/>
        </p:nvPicPr>
        <p:blipFill>
          <a:blip r:embed="rId4"/>
          <a:srcRect/>
          <a:stretch>
            <a:fillRect/>
          </a:stretch>
        </p:blipFill>
        <p:spPr bwMode="auto">
          <a:xfrm>
            <a:off x="5143500" y="1571625"/>
            <a:ext cx="3567113" cy="2474913"/>
          </a:xfrm>
          <a:prstGeom prst="rect">
            <a:avLst/>
          </a:prstGeom>
          <a:noFill/>
          <a:ln w="12700" algn="ctr">
            <a:solidFill>
              <a:schemeClr val="bg2"/>
            </a:solidFill>
            <a:miter lim="800000"/>
            <a:headEnd/>
            <a:tailEnd/>
          </a:ln>
        </p:spPr>
      </p:pic>
      <p:grpSp>
        <p:nvGrpSpPr>
          <p:cNvPr id="33796" name="Group 5"/>
          <p:cNvGrpSpPr>
            <a:grpSpLocks/>
          </p:cNvGrpSpPr>
          <p:nvPr/>
        </p:nvGrpSpPr>
        <p:grpSpPr bwMode="auto">
          <a:xfrm>
            <a:off x="4429125" y="0"/>
            <a:ext cx="4714875" cy="357188"/>
            <a:chOff x="1643042" y="3786166"/>
            <a:chExt cx="4714940" cy="357214"/>
          </a:xfrm>
        </p:grpSpPr>
        <p:graphicFrame>
          <p:nvGraphicFramePr>
            <p:cNvPr id="7" name="Diagram 6"/>
            <p:cNvGraphicFramePr/>
            <p:nvPr/>
          </p:nvGraphicFramePr>
          <p:xfrm>
            <a:off x="1643074" y="3786166"/>
            <a:ext cx="4714908" cy="3571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 7"/>
            <p:cNvGraphicFramePr/>
            <p:nvPr/>
          </p:nvGraphicFramePr>
          <p:xfrm>
            <a:off x="1643042" y="3786190"/>
            <a:ext cx="4714908" cy="35719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a:xfrm>
            <a:off x="366713" y="1416050"/>
            <a:ext cx="8410575" cy="534988"/>
          </a:xfrm>
        </p:spPr>
        <p:txBody>
          <a:bodyPr/>
          <a:lstStyle/>
          <a:p>
            <a:pPr>
              <a:defRPr/>
            </a:pPr>
            <a:endParaRPr lang="en-US"/>
          </a:p>
        </p:txBody>
      </p:sp>
      <p:pic>
        <p:nvPicPr>
          <p:cNvPr id="35843" name="Picture 2"/>
          <p:cNvPicPr>
            <a:picLocks noChangeAspect="1" noChangeArrowheads="1"/>
          </p:cNvPicPr>
          <p:nvPr/>
        </p:nvPicPr>
        <p:blipFill>
          <a:blip r:embed="rId3"/>
          <a:srcRect/>
          <a:stretch>
            <a:fillRect/>
          </a:stretch>
        </p:blipFill>
        <p:spPr bwMode="auto">
          <a:xfrm>
            <a:off x="0" y="1071563"/>
            <a:ext cx="9144000" cy="46704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81000" y="5380038"/>
            <a:ext cx="8382000" cy="508000"/>
          </a:xfrm>
          <a:prstGeom prst="rect">
            <a:avLst/>
          </a:prstGeom>
          <a:noFill/>
          <a:ln w="9525">
            <a:noFill/>
            <a:miter lim="800000"/>
            <a:headEnd/>
            <a:tailEnd/>
          </a:ln>
        </p:spPr>
        <p:txBody>
          <a:bodyPr lIns="76179" tIns="38088" rIns="76179" bIns="38088" anchor="ctr">
            <a:spAutoFit/>
          </a:bodyPr>
          <a:lstStyle/>
          <a:p>
            <a:pPr algn="ctr" defTabSz="760413"/>
            <a:r>
              <a:rPr lang="en-US" sz="700">
                <a:latin typeface="Segoe Semibold"/>
                <a:ea typeface="MS Mincho"/>
                <a:cs typeface="Times New Roman" pitchFamily="18" charset="0"/>
              </a:rPr>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700">
              <a:ea typeface="MS Mincho"/>
              <a:cs typeface="Times New Roman" pitchFamily="18" charset="0"/>
            </a:endParaRPr>
          </a:p>
        </p:txBody>
      </p:sp>
      <p:pic>
        <p:nvPicPr>
          <p:cNvPr id="37890" name="Picture 6" descr="Microsoft logo and tagline.png"/>
          <p:cNvPicPr>
            <a:picLocks noChangeAspect="1"/>
          </p:cNvPicPr>
          <p:nvPr/>
        </p:nvPicPr>
        <p:blipFill>
          <a:blip r:embed="rId3"/>
          <a:srcRect/>
          <a:stretch>
            <a:fillRect/>
          </a:stretch>
        </p:blipFill>
        <p:spPr bwMode="black">
          <a:xfrm>
            <a:off x="1123950" y="2354263"/>
            <a:ext cx="6881813" cy="14843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00034" y="2523176"/>
            <a:ext cx="8429684" cy="1477328"/>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44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Windows Vista</a:t>
            </a:r>
            <a:br>
              <a:rPr lang="en-US" sz="44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32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
            </a:r>
            <a:br>
              <a:rPr lang="en-US" sz="32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br>
            <a:r>
              <a:rPr lang="en-US" sz="24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Partner Tooling</a:t>
            </a:r>
            <a:endParaRPr lang="en-US" sz="24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graphicFrame>
        <p:nvGraphicFramePr>
          <p:cNvPr id="5" name="Diagram 4"/>
          <p:cNvGraphicFramePr/>
          <p:nvPr/>
        </p:nvGraphicFramePr>
        <p:xfrm>
          <a:off x="642910" y="1000108"/>
          <a:ext cx="7858180" cy="1000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6" descr="MS_ppt_footer.jpg"/>
          <p:cNvPicPr>
            <a:picLocks noChangeAspect="1"/>
          </p:cNvPicPr>
          <p:nvPr/>
        </p:nvPicPr>
        <p:blipFill>
          <a:blip r:embed="rId7"/>
          <a:srcRect l="71876" t="11166" r="781"/>
          <a:stretch>
            <a:fillRect/>
          </a:stretch>
        </p:blipFill>
        <p:spPr bwMode="auto">
          <a:xfrm>
            <a:off x="3500430" y="5932510"/>
            <a:ext cx="2500330" cy="5683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13316" name="Group 7"/>
          <p:cNvGrpSpPr>
            <a:grpSpLocks/>
          </p:cNvGrpSpPr>
          <p:nvPr/>
        </p:nvGrpSpPr>
        <p:grpSpPr bwMode="auto">
          <a:xfrm>
            <a:off x="4429125" y="0"/>
            <a:ext cx="4714875" cy="357188"/>
            <a:chOff x="1643042" y="3786166"/>
            <a:chExt cx="4714940" cy="357214"/>
          </a:xfrm>
        </p:grpSpPr>
        <p:graphicFrame>
          <p:nvGraphicFramePr>
            <p:cNvPr id="9" name="Diagram 8"/>
            <p:cNvGraphicFramePr/>
            <p:nvPr/>
          </p:nvGraphicFramePr>
          <p:xfrm>
            <a:off x="1643074" y="3786166"/>
            <a:ext cx="4714908" cy="3571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p:nvPr/>
          </p:nvGraphicFramePr>
          <p:xfrm>
            <a:off x="1643042" y="3786190"/>
            <a:ext cx="4714908" cy="35719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428604"/>
            <a:ext cx="8413750" cy="585788"/>
          </a:xfrm>
        </p:spPr>
        <p:txBody>
          <a:bodyPr/>
          <a:lstStyle/>
          <a:p>
            <a:pPr>
              <a:defRPr/>
            </a:pPr>
            <a:r>
              <a:rPr lang="nl-NL" dirty="0" smtClean="0"/>
              <a:t>Infrastructure Tooling</a:t>
            </a:r>
            <a:endParaRPr lang="nl-NL" dirty="0"/>
          </a:p>
        </p:txBody>
      </p:sp>
      <p:sp>
        <p:nvSpPr>
          <p:cNvPr id="6" name="Content Placeholder 4"/>
          <p:cNvSpPr txBox="1">
            <a:spLocks/>
          </p:cNvSpPr>
          <p:nvPr/>
        </p:nvSpPr>
        <p:spPr>
          <a:xfrm>
            <a:off x="366713" y="1416050"/>
            <a:ext cx="8410575" cy="534988"/>
          </a:xfrm>
          <a:prstGeom prst="rect">
            <a:avLst/>
          </a:prstGeom>
        </p:spPr>
        <p:txBody>
          <a:bodyPr/>
          <a:lstStyle/>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3200" kern="0" dirty="0">
                <a:effectLst>
                  <a:outerShdw blurRad="38100" dist="38100" dir="2700000" algn="tl">
                    <a:srgbClr val="000000">
                      <a:alpha val="43137"/>
                    </a:srgbClr>
                  </a:outerShdw>
                </a:effectLst>
                <a:latin typeface="+mn-lt"/>
              </a:rPr>
              <a:t>Business Value Assessment</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3200" kern="0" dirty="0">
                <a:effectLst>
                  <a:outerShdw blurRad="38100" dist="38100" dir="2700000" algn="tl">
                    <a:srgbClr val="000000">
                      <a:alpha val="43137"/>
                    </a:srgbClr>
                  </a:outerShdw>
                </a:effectLst>
                <a:latin typeface="+mn-lt"/>
              </a:rPr>
              <a:t>Microsoft Deployment</a:t>
            </a:r>
          </a:p>
          <a:p>
            <a:pPr marL="800100" lvl="1" indent="-342900" defTabSz="-13873163">
              <a:lnSpc>
                <a:spcPct val="90000"/>
              </a:lnSpc>
              <a:spcBef>
                <a:spcPct val="30000"/>
              </a:spcBef>
              <a:buClr>
                <a:schemeClr val="tx2"/>
              </a:buClr>
              <a:buSzPct val="85000"/>
              <a:buFontTx/>
              <a:buBlip>
                <a:blip r:embed="rId3"/>
              </a:buBlip>
              <a:defRPr/>
            </a:pPr>
            <a:r>
              <a:rPr lang="en-US" sz="3200" kern="0" dirty="0">
                <a:effectLst>
                  <a:outerShdw blurRad="38100" dist="38100" dir="2700000" algn="tl">
                    <a:srgbClr val="000000">
                      <a:alpha val="43137"/>
                    </a:srgbClr>
                  </a:outerShdw>
                </a:effectLst>
                <a:latin typeface="+mn-lt"/>
              </a:rPr>
              <a:t>Microsoft Assessment Planning</a:t>
            </a:r>
          </a:p>
          <a:p>
            <a:pPr marL="800100" lvl="1" indent="-342900" defTabSz="-13873163">
              <a:lnSpc>
                <a:spcPct val="90000"/>
              </a:lnSpc>
              <a:spcBef>
                <a:spcPct val="30000"/>
              </a:spcBef>
              <a:buClr>
                <a:schemeClr val="tx2"/>
              </a:buClr>
              <a:buSzPct val="85000"/>
              <a:buFontTx/>
              <a:buBlip>
                <a:blip r:embed="rId3"/>
              </a:buBlip>
              <a:defRPr/>
            </a:pPr>
            <a:r>
              <a:rPr lang="en-US" sz="3200" kern="0" dirty="0">
                <a:effectLst>
                  <a:outerShdw blurRad="38100" dist="38100" dir="2700000" algn="tl">
                    <a:srgbClr val="000000">
                      <a:alpha val="43137"/>
                    </a:srgbClr>
                  </a:outerShdw>
                </a:effectLst>
                <a:latin typeface="+mn-lt"/>
              </a:rPr>
              <a:t>Application Compatibility Toolkit</a:t>
            </a:r>
          </a:p>
          <a:p>
            <a:pPr marL="800100" lvl="1" indent="-342900" defTabSz="-13873163">
              <a:lnSpc>
                <a:spcPct val="90000"/>
              </a:lnSpc>
              <a:spcBef>
                <a:spcPct val="30000"/>
              </a:spcBef>
              <a:buClr>
                <a:schemeClr val="tx2"/>
              </a:buClr>
              <a:buSzPct val="85000"/>
              <a:buFont typeface="Wingdings 2" pitchFamily="18" charset="2"/>
              <a:buBlip>
                <a:blip r:embed="rId3"/>
              </a:buBlip>
              <a:defRPr/>
            </a:pPr>
            <a:endParaRPr lang="en-US" sz="3200" kern="0" dirty="0">
              <a:effectLst>
                <a:outerShdw blurRad="38100" dist="38100" dir="2700000" algn="tl">
                  <a:srgbClr val="000000">
                    <a:alpha val="43137"/>
                  </a:srgbClr>
                </a:outerShdw>
              </a:effectLst>
              <a:latin typeface="+mn-lt"/>
            </a:endParaRPr>
          </a:p>
        </p:txBody>
      </p:sp>
      <p:grpSp>
        <p:nvGrpSpPr>
          <p:cNvPr id="15363" name="Group 6"/>
          <p:cNvGrpSpPr>
            <a:grpSpLocks/>
          </p:cNvGrpSpPr>
          <p:nvPr/>
        </p:nvGrpSpPr>
        <p:grpSpPr bwMode="auto">
          <a:xfrm>
            <a:off x="4429125" y="0"/>
            <a:ext cx="4714875" cy="357188"/>
            <a:chOff x="1643042" y="3786166"/>
            <a:chExt cx="4714940" cy="357214"/>
          </a:xfrm>
        </p:grpSpPr>
        <p:graphicFrame>
          <p:nvGraphicFramePr>
            <p:cNvPr id="8" name="Diagram 7"/>
            <p:cNvGraphicFramePr/>
            <p:nvPr/>
          </p:nvGraphicFramePr>
          <p:xfrm>
            <a:off x="1643074" y="3786166"/>
            <a:ext cx="4714908" cy="3571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nvGraphicFramePr>
          <p:xfrm>
            <a:off x="1643042" y="3786190"/>
            <a:ext cx="4714908" cy="3571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NL" sz="3600" dirty="0" smtClean="0">
                <a:gradFill>
                  <a:gsLst>
                    <a:gs pos="10000">
                      <a:schemeClr val="accent1">
                        <a:tint val="83000"/>
                        <a:shade val="100000"/>
                        <a:satMod val="200000"/>
                      </a:schemeClr>
                    </a:gs>
                    <a:gs pos="75000">
                      <a:schemeClr val="accent1">
                        <a:tint val="100000"/>
                        <a:shade val="50000"/>
                        <a:satMod val="150000"/>
                      </a:schemeClr>
                    </a:gs>
                  </a:gsLst>
                  <a:lin ang="5400000"/>
                </a:gradFill>
                <a:latin typeface="+mj-lt"/>
              </a:rPr>
              <a:t>Deployment proces</a:t>
            </a:r>
            <a:endParaRPr lang="nl-NL" sz="3600" dirty="0">
              <a:gradFill>
                <a:gsLst>
                  <a:gs pos="10000">
                    <a:schemeClr val="accent1">
                      <a:tint val="83000"/>
                      <a:shade val="100000"/>
                      <a:satMod val="200000"/>
                    </a:schemeClr>
                  </a:gs>
                  <a:gs pos="75000">
                    <a:schemeClr val="accent1">
                      <a:tint val="100000"/>
                      <a:shade val="50000"/>
                      <a:satMod val="150000"/>
                    </a:schemeClr>
                  </a:gs>
                </a:gsLst>
                <a:lin ang="5400000"/>
              </a:gradFill>
              <a:latin typeface="+mj-lt"/>
            </a:endParaRPr>
          </a:p>
        </p:txBody>
      </p:sp>
      <p:pic>
        <p:nvPicPr>
          <p:cNvPr id="9" name="Content Placeholder 8" descr="Bb978363_qs-figure_1-big(en-us,TechNet_10).gif"/>
          <p:cNvPicPr>
            <a:picLocks noGrp="1" noChangeAspect="1"/>
          </p:cNvPicPr>
          <p:nvPr>
            <p:ph idx="1"/>
          </p:nvPr>
        </p:nvPicPr>
        <p:blipFill>
          <a:blip r:embed="rId3"/>
          <a:stretch>
            <a:fillRect/>
          </a:stretch>
        </p:blipFill>
        <p:spPr>
          <a:xfrm>
            <a:off x="1555750" y="1276350"/>
            <a:ext cx="6276975" cy="4610100"/>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428604"/>
            <a:ext cx="8413750" cy="585788"/>
          </a:xfrm>
        </p:spPr>
        <p:txBody>
          <a:bodyPr/>
          <a:lstStyle/>
          <a:p>
            <a:pPr>
              <a:defRPr/>
            </a:pPr>
            <a:r>
              <a:rPr lang="nl-NL" dirty="0" smtClean="0"/>
              <a:t>Microsoft Assessment and Planning</a:t>
            </a:r>
            <a:endParaRPr lang="nl-NL" dirty="0"/>
          </a:p>
        </p:txBody>
      </p:sp>
      <p:sp>
        <p:nvSpPr>
          <p:cNvPr id="3" name="Content Placeholder 2"/>
          <p:cNvSpPr txBox="1">
            <a:spLocks/>
          </p:cNvSpPr>
          <p:nvPr/>
        </p:nvSpPr>
        <p:spPr>
          <a:xfrm>
            <a:off x="381000" y="1428750"/>
            <a:ext cx="4629150" cy="4794250"/>
          </a:xfrm>
          <a:prstGeom prst="rect">
            <a:avLst/>
          </a:prstGeom>
        </p:spPr>
        <p:txBody>
          <a:bodyPr/>
          <a:lstStyle/>
          <a:p>
            <a:pPr marL="342900" indent="-342900" defTabSz="-13873163">
              <a:lnSpc>
                <a:spcPct val="90000"/>
              </a:lnSpc>
              <a:spcBef>
                <a:spcPct val="30000"/>
              </a:spcBef>
              <a:buClr>
                <a:schemeClr val="tx2"/>
              </a:buClr>
              <a:buSzPct val="85000"/>
              <a:buFont typeface="Wingdings 2" pitchFamily="18" charset="2"/>
              <a:buBlip>
                <a:blip r:embed="rId3"/>
              </a:buBlip>
              <a:defRPr/>
            </a:pPr>
            <a:r>
              <a:rPr lang="en-US" kern="0">
                <a:effectLst>
                  <a:outerShdw blurRad="38100" dist="38100" dir="2700000" algn="tl">
                    <a:srgbClr val="000000">
                      <a:alpha val="43137"/>
                    </a:srgbClr>
                  </a:outerShdw>
                </a:effectLst>
                <a:latin typeface="+mn-lt"/>
              </a:rPr>
              <a:t>Integrated Portal with Automated Tools and Guidance from desktops to servers</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kern="0">
                <a:effectLst>
                  <a:outerShdw blurRad="38100" dist="38100" dir="2700000" algn="tl">
                    <a:srgbClr val="000000">
                      <a:alpha val="43137"/>
                    </a:srgbClr>
                  </a:outerShdw>
                </a:effectLst>
                <a:latin typeface="+mn-lt"/>
              </a:rPr>
              <a:t>Agent-less inventory of clients, servers, applications, devices and roles</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kern="0">
                <a:effectLst>
                  <a:outerShdw blurRad="38100" dist="38100" dir="2700000" algn="tl">
                    <a:srgbClr val="000000">
                      <a:alpha val="43137"/>
                    </a:srgbClr>
                  </a:outerShdw>
                </a:effectLst>
                <a:latin typeface="+mn-lt"/>
              </a:rPr>
              <a:t>Technology migration and readiness assessment and proposal generation</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kern="0">
                <a:effectLst>
                  <a:outerShdw blurRad="38100" dist="38100" dir="2700000" algn="tl">
                    <a:srgbClr val="000000">
                      <a:alpha val="43137"/>
                    </a:srgbClr>
                  </a:outerShdw>
                </a:effectLst>
                <a:latin typeface="+mn-lt"/>
              </a:rPr>
              <a:t>Multi-Product Pre-Sales Assessment Tool (proposals included)</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1400" kern="0">
                <a:effectLst>
                  <a:outerShdw blurRad="38100" dist="38100" dir="2700000" algn="tl">
                    <a:srgbClr val="000000">
                      <a:alpha val="43137"/>
                    </a:srgbClr>
                  </a:outerShdw>
                </a:effectLst>
                <a:latin typeface="+mn-lt"/>
              </a:rPr>
              <a:t>Hardware and Device Compatibility for Windows Vista, Windows Server 2008 and 2007 Microsoft Office System</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1400" kern="0">
                <a:effectLst>
                  <a:outerShdw blurRad="38100" dist="38100" dir="2700000" algn="tl">
                    <a:srgbClr val="000000">
                      <a:alpha val="43137"/>
                    </a:srgbClr>
                  </a:outerShdw>
                </a:effectLst>
                <a:latin typeface="+mn-lt"/>
              </a:rPr>
              <a:t>Server Virtualization candidates for consolidation with Hyper-V and Virtual Server 2005 R2</a:t>
            </a:r>
          </a:p>
          <a:p>
            <a:pPr marL="742950" lvl="1" indent="-285750" defTabSz="-13873163">
              <a:lnSpc>
                <a:spcPct val="90000"/>
              </a:lnSpc>
              <a:spcBef>
                <a:spcPct val="30000"/>
              </a:spcBef>
              <a:buClr>
                <a:schemeClr val="tx2"/>
              </a:buClr>
              <a:buSzPct val="85000"/>
              <a:buFont typeface="Wingdings 2" pitchFamily="18" charset="2"/>
              <a:buBlip>
                <a:blip r:embed="rId3"/>
              </a:buBlip>
              <a:defRPr/>
            </a:pPr>
            <a:r>
              <a:rPr lang="en-US" sz="1400" kern="0">
                <a:effectLst>
                  <a:outerShdw blurRad="38100" dist="38100" dir="2700000" algn="tl">
                    <a:srgbClr val="000000">
                      <a:alpha val="43137"/>
                    </a:srgbClr>
                  </a:outerShdw>
                </a:effectLst>
                <a:latin typeface="+mn-lt"/>
              </a:rPr>
              <a:t>Infrastructure assessment for environment to leverage Microsoft Application Virtualization (formerly SoftGrid)</a:t>
            </a:r>
            <a:endParaRPr lang="en-US" kern="0" dirty="0">
              <a:effectLst>
                <a:outerShdw blurRad="38100" dist="38100" dir="2700000" algn="tl">
                  <a:srgbClr val="000000">
                    <a:alpha val="43137"/>
                  </a:srgbClr>
                </a:outerShdw>
              </a:effectLst>
              <a:latin typeface="+mn-lt"/>
            </a:endParaRPr>
          </a:p>
        </p:txBody>
      </p:sp>
      <p:graphicFrame>
        <p:nvGraphicFramePr>
          <p:cNvPr id="4" name="Diagram 3"/>
          <p:cNvGraphicFramePr/>
          <p:nvPr/>
        </p:nvGraphicFramePr>
        <p:xfrm>
          <a:off x="5089115" y="1658375"/>
          <a:ext cx="385552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a:hlinkClick r:id="rId8"/>
          </p:cNvPr>
          <p:cNvSpPr/>
          <p:nvPr/>
        </p:nvSpPr>
        <p:spPr bwMode="auto">
          <a:xfrm>
            <a:off x="4143372" y="5715016"/>
            <a:ext cx="2015613" cy="275304"/>
          </a:xfrm>
          <a:prstGeom prst="roundRect">
            <a:avLst/>
          </a:prstGeom>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a:defRPr/>
            </a:pPr>
            <a:r>
              <a:rPr lang="en-US" sz="1100" b="1" dirty="0">
                <a:solidFill>
                  <a:schemeClr val="tx1"/>
                </a:solidFill>
                <a:effectLst>
                  <a:outerShdw blurRad="38100" dist="38100" dir="2700000" algn="tl">
                    <a:srgbClr val="000000">
                      <a:alpha val="43137"/>
                    </a:srgbClr>
                  </a:outerShdw>
                </a:effectLst>
                <a:latin typeface="Segoe" pitchFamily="34" charset="0"/>
              </a:rPr>
              <a:t>www.microsoft.com/MAP</a:t>
            </a:r>
          </a:p>
        </p:txBody>
      </p:sp>
      <p:grpSp>
        <p:nvGrpSpPr>
          <p:cNvPr id="19463" name="Group 5"/>
          <p:cNvGrpSpPr>
            <a:grpSpLocks/>
          </p:cNvGrpSpPr>
          <p:nvPr/>
        </p:nvGrpSpPr>
        <p:grpSpPr bwMode="auto">
          <a:xfrm>
            <a:off x="4429125" y="0"/>
            <a:ext cx="4714875" cy="357188"/>
            <a:chOff x="1643042" y="3786166"/>
            <a:chExt cx="4714940" cy="357214"/>
          </a:xfrm>
        </p:grpSpPr>
        <p:graphicFrame>
          <p:nvGraphicFramePr>
            <p:cNvPr id="7" name="Diagram 6"/>
            <p:cNvGraphicFramePr/>
            <p:nvPr/>
          </p:nvGraphicFramePr>
          <p:xfrm>
            <a:off x="1643074" y="3786166"/>
            <a:ext cx="4714908" cy="35719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Diagram 7"/>
            <p:cNvGraphicFramePr/>
            <p:nvPr/>
          </p:nvGraphicFramePr>
          <p:xfrm>
            <a:off x="1643042" y="3786190"/>
            <a:ext cx="4714908" cy="35719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428604"/>
            <a:ext cx="8413750" cy="585788"/>
          </a:xfrm>
        </p:spPr>
        <p:txBody>
          <a:bodyPr/>
          <a:lstStyle/>
          <a:p>
            <a:pPr>
              <a:defRPr/>
            </a:pPr>
            <a:r>
              <a:rPr lang="nl-NL" dirty="0" smtClean="0"/>
              <a:t>Hoe werkt MAP?</a:t>
            </a:r>
            <a:endParaRPr lang="nl-NL" dirty="0"/>
          </a:p>
        </p:txBody>
      </p:sp>
      <p:grpSp>
        <p:nvGrpSpPr>
          <p:cNvPr id="3" name="Group 2"/>
          <p:cNvGrpSpPr>
            <a:grpSpLocks/>
          </p:cNvGrpSpPr>
          <p:nvPr/>
        </p:nvGrpSpPr>
        <p:grpSpPr bwMode="auto">
          <a:xfrm>
            <a:off x="3484563" y="4349750"/>
            <a:ext cx="5514975" cy="1676400"/>
            <a:chOff x="3484775" y="4349603"/>
            <a:chExt cx="5514221" cy="1676633"/>
          </a:xfrm>
        </p:grpSpPr>
        <p:pic>
          <p:nvPicPr>
            <p:cNvPr id="21538" name="Picture 11" descr="\\eventsql\dvd27\Clip_Installer\DVD_ART\Artwork_Imagery\HARDWARE_IMAGERY\Illustration - Misc Hardware\Windows Vista Illustration Icons\Download Arrow.png"/>
            <p:cNvPicPr>
              <a:picLocks noChangeAspect="1" noChangeArrowheads="1"/>
            </p:cNvPicPr>
            <p:nvPr/>
          </p:nvPicPr>
          <p:blipFill>
            <a:blip r:embed="rId3"/>
            <a:srcRect/>
            <a:stretch>
              <a:fillRect/>
            </a:stretch>
          </p:blipFill>
          <p:spPr bwMode="auto">
            <a:xfrm rot="-3840000">
              <a:off x="3902744" y="3931634"/>
              <a:ext cx="1097637" cy="1933575"/>
            </a:xfrm>
            <a:prstGeom prst="rect">
              <a:avLst/>
            </a:prstGeom>
            <a:noFill/>
            <a:ln w="9525">
              <a:noFill/>
              <a:miter lim="800000"/>
              <a:headEnd/>
              <a:tailEnd/>
            </a:ln>
          </p:spPr>
        </p:pic>
        <p:grpSp>
          <p:nvGrpSpPr>
            <p:cNvPr id="21539" name="Group 48"/>
            <p:cNvGrpSpPr>
              <a:grpSpLocks/>
            </p:cNvGrpSpPr>
            <p:nvPr/>
          </p:nvGrpSpPr>
          <p:grpSpPr bwMode="auto">
            <a:xfrm>
              <a:off x="5139524" y="4453247"/>
              <a:ext cx="3859472" cy="1572989"/>
              <a:chOff x="5139524" y="4453247"/>
              <a:chExt cx="3859472" cy="1572989"/>
            </a:xfrm>
          </p:grpSpPr>
          <p:grpSp>
            <p:nvGrpSpPr>
              <p:cNvPr id="21540" name="Group 29"/>
              <p:cNvGrpSpPr>
                <a:grpSpLocks/>
              </p:cNvGrpSpPr>
              <p:nvPr/>
            </p:nvGrpSpPr>
            <p:grpSpPr bwMode="auto">
              <a:xfrm>
                <a:off x="5139524" y="4453247"/>
                <a:ext cx="1291438" cy="1572989"/>
                <a:chOff x="5282027" y="4334493"/>
                <a:chExt cx="1291438" cy="1572989"/>
              </a:xfrm>
            </p:grpSpPr>
            <p:pic>
              <p:nvPicPr>
                <p:cNvPr id="21542" name="Picture 7" descr="reporting-small-vector.png"/>
                <p:cNvPicPr>
                  <a:picLocks noChangeAspect="1"/>
                </p:cNvPicPr>
                <p:nvPr/>
              </p:nvPicPr>
              <p:blipFill>
                <a:blip r:embed="rId4"/>
                <a:srcRect/>
                <a:stretch>
                  <a:fillRect/>
                </a:stretch>
              </p:blipFill>
              <p:spPr bwMode="auto">
                <a:xfrm>
                  <a:off x="5282027" y="4334493"/>
                  <a:ext cx="1186535" cy="1384962"/>
                </a:xfrm>
                <a:prstGeom prst="rect">
                  <a:avLst/>
                </a:prstGeom>
                <a:noFill/>
                <a:ln w="9525">
                  <a:noFill/>
                  <a:miter lim="800000"/>
                  <a:headEnd/>
                  <a:tailEnd/>
                </a:ln>
              </p:spPr>
            </p:pic>
            <p:pic>
              <p:nvPicPr>
                <p:cNvPr id="21543" name="Picture 8" descr="reporting-small-vector.png"/>
                <p:cNvPicPr>
                  <a:picLocks noChangeAspect="1"/>
                </p:cNvPicPr>
                <p:nvPr/>
              </p:nvPicPr>
              <p:blipFill>
                <a:blip r:embed="rId4"/>
                <a:srcRect/>
                <a:stretch>
                  <a:fillRect/>
                </a:stretch>
              </p:blipFill>
              <p:spPr bwMode="auto">
                <a:xfrm>
                  <a:off x="5386930" y="4522520"/>
                  <a:ext cx="1186535" cy="1384962"/>
                </a:xfrm>
                <a:prstGeom prst="rect">
                  <a:avLst/>
                </a:prstGeom>
                <a:noFill/>
                <a:ln w="9525">
                  <a:noFill/>
                  <a:miter lim="800000"/>
                  <a:headEnd/>
                  <a:tailEnd/>
                </a:ln>
              </p:spPr>
            </p:pic>
          </p:grpSp>
          <p:sp>
            <p:nvSpPr>
              <p:cNvPr id="21541" name="TextBox 6"/>
              <p:cNvSpPr txBox="1">
                <a:spLocks noChangeArrowheads="1"/>
              </p:cNvSpPr>
              <p:nvPr/>
            </p:nvSpPr>
            <p:spPr bwMode="auto">
              <a:xfrm>
                <a:off x="6270172" y="4750131"/>
                <a:ext cx="2728824" cy="1015663"/>
              </a:xfrm>
              <a:prstGeom prst="rect">
                <a:avLst/>
              </a:prstGeom>
              <a:noFill/>
              <a:ln w="9525">
                <a:noFill/>
                <a:miter lim="800000"/>
                <a:headEnd/>
                <a:tailEnd/>
              </a:ln>
            </p:spPr>
            <p:txBody>
              <a:bodyPr wrap="none">
                <a:spAutoFit/>
              </a:bodyPr>
              <a:lstStyle/>
              <a:p>
                <a:r>
                  <a:rPr lang="en-US" sz="2000">
                    <a:cs typeface="Arial" charset="0"/>
                  </a:rPr>
                  <a:t>Report Generation</a:t>
                </a:r>
              </a:p>
              <a:p>
                <a:r>
                  <a:rPr lang="en-US" sz="2000">
                    <a:cs typeface="Arial" charset="0"/>
                  </a:rPr>
                  <a:t>For Different Migration</a:t>
                </a:r>
              </a:p>
              <a:p>
                <a:r>
                  <a:rPr lang="en-US" sz="2000">
                    <a:cs typeface="Arial" charset="0"/>
                  </a:rPr>
                  <a:t>Scenarios</a:t>
                </a:r>
              </a:p>
            </p:txBody>
          </p:sp>
        </p:grpSp>
      </p:grpSp>
      <p:grpSp>
        <p:nvGrpSpPr>
          <p:cNvPr id="10" name="Group 24"/>
          <p:cNvGrpSpPr>
            <a:grpSpLocks/>
          </p:cNvGrpSpPr>
          <p:nvPr/>
        </p:nvGrpSpPr>
        <p:grpSpPr bwMode="auto">
          <a:xfrm>
            <a:off x="2271713" y="3113088"/>
            <a:ext cx="1397000" cy="1220787"/>
            <a:chOff x="4350362" y="3754581"/>
            <a:chExt cx="1397256" cy="1221180"/>
          </a:xfrm>
        </p:grpSpPr>
        <p:pic>
          <p:nvPicPr>
            <p:cNvPr id="21536" name="Picture 8" descr="\\eventsql\dvd27\Clip_Installer\DVD_ART\Artwork_Imagery\HARDWARE_IMAGERY\Illustration - Misc Hardware\Windows Vista Illustration Icons\Mobility.png"/>
            <p:cNvPicPr>
              <a:picLocks noChangeAspect="1" noChangeArrowheads="1"/>
            </p:cNvPicPr>
            <p:nvPr/>
          </p:nvPicPr>
          <p:blipFill>
            <a:blip r:embed="rId5"/>
            <a:srcRect/>
            <a:stretch>
              <a:fillRect/>
            </a:stretch>
          </p:blipFill>
          <p:spPr bwMode="auto">
            <a:xfrm>
              <a:off x="4350362" y="3754581"/>
              <a:ext cx="1397256" cy="1221180"/>
            </a:xfrm>
            <a:prstGeom prst="rect">
              <a:avLst/>
            </a:prstGeom>
            <a:noFill/>
            <a:ln w="9525">
              <a:noFill/>
              <a:miter lim="800000"/>
              <a:headEnd/>
              <a:tailEnd/>
            </a:ln>
          </p:spPr>
        </p:pic>
        <p:sp>
          <p:nvSpPr>
            <p:cNvPr id="21537" name="TextBox 11"/>
            <p:cNvSpPr txBox="1">
              <a:spLocks noChangeArrowheads="1"/>
            </p:cNvSpPr>
            <p:nvPr/>
          </p:nvSpPr>
          <p:spPr bwMode="auto">
            <a:xfrm rot="480000">
              <a:off x="4952683" y="3946121"/>
              <a:ext cx="651140" cy="338554"/>
            </a:xfrm>
            <a:prstGeom prst="rect">
              <a:avLst/>
            </a:prstGeom>
            <a:noFill/>
            <a:ln w="9525">
              <a:noFill/>
              <a:miter lim="800000"/>
              <a:headEnd/>
              <a:tailEnd/>
            </a:ln>
          </p:spPr>
          <p:txBody>
            <a:bodyPr wrap="none">
              <a:spAutoFit/>
            </a:bodyPr>
            <a:lstStyle/>
            <a:p>
              <a:r>
                <a:rPr lang="en-US" sz="1600" b="1">
                  <a:solidFill>
                    <a:schemeClr val="tx2"/>
                  </a:solidFill>
                  <a:cs typeface="Arial" charset="0"/>
                </a:rPr>
                <a:t>MAP</a:t>
              </a:r>
            </a:p>
          </p:txBody>
        </p:sp>
      </p:grpSp>
      <p:grpSp>
        <p:nvGrpSpPr>
          <p:cNvPr id="21508" name="Group 12"/>
          <p:cNvGrpSpPr>
            <a:grpSpLocks/>
          </p:cNvGrpSpPr>
          <p:nvPr/>
        </p:nvGrpSpPr>
        <p:grpSpPr bwMode="auto">
          <a:xfrm>
            <a:off x="5178425" y="873125"/>
            <a:ext cx="3736975" cy="2327275"/>
            <a:chOff x="5177641" y="546265"/>
            <a:chExt cx="3737759" cy="2326882"/>
          </a:xfrm>
        </p:grpSpPr>
        <p:grpSp>
          <p:nvGrpSpPr>
            <p:cNvPr id="21520" name="Group 47"/>
            <p:cNvGrpSpPr>
              <a:grpSpLocks/>
            </p:cNvGrpSpPr>
            <p:nvPr/>
          </p:nvGrpSpPr>
          <p:grpSpPr bwMode="auto">
            <a:xfrm>
              <a:off x="5177641" y="546265"/>
              <a:ext cx="3728853" cy="1923803"/>
              <a:chOff x="5177641" y="546265"/>
              <a:chExt cx="3728853" cy="1923803"/>
            </a:xfrm>
          </p:grpSpPr>
          <p:sp>
            <p:nvSpPr>
              <p:cNvPr id="16" name="Oval 15"/>
              <p:cNvSpPr/>
              <p:nvPr/>
            </p:nvSpPr>
            <p:spPr bwMode="auto">
              <a:xfrm>
                <a:off x="5177641" y="581890"/>
                <a:ext cx="3728853" cy="1888178"/>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ctr"/>
              <a:lstStyle/>
              <a:p>
                <a:pPr>
                  <a:defRPr/>
                </a:pPr>
                <a:endParaRPr lang="en-US" b="1" dirty="0">
                  <a:solidFill>
                    <a:schemeClr val="tx1"/>
                  </a:solidFill>
                  <a:latin typeface="Arial" charset="0"/>
                </a:endParaRPr>
              </a:p>
            </p:txBody>
          </p:sp>
          <p:grpSp>
            <p:nvGrpSpPr>
              <p:cNvPr id="21525" name="Group 33"/>
              <p:cNvGrpSpPr>
                <a:grpSpLocks/>
              </p:cNvGrpSpPr>
              <p:nvPr/>
            </p:nvGrpSpPr>
            <p:grpSpPr bwMode="auto">
              <a:xfrm>
                <a:off x="5619043" y="546265"/>
                <a:ext cx="2931188" cy="1773073"/>
                <a:chOff x="5262783" y="665018"/>
                <a:chExt cx="2931188" cy="1773073"/>
              </a:xfrm>
            </p:grpSpPr>
            <p:pic>
              <p:nvPicPr>
                <p:cNvPr id="21526" name="Picture 7" descr="\\eventsql\dvd27\Clip_Installer\DVD_ART\Artwork_Imagery\HARDWARE_IMAGERY\Illustration - Misc Hardware\Windows Vista Illustration Icons\Network.png"/>
                <p:cNvPicPr>
                  <a:picLocks noChangeAspect="1" noChangeArrowheads="1"/>
                </p:cNvPicPr>
                <p:nvPr/>
              </p:nvPicPr>
              <p:blipFill>
                <a:blip r:embed="rId6"/>
                <a:srcRect/>
                <a:stretch>
                  <a:fillRect/>
                </a:stretch>
              </p:blipFill>
              <p:spPr bwMode="auto">
                <a:xfrm>
                  <a:off x="6605647" y="665018"/>
                  <a:ext cx="978724" cy="978724"/>
                </a:xfrm>
                <a:prstGeom prst="rect">
                  <a:avLst/>
                </a:prstGeom>
                <a:noFill/>
                <a:ln w="9525">
                  <a:noFill/>
                  <a:miter lim="800000"/>
                  <a:headEnd/>
                  <a:tailEnd/>
                </a:ln>
              </p:spPr>
            </p:pic>
            <p:pic>
              <p:nvPicPr>
                <p:cNvPr id="21527" name="Picture 7" descr="\\eventsql\dvd27\Clip_Installer\DVD_ART\Artwork_Imagery\HARDWARE_IMAGERY\Illustration - Misc Hardware\Windows Vista Illustration Icons\Network.png"/>
                <p:cNvPicPr>
                  <a:picLocks noChangeAspect="1" noChangeArrowheads="1"/>
                </p:cNvPicPr>
                <p:nvPr/>
              </p:nvPicPr>
              <p:blipFill>
                <a:blip r:embed="rId6"/>
                <a:srcRect/>
                <a:stretch>
                  <a:fillRect/>
                </a:stretch>
              </p:blipFill>
              <p:spPr bwMode="auto">
                <a:xfrm>
                  <a:off x="6758047" y="817418"/>
                  <a:ext cx="978724" cy="978724"/>
                </a:xfrm>
                <a:prstGeom prst="rect">
                  <a:avLst/>
                </a:prstGeom>
                <a:noFill/>
                <a:ln w="9525">
                  <a:noFill/>
                  <a:miter lim="800000"/>
                  <a:headEnd/>
                  <a:tailEnd/>
                </a:ln>
              </p:spPr>
            </p:pic>
            <p:pic>
              <p:nvPicPr>
                <p:cNvPr id="21528" name="Picture 8" descr="\\eventsql\dvd27\Clip_Installer\DVD_ART\Artwork_Imagery\HARDWARE_IMAGERY\Illustration - Misc Hardware\Windows Vista Illustration Icons\Mobility.png"/>
                <p:cNvPicPr>
                  <a:picLocks noChangeAspect="1" noChangeArrowheads="1"/>
                </p:cNvPicPr>
                <p:nvPr/>
              </p:nvPicPr>
              <p:blipFill>
                <a:blip r:embed="rId5"/>
                <a:srcRect/>
                <a:stretch>
                  <a:fillRect/>
                </a:stretch>
              </p:blipFill>
              <p:spPr bwMode="auto">
                <a:xfrm>
                  <a:off x="5262783" y="1045028"/>
                  <a:ext cx="896427" cy="783463"/>
                </a:xfrm>
                <a:prstGeom prst="rect">
                  <a:avLst/>
                </a:prstGeom>
                <a:noFill/>
                <a:ln w="9525">
                  <a:noFill/>
                  <a:miter lim="800000"/>
                  <a:headEnd/>
                  <a:tailEnd/>
                </a:ln>
              </p:spPr>
            </p:pic>
            <p:pic>
              <p:nvPicPr>
                <p:cNvPr id="21529" name="Picture 8" descr="\\eventsql\dvd27\Clip_Installer\DVD_ART\Artwork_Imagery\HARDWARE_IMAGERY\Illustration - Misc Hardware\Windows Vista Illustration Icons\Mobility.png"/>
                <p:cNvPicPr>
                  <a:picLocks noChangeAspect="1" noChangeArrowheads="1"/>
                </p:cNvPicPr>
                <p:nvPr/>
              </p:nvPicPr>
              <p:blipFill>
                <a:blip r:embed="rId5"/>
                <a:srcRect/>
                <a:stretch>
                  <a:fillRect/>
                </a:stretch>
              </p:blipFill>
              <p:spPr bwMode="auto">
                <a:xfrm>
                  <a:off x="5415183" y="1197428"/>
                  <a:ext cx="896427" cy="783463"/>
                </a:xfrm>
                <a:prstGeom prst="rect">
                  <a:avLst/>
                </a:prstGeom>
                <a:noFill/>
                <a:ln w="9525">
                  <a:noFill/>
                  <a:miter lim="800000"/>
                  <a:headEnd/>
                  <a:tailEnd/>
                </a:ln>
              </p:spPr>
            </p:pic>
            <p:pic>
              <p:nvPicPr>
                <p:cNvPr id="21530" name="Picture 8" descr="\\eventsql\dvd27\Clip_Installer\DVD_ART\Artwork_Imagery\HARDWARE_IMAGERY\Illustration - Misc Hardware\Windows Vista Illustration Icons\Mobility.png"/>
                <p:cNvPicPr>
                  <a:picLocks noChangeAspect="1" noChangeArrowheads="1"/>
                </p:cNvPicPr>
                <p:nvPr/>
              </p:nvPicPr>
              <p:blipFill>
                <a:blip r:embed="rId5"/>
                <a:srcRect/>
                <a:stretch>
                  <a:fillRect/>
                </a:stretch>
              </p:blipFill>
              <p:spPr bwMode="auto">
                <a:xfrm>
                  <a:off x="5567583" y="1349828"/>
                  <a:ext cx="896427" cy="783463"/>
                </a:xfrm>
                <a:prstGeom prst="rect">
                  <a:avLst/>
                </a:prstGeom>
                <a:noFill/>
                <a:ln w="9525">
                  <a:noFill/>
                  <a:miter lim="800000"/>
                  <a:headEnd/>
                  <a:tailEnd/>
                </a:ln>
              </p:spPr>
            </p:pic>
            <p:pic>
              <p:nvPicPr>
                <p:cNvPr id="21531" name="Picture 8" descr="\\eventsql\dvd27\Clip_Installer\DVD_ART\Artwork_Imagery\HARDWARE_IMAGERY\Illustration - Misc Hardware\Windows Vista Illustration Icons\Mobility.png"/>
                <p:cNvPicPr>
                  <a:picLocks noChangeAspect="1" noChangeArrowheads="1"/>
                </p:cNvPicPr>
                <p:nvPr/>
              </p:nvPicPr>
              <p:blipFill>
                <a:blip r:embed="rId5"/>
                <a:srcRect/>
                <a:stretch>
                  <a:fillRect/>
                </a:stretch>
              </p:blipFill>
              <p:spPr bwMode="auto">
                <a:xfrm>
                  <a:off x="5719983" y="1502228"/>
                  <a:ext cx="896427" cy="783463"/>
                </a:xfrm>
                <a:prstGeom prst="rect">
                  <a:avLst/>
                </a:prstGeom>
                <a:noFill/>
                <a:ln w="9525">
                  <a:noFill/>
                  <a:miter lim="800000"/>
                  <a:headEnd/>
                  <a:tailEnd/>
                </a:ln>
              </p:spPr>
            </p:pic>
            <p:pic>
              <p:nvPicPr>
                <p:cNvPr id="21532" name="Picture 7" descr="\\eventsql\dvd27\Clip_Installer\DVD_ART\Artwork_Imagery\HARDWARE_IMAGERY\Illustration - Misc Hardware\Windows Vista Illustration Icons\Network.png"/>
                <p:cNvPicPr>
                  <a:picLocks noChangeAspect="1" noChangeArrowheads="1"/>
                </p:cNvPicPr>
                <p:nvPr/>
              </p:nvPicPr>
              <p:blipFill>
                <a:blip r:embed="rId6"/>
                <a:srcRect/>
                <a:stretch>
                  <a:fillRect/>
                </a:stretch>
              </p:blipFill>
              <p:spPr bwMode="auto">
                <a:xfrm>
                  <a:off x="6910447" y="969818"/>
                  <a:ext cx="978724" cy="978724"/>
                </a:xfrm>
                <a:prstGeom prst="rect">
                  <a:avLst/>
                </a:prstGeom>
                <a:noFill/>
                <a:ln w="9525">
                  <a:noFill/>
                  <a:miter lim="800000"/>
                  <a:headEnd/>
                  <a:tailEnd/>
                </a:ln>
              </p:spPr>
            </p:pic>
            <p:pic>
              <p:nvPicPr>
                <p:cNvPr id="21533" name="Picture 7" descr="\\eventsql\dvd27\Clip_Installer\DVD_ART\Artwork_Imagery\HARDWARE_IMAGERY\Illustration - Misc Hardware\Windows Vista Illustration Icons\Network.png"/>
                <p:cNvPicPr>
                  <a:picLocks noChangeAspect="1" noChangeArrowheads="1"/>
                </p:cNvPicPr>
                <p:nvPr/>
              </p:nvPicPr>
              <p:blipFill>
                <a:blip r:embed="rId6"/>
                <a:srcRect/>
                <a:stretch>
                  <a:fillRect/>
                </a:stretch>
              </p:blipFill>
              <p:spPr bwMode="auto">
                <a:xfrm>
                  <a:off x="7062847" y="1122218"/>
                  <a:ext cx="978724" cy="978724"/>
                </a:xfrm>
                <a:prstGeom prst="rect">
                  <a:avLst/>
                </a:prstGeom>
                <a:noFill/>
                <a:ln w="9525">
                  <a:noFill/>
                  <a:miter lim="800000"/>
                  <a:headEnd/>
                  <a:tailEnd/>
                </a:ln>
              </p:spPr>
            </p:pic>
            <p:pic>
              <p:nvPicPr>
                <p:cNvPr id="21534" name="Picture 7" descr="\\eventsql\dvd27\Clip_Installer\DVD_ART\Artwork_Imagery\HARDWARE_IMAGERY\Illustration - Misc Hardware\Windows Vista Illustration Icons\Network.png"/>
                <p:cNvPicPr>
                  <a:picLocks noChangeAspect="1" noChangeArrowheads="1"/>
                </p:cNvPicPr>
                <p:nvPr/>
              </p:nvPicPr>
              <p:blipFill>
                <a:blip r:embed="rId6"/>
                <a:srcRect/>
                <a:stretch>
                  <a:fillRect/>
                </a:stretch>
              </p:blipFill>
              <p:spPr bwMode="auto">
                <a:xfrm>
                  <a:off x="7215247" y="1274618"/>
                  <a:ext cx="978724" cy="978724"/>
                </a:xfrm>
                <a:prstGeom prst="rect">
                  <a:avLst/>
                </a:prstGeom>
                <a:noFill/>
                <a:ln w="9525">
                  <a:noFill/>
                  <a:miter lim="800000"/>
                  <a:headEnd/>
                  <a:tailEnd/>
                </a:ln>
              </p:spPr>
            </p:pic>
            <p:pic>
              <p:nvPicPr>
                <p:cNvPr id="21535" name="Picture 8" descr="\\eventsql\dvd27\Clip_Installer\DVD_ART\Artwork_Imagery\HARDWARE_IMAGERY\Illustration - Misc Hardware\Windows Vista Illustration Icons\Mobility.png"/>
                <p:cNvPicPr>
                  <a:picLocks noChangeAspect="1" noChangeArrowheads="1"/>
                </p:cNvPicPr>
                <p:nvPr/>
              </p:nvPicPr>
              <p:blipFill>
                <a:blip r:embed="rId5"/>
                <a:srcRect/>
                <a:stretch>
                  <a:fillRect/>
                </a:stretch>
              </p:blipFill>
              <p:spPr bwMode="auto">
                <a:xfrm>
                  <a:off x="5872383" y="1654628"/>
                  <a:ext cx="896427" cy="783463"/>
                </a:xfrm>
                <a:prstGeom prst="rect">
                  <a:avLst/>
                </a:prstGeom>
                <a:noFill/>
                <a:ln w="9525">
                  <a:noFill/>
                  <a:miter lim="800000"/>
                  <a:headEnd/>
                  <a:tailEnd/>
                </a:ln>
              </p:spPr>
            </p:pic>
          </p:grpSp>
        </p:grpSp>
        <p:sp>
          <p:nvSpPr>
            <p:cNvPr id="15" name="TextBox 14"/>
            <p:cNvSpPr txBox="1"/>
            <p:nvPr/>
          </p:nvSpPr>
          <p:spPr>
            <a:xfrm>
              <a:off x="5982673" y="2473165"/>
              <a:ext cx="2932727" cy="399982"/>
            </a:xfrm>
            <a:prstGeom prst="rect">
              <a:avLst/>
            </a:prstGeom>
            <a:noFill/>
          </p:spPr>
          <p:txBody>
            <a:bodyPr>
              <a:spAutoFit/>
            </a:bodyPr>
            <a:lstStyle/>
            <a:p>
              <a:pPr fontAlgn="auto">
                <a:spcBef>
                  <a:spcPts val="0"/>
                </a:spcBef>
                <a:spcAft>
                  <a:spcPts val="0"/>
                </a:spcAft>
                <a:defRPr/>
              </a:pPr>
              <a:r>
                <a:rPr lang="en-US" sz="2000" i="1" dirty="0">
                  <a:solidFill>
                    <a:schemeClr val="tx2">
                      <a:lumMod val="60000"/>
                      <a:lumOff val="40000"/>
                    </a:schemeClr>
                  </a:solidFill>
                  <a:latin typeface="Arial" pitchFamily="34" charset="0"/>
                  <a:cs typeface="Arial" pitchFamily="34" charset="0"/>
                </a:rPr>
                <a:t>Customer Network</a:t>
              </a:r>
              <a:endParaRPr lang="en-US" sz="2000" i="1" dirty="0">
                <a:solidFill>
                  <a:schemeClr val="tx2">
                    <a:lumMod val="60000"/>
                    <a:lumOff val="40000"/>
                  </a:schemeClr>
                </a:solidFill>
                <a:latin typeface="Arial" pitchFamily="34" charset="0"/>
                <a:cs typeface="Arial" pitchFamily="34" charset="0"/>
              </a:endParaRPr>
            </a:p>
          </p:txBody>
        </p:sp>
      </p:grpSp>
      <p:grpSp>
        <p:nvGrpSpPr>
          <p:cNvPr id="28" name="Group 27"/>
          <p:cNvGrpSpPr>
            <a:grpSpLocks/>
          </p:cNvGrpSpPr>
          <p:nvPr/>
        </p:nvGrpSpPr>
        <p:grpSpPr bwMode="auto">
          <a:xfrm>
            <a:off x="3394075" y="2644775"/>
            <a:ext cx="5732463" cy="1317625"/>
            <a:chOff x="3394637" y="2644072"/>
            <a:chExt cx="5731544" cy="1318328"/>
          </a:xfrm>
        </p:grpSpPr>
        <p:sp>
          <p:nvSpPr>
            <p:cNvPr id="29" name="Left-Right Arrow 28"/>
            <p:cNvSpPr/>
            <p:nvPr/>
          </p:nvSpPr>
          <p:spPr bwMode="auto">
            <a:xfrm rot="19320000">
              <a:off x="3394637" y="2644072"/>
              <a:ext cx="2650700" cy="306551"/>
            </a:xfrm>
            <a:prstGeom prst="lef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defRPr/>
              </a:pPr>
              <a:endParaRPr lang="en-US" b="1" dirty="0">
                <a:solidFill>
                  <a:schemeClr val="tx1"/>
                </a:solidFill>
                <a:latin typeface="Arial" charset="0"/>
              </a:endParaRPr>
            </a:p>
          </p:txBody>
        </p:sp>
        <p:sp>
          <p:nvSpPr>
            <p:cNvPr id="21519" name="TextBox 29"/>
            <p:cNvSpPr txBox="1">
              <a:spLocks noChangeArrowheads="1"/>
            </p:cNvSpPr>
            <p:nvPr/>
          </p:nvSpPr>
          <p:spPr bwMode="auto">
            <a:xfrm>
              <a:off x="4251064" y="3254514"/>
              <a:ext cx="4875117" cy="707886"/>
            </a:xfrm>
            <a:prstGeom prst="rect">
              <a:avLst/>
            </a:prstGeom>
            <a:noFill/>
            <a:ln w="9525">
              <a:noFill/>
              <a:miter lim="800000"/>
              <a:headEnd/>
              <a:tailEnd/>
            </a:ln>
          </p:spPr>
          <p:txBody>
            <a:bodyPr wrap="none">
              <a:spAutoFit/>
            </a:bodyPr>
            <a:lstStyle/>
            <a:p>
              <a:r>
                <a:rPr lang="en-US" sz="2000">
                  <a:cs typeface="Arial" charset="0"/>
                </a:rPr>
                <a:t>Assess your customer’s environment and</a:t>
              </a:r>
            </a:p>
            <a:p>
              <a:r>
                <a:rPr lang="en-US" sz="2000">
                  <a:cs typeface="Arial" charset="0"/>
                </a:rPr>
                <a:t>recommend the right technologies</a:t>
              </a:r>
            </a:p>
          </p:txBody>
        </p:sp>
      </p:grpSp>
      <p:grpSp>
        <p:nvGrpSpPr>
          <p:cNvPr id="31" name="Group 30"/>
          <p:cNvGrpSpPr>
            <a:grpSpLocks/>
          </p:cNvGrpSpPr>
          <p:nvPr/>
        </p:nvGrpSpPr>
        <p:grpSpPr bwMode="auto">
          <a:xfrm>
            <a:off x="481013" y="1711325"/>
            <a:ext cx="2805112" cy="3424238"/>
            <a:chOff x="480620" y="1710813"/>
            <a:chExt cx="2805813" cy="3424591"/>
          </a:xfrm>
        </p:grpSpPr>
        <p:grpSp>
          <p:nvGrpSpPr>
            <p:cNvPr id="21514" name="Group 35"/>
            <p:cNvGrpSpPr>
              <a:grpSpLocks/>
            </p:cNvGrpSpPr>
            <p:nvPr/>
          </p:nvGrpSpPr>
          <p:grpSpPr bwMode="auto">
            <a:xfrm>
              <a:off x="480620" y="2909452"/>
              <a:ext cx="2303836" cy="2225952"/>
              <a:chOff x="480620" y="2909452"/>
              <a:chExt cx="2303836" cy="2225952"/>
            </a:xfrm>
          </p:grpSpPr>
          <p:pic>
            <p:nvPicPr>
              <p:cNvPr id="21516" name="Picture 4" descr="\\eventsql\dvd27\Clip_Installer\DVD_ART\Artwork_Imagery\HARDWARE_IMAGERY\Illustration - Misc Hardware\Windows Vista Illustration Icons\Generic User.png"/>
              <p:cNvPicPr>
                <a:picLocks noChangeAspect="1" noChangeArrowheads="1"/>
              </p:cNvPicPr>
              <p:nvPr/>
            </p:nvPicPr>
            <p:blipFill>
              <a:blip r:embed="rId7"/>
              <a:srcRect/>
              <a:stretch>
                <a:fillRect/>
              </a:stretch>
            </p:blipFill>
            <p:spPr bwMode="auto">
              <a:xfrm flipH="1">
                <a:off x="707688" y="2909452"/>
                <a:ext cx="1192613" cy="1451388"/>
              </a:xfrm>
              <a:prstGeom prst="rect">
                <a:avLst/>
              </a:prstGeom>
              <a:noFill/>
              <a:ln w="9525">
                <a:noFill/>
                <a:miter lim="800000"/>
                <a:headEnd/>
                <a:tailEnd/>
              </a:ln>
            </p:spPr>
          </p:pic>
          <p:sp>
            <p:nvSpPr>
              <p:cNvPr id="21517" name="TextBox 13"/>
              <p:cNvSpPr txBox="1">
                <a:spLocks noChangeArrowheads="1"/>
              </p:cNvSpPr>
              <p:nvPr/>
            </p:nvSpPr>
            <p:spPr bwMode="auto">
              <a:xfrm>
                <a:off x="480620" y="4427518"/>
                <a:ext cx="2303836" cy="707886"/>
              </a:xfrm>
              <a:prstGeom prst="rect">
                <a:avLst/>
              </a:prstGeom>
              <a:noFill/>
              <a:ln w="9525">
                <a:noFill/>
                <a:miter lim="800000"/>
                <a:headEnd/>
                <a:tailEnd/>
              </a:ln>
            </p:spPr>
            <p:txBody>
              <a:bodyPr wrap="none">
                <a:spAutoFit/>
              </a:bodyPr>
              <a:lstStyle/>
              <a:p>
                <a:r>
                  <a:rPr lang="en-US" sz="2000">
                    <a:cs typeface="Arial" charset="0"/>
                  </a:rPr>
                  <a:t>MAP Tool User</a:t>
                </a:r>
              </a:p>
              <a:p>
                <a:r>
                  <a:rPr lang="en-US" sz="2000">
                    <a:cs typeface="Arial" charset="0"/>
                  </a:rPr>
                  <a:t>(Microsoft Partner)</a:t>
                </a:r>
              </a:p>
            </p:txBody>
          </p:sp>
        </p:grpSp>
        <p:sp>
          <p:nvSpPr>
            <p:cNvPr id="33" name="Cloud Callout 34"/>
            <p:cNvSpPr/>
            <p:nvPr/>
          </p:nvSpPr>
          <p:spPr bwMode="auto">
            <a:xfrm>
              <a:off x="698161" y="1710813"/>
              <a:ext cx="2588272" cy="944660"/>
            </a:xfrm>
            <a:prstGeom prst="cloudCallout">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r>
                <a:rPr lang="en-US" sz="1100" b="1" dirty="0">
                  <a:solidFill>
                    <a:schemeClr val="accent4">
                      <a:lumMod val="75000"/>
                    </a:schemeClr>
                  </a:solidFill>
                  <a:latin typeface="+mn-lt"/>
                </a:rPr>
                <a:t>Server Consolidation?</a:t>
              </a:r>
            </a:p>
            <a:p>
              <a:pPr eaLnBrk="0" hangingPunct="0">
                <a:defRPr/>
              </a:pPr>
              <a:r>
                <a:rPr lang="en-US" sz="1100" b="1" dirty="0">
                  <a:solidFill>
                    <a:schemeClr val="accent4">
                      <a:lumMod val="75000"/>
                    </a:schemeClr>
                  </a:solidFill>
                  <a:latin typeface="+mn-lt"/>
                </a:rPr>
                <a:t>Virtualization?</a:t>
              </a:r>
            </a:p>
            <a:p>
              <a:pPr eaLnBrk="0" hangingPunct="0">
                <a:defRPr/>
              </a:pPr>
              <a:r>
                <a:rPr lang="en-US" sz="1100" b="1" dirty="0">
                  <a:solidFill>
                    <a:schemeClr val="accent4">
                      <a:lumMod val="75000"/>
                    </a:schemeClr>
                  </a:solidFill>
                  <a:latin typeface="+mn-lt"/>
                </a:rPr>
                <a:t>Windows migration?</a:t>
              </a:r>
            </a:p>
          </p:txBody>
        </p:sp>
      </p:grpSp>
      <p:grpSp>
        <p:nvGrpSpPr>
          <p:cNvPr id="21511" name="Group 35"/>
          <p:cNvGrpSpPr>
            <a:grpSpLocks/>
          </p:cNvGrpSpPr>
          <p:nvPr/>
        </p:nvGrpSpPr>
        <p:grpSpPr bwMode="auto">
          <a:xfrm>
            <a:off x="4429125" y="0"/>
            <a:ext cx="4714875" cy="357188"/>
            <a:chOff x="1643042" y="3786166"/>
            <a:chExt cx="4714940" cy="357214"/>
          </a:xfrm>
        </p:grpSpPr>
        <p:graphicFrame>
          <p:nvGraphicFramePr>
            <p:cNvPr id="37" name="Diagram 36"/>
            <p:cNvGraphicFramePr/>
            <p:nvPr/>
          </p:nvGraphicFramePr>
          <p:xfrm>
            <a:off x="1643074" y="3786166"/>
            <a:ext cx="4714908" cy="3571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8" name="Diagram 37"/>
            <p:cNvGraphicFramePr/>
            <p:nvPr/>
          </p:nvGraphicFramePr>
          <p:xfrm>
            <a:off x="1643042" y="3786190"/>
            <a:ext cx="4714908" cy="35719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428604"/>
            <a:ext cx="8413750" cy="585788"/>
          </a:xfrm>
        </p:spPr>
        <p:txBody>
          <a:bodyPr/>
          <a:lstStyle/>
          <a:p>
            <a:pPr>
              <a:defRPr/>
            </a:pPr>
            <a:r>
              <a:rPr lang="nl-NL" dirty="0" smtClean="0"/>
              <a:t>Voorbeeld MAP rapportage</a:t>
            </a:r>
            <a:endParaRPr lang="nl-NL" dirty="0"/>
          </a:p>
        </p:txBody>
      </p:sp>
      <p:pic>
        <p:nvPicPr>
          <p:cNvPr id="3" name="Picture 2"/>
          <p:cNvPicPr>
            <a:picLocks noChangeAspect="1" noChangeArrowheads="1"/>
          </p:cNvPicPr>
          <p:nvPr/>
        </p:nvPicPr>
        <p:blipFill>
          <a:blip r:embed="rId3"/>
          <a:srcRect/>
          <a:stretch>
            <a:fillRect/>
          </a:stretch>
        </p:blipFill>
        <p:spPr bwMode="auto">
          <a:xfrm>
            <a:off x="4454525" y="3379788"/>
            <a:ext cx="4349750" cy="2787650"/>
          </a:xfrm>
          <a:prstGeom prst="rect">
            <a:avLst/>
          </a:prstGeom>
          <a:ln>
            <a:headEnd/>
            <a:tailEnd/>
          </a:ln>
        </p:spPr>
        <p:style>
          <a:lnRef idx="1">
            <a:schemeClr val="dk1"/>
          </a:lnRef>
          <a:fillRef idx="2">
            <a:schemeClr val="dk1"/>
          </a:fillRef>
          <a:effectRef idx="1">
            <a:schemeClr val="dk1"/>
          </a:effectRef>
          <a:fontRef idx="minor">
            <a:schemeClr val="dk1"/>
          </a:fontRef>
        </p:style>
      </p:pic>
      <p:pic>
        <p:nvPicPr>
          <p:cNvPr id="4" name="Picture 1"/>
          <p:cNvPicPr>
            <a:picLocks noChangeAspect="1" noChangeArrowheads="1"/>
          </p:cNvPicPr>
          <p:nvPr/>
        </p:nvPicPr>
        <p:blipFill>
          <a:blip r:embed="rId4"/>
          <a:srcRect/>
          <a:stretch>
            <a:fillRect/>
          </a:stretch>
        </p:blipFill>
        <p:spPr bwMode="auto">
          <a:xfrm>
            <a:off x="417513" y="1411288"/>
            <a:ext cx="6608762" cy="4192587"/>
          </a:xfrm>
          <a:prstGeom prst="rect">
            <a:avLst/>
          </a:prstGeom>
          <a:ln>
            <a:headEnd/>
            <a:tailEnd/>
          </a:ln>
        </p:spPr>
        <p:style>
          <a:lnRef idx="1">
            <a:schemeClr val="dk1"/>
          </a:lnRef>
          <a:fillRef idx="2">
            <a:schemeClr val="dk1"/>
          </a:fillRef>
          <a:effectRef idx="1">
            <a:schemeClr val="dk1"/>
          </a:effectRef>
          <a:fontRef idx="minor">
            <a:schemeClr val="dk1"/>
          </a:fontRef>
        </p:style>
      </p:pic>
      <p:grpSp>
        <p:nvGrpSpPr>
          <p:cNvPr id="23556" name="Group 4"/>
          <p:cNvGrpSpPr>
            <a:grpSpLocks/>
          </p:cNvGrpSpPr>
          <p:nvPr/>
        </p:nvGrpSpPr>
        <p:grpSpPr bwMode="auto">
          <a:xfrm>
            <a:off x="4429125" y="0"/>
            <a:ext cx="4714875" cy="357188"/>
            <a:chOff x="1643042" y="3786166"/>
            <a:chExt cx="4714940" cy="357214"/>
          </a:xfrm>
        </p:grpSpPr>
        <p:graphicFrame>
          <p:nvGraphicFramePr>
            <p:cNvPr id="6" name="Diagram 5"/>
            <p:cNvGraphicFramePr/>
            <p:nvPr/>
          </p:nvGraphicFramePr>
          <p:xfrm>
            <a:off x="1643074" y="3786166"/>
            <a:ext cx="4714908" cy="3571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7" name="Diagram 6"/>
            <p:cNvGraphicFramePr/>
            <p:nvPr/>
          </p:nvGraphicFramePr>
          <p:xfrm>
            <a:off x="1643042" y="3786190"/>
            <a:ext cx="4714908" cy="35719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175" y="1524000"/>
            <a:ext cx="7391400" cy="4265613"/>
          </a:xfrm>
        </p:spPr>
        <p:txBody>
          <a:bodyPr/>
          <a:lstStyle/>
          <a:p>
            <a:pPr lvl="1">
              <a:defRPr/>
            </a:pPr>
            <a:r>
              <a:rPr lang="en-US" sz="2000" dirty="0" smtClean="0"/>
              <a:t>Single environment to help detect, diagnose, and mitigate compatibility issues found in Windows Vista</a:t>
            </a:r>
          </a:p>
          <a:p>
            <a:pPr lvl="1">
              <a:defRPr/>
            </a:pPr>
            <a:r>
              <a:rPr lang="en-US" sz="2000" dirty="0" smtClean="0"/>
              <a:t>Microsoft Compatibility Exchange to facilitate exchange of compatibility data between ISV/IHV, Microsoft, and customers</a:t>
            </a:r>
          </a:p>
          <a:p>
            <a:pPr lvl="1">
              <a:defRPr/>
            </a:pPr>
            <a:r>
              <a:rPr lang="en-US" sz="2000" dirty="0" smtClean="0"/>
              <a:t>Available Compatibility Evaluators include: </a:t>
            </a:r>
          </a:p>
          <a:p>
            <a:pPr lvl="2">
              <a:defRPr/>
            </a:pPr>
            <a:r>
              <a:rPr lang="en-US" sz="1800" dirty="0" smtClean="0"/>
              <a:t>Inventory collector, </a:t>
            </a:r>
          </a:p>
          <a:p>
            <a:pPr lvl="2">
              <a:defRPr/>
            </a:pPr>
            <a:r>
              <a:rPr lang="en-US" sz="1800" dirty="0" smtClean="0"/>
              <a:t>User Account Control, </a:t>
            </a:r>
          </a:p>
          <a:p>
            <a:pPr lvl="2">
              <a:defRPr/>
            </a:pPr>
            <a:r>
              <a:rPr lang="en-US" sz="1800" dirty="0" smtClean="0"/>
              <a:t>Windows Vista specific </a:t>
            </a:r>
          </a:p>
          <a:p>
            <a:pPr lvl="3">
              <a:defRPr/>
            </a:pPr>
            <a:r>
              <a:rPr lang="en-US" sz="1800" dirty="0" smtClean="0"/>
              <a:t>Deprecations</a:t>
            </a:r>
          </a:p>
          <a:p>
            <a:pPr lvl="3">
              <a:defRPr/>
            </a:pPr>
            <a:r>
              <a:rPr lang="en-US" sz="1800" dirty="0" smtClean="0"/>
              <a:t>GINA </a:t>
            </a:r>
          </a:p>
          <a:p>
            <a:pPr lvl="3">
              <a:defRPr/>
            </a:pPr>
            <a:r>
              <a:rPr lang="en-US" sz="1800" dirty="0" smtClean="0"/>
              <a:t>Session 0 </a:t>
            </a:r>
          </a:p>
          <a:p>
            <a:pPr lvl="3">
              <a:defRPr/>
            </a:pPr>
            <a:r>
              <a:rPr lang="en-US" sz="1800" dirty="0" smtClean="0"/>
              <a:t>Internet Explorer</a:t>
            </a:r>
          </a:p>
        </p:txBody>
      </p:sp>
      <p:pic>
        <p:nvPicPr>
          <p:cNvPr id="1026" name="Picture 2" descr="\\ae-share\public\ACT\RC_ScreenShots\Applications.PNG"/>
          <p:cNvPicPr>
            <a:picLocks noChangeAspect="1" noChangeArrowheads="1"/>
          </p:cNvPicPr>
          <p:nvPr/>
        </p:nvPicPr>
        <p:blipFill>
          <a:blip r:embed="rId3"/>
          <a:srcRect/>
          <a:stretch>
            <a:fillRect/>
          </a:stretch>
        </p:blipFill>
        <p:spPr bwMode="auto">
          <a:xfrm>
            <a:off x="4190387" y="3395870"/>
            <a:ext cx="4807042" cy="3200399"/>
          </a:xfrm>
          <a:prstGeom prst="rect">
            <a:avLst/>
          </a:prstGeom>
          <a:ln>
            <a:noFill/>
          </a:ln>
          <a:effectLst>
            <a:outerShdw blurRad="292100" dist="139700" dir="2700000" algn="tl" rotWithShape="0">
              <a:srgbClr val="333333">
                <a:alpha val="65000"/>
              </a:srgbClr>
            </a:outerShdw>
          </a:effectLst>
          <a:scene3d>
            <a:camera prst="perspectiveLeft"/>
            <a:lightRig rig="threePt" dir="t"/>
          </a:scene3d>
        </p:spPr>
      </p:pic>
      <p:sp>
        <p:nvSpPr>
          <p:cNvPr id="2" name="Title 1"/>
          <p:cNvSpPr>
            <a:spLocks noGrp="1"/>
          </p:cNvSpPr>
          <p:nvPr>
            <p:ph type="title"/>
          </p:nvPr>
        </p:nvSpPr>
        <p:spPr>
          <a:xfrm>
            <a:off x="357189" y="353777"/>
            <a:ext cx="8858281" cy="646331"/>
          </a:xfrm>
        </p:spPr>
        <p:txBody>
          <a:bodyPr/>
          <a:lstStyle/>
          <a:p>
            <a:pPr>
              <a:spcBef>
                <a:spcPct val="30000"/>
              </a:spcBef>
              <a:defRPr/>
            </a:pPr>
            <a:r>
              <a:rPr lang="en-US" sz="4000" dirty="0" smtClean="0"/>
              <a:t>Application Compatibility Toolkit</a:t>
            </a:r>
            <a:endParaRPr lang="en-US" sz="4000" dirty="0"/>
          </a:p>
        </p:txBody>
      </p:sp>
      <p:pic>
        <p:nvPicPr>
          <p:cNvPr id="5" name="Picture 2" descr="\\ae-share\public\ACT\RC_ScreenShots\Applications.PNG"/>
          <p:cNvPicPr>
            <a:picLocks noChangeAspect="1" noChangeArrowheads="1"/>
          </p:cNvPicPr>
          <p:nvPr/>
        </p:nvPicPr>
        <p:blipFill>
          <a:blip r:embed="rId3"/>
          <a:srcRect/>
          <a:stretch>
            <a:fillRect/>
          </a:stretch>
        </p:blipFill>
        <p:spPr bwMode="auto">
          <a:xfrm>
            <a:off x="214313" y="469900"/>
            <a:ext cx="8929687" cy="59451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p:cNvSpPr>
            <a:spLocks noGrp="1" noChangeArrowheads="1"/>
          </p:cNvSpPr>
          <p:nvPr>
            <p:ph type="title"/>
          </p:nvPr>
        </p:nvSpPr>
        <p:spPr>
          <a:xfrm>
            <a:off x="365125" y="428604"/>
            <a:ext cx="8413750" cy="585788"/>
          </a:xfrm>
        </p:spPr>
        <p:txBody>
          <a:bodyPr/>
          <a:lstStyle/>
          <a:p>
            <a:pPr>
              <a:defRPr/>
            </a:pPr>
            <a:r>
              <a:rPr lang="en-US"/>
              <a:t>Windows Vista Business Value Discussion Tool</a:t>
            </a:r>
          </a:p>
        </p:txBody>
      </p:sp>
      <p:sp>
        <p:nvSpPr>
          <p:cNvPr id="15367" name="Rectangle 7"/>
          <p:cNvSpPr>
            <a:spLocks noGrp="1" noChangeArrowheads="1"/>
          </p:cNvSpPr>
          <p:nvPr>
            <p:ph type="body" idx="1"/>
          </p:nvPr>
        </p:nvSpPr>
        <p:spPr>
          <a:xfrm>
            <a:off x="381000" y="1595438"/>
            <a:ext cx="8410575" cy="3235325"/>
          </a:xfrm>
        </p:spPr>
        <p:txBody>
          <a:bodyPr/>
          <a:lstStyle/>
          <a:p>
            <a:pPr>
              <a:defRPr/>
            </a:pPr>
            <a:r>
              <a:rPr lang="en-US"/>
              <a:t>Tool for Microsoft field sales and partners</a:t>
            </a:r>
          </a:p>
          <a:p>
            <a:pPr lvl="1">
              <a:defRPr/>
            </a:pPr>
            <a:r>
              <a:rPr lang="en-US"/>
              <a:t>Estimate deployment cost and benefits </a:t>
            </a:r>
            <a:br>
              <a:rPr lang="en-US"/>
            </a:br>
            <a:r>
              <a:rPr lang="en-US"/>
              <a:t>(IT and business) of Windows Vista</a:t>
            </a:r>
          </a:p>
          <a:p>
            <a:pPr lvl="1">
              <a:defRPr/>
            </a:pPr>
            <a:r>
              <a:rPr lang="en-US"/>
              <a:t>Provide customers with initial business case as discussion-starter for more investigation or specific deployment solutions </a:t>
            </a:r>
          </a:p>
          <a:p>
            <a:pPr>
              <a:defRPr/>
            </a:pPr>
            <a:r>
              <a:rPr lang="en-US"/>
              <a:t>Open design based on Microsoft® Office Excel</a:t>
            </a:r>
            <a:r>
              <a:rPr lang="en-US" sz="2400"/>
              <a:t>®</a:t>
            </a:r>
            <a:r>
              <a:rPr lang="en-US"/>
              <a:t> spreadsheet software</a:t>
            </a:r>
          </a:p>
        </p:txBody>
      </p:sp>
      <p:grpSp>
        <p:nvGrpSpPr>
          <p:cNvPr id="27651" name="Group 3"/>
          <p:cNvGrpSpPr>
            <a:grpSpLocks/>
          </p:cNvGrpSpPr>
          <p:nvPr/>
        </p:nvGrpSpPr>
        <p:grpSpPr bwMode="auto">
          <a:xfrm>
            <a:off x="4429125" y="0"/>
            <a:ext cx="4714875" cy="357188"/>
            <a:chOff x="1643042" y="3786166"/>
            <a:chExt cx="4714940" cy="357214"/>
          </a:xfrm>
        </p:grpSpPr>
        <p:graphicFrame>
          <p:nvGraphicFramePr>
            <p:cNvPr id="5" name="Diagram 4"/>
            <p:cNvGraphicFramePr/>
            <p:nvPr/>
          </p:nvGraphicFramePr>
          <p:xfrm>
            <a:off x="1643074" y="3786166"/>
            <a:ext cx="4714908" cy="357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1643042" y="3786190"/>
            <a:ext cx="4714908" cy="3571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bpr">
  <a:themeElements>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fontScheme name="10_Visual Blue template_Arial">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anchor="t"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anchor="t"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defRPr>
        </a:defPPr>
      </a:lstStyle>
    </a:lnDef>
  </a:objectDefaults>
  <a:extraClrSchemeLst>
    <a:extraClrScheme>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bpr">
  <a:themeElements>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fontScheme name="10_Visual Blue template_Arial">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anchor="t"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anchor="t"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defRPr>
        </a:defPPr>
      </a:lstStyle>
    </a:lnDef>
  </a:objectDefaults>
  <a:extraClrSchemeLst>
    <a:extraClrScheme>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412</Words>
  <Application/>
  <PresentationFormat>On-screen Show (4:3)</PresentationFormat>
  <Paragraphs>79</Paragraphs>
  <Slides>14</Slides>
  <Notes>14</Notes>
  <HiddenSlides>0</HiddenSlides>
  <MMClips>0</MMClips>
  <ScaleCrop>false</ScaleCrop>
  <HeadingPairs>
    <vt:vector size="6" baseType="variant">
      <vt:variant>
        <vt:lpstr>Fonts Used</vt:lpstr>
      </vt:variant>
      <vt:variant>
        <vt:i4>7</vt:i4>
      </vt:variant>
      <vt:variant>
        <vt:lpstr>Design Template</vt:lpstr>
      </vt:variant>
      <vt:variant>
        <vt:i4>6</vt:i4>
      </vt:variant>
      <vt:variant>
        <vt:lpstr>Slide Titles</vt:lpstr>
      </vt:variant>
      <vt:variant>
        <vt:i4>14</vt:i4>
      </vt:variant>
    </vt:vector>
  </HeadingPairs>
  <TitlesOfParts>
    <vt:vector size="27" baseType="lpstr">
      <vt:lpstr>Segoe Semibold</vt:lpstr>
      <vt:lpstr>Arial</vt:lpstr>
      <vt:lpstr>Wingdings 2</vt:lpstr>
      <vt:lpstr>Calibri</vt:lpstr>
      <vt:lpstr>Segoe</vt:lpstr>
      <vt:lpstr>MS Mincho</vt:lpstr>
      <vt:lpstr>Times New Roman</vt:lpstr>
      <vt:lpstr>2bpr</vt:lpstr>
      <vt:lpstr>1_2bpr</vt:lpstr>
      <vt:lpstr>2bpr</vt:lpstr>
      <vt:lpstr>2bpr</vt:lpstr>
      <vt:lpstr>1_2bpr</vt:lpstr>
      <vt:lpstr>1_2bpr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keywords/>
  <cp:lastModifiedBy/>
  <cp:revision>1</cp:revision>
  <dcterms:created xsi:type="dcterms:W3CDTF">1900-12-31T23:00:00Z</dcterms:created>
  <dcterms:modified xsi:type="dcterms:W3CDTF">2008-03-25T14:01:51Z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0x0101000AC38B2251E8494E9D33FE05AA062277</vt:lpwstr>
  </property>
</Properties>
</file>