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14" r:id="rId2"/>
  </p:sldMasterIdLst>
  <p:notesMasterIdLst>
    <p:notesMasterId r:id="rId38"/>
  </p:notesMasterIdLst>
  <p:handoutMasterIdLst>
    <p:handoutMasterId r:id="rId39"/>
  </p:handoutMasterIdLst>
  <p:sldIdLst>
    <p:sldId id="290" r:id="rId3"/>
    <p:sldId id="301" r:id="rId4"/>
    <p:sldId id="296" r:id="rId5"/>
    <p:sldId id="305" r:id="rId6"/>
    <p:sldId id="306"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39" r:id="rId21"/>
    <p:sldId id="292" r:id="rId22"/>
    <p:sldId id="340" r:id="rId23"/>
    <p:sldId id="307" r:id="rId24"/>
    <p:sldId id="327" r:id="rId25"/>
    <p:sldId id="328" r:id="rId26"/>
    <p:sldId id="329" r:id="rId27"/>
    <p:sldId id="330" r:id="rId28"/>
    <p:sldId id="331" r:id="rId29"/>
    <p:sldId id="332" r:id="rId30"/>
    <p:sldId id="333" r:id="rId31"/>
    <p:sldId id="335" r:id="rId32"/>
    <p:sldId id="312" r:id="rId33"/>
    <p:sldId id="341" r:id="rId34"/>
    <p:sldId id="304" r:id="rId35"/>
    <p:sldId id="338" r:id="rId36"/>
    <p:sldId id="336" r:id="rId37"/>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y Roxe" initials="JLR" lastIdx="4" clrIdx="0"/>
  <p:cmAuthor id="1" name="Jono Wells" initials="JW" lastIdx="11" clrIdx="1"/>
  <p:cmAuthor id="2" name="TracyLee Hill, Silver Fox Productions" initials="TLH&lt; SFP" lastIdx="15" clrIdx="2"/>
  <p:cmAuthor id="3" name="v-marise" initials="mks"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67379" autoAdjust="0"/>
  </p:normalViewPr>
  <p:slideViewPr>
    <p:cSldViewPr>
      <p:cViewPr varScale="1">
        <p:scale>
          <a:sx n="73" d="100"/>
          <a:sy n="73" d="100"/>
        </p:scale>
        <p:origin x="-1080" y="-96"/>
      </p:cViewPr>
      <p:guideLst>
        <p:guide orient="horz" pos="2160"/>
        <p:guide orient="horz" pos="144"/>
        <p:guide orient="horz" pos="960"/>
        <p:guide orient="horz" pos="1200"/>
        <p:guide orient="horz" pos="2736"/>
        <p:guide pos="2880"/>
        <p:guide pos="232"/>
        <p:guide pos="464"/>
        <p:guide pos="552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90542" cy="4967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037" y="0"/>
            <a:ext cx="2890542" cy="496751"/>
          </a:xfrm>
          <a:prstGeom prst="rect">
            <a:avLst/>
          </a:prstGeom>
        </p:spPr>
        <p:txBody>
          <a:bodyPr vert="horz" lIns="91440" tIns="45720" rIns="91440" bIns="45720" rtlCol="0"/>
          <a:lstStyle>
            <a:lvl1pPr algn="r">
              <a:defRPr sz="1200"/>
            </a:lvl1pPr>
          </a:lstStyle>
          <a:p>
            <a:fld id="{D6343DE6-C022-4EA9-B4EE-49E230050E67}" type="datetimeFigureOut">
              <a:rPr lang="en-US" smtClean="0"/>
              <a:pPr/>
              <a:t>4/7/2008</a:t>
            </a:fld>
            <a:endParaRPr lang="en-US"/>
          </a:p>
        </p:txBody>
      </p:sp>
      <p:sp>
        <p:nvSpPr>
          <p:cNvPr id="4" name="Footer Placeholder 3"/>
          <p:cNvSpPr>
            <a:spLocks noGrp="1"/>
          </p:cNvSpPr>
          <p:nvPr>
            <p:ph type="ftr" sz="quarter" idx="2"/>
          </p:nvPr>
        </p:nvSpPr>
        <p:spPr>
          <a:xfrm>
            <a:off x="1" y="9429779"/>
            <a:ext cx="2890542" cy="49675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037" y="9429779"/>
            <a:ext cx="2890542" cy="496751"/>
          </a:xfrm>
          <a:prstGeom prst="rect">
            <a:avLst/>
          </a:prstGeom>
        </p:spPr>
        <p:txBody>
          <a:bodyPr vert="horz" lIns="91440" tIns="45720" rIns="91440" bIns="45720" rtlCol="0" anchor="b"/>
          <a:lstStyle>
            <a:lvl1pPr algn="r">
              <a:defRPr sz="1200"/>
            </a:lvl1pPr>
          </a:lstStyle>
          <a:p>
            <a:fld id="{B37A4C29-32FD-4C14-A7FE-B0FF3F5EF56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2"/>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777607" y="0"/>
            <a:ext cx="2889938" cy="496412"/>
          </a:xfrm>
          <a:prstGeom prst="rect">
            <a:avLst/>
          </a:prstGeom>
        </p:spPr>
        <p:txBody>
          <a:bodyPr vert="horz" lIns="93177" tIns="46589" rIns="93177" bIns="46589" rtlCol="0"/>
          <a:lstStyle>
            <a:lvl1pPr algn="r">
              <a:defRPr sz="1200"/>
            </a:lvl1pPr>
          </a:lstStyle>
          <a:p>
            <a:fld id="{EE2DBE7B-57D9-4429-BE4C-DBA1D3AF7A6B}" type="datetimeFigureOut">
              <a:rPr lang="en-US" smtClean="0"/>
              <a:pPr/>
              <a:t>4/7/2008</a:t>
            </a:fld>
            <a:endParaRPr lang="en-US"/>
          </a:p>
        </p:txBody>
      </p:sp>
      <p:sp>
        <p:nvSpPr>
          <p:cNvPr id="4" name="Slide Image Placeholder 3"/>
          <p:cNvSpPr>
            <a:spLocks noGrp="1" noRot="1" noChangeAspect="1"/>
          </p:cNvSpPr>
          <p:nvPr>
            <p:ph type="sldImg" idx="2"/>
          </p:nvPr>
        </p:nvSpPr>
        <p:spPr>
          <a:xfrm>
            <a:off x="852488" y="742950"/>
            <a:ext cx="4964112" cy="37242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66909" y="4715907"/>
            <a:ext cx="5335270" cy="4467702"/>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889938" cy="49641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30091"/>
            <a:ext cx="2889938" cy="496412"/>
          </a:xfrm>
          <a:prstGeom prst="rect">
            <a:avLst/>
          </a:prstGeom>
        </p:spPr>
        <p:txBody>
          <a:bodyPr vert="horz" lIns="93177" tIns="46589" rIns="93177" bIns="46589" rtlCol="0" anchor="b"/>
          <a:lstStyle>
            <a:lvl1pPr algn="r">
              <a:defRPr sz="1200"/>
            </a:lvl1pPr>
          </a:lstStyle>
          <a:p>
            <a:fld id="{8C22E7A6-2A74-416B-ACBE-432B4DB034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12:58 PM</a:t>
            </a:fld>
            <a:endParaRPr lang="en-US" dirty="0"/>
          </a:p>
        </p:txBody>
      </p:sp>
      <p:sp>
        <p:nvSpPr>
          <p:cNvPr id="6" name="Footer Placeholder 5"/>
          <p:cNvSpPr>
            <a:spLocks noGrp="1"/>
          </p:cNvSpPr>
          <p:nvPr>
            <p:ph type="ftr" sz="quarter" idx="12"/>
          </p:nvPr>
        </p:nvSpPr>
        <p:spPr>
          <a:xfrm>
            <a:off x="1" y="9430091"/>
            <a:ext cx="6002179" cy="496412"/>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002178" y="9430091"/>
            <a:ext cx="665366" cy="496412"/>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smtClean="0"/>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D4E887-F47D-4ABB-84D8-76B57B443CE3}"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600" dirty="0" smtClean="0"/>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D63682-44A8-4421-802B-BF6043017713}"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6BBEF9-23FC-4A4F-9A6D-B79FB8AE6E94}" type="slidenum">
              <a:rPr lang="en-US"/>
              <a:pPr fontAlgn="base">
                <a:spcBef>
                  <a:spcPct val="0"/>
                </a:spcBef>
                <a:spcAft>
                  <a:spcPct val="0"/>
                </a:spcAft>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endParaRPr lang="en-US" dirty="0" smtClean="0"/>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0A3587-FC04-4121-8459-5C3C02D9733F}" type="slidenum">
              <a:rPr lang="en-US"/>
              <a:pPr fontAlgn="base">
                <a:spcBef>
                  <a:spcPct val="0"/>
                </a:spcBef>
                <a:spcAft>
                  <a:spcPct val="0"/>
                </a:spcAft>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smtClean="0"/>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71A08A-AC5F-47D3-AD27-BBF23AF20026}" type="slidenum">
              <a:rPr lang="en-US"/>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97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938751-0482-44B2-9469-E6F0F3AF7A94}" type="slidenum">
              <a:rPr lang="en-US"/>
              <a:pPr fontAlgn="base">
                <a:spcBef>
                  <a:spcPct val="0"/>
                </a:spcBef>
                <a:spcAft>
                  <a:spcPct val="0"/>
                </a:spcAft>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13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6D745A-A085-407E-A681-4898E196E573}" type="slidenum">
              <a:rPr lang="en-US"/>
              <a:pPr fontAlgn="base">
                <a:spcBef>
                  <a:spcPct val="0"/>
                </a:spcBef>
                <a:spcAft>
                  <a:spcPct val="0"/>
                </a:spcAft>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2400" dirty="0" smtClean="0"/>
          </a:p>
        </p:txBody>
      </p:sp>
      <p:sp>
        <p:nvSpPr>
          <p:cNvPr id="1075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99E7B0-FC30-4BEF-81B5-3654CE9ED734}" type="slidenum">
              <a:rPr lang="en-US"/>
              <a:pPr fontAlgn="base">
                <a:spcBef>
                  <a:spcPct val="0"/>
                </a:spcBef>
                <a:spcAft>
                  <a:spcPct val="0"/>
                </a:spcAft>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TextEdit="1"/>
          </p:cNvSpPr>
          <p:nvPr>
            <p:ph type="sldImg"/>
          </p:nvPr>
        </p:nvSpPr>
        <p:spPr bwMode="auto">
          <a:noFill/>
          <a:ln>
            <a:solidFill>
              <a:srgbClr val="000000"/>
            </a:solidFill>
            <a:miter lim="800000"/>
            <a:headEnd/>
            <a:tailEnd/>
          </a:ln>
        </p:spPr>
      </p:sp>
      <p:sp>
        <p:nvSpPr>
          <p:cNvPr id="1136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sk-SK"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12:58 PM</a:t>
            </a:fld>
            <a:endParaRPr lang="en-US" dirty="0"/>
          </a:p>
        </p:txBody>
      </p:sp>
      <p:sp>
        <p:nvSpPr>
          <p:cNvPr id="6" name="Footer Placeholder 5"/>
          <p:cNvSpPr>
            <a:spLocks noGrp="1"/>
          </p:cNvSpPr>
          <p:nvPr>
            <p:ph type="ftr" sz="quarter" idx="12"/>
          </p:nvPr>
        </p:nvSpPr>
        <p:spPr>
          <a:xfrm>
            <a:off x="1" y="9430091"/>
            <a:ext cx="6002179" cy="496412"/>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002178" y="9430091"/>
            <a:ext cx="665366" cy="496412"/>
          </a:xfrm>
        </p:spPr>
        <p:txBody>
          <a:bodyPr/>
          <a:lstStyle/>
          <a:p>
            <a:fld id="{EC87E0CF-87F6-4B58-B8B8-DCAB2DAAF3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2950"/>
            <a:ext cx="4964112" cy="3724275"/>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023B526-D5F6-4137-A56C-399BD5A47356}"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22E7A6-2A74-416B-ACBE-432B4DB0346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12:58 PM</a:t>
            </a:fld>
            <a:endParaRPr lang="en-US" dirty="0"/>
          </a:p>
        </p:txBody>
      </p:sp>
      <p:sp>
        <p:nvSpPr>
          <p:cNvPr id="6" name="Footer Placeholder 5"/>
          <p:cNvSpPr>
            <a:spLocks noGrp="1"/>
          </p:cNvSpPr>
          <p:nvPr>
            <p:ph type="ftr" sz="quarter" idx="12"/>
          </p:nvPr>
        </p:nvSpPr>
        <p:spPr>
          <a:xfrm>
            <a:off x="1" y="9430091"/>
            <a:ext cx="6002179" cy="496412"/>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002178" y="9430091"/>
            <a:ext cx="665366" cy="496412"/>
          </a:xfrm>
        </p:spPr>
        <p:txBody>
          <a:bodyPr/>
          <a:lstStyle/>
          <a:p>
            <a:fld id="{EC87E0CF-87F6-4B58-B8B8-DCAB2DAAF3C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22E7A6-2A74-416B-ACBE-432B4DB0346F}" type="slidenum">
              <a:rPr lang="en-US" smtClean="0"/>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dirty="0" smtClean="0"/>
          </a:p>
          <a:p>
            <a:endParaRPr lang="en-US" dirty="0"/>
          </a:p>
        </p:txBody>
      </p:sp>
      <p:sp>
        <p:nvSpPr>
          <p:cNvPr id="4" name="Slide Number Placeholder 3"/>
          <p:cNvSpPr>
            <a:spLocks noGrp="1"/>
          </p:cNvSpPr>
          <p:nvPr>
            <p:ph type="sldNum" sz="quarter" idx="10"/>
          </p:nvPr>
        </p:nvSpPr>
        <p:spPr/>
        <p:txBody>
          <a:bodyPr/>
          <a:lstStyle/>
          <a:p>
            <a:fld id="{8C22E7A6-2A74-416B-ACBE-432B4DB0346F}" type="slidenum">
              <a:rPr lang="en-US" smtClean="0"/>
              <a:pPr/>
              <a:t>33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4/7/2008 12:58 PM</a:t>
            </a:fld>
            <a:endParaRPr lang="en-US" dirty="0"/>
          </a:p>
        </p:txBody>
      </p:sp>
      <p:sp>
        <p:nvSpPr>
          <p:cNvPr id="6" name="Footer Placeholder 5"/>
          <p:cNvSpPr>
            <a:spLocks noGrp="1"/>
          </p:cNvSpPr>
          <p:nvPr>
            <p:ph type="ftr" sz="quarter" idx="12"/>
          </p:nvPr>
        </p:nvSpPr>
        <p:spPr>
          <a:xfrm>
            <a:off x="1" y="9430091"/>
            <a:ext cx="6002179" cy="496412"/>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002178" y="9430091"/>
            <a:ext cx="665366" cy="496412"/>
          </a:xfrm>
        </p:spPr>
        <p:txBody>
          <a:bodyPr/>
          <a:lstStyle/>
          <a:p>
            <a:fld id="{EC87E0CF-87F6-4B58-B8B8-DCAB2DAAF3CA}" type="slidenum">
              <a:rPr lang="en-US" smtClean="0"/>
              <a:pPr/>
              <a:t>35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22E7A6-2A74-416B-ACBE-432B4DB0346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22E7A6-2A74-416B-ACBE-432B4DB0346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22E7A6-2A74-416B-ACBE-432B4DB0346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37CB11-A9DA-4390-9329-222DA38A4707}"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C1752F-F365-47E4-BB8D-2BA9EE2164B9}"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4121EA-4473-4A8E-BAA4-0974B059F995}"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291B68-2DAF-4BA1-90A3-64F034BFB781}"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877704"/>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LOGO-BAR.png"/>
          <p:cNvPicPr>
            <a:picLocks noChangeAspect="1"/>
          </p:cNvPicPr>
          <p:nvPr/>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1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WALKIN 3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WALKIN 4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Demo, Video etc. Slide">
    <p:spTree>
      <p:nvGrpSpPr>
        <p:cNvPr id="1" name=""/>
        <p:cNvGrpSpPr/>
        <p:nvPr/>
      </p:nvGrpSpPr>
      <p:grpSpPr>
        <a:xfrm>
          <a:off x="0" y="0"/>
          <a:ext cx="0" cy="0"/>
          <a:chOff x="0" y="0"/>
          <a:chExt cx="0" cy="0"/>
        </a:xfrm>
      </p:grpSpPr>
      <p:sp>
        <p:nvSpPr>
          <p:cNvPr id="2" name="Title 1"/>
          <p:cNvSpPr>
            <a:spLocks noGrp="1"/>
          </p:cNvSpPr>
          <p:nvPr>
            <p:ph type="ctrTitle"/>
          </p:nvPr>
        </p:nvSpPr>
        <p:spPr>
          <a:xfrm>
            <a:off x="3442010" y="570643"/>
            <a:ext cx="5320990" cy="1329595"/>
          </a:xfrm>
        </p:spPr>
        <p:txBody>
          <a:bodyPr vert="horz" wrap="square" lIns="0" tIns="0" rIns="0" bIns="0" rtlCol="0" anchor="ctr" anchorCtr="0">
            <a:spAutoFit/>
          </a:bodyPr>
          <a:lst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36000">
                      <a:schemeClr val="accent5">
                        <a:lumMod val="20000"/>
                        <a:lumOff val="80000"/>
                      </a:schemeClr>
                    </a:gs>
                    <a:gs pos="86000">
                      <a:schemeClr val="accent5">
                        <a:lumMod val="40000"/>
                        <a:lumOff val="60000"/>
                      </a:schemeClr>
                    </a:gs>
                  </a:gsLst>
                  <a:lin ang="5400000" scaled="1"/>
                  <a:tileRect/>
                </a:gradFill>
                <a:effectLst>
                  <a:outerShdw blurRad="50800" dist="38100" dir="2700000" algn="tl" rotWithShape="0">
                    <a:prstClr val="black">
                      <a:alpha val="40000"/>
                    </a:prstClr>
                  </a:outerShdw>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997930" y="3976688"/>
            <a:ext cx="3454400" cy="461665"/>
          </a:xfrm>
        </p:spPr>
        <p:txBody>
          <a:bodyPr vert="horz" lIns="0" tIns="0" rIns="0" bIns="0" rtlCol="0" anchor="b" anchorCtr="0">
            <a:noAutofit/>
          </a:bodyPr>
          <a:lstStyle>
            <a:lvl1pPr marL="0" indent="0" algn="l" defTabSz="914363" rtl="0" eaLnBrk="1" latinLnBrk="0" hangingPunct="1">
              <a:lnSpc>
                <a:spcPct val="90000"/>
              </a:lnSpc>
              <a:spcBef>
                <a:spcPts val="0"/>
              </a:spcBef>
              <a:buSzPct val="100000"/>
              <a:buFontTx/>
              <a:buNone/>
              <a:defRPr lang="en-US" sz="2800" kern="1200" baseline="0" dirty="0" smtClean="0">
                <a:ln>
                  <a:solidFill>
                    <a:schemeClr val="tx1">
                      <a:alpha val="45000"/>
                    </a:schemeClr>
                  </a:solidFill>
                </a:ln>
                <a:solidFill>
                  <a:schemeClr val="tx1"/>
                </a:solidFill>
                <a:effectLst>
                  <a:outerShdw blurRad="38100" dist="38100" dir="2700000" algn="tl">
                    <a:srgbClr val="000000">
                      <a:alpha val="43137"/>
                    </a:srgbClr>
                  </a:outerShdw>
                </a:effectLst>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Speaker Name Here</a:t>
            </a:r>
          </a:p>
        </p:txBody>
      </p:sp>
      <p:sp>
        <p:nvSpPr>
          <p:cNvPr id="5" name="Text Placeholder 4"/>
          <p:cNvSpPr>
            <a:spLocks noGrp="1"/>
          </p:cNvSpPr>
          <p:nvPr>
            <p:ph type="body" sz="quarter" idx="10" hasCustomPrompt="1"/>
          </p:nvPr>
        </p:nvSpPr>
        <p:spPr>
          <a:xfrm>
            <a:off x="1997930" y="4573546"/>
            <a:ext cx="3454400" cy="387798"/>
          </a:xfrm>
        </p:spPr>
        <p:txBody>
          <a:bodyPr vert="horz" lIns="0" tIns="0" rIns="0" bIns="0" rtlCol="0">
            <a:noAutofit/>
          </a:bodyPr>
          <a:lstStyle>
            <a:lvl1pPr marL="0" indent="0">
              <a:lnSpc>
                <a:spcPct val="90000"/>
              </a:lnSpc>
              <a:spcBef>
                <a:spcPts val="300"/>
              </a:spcBef>
              <a:buFont typeface="Arial" pitchFamily="34" charset="0"/>
              <a:buNone/>
              <a:defRPr lang="en-US" sz="2000" kern="1200" dirty="0" smtClean="0">
                <a:ln>
                  <a:solidFill>
                    <a:schemeClr val="accent5">
                      <a:lumMod val="60000"/>
                      <a:lumOff val="40000"/>
                      <a:alpha val="28000"/>
                    </a:schemeClr>
                  </a:solidFill>
                </a:ln>
                <a:solidFill>
                  <a:schemeClr val="accent1">
                    <a:lumMod val="40000"/>
                    <a:lumOff val="60000"/>
                  </a:schemeClr>
                </a:solidFill>
                <a:effectLst>
                  <a:outerShdw blurRad="38100" dist="38100" dir="2700000" algn="tl">
                    <a:srgbClr val="000000">
                      <a:alpha val="43137"/>
                    </a:srgbClr>
                  </a:outerShdw>
                </a:effectLst>
                <a:latin typeface="+mn-lt"/>
                <a:ea typeface="+mn-ea"/>
                <a:cs typeface="+mn-cs"/>
              </a:defRPr>
            </a:lvl1pPr>
          </a:lstStyle>
          <a:p>
            <a:pPr marL="0" lvl="0" indent="0" algn="l" defTabSz="914363" rtl="0" eaLnBrk="1" latinLnBrk="0" hangingPunct="1">
              <a:lnSpc>
                <a:spcPct val="90000"/>
              </a:lnSpc>
              <a:spcBef>
                <a:spcPts val="300"/>
              </a:spcBef>
              <a:buSzPct val="100000"/>
              <a:buFont typeface="Arial" pitchFamily="34" charset="0"/>
              <a:buNone/>
            </a:pPr>
            <a:r>
              <a:rPr lang="en-US" dirty="0" smtClean="0"/>
              <a:t>Title</a:t>
            </a:r>
          </a:p>
          <a:p>
            <a:pPr marL="0" lvl="0" indent="0" algn="l" defTabSz="914363" rtl="0" eaLnBrk="1" latinLnBrk="0" hangingPunct="1">
              <a:lnSpc>
                <a:spcPct val="90000"/>
              </a:lnSpc>
              <a:spcBef>
                <a:spcPts val="300"/>
              </a:spcBef>
              <a:buSzPct val="100000"/>
              <a:buFont typeface="Arial" pitchFamily="34" charset="0"/>
              <a:buNone/>
            </a:pPr>
            <a:r>
              <a:rPr lang="en-US" dirty="0" smtClean="0"/>
              <a:t>Company</a:t>
            </a:r>
          </a:p>
        </p:txBody>
      </p:sp>
      <p:sp>
        <p:nvSpPr>
          <p:cNvPr id="6" name="Text Placeholder 6"/>
          <p:cNvSpPr>
            <a:spLocks noGrp="1"/>
          </p:cNvSpPr>
          <p:nvPr>
            <p:ph type="body" sz="quarter" idx="11" hasCustomPrompt="1"/>
          </p:nvPr>
        </p:nvSpPr>
        <p:spPr>
          <a:xfrm>
            <a:off x="381000" y="1900238"/>
            <a:ext cx="3048000" cy="1329595"/>
          </a:xfrm>
        </p:spPr>
        <p:txBody>
          <a:bodyPr vert="horz" wrap="square" lIns="0" tIns="0" rIns="0" bIns="0" rtlCol="0" anchor="ctr" anchorCtr="0">
            <a:spAutoFit/>
          </a:bodyPr>
          <a:lstStyle>
            <a:lvl1pPr marL="0" indent="0" algn="l" defTabSz="914363" rtl="0" eaLnBrk="1" latinLnBrk="0" hangingPunct="1">
              <a:lnSpc>
                <a:spcPct val="90000"/>
              </a:lnSpc>
              <a:spcBef>
                <a:spcPct val="0"/>
              </a:spcBef>
              <a:buFont typeface="Arial" pitchFamily="34" charset="0"/>
              <a:buNone/>
              <a:defRPr lang="en-US" sz="9600" b="0" i="1" kern="1200" cap="none" spc="-150" dirty="0" smtClean="0">
                <a:ln w="3175">
                  <a:noFill/>
                </a:ln>
                <a:solidFill>
                  <a:schemeClr val="tx1"/>
                </a:solidFill>
                <a:effectLst>
                  <a:outerShdw blurRad="50800" dist="38100" dir="2700000" algn="tl" rotWithShape="0">
                    <a:prstClr val="black">
                      <a:alpha val="40000"/>
                    </a:prstClr>
                  </a:outerShdw>
                </a:effectLst>
                <a:latin typeface="+mj-lt"/>
                <a:ea typeface="+mn-ea"/>
                <a:cs typeface="Arial" charset="0"/>
              </a:defRPr>
            </a:lvl1pPr>
          </a:lstStyle>
          <a:p>
            <a:pPr lvl="0"/>
            <a:r>
              <a:rPr lang="en-US" dirty="0" smtClean="0"/>
              <a:t>demo</a:t>
            </a:r>
          </a:p>
        </p:txBody>
      </p:sp>
      <p:pic>
        <p:nvPicPr>
          <p:cNvPr id="7" name="Picture 2" descr="C:\Clients\Logos\VS08_h_rgb_r.png"/>
          <p:cNvPicPr>
            <a:picLocks noChangeAspect="1" noChangeArrowheads="1"/>
          </p:cNvPicPr>
          <p:nvPr userDrawn="1"/>
        </p:nvPicPr>
        <p:blipFill>
          <a:blip r:embed="rId2"/>
          <a:srcRect/>
          <a:stretch>
            <a:fillRect/>
          </a:stretch>
        </p:blipFill>
        <p:spPr bwMode="auto">
          <a:xfrm>
            <a:off x="6266876" y="6268915"/>
            <a:ext cx="2496124" cy="316523"/>
          </a:xfrm>
          <a:prstGeom prst="rect">
            <a:avLst/>
          </a:prstGeom>
          <a:noFill/>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5" name="Picture 4" descr="LOGO-BAR.png"/>
          <p:cNvPicPr>
            <a:picLocks noChangeAspect="1"/>
          </p:cNvPicPr>
          <p:nvPr/>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Partneri">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 name="Picture 1" descr="Cisco_Logo.png"/>
          <p:cNvPicPr>
            <a:picLocks noChangeAspect="1"/>
          </p:cNvPicPr>
          <p:nvPr userDrawn="1"/>
        </p:nvPicPr>
        <p:blipFill>
          <a:blip r:embed="rId3"/>
          <a:stretch>
            <a:fillRect/>
          </a:stretch>
        </p:blipFill>
        <p:spPr>
          <a:xfrm>
            <a:off x="990600" y="1295400"/>
            <a:ext cx="2143125" cy="1666875"/>
          </a:xfrm>
          <a:prstGeom prst="rect">
            <a:avLst/>
          </a:prstGeom>
        </p:spPr>
      </p:pic>
      <p:pic>
        <p:nvPicPr>
          <p:cNvPr id="3" name="Picture 2" descr="HP_Logo_2.png"/>
          <p:cNvPicPr>
            <a:picLocks noChangeAspect="1"/>
          </p:cNvPicPr>
          <p:nvPr userDrawn="1"/>
        </p:nvPicPr>
        <p:blipFill>
          <a:blip r:embed="rId4"/>
          <a:stretch>
            <a:fillRect/>
          </a:stretch>
        </p:blipFill>
        <p:spPr>
          <a:xfrm>
            <a:off x="3505200" y="1447800"/>
            <a:ext cx="2143125" cy="1666875"/>
          </a:xfrm>
          <a:prstGeom prst="rect">
            <a:avLst/>
          </a:prstGeom>
        </p:spPr>
      </p:pic>
      <p:pic>
        <p:nvPicPr>
          <p:cNvPr id="4" name="Picture 3" descr="intel_logo.png"/>
          <p:cNvPicPr>
            <a:picLocks noChangeAspect="1"/>
          </p:cNvPicPr>
          <p:nvPr userDrawn="1"/>
        </p:nvPicPr>
        <p:blipFill>
          <a:blip r:embed="rId5"/>
          <a:stretch>
            <a:fillRect/>
          </a:stretch>
        </p:blipFill>
        <p:spPr>
          <a:xfrm>
            <a:off x="6172200" y="1295400"/>
            <a:ext cx="2143125" cy="1666875"/>
          </a:xfrm>
          <a:prstGeom prst="rect">
            <a:avLst/>
          </a:prstGeom>
        </p:spPr>
      </p:pic>
      <p:pic>
        <p:nvPicPr>
          <p:cNvPr id="5" name="Picture 4" descr="BSP_logo.png"/>
          <p:cNvPicPr>
            <a:picLocks noChangeAspect="1"/>
          </p:cNvPicPr>
          <p:nvPr userDrawn="1"/>
        </p:nvPicPr>
        <p:blipFill>
          <a:blip r:embed="rId6"/>
          <a:stretch>
            <a:fillRect/>
          </a:stretch>
        </p:blipFill>
        <p:spPr>
          <a:xfrm>
            <a:off x="2590800" y="3429000"/>
            <a:ext cx="1285875" cy="1000125"/>
          </a:xfrm>
          <a:prstGeom prst="rect">
            <a:avLst/>
          </a:prstGeom>
        </p:spPr>
      </p:pic>
      <p:pic>
        <p:nvPicPr>
          <p:cNvPr id="6" name="Picture 5" descr="citrix_logo.png"/>
          <p:cNvPicPr>
            <a:picLocks noChangeAspect="1"/>
          </p:cNvPicPr>
          <p:nvPr userDrawn="1"/>
        </p:nvPicPr>
        <p:blipFill>
          <a:blip r:embed="rId7"/>
          <a:stretch>
            <a:fillRect/>
          </a:stretch>
        </p:blipFill>
        <p:spPr>
          <a:xfrm>
            <a:off x="4724400" y="3352800"/>
            <a:ext cx="1285875" cy="1000125"/>
          </a:xfrm>
          <a:prstGeom prst="rect">
            <a:avLst/>
          </a:prstGeom>
        </p:spPr>
      </p:pic>
      <p:pic>
        <p:nvPicPr>
          <p:cNvPr id="7" name="Picture 6" descr="cit_logo.png"/>
          <p:cNvPicPr>
            <a:picLocks noChangeAspect="1"/>
          </p:cNvPicPr>
          <p:nvPr userDrawn="1"/>
        </p:nvPicPr>
        <p:blipFill>
          <a:blip r:embed="rId8"/>
          <a:stretch>
            <a:fillRect/>
          </a:stretch>
        </p:blipFill>
        <p:spPr>
          <a:xfrm>
            <a:off x="1828800" y="4953000"/>
            <a:ext cx="666750" cy="495300"/>
          </a:xfrm>
          <a:prstGeom prst="rect">
            <a:avLst/>
          </a:prstGeom>
        </p:spPr>
      </p:pic>
      <p:pic>
        <p:nvPicPr>
          <p:cNvPr id="8" name="Picture 7" descr="COMPAREX-logo.png"/>
          <p:cNvPicPr>
            <a:picLocks noChangeAspect="1"/>
          </p:cNvPicPr>
          <p:nvPr userDrawn="1"/>
        </p:nvPicPr>
        <p:blipFill>
          <a:blip r:embed="rId9"/>
          <a:stretch>
            <a:fillRect/>
          </a:stretch>
        </p:blipFill>
        <p:spPr>
          <a:xfrm>
            <a:off x="2895600" y="4953000"/>
            <a:ext cx="666750" cy="495300"/>
          </a:xfrm>
          <a:prstGeom prst="rect">
            <a:avLst/>
          </a:prstGeom>
        </p:spPr>
      </p:pic>
      <p:pic>
        <p:nvPicPr>
          <p:cNvPr id="9" name="Picture 8" descr="GOPAS_logo.png"/>
          <p:cNvPicPr>
            <a:picLocks noChangeAspect="1"/>
          </p:cNvPicPr>
          <p:nvPr userDrawn="1"/>
        </p:nvPicPr>
        <p:blipFill>
          <a:blip r:embed="rId10"/>
          <a:stretch>
            <a:fillRect/>
          </a:stretch>
        </p:blipFill>
        <p:spPr>
          <a:xfrm>
            <a:off x="3962400" y="4953000"/>
            <a:ext cx="666750" cy="495300"/>
          </a:xfrm>
          <a:prstGeom prst="rect">
            <a:avLst/>
          </a:prstGeom>
        </p:spPr>
      </p:pic>
      <p:pic>
        <p:nvPicPr>
          <p:cNvPr id="10" name="Picture 9" descr="siemens_logo.png"/>
          <p:cNvPicPr>
            <a:picLocks noChangeAspect="1"/>
          </p:cNvPicPr>
          <p:nvPr userDrawn="1"/>
        </p:nvPicPr>
        <p:blipFill>
          <a:blip r:embed="rId11"/>
          <a:stretch>
            <a:fillRect/>
          </a:stretch>
        </p:blipFill>
        <p:spPr>
          <a:xfrm>
            <a:off x="5105400" y="4953000"/>
            <a:ext cx="666750" cy="495300"/>
          </a:xfrm>
          <a:prstGeom prst="rect">
            <a:avLst/>
          </a:prstGeom>
        </p:spPr>
      </p:pic>
      <p:pic>
        <p:nvPicPr>
          <p:cNvPr id="11" name="Picture 10" descr="WBI-logo.png"/>
          <p:cNvPicPr>
            <a:picLocks noChangeAspect="1"/>
          </p:cNvPicPr>
          <p:nvPr userDrawn="1"/>
        </p:nvPicPr>
        <p:blipFill>
          <a:blip r:embed="rId12"/>
          <a:stretch>
            <a:fillRect/>
          </a:stretch>
        </p:blipFill>
        <p:spPr>
          <a:xfrm>
            <a:off x="6324600" y="4953000"/>
            <a:ext cx="666750" cy="495300"/>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7.xml"/><Relationship Id="rId4" Type="http://schemas.openxmlformats.org/officeDocument/2006/relationships/image" Target="../media/image2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17" r:id="rId9"/>
    <p:sldLayoutId id="2147483707" r:id="rId10"/>
    <p:sldLayoutId id="2147483708" r:id="rId11"/>
    <p:sldLayoutId id="2147483709" r:id="rId12"/>
    <p:sldLayoutId id="2147483710" r:id="rId13"/>
    <p:sldLayoutId id="2147483711" r:id="rId14"/>
    <p:sldLayoutId id="2147483712" r:id="rId15"/>
    <p:sldLayoutId id="2147483713" r:id="rId16"/>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9"/>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19"/>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19"/>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9"/>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9"/>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15"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4.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4.png"/><Relationship Id="rId7"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48.png"/><Relationship Id="rId5" Type="http://schemas.openxmlformats.org/officeDocument/2006/relationships/image" Target="../media/image44.png"/><Relationship Id="rId10" Type="http://schemas.openxmlformats.org/officeDocument/2006/relationships/hyperlink" Target="http://www.sap.com/benchmark" TargetMode="External"/><Relationship Id="rId4" Type="http://schemas.openxmlformats.org/officeDocument/2006/relationships/image" Target="../media/image2.png"/><Relationship Id="rId9" Type="http://schemas.openxmlformats.org/officeDocument/2006/relationships/hyperlink" Target="http://www.tpc.or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image" Target="../media/image24.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notesSlide" Target="../notesSlides/notesSlide12.xml"/><Relationship Id="rId16" Type="http://schemas.openxmlformats.org/officeDocument/2006/relationships/image" Target="../media/image61.png"/><Relationship Id="rId1" Type="http://schemas.openxmlformats.org/officeDocument/2006/relationships/slideLayout" Target="../slideLayouts/slideLayout8.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24.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15.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3" Type="http://schemas.openxmlformats.org/officeDocument/2006/relationships/image" Target="../media/image24.png"/><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5" Type="http://schemas.openxmlformats.org/officeDocument/2006/relationships/image" Target="../media/image8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8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24.png"/><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45.png"/><Relationship Id="rId9" Type="http://schemas.openxmlformats.org/officeDocument/2006/relationships/image" Target="../media/image9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www.betandwin.ag/default.aspx?lang=en"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wmf"/><Relationship Id="rId7" Type="http://schemas.openxmlformats.org/officeDocument/2006/relationships/image" Target="../media/image99.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98.png"/><Relationship Id="rId5" Type="http://schemas.openxmlformats.org/officeDocument/2006/relationships/image" Target="../media/image97.jpeg"/><Relationship Id="rId4" Type="http://schemas.openxmlformats.org/officeDocument/2006/relationships/image" Target="../media/image96.jpeg"/><Relationship Id="rId9" Type="http://schemas.openxmlformats.org/officeDocument/2006/relationships/image" Target="../media/image101.jpeg"/></Relationships>
</file>

<file path=ppt/slides/_rels/slide33.xml.rels><?xml version="1.0" encoding="UTF-8" standalone="yes"?>
<Relationships xmlns="http://schemas.openxmlformats.org/package/2006/relationships"><Relationship Id="rId3" Type="http://schemas.openxmlformats.org/officeDocument/2006/relationships/hyperlink" Target="http://www.microsoft.com/ws08eval"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02.png"/><Relationship Id="rId4" Type="http://schemas.openxmlformats.org/officeDocument/2006/relationships/hyperlink" Target="http://www.microsoft.com/slovakia/windowsserversystem/dvd"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www.stansaithviezdou.sk/"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4.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bwMode="auto">
          <a:xfrm>
            <a:off x="-12699" y="1320800"/>
            <a:ext cx="9156699" cy="5600419"/>
          </a:xfrm>
          <a:custGeom>
            <a:avLst/>
            <a:gdLst>
              <a:gd name="connsiteX0" fmla="*/ 2021417 w 16264467"/>
              <a:gd name="connsiteY0" fmla="*/ 1731433 h 7313083"/>
              <a:gd name="connsiteX1" fmla="*/ 8396817 w 16264467"/>
              <a:gd name="connsiteY1" fmla="*/ 651933 h 7313083"/>
              <a:gd name="connsiteX2" fmla="*/ 14264217 w 16264467"/>
              <a:gd name="connsiteY2" fmla="*/ 778933 h 7313083"/>
              <a:gd name="connsiteX3" fmla="*/ 14226117 w 16264467"/>
              <a:gd name="connsiteY3" fmla="*/ 5325533 h 7313083"/>
              <a:gd name="connsiteX4" fmla="*/ 2034117 w 16264467"/>
              <a:gd name="connsiteY4" fmla="*/ 6709833 h 7313083"/>
              <a:gd name="connsiteX5" fmla="*/ 2021417 w 16264467"/>
              <a:gd name="connsiteY5" fmla="*/ 1731433 h 7313083"/>
              <a:gd name="connsiteX0" fmla="*/ 2021417 w 16264467"/>
              <a:gd name="connsiteY0" fmla="*/ 1731433 h 7308850"/>
              <a:gd name="connsiteX1" fmla="*/ 8396817 w 16264467"/>
              <a:gd name="connsiteY1" fmla="*/ 651933 h 7308850"/>
              <a:gd name="connsiteX2" fmla="*/ 14264217 w 16264467"/>
              <a:gd name="connsiteY2" fmla="*/ 778933 h 7308850"/>
              <a:gd name="connsiteX3" fmla="*/ 14226117 w 16264467"/>
              <a:gd name="connsiteY3" fmla="*/ 5325533 h 7308850"/>
              <a:gd name="connsiteX4" fmla="*/ 2034117 w 16264467"/>
              <a:gd name="connsiteY4" fmla="*/ 6709833 h 7308850"/>
              <a:gd name="connsiteX5" fmla="*/ 2021417 w 16264467"/>
              <a:gd name="connsiteY5" fmla="*/ 1731433 h 7308850"/>
              <a:gd name="connsiteX0" fmla="*/ 2021417 w 16264467"/>
              <a:gd name="connsiteY0" fmla="*/ 1731433 h 7308850"/>
              <a:gd name="connsiteX1" fmla="*/ 8396817 w 16264467"/>
              <a:gd name="connsiteY1" fmla="*/ 651933 h 7308850"/>
              <a:gd name="connsiteX2" fmla="*/ 14264217 w 16264467"/>
              <a:gd name="connsiteY2" fmla="*/ 778933 h 7308850"/>
              <a:gd name="connsiteX3" fmla="*/ 14226117 w 16264467"/>
              <a:gd name="connsiteY3" fmla="*/ 5325533 h 7308850"/>
              <a:gd name="connsiteX4" fmla="*/ 2034117 w 16264467"/>
              <a:gd name="connsiteY4" fmla="*/ 6709833 h 7308850"/>
              <a:gd name="connsiteX5" fmla="*/ 2021417 w 16264467"/>
              <a:gd name="connsiteY5" fmla="*/ 1731433 h 7308850"/>
              <a:gd name="connsiteX0" fmla="*/ 2021417 w 16264467"/>
              <a:gd name="connsiteY0" fmla="*/ 1731433 h 7308850"/>
              <a:gd name="connsiteX1" fmla="*/ 8396817 w 16264467"/>
              <a:gd name="connsiteY1" fmla="*/ 651933 h 7308850"/>
              <a:gd name="connsiteX2" fmla="*/ 14264217 w 16264467"/>
              <a:gd name="connsiteY2" fmla="*/ 778933 h 7308850"/>
              <a:gd name="connsiteX3" fmla="*/ 14226117 w 16264467"/>
              <a:gd name="connsiteY3" fmla="*/ 5325533 h 7308850"/>
              <a:gd name="connsiteX4" fmla="*/ 2034117 w 16264467"/>
              <a:gd name="connsiteY4" fmla="*/ 6709833 h 7308850"/>
              <a:gd name="connsiteX5" fmla="*/ 2021417 w 16264467"/>
              <a:gd name="connsiteY5" fmla="*/ 1731433 h 7308850"/>
              <a:gd name="connsiteX0" fmla="*/ 0 w 14243050"/>
              <a:gd name="connsiteY0" fmla="*/ 1731433 h 7308850"/>
              <a:gd name="connsiteX1" fmla="*/ 6375400 w 14243050"/>
              <a:gd name="connsiteY1" fmla="*/ 651933 h 7308850"/>
              <a:gd name="connsiteX2" fmla="*/ 12242800 w 14243050"/>
              <a:gd name="connsiteY2" fmla="*/ 778933 h 7308850"/>
              <a:gd name="connsiteX3" fmla="*/ 12204700 w 14243050"/>
              <a:gd name="connsiteY3" fmla="*/ 5325533 h 7308850"/>
              <a:gd name="connsiteX4" fmla="*/ 12700 w 14243050"/>
              <a:gd name="connsiteY4" fmla="*/ 6709833 h 7308850"/>
              <a:gd name="connsiteX5" fmla="*/ 0 w 14243050"/>
              <a:gd name="connsiteY5" fmla="*/ 1731433 h 7308850"/>
              <a:gd name="connsiteX0" fmla="*/ 0 w 12242800"/>
              <a:gd name="connsiteY0" fmla="*/ 1731433 h 7308850"/>
              <a:gd name="connsiteX1" fmla="*/ 6375400 w 12242800"/>
              <a:gd name="connsiteY1" fmla="*/ 651933 h 7308850"/>
              <a:gd name="connsiteX2" fmla="*/ 12242800 w 12242800"/>
              <a:gd name="connsiteY2" fmla="*/ 778933 h 7308850"/>
              <a:gd name="connsiteX3" fmla="*/ 12204700 w 12242800"/>
              <a:gd name="connsiteY3" fmla="*/ 5325533 h 7308850"/>
              <a:gd name="connsiteX4" fmla="*/ 12700 w 12242800"/>
              <a:gd name="connsiteY4" fmla="*/ 6709833 h 7308850"/>
              <a:gd name="connsiteX5" fmla="*/ 0 w 12242800"/>
              <a:gd name="connsiteY5" fmla="*/ 1731433 h 7308850"/>
              <a:gd name="connsiteX0" fmla="*/ 0 w 12242800"/>
              <a:gd name="connsiteY0" fmla="*/ 1731433 h 7308850"/>
              <a:gd name="connsiteX1" fmla="*/ 6375400 w 12242800"/>
              <a:gd name="connsiteY1" fmla="*/ 651933 h 7308850"/>
              <a:gd name="connsiteX2" fmla="*/ 12242800 w 12242800"/>
              <a:gd name="connsiteY2" fmla="*/ 778933 h 7308850"/>
              <a:gd name="connsiteX3" fmla="*/ 12204700 w 12242800"/>
              <a:gd name="connsiteY3" fmla="*/ 5325533 h 7308850"/>
              <a:gd name="connsiteX4" fmla="*/ 12700 w 12242800"/>
              <a:gd name="connsiteY4" fmla="*/ 6709833 h 7308850"/>
              <a:gd name="connsiteX5" fmla="*/ 0 w 12242800"/>
              <a:gd name="connsiteY5" fmla="*/ 1731433 h 7308850"/>
              <a:gd name="connsiteX0" fmla="*/ 0 w 12242800"/>
              <a:gd name="connsiteY0" fmla="*/ 1731433 h 7308850"/>
              <a:gd name="connsiteX1" fmla="*/ 6375400 w 12242800"/>
              <a:gd name="connsiteY1" fmla="*/ 651933 h 7308850"/>
              <a:gd name="connsiteX2" fmla="*/ 12242800 w 12242800"/>
              <a:gd name="connsiteY2" fmla="*/ 778933 h 7308850"/>
              <a:gd name="connsiteX3" fmla="*/ 12204700 w 12242800"/>
              <a:gd name="connsiteY3" fmla="*/ 5325533 h 7308850"/>
              <a:gd name="connsiteX4" fmla="*/ 12700 w 12242800"/>
              <a:gd name="connsiteY4" fmla="*/ 6709833 h 7308850"/>
              <a:gd name="connsiteX5" fmla="*/ 0 w 12242800"/>
              <a:gd name="connsiteY5" fmla="*/ 1731433 h 7308850"/>
              <a:gd name="connsiteX0" fmla="*/ 0 w 12242800"/>
              <a:gd name="connsiteY0" fmla="*/ 1731433 h 7308850"/>
              <a:gd name="connsiteX1" fmla="*/ 6375400 w 12242800"/>
              <a:gd name="connsiteY1" fmla="*/ 651933 h 7308850"/>
              <a:gd name="connsiteX2" fmla="*/ 12242800 w 12242800"/>
              <a:gd name="connsiteY2" fmla="*/ 778933 h 7308850"/>
              <a:gd name="connsiteX3" fmla="*/ 12204700 w 12242800"/>
              <a:gd name="connsiteY3" fmla="*/ 5325533 h 7308850"/>
              <a:gd name="connsiteX4" fmla="*/ 12700 w 12242800"/>
              <a:gd name="connsiteY4" fmla="*/ 6709833 h 7308850"/>
              <a:gd name="connsiteX5" fmla="*/ 0 w 12242800"/>
              <a:gd name="connsiteY5" fmla="*/ 1731433 h 7308850"/>
              <a:gd name="connsiteX0" fmla="*/ 0 w 12242800"/>
              <a:gd name="connsiteY0" fmla="*/ 1731433 h 6709833"/>
              <a:gd name="connsiteX1" fmla="*/ 6375400 w 12242800"/>
              <a:gd name="connsiteY1" fmla="*/ 651933 h 6709833"/>
              <a:gd name="connsiteX2" fmla="*/ 12242800 w 12242800"/>
              <a:gd name="connsiteY2" fmla="*/ 778933 h 6709833"/>
              <a:gd name="connsiteX3" fmla="*/ 12204700 w 12242800"/>
              <a:gd name="connsiteY3" fmla="*/ 5325533 h 6709833"/>
              <a:gd name="connsiteX4" fmla="*/ 12700 w 12242800"/>
              <a:gd name="connsiteY4" fmla="*/ 6709833 h 6709833"/>
              <a:gd name="connsiteX5" fmla="*/ 0 w 12242800"/>
              <a:gd name="connsiteY5" fmla="*/ 1731433 h 6709833"/>
              <a:gd name="connsiteX0" fmla="*/ 0 w 12242800"/>
              <a:gd name="connsiteY0" fmla="*/ 1731433 h 6709833"/>
              <a:gd name="connsiteX1" fmla="*/ 6375400 w 12242800"/>
              <a:gd name="connsiteY1" fmla="*/ 651933 h 6709833"/>
              <a:gd name="connsiteX2" fmla="*/ 12242800 w 12242800"/>
              <a:gd name="connsiteY2" fmla="*/ 778933 h 6709833"/>
              <a:gd name="connsiteX3" fmla="*/ 12204700 w 12242800"/>
              <a:gd name="connsiteY3" fmla="*/ 5325533 h 6709833"/>
              <a:gd name="connsiteX4" fmla="*/ 12700 w 12242800"/>
              <a:gd name="connsiteY4" fmla="*/ 6709833 h 6709833"/>
              <a:gd name="connsiteX5" fmla="*/ 0 w 12242800"/>
              <a:gd name="connsiteY5" fmla="*/ 1731433 h 6709833"/>
              <a:gd name="connsiteX0" fmla="*/ 0 w 12242800"/>
              <a:gd name="connsiteY0" fmla="*/ 1551517 h 6529917"/>
              <a:gd name="connsiteX1" fmla="*/ 12242800 w 12242800"/>
              <a:gd name="connsiteY1" fmla="*/ 599017 h 6529917"/>
              <a:gd name="connsiteX2" fmla="*/ 12204700 w 12242800"/>
              <a:gd name="connsiteY2" fmla="*/ 5145617 h 6529917"/>
              <a:gd name="connsiteX3" fmla="*/ 12700 w 12242800"/>
              <a:gd name="connsiteY3" fmla="*/ 6529917 h 6529917"/>
              <a:gd name="connsiteX4" fmla="*/ 0 w 12242800"/>
              <a:gd name="connsiteY4" fmla="*/ 1551517 h 6529917"/>
              <a:gd name="connsiteX0" fmla="*/ 0 w 12242800"/>
              <a:gd name="connsiteY0" fmla="*/ 1551517 h 6529917"/>
              <a:gd name="connsiteX1" fmla="*/ 12242800 w 12242800"/>
              <a:gd name="connsiteY1" fmla="*/ 599017 h 6529917"/>
              <a:gd name="connsiteX2" fmla="*/ 12204700 w 12242800"/>
              <a:gd name="connsiteY2" fmla="*/ 5145617 h 6529917"/>
              <a:gd name="connsiteX3" fmla="*/ 12700 w 12242800"/>
              <a:gd name="connsiteY3" fmla="*/ 6529917 h 6529917"/>
              <a:gd name="connsiteX4" fmla="*/ 0 w 12242800"/>
              <a:gd name="connsiteY4" fmla="*/ 1551517 h 6529917"/>
              <a:gd name="connsiteX0" fmla="*/ 0 w 12242800"/>
              <a:gd name="connsiteY0" fmla="*/ 1551517 h 6529917"/>
              <a:gd name="connsiteX1" fmla="*/ 12242800 w 12242800"/>
              <a:gd name="connsiteY1" fmla="*/ 599017 h 6529917"/>
              <a:gd name="connsiteX2" fmla="*/ 12204700 w 12242800"/>
              <a:gd name="connsiteY2" fmla="*/ 5145617 h 6529917"/>
              <a:gd name="connsiteX3" fmla="*/ 12700 w 12242800"/>
              <a:gd name="connsiteY3" fmla="*/ 6529917 h 6529917"/>
              <a:gd name="connsiteX4" fmla="*/ 0 w 12242800"/>
              <a:gd name="connsiteY4" fmla="*/ 1551517 h 6529917"/>
              <a:gd name="connsiteX0" fmla="*/ 0 w 12242800"/>
              <a:gd name="connsiteY0" fmla="*/ 1551517 h 6529917"/>
              <a:gd name="connsiteX1" fmla="*/ 12242800 w 12242800"/>
              <a:gd name="connsiteY1" fmla="*/ 599017 h 6529917"/>
              <a:gd name="connsiteX2" fmla="*/ 12204700 w 12242800"/>
              <a:gd name="connsiteY2" fmla="*/ 5971117 h 6529917"/>
              <a:gd name="connsiteX3" fmla="*/ 12700 w 12242800"/>
              <a:gd name="connsiteY3" fmla="*/ 6529917 h 6529917"/>
              <a:gd name="connsiteX4" fmla="*/ 0 w 12242800"/>
              <a:gd name="connsiteY4" fmla="*/ 1551517 h 6529917"/>
              <a:gd name="connsiteX0" fmla="*/ 0 w 12242800"/>
              <a:gd name="connsiteY0" fmla="*/ 1551517 h 6529917"/>
              <a:gd name="connsiteX1" fmla="*/ 12242800 w 12242800"/>
              <a:gd name="connsiteY1" fmla="*/ 599017 h 6529917"/>
              <a:gd name="connsiteX2" fmla="*/ 12204700 w 12242800"/>
              <a:gd name="connsiteY2" fmla="*/ 5971117 h 6529917"/>
              <a:gd name="connsiteX3" fmla="*/ 12700 w 12242800"/>
              <a:gd name="connsiteY3" fmla="*/ 6529917 h 6529917"/>
              <a:gd name="connsiteX4" fmla="*/ 0 w 12242800"/>
              <a:gd name="connsiteY4" fmla="*/ 1551517 h 6529917"/>
              <a:gd name="connsiteX0" fmla="*/ 0 w 12242800"/>
              <a:gd name="connsiteY0" fmla="*/ 1551517 h 6529917"/>
              <a:gd name="connsiteX1" fmla="*/ 12242800 w 12242800"/>
              <a:gd name="connsiteY1" fmla="*/ 599017 h 6529917"/>
              <a:gd name="connsiteX2" fmla="*/ 12204700 w 12242800"/>
              <a:gd name="connsiteY2" fmla="*/ 5971117 h 6529917"/>
              <a:gd name="connsiteX3" fmla="*/ 12700 w 12242800"/>
              <a:gd name="connsiteY3" fmla="*/ 6529917 h 6529917"/>
              <a:gd name="connsiteX4" fmla="*/ 0 w 12242800"/>
              <a:gd name="connsiteY4" fmla="*/ 1551517 h 6529917"/>
              <a:gd name="connsiteX0" fmla="*/ 0 w 12242800"/>
              <a:gd name="connsiteY0" fmla="*/ 1551517 h 6695017"/>
              <a:gd name="connsiteX1" fmla="*/ 12242800 w 12242800"/>
              <a:gd name="connsiteY1" fmla="*/ 599017 h 6695017"/>
              <a:gd name="connsiteX2" fmla="*/ 12204700 w 12242800"/>
              <a:gd name="connsiteY2" fmla="*/ 5971117 h 6695017"/>
              <a:gd name="connsiteX3" fmla="*/ 12700 w 12242800"/>
              <a:gd name="connsiteY3" fmla="*/ 6695017 h 6695017"/>
              <a:gd name="connsiteX4" fmla="*/ 0 w 12242800"/>
              <a:gd name="connsiteY4" fmla="*/ 1551517 h 6695017"/>
              <a:gd name="connsiteX0" fmla="*/ 0 w 12242800"/>
              <a:gd name="connsiteY0" fmla="*/ 1551517 h 6695017"/>
              <a:gd name="connsiteX1" fmla="*/ 12242800 w 12242800"/>
              <a:gd name="connsiteY1" fmla="*/ 599017 h 6695017"/>
              <a:gd name="connsiteX2" fmla="*/ 12204700 w 12242800"/>
              <a:gd name="connsiteY2" fmla="*/ 5971117 h 6695017"/>
              <a:gd name="connsiteX3" fmla="*/ 2209800 w 12242800"/>
              <a:gd name="connsiteY3" fmla="*/ 6695017 h 6695017"/>
              <a:gd name="connsiteX4" fmla="*/ 0 w 12242800"/>
              <a:gd name="connsiteY4" fmla="*/ 1551517 h 6695017"/>
              <a:gd name="connsiteX0" fmla="*/ 1733550 w 13976350"/>
              <a:gd name="connsiteY0" fmla="*/ 1551517 h 7501468"/>
              <a:gd name="connsiteX1" fmla="*/ 13976350 w 13976350"/>
              <a:gd name="connsiteY1" fmla="*/ 599017 h 7501468"/>
              <a:gd name="connsiteX2" fmla="*/ 13938250 w 13976350"/>
              <a:gd name="connsiteY2" fmla="*/ 5971117 h 7501468"/>
              <a:gd name="connsiteX3" fmla="*/ 3943350 w 13976350"/>
              <a:gd name="connsiteY3" fmla="*/ 6695017 h 7501468"/>
              <a:gd name="connsiteX4" fmla="*/ 1758949 w 13976350"/>
              <a:gd name="connsiteY4" fmla="*/ 6644218 h 7501468"/>
              <a:gd name="connsiteX5" fmla="*/ 1733550 w 13976350"/>
              <a:gd name="connsiteY5" fmla="*/ 1551517 h 7501468"/>
              <a:gd name="connsiteX0" fmla="*/ 0 w 12242800"/>
              <a:gd name="connsiteY0" fmla="*/ 1551517 h 7501468"/>
              <a:gd name="connsiteX1" fmla="*/ 12242800 w 12242800"/>
              <a:gd name="connsiteY1" fmla="*/ 599017 h 7501468"/>
              <a:gd name="connsiteX2" fmla="*/ 12204700 w 12242800"/>
              <a:gd name="connsiteY2" fmla="*/ 5971117 h 7501468"/>
              <a:gd name="connsiteX3" fmla="*/ 2209800 w 12242800"/>
              <a:gd name="connsiteY3" fmla="*/ 6695017 h 7501468"/>
              <a:gd name="connsiteX4" fmla="*/ 25399 w 12242800"/>
              <a:gd name="connsiteY4" fmla="*/ 6644218 h 7501468"/>
              <a:gd name="connsiteX5" fmla="*/ 0 w 12242800"/>
              <a:gd name="connsiteY5" fmla="*/ 1551517 h 7501468"/>
              <a:gd name="connsiteX0" fmla="*/ 0 w 12242800"/>
              <a:gd name="connsiteY0" fmla="*/ 1551517 h 7520518"/>
              <a:gd name="connsiteX1" fmla="*/ 12242800 w 12242800"/>
              <a:gd name="connsiteY1" fmla="*/ 599017 h 7520518"/>
              <a:gd name="connsiteX2" fmla="*/ 12204700 w 12242800"/>
              <a:gd name="connsiteY2" fmla="*/ 5971117 h 7520518"/>
              <a:gd name="connsiteX3" fmla="*/ 2209800 w 12242800"/>
              <a:gd name="connsiteY3" fmla="*/ 6695017 h 7520518"/>
              <a:gd name="connsiteX4" fmla="*/ 1130299 w 12242800"/>
              <a:gd name="connsiteY4" fmla="*/ 6809317 h 7520518"/>
              <a:gd name="connsiteX5" fmla="*/ 25399 w 12242800"/>
              <a:gd name="connsiteY5" fmla="*/ 6644218 h 7520518"/>
              <a:gd name="connsiteX6" fmla="*/ 0 w 12242800"/>
              <a:gd name="connsiteY6" fmla="*/ 1551517 h 7520518"/>
              <a:gd name="connsiteX0" fmla="*/ 0 w 12242800"/>
              <a:gd name="connsiteY0" fmla="*/ 1551517 h 7501468"/>
              <a:gd name="connsiteX1" fmla="*/ 12242800 w 12242800"/>
              <a:gd name="connsiteY1" fmla="*/ 599017 h 7501468"/>
              <a:gd name="connsiteX2" fmla="*/ 12204700 w 12242800"/>
              <a:gd name="connsiteY2" fmla="*/ 5971117 h 7501468"/>
              <a:gd name="connsiteX3" fmla="*/ 2209800 w 12242800"/>
              <a:gd name="connsiteY3" fmla="*/ 6695017 h 7501468"/>
              <a:gd name="connsiteX4" fmla="*/ 25399 w 12242800"/>
              <a:gd name="connsiteY4" fmla="*/ 6644218 h 7501468"/>
              <a:gd name="connsiteX5" fmla="*/ 0 w 12242800"/>
              <a:gd name="connsiteY5" fmla="*/ 1551517 h 7501468"/>
              <a:gd name="connsiteX0" fmla="*/ 0 w 12242800"/>
              <a:gd name="connsiteY0" fmla="*/ 1551517 h 6695017"/>
              <a:gd name="connsiteX1" fmla="*/ 12242800 w 12242800"/>
              <a:gd name="connsiteY1" fmla="*/ 599017 h 6695017"/>
              <a:gd name="connsiteX2" fmla="*/ 12204700 w 12242800"/>
              <a:gd name="connsiteY2" fmla="*/ 5971117 h 6695017"/>
              <a:gd name="connsiteX3" fmla="*/ 22098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599017 h 6695017"/>
              <a:gd name="connsiteX2" fmla="*/ 12204700 w 12242800"/>
              <a:gd name="connsiteY2" fmla="*/ 5971117 h 6695017"/>
              <a:gd name="connsiteX3" fmla="*/ 22098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496483 h 6639983"/>
              <a:gd name="connsiteX1" fmla="*/ 12242800 w 12242800"/>
              <a:gd name="connsiteY1" fmla="*/ 912283 h 6639983"/>
              <a:gd name="connsiteX2" fmla="*/ 12204700 w 12242800"/>
              <a:gd name="connsiteY2" fmla="*/ 5916083 h 6639983"/>
              <a:gd name="connsiteX3" fmla="*/ 2209800 w 12242800"/>
              <a:gd name="connsiteY3" fmla="*/ 6639983 h 6639983"/>
              <a:gd name="connsiteX4" fmla="*/ 25399 w 12242800"/>
              <a:gd name="connsiteY4" fmla="*/ 6589184 h 6639983"/>
              <a:gd name="connsiteX5" fmla="*/ 0 w 12242800"/>
              <a:gd name="connsiteY5" fmla="*/ 1496483 h 6639983"/>
              <a:gd name="connsiteX0" fmla="*/ 0 w 12242800"/>
              <a:gd name="connsiteY0" fmla="*/ 1496483 h 6639983"/>
              <a:gd name="connsiteX1" fmla="*/ 12242800 w 12242800"/>
              <a:gd name="connsiteY1" fmla="*/ 912283 h 6639983"/>
              <a:gd name="connsiteX2" fmla="*/ 12204700 w 12242800"/>
              <a:gd name="connsiteY2" fmla="*/ 5916083 h 6639983"/>
              <a:gd name="connsiteX3" fmla="*/ 2209800 w 12242800"/>
              <a:gd name="connsiteY3" fmla="*/ 6639983 h 6639983"/>
              <a:gd name="connsiteX4" fmla="*/ 25399 w 12242800"/>
              <a:gd name="connsiteY4" fmla="*/ 6589184 h 6639983"/>
              <a:gd name="connsiteX5" fmla="*/ 0 w 12242800"/>
              <a:gd name="connsiteY5" fmla="*/ 1496483 h 6639983"/>
              <a:gd name="connsiteX0" fmla="*/ 0 w 12242800"/>
              <a:gd name="connsiteY0" fmla="*/ 1551517 h 6695017"/>
              <a:gd name="connsiteX1" fmla="*/ 12242800 w 12242800"/>
              <a:gd name="connsiteY1" fmla="*/ 967317 h 6695017"/>
              <a:gd name="connsiteX2" fmla="*/ 12204700 w 12242800"/>
              <a:gd name="connsiteY2" fmla="*/ 5971117 h 6695017"/>
              <a:gd name="connsiteX3" fmla="*/ 22098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22098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37465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3746500 w 12242800"/>
              <a:gd name="connsiteY3" fmla="*/ 6695017 h 6695017"/>
              <a:gd name="connsiteX4" fmla="*/ 2209799 w 12242800"/>
              <a:gd name="connsiteY4" fmla="*/ 6669618 h 6695017"/>
              <a:gd name="connsiteX5" fmla="*/ 25399 w 12242800"/>
              <a:gd name="connsiteY5" fmla="*/ 6644218 h 6695017"/>
              <a:gd name="connsiteX6" fmla="*/ 0 w 12242800"/>
              <a:gd name="connsiteY6"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37465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44323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4432300 w 12242800"/>
              <a:gd name="connsiteY3" fmla="*/ 6695017 h 6695017"/>
              <a:gd name="connsiteX4" fmla="*/ 25399 w 12242800"/>
              <a:gd name="connsiteY4" fmla="*/ 6644218 h 6695017"/>
              <a:gd name="connsiteX5" fmla="*/ 0 w 12242800"/>
              <a:gd name="connsiteY5" fmla="*/ 1551517 h 66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42800" h="6695017">
                <a:moveTo>
                  <a:pt x="0" y="1551517"/>
                </a:moveTo>
                <a:cubicBezTo>
                  <a:pt x="5187950" y="55034"/>
                  <a:pt x="10132483" y="0"/>
                  <a:pt x="12242800" y="967317"/>
                </a:cubicBezTo>
                <a:lnTo>
                  <a:pt x="12204700" y="5971117"/>
                </a:lnTo>
                <a:cubicBezTo>
                  <a:pt x="9429750" y="4940300"/>
                  <a:pt x="6834717" y="5401734"/>
                  <a:pt x="4432300" y="6695017"/>
                </a:cubicBezTo>
                <a:lnTo>
                  <a:pt x="25399" y="6644218"/>
                </a:lnTo>
                <a:lnTo>
                  <a:pt x="0" y="1551517"/>
                </a:lnTo>
                <a:close/>
              </a:path>
            </a:pathLst>
          </a:custGeom>
          <a:gradFill flip="none" rotWithShape="1">
            <a:gsLst>
              <a:gs pos="6000">
                <a:srgbClr val="AFF0FF"/>
              </a:gs>
              <a:gs pos="21000">
                <a:srgbClr val="004D6C">
                  <a:alpha val="52000"/>
                </a:srgbClr>
              </a:gs>
              <a:gs pos="56000">
                <a:srgbClr val="050813"/>
              </a:gs>
              <a:gs pos="100000">
                <a:srgbClr val="050813">
                  <a:alpha val="0"/>
                </a:srgbClr>
              </a:gs>
            </a:gsLst>
            <a:path path="circle">
              <a:fillToRect r="100000" b="100000"/>
            </a:path>
            <a:tileRect l="-100000" t="-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457200" rIns="0" bIns="0"/>
          <a:lstStyle/>
          <a:p>
            <a:pPr marL="223838" lvl="1" indent="-212725">
              <a:lnSpc>
                <a:spcPct val="90000"/>
              </a:lnSpc>
              <a:spcAft>
                <a:spcPts val="300"/>
              </a:spcAft>
              <a:buSzPct val="80000"/>
              <a:buFontTx/>
              <a:buBlip>
                <a:blip r:embed="rId3"/>
              </a:buBlip>
              <a:defRPr/>
            </a:pPr>
            <a:endParaRPr lang="cs-CZ" sz="2000">
              <a:solidFill>
                <a:srgbClr val="FFFFFF"/>
              </a:solidFill>
              <a:effectLst>
                <a:outerShdw blurRad="38100" dist="38100" dir="2700000" algn="tl">
                  <a:srgbClr val="000000">
                    <a:alpha val="43137"/>
                  </a:srgbClr>
                </a:outerShdw>
              </a:effectLst>
            </a:endParaRPr>
          </a:p>
        </p:txBody>
      </p:sp>
      <p:sp>
        <p:nvSpPr>
          <p:cNvPr id="23554" name="Rectangle 2"/>
          <p:cNvSpPr>
            <a:spLocks noGrp="1" noChangeArrowheads="1"/>
          </p:cNvSpPr>
          <p:nvPr>
            <p:ph type="title"/>
          </p:nvPr>
        </p:nvSpPr>
        <p:spPr>
          <a:xfrm>
            <a:off x="342900" y="217488"/>
            <a:ext cx="8382000" cy="609398"/>
          </a:xfrm>
        </p:spPr>
        <p:txBody>
          <a:bodyPr/>
          <a:lstStyle/>
          <a:p>
            <a:pPr algn="ctr" defTabSz="914400" eaLnBrk="1" fontAlgn="auto" hangingPunct="1">
              <a:spcBef>
                <a:spcPts val="0"/>
              </a:spcBef>
              <a:spcAft>
                <a:spcPts val="0"/>
              </a:spcAft>
              <a:defRPr/>
            </a:pPr>
            <a:r>
              <a:rPr sz="4400" smtClean="0">
                <a:effectLst>
                  <a:outerShdw blurRad="50800" dist="38100" dir="2700000" algn="tl">
                    <a:prstClr val="black">
                      <a:alpha val="40000"/>
                    </a:prstClr>
                  </a:outerShdw>
                </a:effectLst>
                <a:cs typeface="Arial"/>
              </a:rPr>
              <a:t>B</a:t>
            </a:r>
            <a:r>
              <a:rPr lang="cs-CZ" sz="4400" dirty="0" smtClean="0">
                <a:effectLst>
                  <a:outerShdw blurRad="50800" dist="38100" dir="2700000" algn="tl">
                    <a:prstClr val="black">
                      <a:alpha val="40000"/>
                    </a:prstClr>
                  </a:outerShdw>
                </a:effectLst>
                <a:cs typeface="Arial"/>
              </a:rPr>
              <a:t>ezpečná </a:t>
            </a:r>
            <a:r>
              <a:rPr lang="cs-CZ" sz="4400" dirty="0">
                <a:effectLst>
                  <a:outerShdw blurRad="50800" dist="38100" dir="2700000" algn="tl">
                    <a:prstClr val="black">
                      <a:alpha val="40000"/>
                    </a:prstClr>
                  </a:outerShdw>
                </a:effectLst>
                <a:cs typeface="Arial"/>
              </a:rPr>
              <a:t>a </a:t>
            </a:r>
            <a:r>
              <a:rPr lang="cs-CZ" sz="4400" dirty="0" smtClean="0">
                <a:effectLst>
                  <a:outerShdw blurRad="50800" dist="38100" dir="2700000" algn="tl">
                    <a:prstClr val="black">
                      <a:alpha val="40000"/>
                    </a:prstClr>
                  </a:outerShdw>
                </a:effectLst>
                <a:cs typeface="Arial"/>
              </a:rPr>
              <a:t>dôveryhodná </a:t>
            </a:r>
            <a:r>
              <a:rPr lang="cs-CZ" sz="4400" dirty="0">
                <a:effectLst>
                  <a:outerShdw blurRad="50800" dist="38100" dir="2700000" algn="tl">
                    <a:prstClr val="black">
                      <a:alpha val="40000"/>
                    </a:prstClr>
                  </a:outerShdw>
                </a:effectLst>
                <a:cs typeface="Arial"/>
              </a:rPr>
              <a:t>platforma</a:t>
            </a:r>
          </a:p>
        </p:txBody>
      </p:sp>
      <p:grpSp>
        <p:nvGrpSpPr>
          <p:cNvPr id="2" name="Group 32"/>
          <p:cNvGrpSpPr>
            <a:grpSpLocks/>
          </p:cNvGrpSpPr>
          <p:nvPr/>
        </p:nvGrpSpPr>
        <p:grpSpPr bwMode="auto">
          <a:xfrm>
            <a:off x="177800" y="1114425"/>
            <a:ext cx="4821238" cy="5229225"/>
            <a:chOff x="209550" y="893847"/>
            <a:chExt cx="5419725" cy="5879606"/>
          </a:xfrm>
        </p:grpSpPr>
        <p:pic>
          <p:nvPicPr>
            <p:cNvPr id="69644" name="Picture 27" descr="security pedestal v2.png"/>
            <p:cNvPicPr>
              <a:picLocks noChangeAspect="1"/>
            </p:cNvPicPr>
            <p:nvPr/>
          </p:nvPicPr>
          <p:blipFill>
            <a:blip r:embed="rId4"/>
            <a:srcRect/>
            <a:stretch>
              <a:fillRect/>
            </a:stretch>
          </p:blipFill>
          <p:spPr bwMode="auto">
            <a:xfrm>
              <a:off x="209550" y="2546488"/>
              <a:ext cx="5419725" cy="4226965"/>
            </a:xfrm>
            <a:prstGeom prst="rect">
              <a:avLst/>
            </a:prstGeom>
            <a:noFill/>
            <a:ln w="9525">
              <a:noFill/>
              <a:miter lim="800000"/>
              <a:headEnd/>
              <a:tailEnd/>
            </a:ln>
          </p:spPr>
        </p:pic>
        <p:pic>
          <p:nvPicPr>
            <p:cNvPr id="29" name="Picture 27" descr="\\eventsql\dvd27\Clip_Installer\DVD_ART\BoxShots_Logos\Windows Server 2008\Windows Server 2008 logo v r.png"/>
            <p:cNvPicPr>
              <a:picLocks noChangeAspect="1" noChangeArrowheads="1"/>
            </p:cNvPicPr>
            <p:nvPr/>
          </p:nvPicPr>
          <p:blipFill>
            <a:blip r:embed="rId5"/>
            <a:stretch>
              <a:fillRect/>
            </a:stretch>
          </p:blipFill>
          <p:spPr bwMode="invGray">
            <a:xfrm>
              <a:off x="314325" y="4942394"/>
              <a:ext cx="3886200" cy="1195247"/>
            </a:xfrm>
            <a:prstGeom prst="rect">
              <a:avLst/>
            </a:prstGeom>
            <a:noFill/>
            <a:effectLst/>
            <a:scene3d>
              <a:camera prst="isometricOffAxis2Left">
                <a:rot lat="300000" lon="2403732" rev="21413723"/>
              </a:camera>
              <a:lightRig rig="threePt" dir="t"/>
            </a:scene3d>
          </p:spPr>
        </p:pic>
        <p:pic>
          <p:nvPicPr>
            <p:cNvPr id="30" name="Picture 2" descr="C:\Users\marklin\Desktop\APP PLAT LOGOS\SQL08_bL_r.png"/>
            <p:cNvPicPr>
              <a:picLocks noChangeAspect="1" noChangeArrowheads="1"/>
            </p:cNvPicPr>
            <p:nvPr/>
          </p:nvPicPr>
          <p:blipFill>
            <a:blip r:embed="rId6" cstate="print"/>
            <a:stretch>
              <a:fillRect/>
            </a:stretch>
          </p:blipFill>
          <p:spPr bwMode="invGray">
            <a:xfrm>
              <a:off x="1038225" y="3890542"/>
              <a:ext cx="2444111" cy="509286"/>
            </a:xfrm>
            <a:prstGeom prst="rect">
              <a:avLst/>
            </a:prstGeom>
            <a:noFill/>
            <a:effectLst/>
            <a:scene3d>
              <a:camera prst="isometricOffAxis2Left">
                <a:rot lat="164394" lon="2419978" rev="21415217"/>
              </a:camera>
              <a:lightRig rig="threePt" dir="t"/>
            </a:scene3d>
          </p:spPr>
        </p:pic>
        <p:pic>
          <p:nvPicPr>
            <p:cNvPr id="31" name="Picture 10" descr="C:\Program Files\Microsoft Resource DVD Artwork\DVD_ART\BoxShots_Logos\Visual Studio 2008 SDK\Visual Studio Logo 2008 SDK Stacked Reverse.png"/>
            <p:cNvPicPr>
              <a:picLocks noChangeAspect="1" noChangeArrowheads="1"/>
            </p:cNvPicPr>
            <p:nvPr/>
          </p:nvPicPr>
          <p:blipFill>
            <a:blip r:embed="rId7" cstate="print"/>
            <a:srcRect r="15803"/>
            <a:stretch>
              <a:fillRect/>
            </a:stretch>
          </p:blipFill>
          <p:spPr bwMode="auto">
            <a:xfrm>
              <a:off x="3369682" y="3563893"/>
              <a:ext cx="2231017" cy="639164"/>
            </a:xfrm>
            <a:prstGeom prst="rect">
              <a:avLst/>
            </a:prstGeom>
            <a:noFill/>
            <a:ln>
              <a:noFill/>
            </a:ln>
            <a:scene3d>
              <a:camera prst="isometricRightUp">
                <a:rot lat="1474177" lon="18648806" rev="21255679"/>
              </a:camera>
              <a:lightRig rig="threePt" dir="t"/>
            </a:scene3d>
          </p:spPr>
        </p:pic>
        <p:pic>
          <p:nvPicPr>
            <p:cNvPr id="69648" name="Picture 14" descr="group of people with shadow"/>
            <p:cNvPicPr>
              <a:picLocks noChangeAspect="1" noChangeArrowheads="1"/>
            </p:cNvPicPr>
            <p:nvPr/>
          </p:nvPicPr>
          <p:blipFill>
            <a:blip r:embed="rId8"/>
            <a:srcRect/>
            <a:stretch>
              <a:fillRect/>
            </a:stretch>
          </p:blipFill>
          <p:spPr bwMode="auto">
            <a:xfrm>
              <a:off x="1327753" y="893847"/>
              <a:ext cx="2833281" cy="2681159"/>
            </a:xfrm>
            <a:prstGeom prst="rect">
              <a:avLst/>
            </a:prstGeom>
            <a:noFill/>
            <a:ln w="9525">
              <a:noFill/>
              <a:miter lim="800000"/>
              <a:headEnd/>
              <a:tailEnd/>
            </a:ln>
          </p:spPr>
        </p:pic>
      </p:grpSp>
      <p:sp>
        <p:nvSpPr>
          <p:cNvPr id="34" name="Rectangle 33"/>
          <p:cNvSpPr>
            <a:spLocks noChangeArrowheads="1"/>
          </p:cNvSpPr>
          <p:nvPr/>
        </p:nvSpPr>
        <p:spPr bwMode="auto">
          <a:xfrm>
            <a:off x="4927601" y="2120900"/>
            <a:ext cx="4052888" cy="4633576"/>
          </a:xfrm>
          <a:prstGeom prst="rect">
            <a:avLst/>
          </a:prstGeom>
          <a:noFill/>
          <a:ln w="9525">
            <a:noFill/>
            <a:miter lim="800000"/>
            <a:headEnd/>
            <a:tailEnd/>
          </a:ln>
        </p:spPr>
        <p:txBody>
          <a:bodyPr wrap="square">
            <a:spAutoFit/>
          </a:bodyPr>
          <a:lstStyle/>
          <a:p>
            <a:pPr marL="173038" indent="-173038">
              <a:lnSpc>
                <a:spcPct val="120000"/>
              </a:lnSpc>
              <a:spcBef>
                <a:spcPts val="1500"/>
              </a:spcBef>
              <a:buSzPct val="80000"/>
              <a:buFont typeface="Arial" charset="0"/>
              <a:buChar char="•"/>
            </a:pPr>
            <a:r>
              <a:rPr lang="sk-SK" sz="2800" i="1" dirty="0">
                <a:latin typeface="Segoe Semibold"/>
              </a:rPr>
              <a:t>Zabezpečená v okamihu nasadenia</a:t>
            </a:r>
          </a:p>
          <a:p>
            <a:pPr marL="173038" indent="-173038">
              <a:lnSpc>
                <a:spcPct val="120000"/>
              </a:lnSpc>
              <a:spcBef>
                <a:spcPts val="1500"/>
              </a:spcBef>
              <a:buSzPct val="80000"/>
              <a:buFont typeface="Arial" charset="0"/>
              <a:buChar char="•"/>
            </a:pPr>
            <a:r>
              <a:rPr lang="sk-SK" sz="2800" i="1" dirty="0" smtClean="0">
                <a:latin typeface="Segoe Semibold"/>
              </a:rPr>
              <a:t>Neustále dostupná</a:t>
            </a:r>
          </a:p>
          <a:p>
            <a:pPr marL="173038" indent="-173038">
              <a:lnSpc>
                <a:spcPct val="120000"/>
              </a:lnSpc>
              <a:spcBef>
                <a:spcPts val="1500"/>
              </a:spcBef>
              <a:buSzPct val="80000"/>
              <a:buFont typeface="Arial" charset="0"/>
              <a:buChar char="•"/>
            </a:pPr>
            <a:r>
              <a:rPr lang="sk-SK" sz="2800" i="1" dirty="0" smtClean="0">
                <a:latin typeface="Segoe Semibold"/>
              </a:rPr>
              <a:t>V súlade </a:t>
            </a:r>
            <a:r>
              <a:rPr lang="sk-SK" sz="2800" i="1" dirty="0">
                <a:latin typeface="Segoe Semibold"/>
              </a:rPr>
              <a:t>so zákonnými požiadavkami a </a:t>
            </a:r>
            <a:r>
              <a:rPr lang="sk-SK" sz="2800" i="1" dirty="0" smtClean="0">
                <a:latin typeface="Segoe Semibold"/>
              </a:rPr>
              <a:t>riadení</a:t>
            </a:r>
            <a:r>
              <a:rPr lang="en-US" sz="2800" i="1" dirty="0" smtClean="0">
                <a:latin typeface="Segoe Semibold"/>
              </a:rPr>
              <a:t>m</a:t>
            </a:r>
          </a:p>
          <a:p>
            <a:pPr marL="173038" indent="-173038">
              <a:spcBef>
                <a:spcPts val="1500"/>
              </a:spcBef>
              <a:buSzPct val="80000"/>
              <a:buFont typeface="Arial" charset="0"/>
              <a:buChar char="•"/>
            </a:pPr>
            <a:r>
              <a:rPr lang="sk-SK" sz="2800" i="1" dirty="0" smtClean="0">
                <a:latin typeface="Segoe Semibold"/>
              </a:rPr>
              <a:t>Vo vzájomnej funkčnej spolupráci</a:t>
            </a:r>
            <a:endParaRPr lang="sk-SK" sz="2800" i="1" dirty="0">
              <a:latin typeface="Segoe Semibold"/>
            </a:endParaRPr>
          </a:p>
        </p:txBody>
      </p:sp>
      <p:grpSp>
        <p:nvGrpSpPr>
          <p:cNvPr id="3" name="Group 13"/>
          <p:cNvGrpSpPr>
            <a:grpSpLocks/>
          </p:cNvGrpSpPr>
          <p:nvPr/>
        </p:nvGrpSpPr>
        <p:grpSpPr bwMode="auto">
          <a:xfrm>
            <a:off x="7369175" y="800100"/>
            <a:ext cx="1520825" cy="1409700"/>
            <a:chOff x="1104900" y="3911600"/>
            <a:chExt cx="1930400" cy="1930400"/>
          </a:xfrm>
        </p:grpSpPr>
        <p:sp>
          <p:nvSpPr>
            <p:cNvPr id="15" name="Oval 14"/>
            <p:cNvSpPr/>
            <p:nvPr/>
          </p:nvSpPr>
          <p:spPr bwMode="auto">
            <a:xfrm>
              <a:off x="1104900" y="3911600"/>
              <a:ext cx="1930400" cy="1930400"/>
            </a:xfrm>
            <a:prstGeom prst="ellipse">
              <a:avLst/>
            </a:prstGeom>
            <a:gradFill flip="none" rotWithShape="1">
              <a:gsLst>
                <a:gs pos="15000">
                  <a:srgbClr val="AFF0FF"/>
                </a:gs>
                <a:gs pos="26000">
                  <a:srgbClr val="004D6C">
                    <a:alpha val="52000"/>
                  </a:srgbClr>
                </a:gs>
                <a:gs pos="56000">
                  <a:srgbClr val="050813"/>
                </a:gs>
                <a:gs pos="100000">
                  <a:srgbClr val="050813">
                    <a:alpha val="0"/>
                  </a:srgbClr>
                </a:gs>
              </a:gsLst>
              <a:path path="circle">
                <a:fillToRect r="100000" b="100000"/>
              </a:path>
              <a:tileRect l="-100000" t="-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457200" rIns="0" bIns="0"/>
            <a:lstStyle/>
            <a:p>
              <a:pPr marL="223838" lvl="1" indent="-212725">
                <a:lnSpc>
                  <a:spcPct val="90000"/>
                </a:lnSpc>
                <a:spcAft>
                  <a:spcPts val="300"/>
                </a:spcAft>
                <a:buSzPct val="80000"/>
                <a:buFontTx/>
                <a:buBlip>
                  <a:blip r:embed="rId3"/>
                </a:buBlip>
                <a:defRPr/>
              </a:pPr>
              <a:endParaRPr lang="cs-CZ" sz="2000">
                <a:solidFill>
                  <a:srgbClr val="FFFFFF"/>
                </a:solidFill>
                <a:effectLst>
                  <a:outerShdw blurRad="38100" dist="38100" dir="2700000" algn="tl">
                    <a:srgbClr val="000000">
                      <a:alpha val="43137"/>
                    </a:srgbClr>
                  </a:outerShdw>
                </a:effectLst>
              </a:endParaRPr>
            </a:p>
          </p:txBody>
        </p:sp>
        <p:pic>
          <p:nvPicPr>
            <p:cNvPr id="16" name="Picture 15" descr="internet.png"/>
            <p:cNvPicPr>
              <a:picLocks noChangeAspect="1"/>
            </p:cNvPicPr>
            <p:nvPr/>
          </p:nvPicPr>
          <p:blipFill>
            <a:blip r:embed="rId9" cstate="print">
              <a:duotone>
                <a:prstClr val="black"/>
                <a:srgbClr val="D9C3A5">
                  <a:tint val="50000"/>
                  <a:satMod val="180000"/>
                </a:srgbClr>
              </a:duotone>
            </a:blip>
            <a:stretch>
              <a:fillRect/>
            </a:stretch>
          </p:blipFill>
          <p:spPr>
            <a:xfrm>
              <a:off x="1301750" y="4109733"/>
              <a:ext cx="1536699" cy="1534134"/>
            </a:xfrm>
            <a:prstGeom prst="rect">
              <a:avLst/>
            </a:prstGeom>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2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par>
                                <p:cTn id="14" presetID="23"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800" fill="hold"/>
                                        <p:tgtEl>
                                          <p:spTgt spid="3"/>
                                        </p:tgtEl>
                                        <p:attrNameLst>
                                          <p:attrName>ppt_w</p:attrName>
                                        </p:attrNameLst>
                                      </p:cBhvr>
                                      <p:tavLst>
                                        <p:tav tm="0">
                                          <p:val>
                                            <p:fltVal val="0"/>
                                          </p:val>
                                        </p:tav>
                                        <p:tav tm="100000">
                                          <p:val>
                                            <p:strVal val="#ppt_w"/>
                                          </p:val>
                                        </p:tav>
                                      </p:tavLst>
                                    </p:anim>
                                    <p:anim calcmode="lin" valueType="num">
                                      <p:cBhvr>
                                        <p:cTn id="17" dur="800" fill="hold"/>
                                        <p:tgtEl>
                                          <p:spTgt spid="3"/>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4">
                                            <p:txEl>
                                              <p:pRg st="0" end="0"/>
                                            </p:txEl>
                                          </p:spTgt>
                                        </p:tgtEl>
                                        <p:attrNameLst>
                                          <p:attrName>style.visibility</p:attrName>
                                        </p:attrNameLst>
                                      </p:cBhvr>
                                      <p:to>
                                        <p:strVal val="visible"/>
                                      </p:to>
                                    </p:set>
                                    <p:animEffect transition="in" filter="fade">
                                      <p:cBhvr>
                                        <p:cTn id="21" dur="500"/>
                                        <p:tgtEl>
                                          <p:spTgt spid="34">
                                            <p:txEl>
                                              <p:pRg st="0" end="0"/>
                                            </p:txEl>
                                          </p:spTgt>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4">
                                            <p:txEl>
                                              <p:pRg st="1" end="1"/>
                                            </p:txEl>
                                          </p:spTgt>
                                        </p:tgtEl>
                                        <p:attrNameLst>
                                          <p:attrName>style.visibility</p:attrName>
                                        </p:attrNameLst>
                                      </p:cBhvr>
                                      <p:to>
                                        <p:strVal val="visible"/>
                                      </p:to>
                                    </p:set>
                                    <p:animEffect transition="in" filter="fade">
                                      <p:cBhvr>
                                        <p:cTn id="25" dur="500"/>
                                        <p:tgtEl>
                                          <p:spTgt spid="34">
                                            <p:txEl>
                                              <p:pRg st="1" end="1"/>
                                            </p:txEl>
                                          </p:spTgt>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4">
                                            <p:txEl>
                                              <p:pRg st="2" end="2"/>
                                            </p:txEl>
                                          </p:spTgt>
                                        </p:tgtEl>
                                        <p:attrNameLst>
                                          <p:attrName>style.visibility</p:attrName>
                                        </p:attrNameLst>
                                      </p:cBhvr>
                                      <p:to>
                                        <p:strVal val="visible"/>
                                      </p:to>
                                    </p:set>
                                    <p:animEffect transition="in" filter="fade">
                                      <p:cBhvr>
                                        <p:cTn id="29" dur="500"/>
                                        <p:tgtEl>
                                          <p:spTgt spid="34">
                                            <p:txEl>
                                              <p:pRg st="2" end="2"/>
                                            </p:txEl>
                                          </p:spTgt>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34">
                                            <p:txEl>
                                              <p:pRg st="3" end="3"/>
                                            </p:txEl>
                                          </p:spTgt>
                                        </p:tgtEl>
                                        <p:attrNameLst>
                                          <p:attrName>style.visibility</p:attrName>
                                        </p:attrNameLst>
                                      </p:cBhvr>
                                      <p:to>
                                        <p:strVal val="visible"/>
                                      </p:to>
                                    </p:set>
                                    <p:animEffect transition="in" filter="fade">
                                      <p:cBhvr>
                                        <p:cTn id="33" dur="500"/>
                                        <p:tgtEl>
                                          <p:spTgt spid="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169779" y="1305560"/>
            <a:ext cx="8843210" cy="4650740"/>
          </a:xfrm>
          <a:prstGeom prst="roundRect">
            <a:avLst>
              <a:gd name="adj" fmla="val 9706"/>
            </a:avLst>
          </a:prstGeom>
          <a:gradFill flip="none" rotWithShape="1">
            <a:gsLst>
              <a:gs pos="14000">
                <a:srgbClr val="FFFFFF">
                  <a:alpha val="9000"/>
                </a:srgbClr>
              </a:gs>
              <a:gs pos="41000">
                <a:srgbClr val="FFFFFF">
                  <a:alpha val="3000"/>
                </a:srgbClr>
              </a:gs>
              <a:gs pos="67000">
                <a:srgbClr val="050813">
                  <a:alpha val="22000"/>
                </a:srgbClr>
              </a:gs>
              <a:gs pos="100000">
                <a:srgbClr val="050813">
                  <a:alpha val="0"/>
                </a:srgbClr>
              </a:gs>
            </a:gsLst>
            <a:lin ang="1620000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marL="223838" lvl="1" indent="-212725">
              <a:lnSpc>
                <a:spcPct val="90000"/>
              </a:lnSpc>
              <a:spcBef>
                <a:spcPct val="20000"/>
              </a:spcBef>
              <a:spcAft>
                <a:spcPts val="300"/>
              </a:spcAft>
              <a:buClr>
                <a:srgbClr val="FFFF99"/>
              </a:buClr>
              <a:buSzPct val="70000"/>
              <a:buFontTx/>
              <a:buBlip>
                <a:blip r:embed="rId3"/>
              </a:buBlip>
              <a:defRPr/>
            </a:pPr>
            <a:endParaRPr lang="cs-CZ" altLang="zh-CN" sz="2400">
              <a:solidFill>
                <a:schemeClr val="tx1"/>
              </a:solidFill>
            </a:endParaRPr>
          </a:p>
        </p:txBody>
      </p:sp>
      <p:sp>
        <p:nvSpPr>
          <p:cNvPr id="15" name="Round Same Side Corner Rectangle 14"/>
          <p:cNvSpPr/>
          <p:nvPr/>
        </p:nvSpPr>
        <p:spPr bwMode="auto">
          <a:xfrm>
            <a:off x="402604" y="1620911"/>
            <a:ext cx="2734296" cy="4119489"/>
          </a:xfrm>
          <a:prstGeom prst="round2SameRect">
            <a:avLst>
              <a:gd name="adj1" fmla="val 0"/>
              <a:gd name="adj2" fmla="val 8974"/>
            </a:avLst>
          </a:prstGeom>
          <a:gradFill flip="none" rotWithShape="1">
            <a:gsLst>
              <a:gs pos="0">
                <a:srgbClr val="87C6DD"/>
              </a:gs>
              <a:gs pos="13000">
                <a:srgbClr val="005E74"/>
              </a:gs>
              <a:gs pos="21000">
                <a:srgbClr val="002F42">
                  <a:alpha val="56000"/>
                </a:srgbClr>
              </a:gs>
              <a:gs pos="45000">
                <a:srgbClr val="050813">
                  <a:alpha val="62000"/>
                </a:srgbClr>
              </a:gs>
              <a:gs pos="100000">
                <a:srgbClr val="050813">
                  <a:alpha val="7000"/>
                </a:srgbClr>
              </a:gs>
            </a:gsLst>
            <a:path path="circle">
              <a:fillToRect r="100000" b="100000"/>
            </a:path>
            <a:tileRect l="-100000" t="-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tIns="274320" bIns="0"/>
          <a:lstStyle/>
          <a:p>
            <a:pPr marL="109538" lvl="1" indent="-109538">
              <a:spcBef>
                <a:spcPts val="1200"/>
              </a:spcBef>
              <a:buClr>
                <a:srgbClr val="FFFF99"/>
              </a:buClr>
              <a:buSzPct val="70000"/>
              <a:buFontTx/>
              <a:buBlip>
                <a:blip r:embed="rId4"/>
              </a:buBlip>
              <a:defRPr/>
            </a:pPr>
            <a:r>
              <a:rPr lang="sk-SK" altLang="zh-CN" dirty="0" smtClean="0">
                <a:solidFill>
                  <a:srgbClr val="FFFFFF"/>
                </a:solidFill>
              </a:rPr>
              <a:t>Server Core znižuje potrebu opráv až o </a:t>
            </a:r>
            <a:r>
              <a:rPr lang="sk-SK" altLang="zh-CN" dirty="0">
                <a:solidFill>
                  <a:srgbClr val="FFFFFF"/>
                </a:solidFill>
              </a:rPr>
              <a:t>60</a:t>
            </a:r>
            <a:r>
              <a:rPr lang="sk-SK" altLang="zh-CN" dirty="0" smtClean="0">
                <a:solidFill>
                  <a:srgbClr val="FFFFFF"/>
                </a:solidFill>
              </a:rPr>
              <a:t>%</a:t>
            </a:r>
            <a:endParaRPr lang="sk-SK" altLang="zh-CN" dirty="0">
              <a:solidFill>
                <a:srgbClr val="FFFFFF"/>
              </a:solidFill>
            </a:endParaRPr>
          </a:p>
          <a:p>
            <a:pPr marL="109538" lvl="1" indent="-109538">
              <a:spcBef>
                <a:spcPts val="1200"/>
              </a:spcBef>
              <a:buClr>
                <a:srgbClr val="FFFF99"/>
              </a:buClr>
              <a:buSzPct val="70000"/>
              <a:buFontTx/>
              <a:buBlip>
                <a:blip r:embed="rId4"/>
              </a:buBlip>
              <a:defRPr/>
            </a:pPr>
            <a:r>
              <a:rPr lang="sk-SK" altLang="zh-CN" dirty="0">
                <a:solidFill>
                  <a:srgbClr val="FFFFFF"/>
                </a:solidFill>
              </a:rPr>
              <a:t>Až 10% </a:t>
            </a:r>
            <a:r>
              <a:rPr lang="sk-SK" altLang="zh-CN" dirty="0" smtClean="0">
                <a:solidFill>
                  <a:srgbClr val="FFFFFF"/>
                </a:solidFill>
              </a:rPr>
              <a:t>úspora energie (power management)</a:t>
            </a:r>
            <a:endParaRPr lang="sk-SK" altLang="zh-CN" dirty="0">
              <a:solidFill>
                <a:srgbClr val="FFFFFF"/>
              </a:solidFill>
            </a:endParaRPr>
          </a:p>
          <a:p>
            <a:pPr marL="109538" lvl="1" indent="-109538">
              <a:spcBef>
                <a:spcPts val="1200"/>
              </a:spcBef>
              <a:buClr>
                <a:srgbClr val="FFFF99"/>
              </a:buClr>
              <a:buSzPct val="70000"/>
              <a:buFontTx/>
              <a:buBlip>
                <a:blip r:embed="rId4"/>
              </a:buBlip>
              <a:defRPr/>
            </a:pPr>
            <a:r>
              <a:rPr lang="sk-SK" altLang="zh-CN" dirty="0">
                <a:solidFill>
                  <a:srgbClr val="FFFFFF"/>
                </a:solidFill>
              </a:rPr>
              <a:t>Významná </a:t>
            </a:r>
            <a:r>
              <a:rPr lang="sk-SK" altLang="zh-CN" dirty="0" smtClean="0">
                <a:solidFill>
                  <a:srgbClr val="FFFFFF"/>
                </a:solidFill>
              </a:rPr>
              <a:t>podpora zo strany ISV </a:t>
            </a:r>
            <a:r>
              <a:rPr lang="sk-SK" altLang="zh-CN" dirty="0">
                <a:solidFill>
                  <a:srgbClr val="FFFFFF"/>
                </a:solidFill>
              </a:rPr>
              <a:t>a partnerov</a:t>
            </a:r>
          </a:p>
          <a:p>
            <a:pPr marL="109538" indent="-109538">
              <a:buFont typeface="Arial" charset="0"/>
              <a:buChar char="•"/>
              <a:defRPr/>
            </a:pPr>
            <a:r>
              <a:rPr lang="sk-SK" sz="1200" dirty="0">
                <a:solidFill>
                  <a:srgbClr val="FFFFFF"/>
                </a:solidFill>
              </a:rPr>
              <a:t>V súčasnosti viac než 80 certifikovaných aplikácií</a:t>
            </a:r>
          </a:p>
          <a:p>
            <a:pPr marL="109538" indent="-109538">
              <a:buFont typeface="Arial" charset="0"/>
              <a:buChar char="•"/>
              <a:defRPr/>
            </a:pPr>
            <a:r>
              <a:rPr lang="sk-SK" sz="1200" dirty="0">
                <a:solidFill>
                  <a:srgbClr val="FFFFFF"/>
                </a:solidFill>
              </a:rPr>
              <a:t>Globálne viac než 1000 pripravených partnerov</a:t>
            </a:r>
          </a:p>
        </p:txBody>
      </p:sp>
      <p:sp>
        <p:nvSpPr>
          <p:cNvPr id="16" name="Round Same Side Corner Rectangle 15"/>
          <p:cNvSpPr/>
          <p:nvPr/>
        </p:nvSpPr>
        <p:spPr bwMode="auto">
          <a:xfrm>
            <a:off x="3124200" y="1620911"/>
            <a:ext cx="2844800" cy="4119489"/>
          </a:xfrm>
          <a:prstGeom prst="round2SameRect">
            <a:avLst>
              <a:gd name="adj1" fmla="val 0"/>
              <a:gd name="adj2" fmla="val 7265"/>
            </a:avLst>
          </a:prstGeom>
          <a:gradFill flip="none" rotWithShape="1">
            <a:gsLst>
              <a:gs pos="0">
                <a:srgbClr val="87C6DD"/>
              </a:gs>
              <a:gs pos="13000">
                <a:srgbClr val="005E74"/>
              </a:gs>
              <a:gs pos="21000">
                <a:srgbClr val="002F42">
                  <a:alpha val="56000"/>
                </a:srgbClr>
              </a:gs>
              <a:gs pos="45000">
                <a:srgbClr val="050813">
                  <a:alpha val="62000"/>
                </a:srgbClr>
              </a:gs>
              <a:gs pos="100000">
                <a:srgbClr val="050813">
                  <a:alpha val="7000"/>
                </a:srgbClr>
              </a:gs>
            </a:gsLst>
            <a:path path="circle">
              <a:fillToRect r="100000" b="100000"/>
            </a:path>
            <a:tileRect l="-100000" t="-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tIns="274320" bIns="0"/>
          <a:lstStyle/>
          <a:p>
            <a:pPr marL="109538" lvl="1" indent="-109538">
              <a:lnSpc>
                <a:spcPct val="90000"/>
              </a:lnSpc>
              <a:spcBef>
                <a:spcPts val="1200"/>
              </a:spcBef>
              <a:buClr>
                <a:srgbClr val="FFFF99"/>
              </a:buClr>
              <a:buSzPct val="70000"/>
              <a:buFontTx/>
              <a:buBlip>
                <a:blip r:embed="rId4"/>
              </a:buBlip>
              <a:defRPr/>
            </a:pPr>
            <a:r>
              <a:rPr lang="sk-SK" altLang="zh-CN" dirty="0" smtClean="0">
                <a:solidFill>
                  <a:srgbClr val="FFFFFF"/>
                </a:solidFill>
              </a:rPr>
              <a:t>Neustály dôraz na zabezpečenie</a:t>
            </a:r>
            <a:r>
              <a:rPr lang="en-US" altLang="zh-CN" dirty="0" smtClean="0">
                <a:solidFill>
                  <a:srgbClr val="FFFFFF"/>
                </a:solidFill>
              </a:rPr>
              <a:t>*</a:t>
            </a:r>
            <a:endParaRPr lang="sk-SK" altLang="zh-CN" sz="1050" dirty="0">
              <a:solidFill>
                <a:srgbClr val="FFFFFF"/>
              </a:solidFill>
            </a:endParaRPr>
          </a:p>
          <a:p>
            <a:pPr marL="109538" lvl="1" indent="-109538">
              <a:lnSpc>
                <a:spcPct val="90000"/>
              </a:lnSpc>
              <a:spcBef>
                <a:spcPts val="1200"/>
              </a:spcBef>
              <a:buClr>
                <a:srgbClr val="FFFF99"/>
              </a:buClr>
              <a:buSzPct val="70000"/>
              <a:buFontTx/>
              <a:buBlip>
                <a:blip r:embed="rId4"/>
              </a:buBlip>
              <a:defRPr/>
            </a:pPr>
            <a:endParaRPr lang="sk-SK" sz="1600" dirty="0">
              <a:solidFill>
                <a:srgbClr val="FFFFFF"/>
              </a:solidFill>
            </a:endParaRPr>
          </a:p>
          <a:p>
            <a:pPr marL="109538" lvl="1" indent="-109538">
              <a:lnSpc>
                <a:spcPct val="90000"/>
              </a:lnSpc>
              <a:spcBef>
                <a:spcPts val="1200"/>
              </a:spcBef>
              <a:buClr>
                <a:srgbClr val="FFFF99"/>
              </a:buClr>
              <a:buSzPct val="70000"/>
              <a:buFontTx/>
              <a:buBlip>
                <a:blip r:embed="rId4"/>
              </a:buBlip>
              <a:defRPr/>
            </a:pPr>
            <a:endParaRPr lang="sk-SK" sz="1600" dirty="0">
              <a:solidFill>
                <a:srgbClr val="FFFFFF"/>
              </a:solidFill>
            </a:endParaRPr>
          </a:p>
          <a:p>
            <a:pPr marL="109538" lvl="1" indent="-109538">
              <a:lnSpc>
                <a:spcPct val="90000"/>
              </a:lnSpc>
              <a:spcBef>
                <a:spcPts val="1200"/>
              </a:spcBef>
              <a:buClr>
                <a:srgbClr val="FFFF99"/>
              </a:buClr>
              <a:buSzPct val="70000"/>
              <a:buFontTx/>
              <a:buBlip>
                <a:blip r:embed="rId4"/>
              </a:buBlip>
              <a:defRPr/>
            </a:pPr>
            <a:endParaRPr lang="sk-SK" sz="1600" dirty="0">
              <a:solidFill>
                <a:srgbClr val="FFFFFF"/>
              </a:solidFill>
            </a:endParaRPr>
          </a:p>
          <a:p>
            <a:pPr marL="109538" lvl="1" indent="-109538">
              <a:lnSpc>
                <a:spcPct val="90000"/>
              </a:lnSpc>
              <a:spcBef>
                <a:spcPts val="1200"/>
              </a:spcBef>
              <a:buClr>
                <a:srgbClr val="FFFF99"/>
              </a:buClr>
              <a:buSzPct val="70000"/>
              <a:buFontTx/>
              <a:buBlip>
                <a:blip r:embed="rId4"/>
              </a:buBlip>
              <a:defRPr/>
            </a:pPr>
            <a:endParaRPr lang="sk-SK" sz="1600" dirty="0">
              <a:solidFill>
                <a:srgbClr val="FFFFFF"/>
              </a:solidFill>
            </a:endParaRPr>
          </a:p>
          <a:p>
            <a:pPr marL="109538" lvl="1" indent="-109538">
              <a:lnSpc>
                <a:spcPct val="90000"/>
              </a:lnSpc>
              <a:spcBef>
                <a:spcPts val="1200"/>
              </a:spcBef>
              <a:buClr>
                <a:srgbClr val="FFFF99"/>
              </a:buClr>
              <a:buSzPct val="70000"/>
              <a:buFontTx/>
              <a:buBlip>
                <a:blip r:embed="rId4"/>
              </a:buBlip>
              <a:defRPr/>
            </a:pPr>
            <a:endParaRPr lang="sk-SK" sz="1600" dirty="0">
              <a:solidFill>
                <a:srgbClr val="FFFFFF"/>
              </a:solidFill>
            </a:endParaRPr>
          </a:p>
          <a:p>
            <a:pPr marL="109538" lvl="1" indent="-109538">
              <a:lnSpc>
                <a:spcPct val="90000"/>
              </a:lnSpc>
              <a:spcBef>
                <a:spcPts val="1200"/>
              </a:spcBef>
              <a:buClr>
                <a:srgbClr val="FFFF99"/>
              </a:buClr>
              <a:buSzPct val="70000"/>
              <a:buFontTx/>
              <a:buBlip>
                <a:blip r:embed="rId4"/>
              </a:buBlip>
              <a:defRPr/>
            </a:pPr>
            <a:endParaRPr lang="sk-SK" sz="1600" dirty="0">
              <a:solidFill>
                <a:srgbClr val="FFFFFF"/>
              </a:solidFill>
            </a:endParaRPr>
          </a:p>
          <a:p>
            <a:pPr marL="109538" lvl="1" indent="-109538">
              <a:lnSpc>
                <a:spcPct val="90000"/>
              </a:lnSpc>
              <a:spcBef>
                <a:spcPts val="1200"/>
              </a:spcBef>
              <a:buClr>
                <a:srgbClr val="FFFF99"/>
              </a:buClr>
              <a:buSzPct val="70000"/>
              <a:buFontTx/>
              <a:buBlip>
                <a:blip r:embed="rId4"/>
              </a:buBlip>
              <a:defRPr/>
            </a:pPr>
            <a:endParaRPr lang="sk-SK" sz="1600" dirty="0">
              <a:solidFill>
                <a:srgbClr val="FFFFFF"/>
              </a:solidFill>
            </a:endParaRPr>
          </a:p>
          <a:p>
            <a:pPr marL="109538" indent="-109538">
              <a:buFont typeface="Arial" charset="0"/>
              <a:buChar char="•"/>
              <a:defRPr/>
            </a:pPr>
            <a:r>
              <a:rPr lang="sk-SK" sz="1600" dirty="0">
                <a:solidFill>
                  <a:srgbClr val="FFFFFF"/>
                </a:solidFill>
              </a:rPr>
              <a:t>Rekordné výsledky v testoch TPC-E** a SAP-SD*** benchmark</a:t>
            </a:r>
          </a:p>
        </p:txBody>
      </p:sp>
      <p:sp>
        <p:nvSpPr>
          <p:cNvPr id="17" name="Round Same Side Corner Rectangle 16"/>
          <p:cNvSpPr/>
          <p:nvPr/>
        </p:nvSpPr>
        <p:spPr bwMode="auto">
          <a:xfrm>
            <a:off x="5974117" y="1620911"/>
            <a:ext cx="2915883" cy="4119489"/>
          </a:xfrm>
          <a:prstGeom prst="round2SameRect">
            <a:avLst>
              <a:gd name="adj1" fmla="val 0"/>
              <a:gd name="adj2" fmla="val 8120"/>
            </a:avLst>
          </a:prstGeom>
          <a:gradFill flip="none" rotWithShape="1">
            <a:gsLst>
              <a:gs pos="0">
                <a:srgbClr val="87C6DD"/>
              </a:gs>
              <a:gs pos="13000">
                <a:srgbClr val="005E74"/>
              </a:gs>
              <a:gs pos="21000">
                <a:srgbClr val="002F42">
                  <a:alpha val="56000"/>
                </a:srgbClr>
              </a:gs>
              <a:gs pos="45000">
                <a:srgbClr val="050813">
                  <a:alpha val="62000"/>
                </a:srgbClr>
              </a:gs>
              <a:gs pos="100000">
                <a:srgbClr val="050813">
                  <a:alpha val="7000"/>
                </a:srgbClr>
              </a:gs>
            </a:gsLst>
            <a:path path="circle">
              <a:fillToRect r="100000" b="100000"/>
            </a:path>
            <a:tileRect l="-100000" t="-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tIns="274320" bIns="0"/>
          <a:lstStyle/>
          <a:p>
            <a:pPr marL="338138" lvl="1" indent="-273050">
              <a:lnSpc>
                <a:spcPct val="90000"/>
              </a:lnSpc>
              <a:spcBef>
                <a:spcPts val="1200"/>
              </a:spcBef>
              <a:buClr>
                <a:srgbClr val="FFFF99"/>
              </a:buClr>
              <a:buSzPct val="70000"/>
              <a:buFontTx/>
              <a:buBlip>
                <a:blip r:embed="rId4"/>
              </a:buBlip>
              <a:defRPr/>
            </a:pPr>
            <a:endParaRPr lang="cs-CZ">
              <a:solidFill>
                <a:srgbClr val="FFFFFF"/>
              </a:solidFill>
            </a:endParaRPr>
          </a:p>
          <a:p>
            <a:pPr marL="338138" lvl="1" indent="-273050">
              <a:lnSpc>
                <a:spcPct val="90000"/>
              </a:lnSpc>
              <a:spcBef>
                <a:spcPts val="1200"/>
              </a:spcBef>
              <a:buClr>
                <a:srgbClr val="FFFF99"/>
              </a:buClr>
              <a:buSzPct val="70000"/>
              <a:buFontTx/>
              <a:buBlip>
                <a:blip r:embed="rId4"/>
              </a:buBlip>
              <a:defRPr/>
            </a:pPr>
            <a:endParaRPr lang="cs-CZ">
              <a:solidFill>
                <a:srgbClr val="FFFFFF"/>
              </a:solidFill>
            </a:endParaRPr>
          </a:p>
          <a:p>
            <a:pPr marL="338138" lvl="1" indent="-273050">
              <a:lnSpc>
                <a:spcPct val="90000"/>
              </a:lnSpc>
              <a:spcBef>
                <a:spcPts val="1200"/>
              </a:spcBef>
              <a:buClr>
                <a:srgbClr val="FFFF99"/>
              </a:buClr>
              <a:buSzPct val="70000"/>
              <a:buFontTx/>
              <a:buBlip>
                <a:blip r:embed="rId4"/>
              </a:buBlip>
              <a:defRPr/>
            </a:pPr>
            <a:endParaRPr lang="cs-CZ">
              <a:solidFill>
                <a:srgbClr val="FFFFFF"/>
              </a:solidFill>
            </a:endParaRPr>
          </a:p>
          <a:p>
            <a:pPr marL="338138" lvl="1" indent="-273050">
              <a:lnSpc>
                <a:spcPct val="90000"/>
              </a:lnSpc>
              <a:spcBef>
                <a:spcPts val="1200"/>
              </a:spcBef>
              <a:buClr>
                <a:srgbClr val="FFFF99"/>
              </a:buClr>
              <a:buSzPct val="70000"/>
              <a:buFontTx/>
              <a:buBlip>
                <a:blip r:embed="rId4"/>
              </a:buBlip>
              <a:defRPr/>
            </a:pPr>
            <a:endParaRPr lang="cs-CZ">
              <a:solidFill>
                <a:srgbClr val="FFFFFF"/>
              </a:solidFill>
            </a:endParaRPr>
          </a:p>
          <a:p>
            <a:pPr marL="338138" lvl="1" indent="-273050">
              <a:lnSpc>
                <a:spcPct val="90000"/>
              </a:lnSpc>
              <a:spcBef>
                <a:spcPts val="1200"/>
              </a:spcBef>
              <a:buClr>
                <a:srgbClr val="FFFF99"/>
              </a:buClr>
              <a:buSzPct val="70000"/>
              <a:buFontTx/>
              <a:buBlip>
                <a:blip r:embed="rId4"/>
              </a:buBlip>
              <a:defRPr/>
            </a:pPr>
            <a:endParaRPr lang="cs-CZ">
              <a:solidFill>
                <a:srgbClr val="FFFFFF"/>
              </a:solidFill>
            </a:endParaRPr>
          </a:p>
          <a:p>
            <a:pPr marL="338138" lvl="1" indent="-273050">
              <a:lnSpc>
                <a:spcPct val="90000"/>
              </a:lnSpc>
              <a:spcBef>
                <a:spcPts val="1200"/>
              </a:spcBef>
              <a:buClr>
                <a:srgbClr val="FFFF99"/>
              </a:buClr>
              <a:buSzPct val="70000"/>
              <a:buFontTx/>
              <a:buBlip>
                <a:blip r:embed="rId4"/>
              </a:buBlip>
              <a:defRPr/>
            </a:pPr>
            <a:endParaRPr lang="cs-CZ">
              <a:solidFill>
                <a:srgbClr val="FFFFFF"/>
              </a:solidFill>
            </a:endParaRPr>
          </a:p>
          <a:p>
            <a:pPr marL="338138" lvl="1" indent="-273050">
              <a:lnSpc>
                <a:spcPct val="90000"/>
              </a:lnSpc>
              <a:spcBef>
                <a:spcPts val="1200"/>
              </a:spcBef>
              <a:defRPr/>
            </a:pPr>
            <a:endParaRPr lang="cs-CZ" sz="2000">
              <a:solidFill>
                <a:srgbClr val="FFFFFF"/>
              </a:solidFill>
            </a:endParaRPr>
          </a:p>
          <a:p>
            <a:pPr marL="338138" lvl="1" indent="-273050">
              <a:lnSpc>
                <a:spcPct val="80000"/>
              </a:lnSpc>
              <a:spcBef>
                <a:spcPts val="1200"/>
              </a:spcBef>
              <a:buClr>
                <a:srgbClr val="FFFF99"/>
              </a:buClr>
              <a:buSzPct val="70000"/>
              <a:buFontTx/>
              <a:buBlip>
                <a:blip r:embed="rId4"/>
              </a:buBlip>
              <a:defRPr/>
            </a:pPr>
            <a:r>
              <a:rPr lang="sk-SK">
                <a:solidFill>
                  <a:srgbClr val="FFFFFF"/>
                </a:solidFill>
              </a:rPr>
              <a:t>Hlavné vývojárske prostredie </a:t>
            </a:r>
            <a:r>
              <a:rPr lang="sk-SK" sz="1100">
                <a:solidFill>
                  <a:srgbClr val="FFFFFF"/>
                </a:solidFill>
              </a:rPr>
              <a:t>(48%)</a:t>
            </a:r>
            <a:r>
              <a:rPr lang="sk-SK" altLang="zh-CN" sz="1000" baseline="70000">
                <a:solidFill>
                  <a:srgbClr val="FFFFFF"/>
                </a:solidFill>
              </a:rPr>
              <a:t>+</a:t>
            </a:r>
            <a:r>
              <a:rPr lang="cs-CZ" altLang="zh-CN">
                <a:solidFill>
                  <a:srgbClr val="FFFFFF"/>
                </a:solidFill>
              </a:rPr>
              <a:t> </a:t>
            </a:r>
          </a:p>
        </p:txBody>
      </p:sp>
      <p:sp>
        <p:nvSpPr>
          <p:cNvPr id="23554" name="Rectangle 2"/>
          <p:cNvSpPr>
            <a:spLocks noGrp="1" noChangeArrowheads="1"/>
          </p:cNvSpPr>
          <p:nvPr>
            <p:ph type="title"/>
          </p:nvPr>
        </p:nvSpPr>
        <p:spPr>
          <a:xfrm>
            <a:off x="381000" y="230188"/>
            <a:ext cx="8382000" cy="553998"/>
          </a:xfrm>
        </p:spPr>
        <p:txBody>
          <a:bodyPr/>
          <a:lstStyle/>
          <a:p>
            <a:pPr algn="ctr" defTabSz="914400" eaLnBrk="1" fontAlgn="auto" hangingPunct="1">
              <a:spcBef>
                <a:spcPts val="0"/>
              </a:spcBef>
              <a:spcAft>
                <a:spcPts val="0"/>
              </a:spcAft>
              <a:defRPr/>
            </a:pPr>
            <a:r>
              <a:rPr sz="4000" smtClean="0">
                <a:effectLst>
                  <a:outerShdw blurRad="50800" dist="38100" dir="2700000" algn="tl">
                    <a:prstClr val="black">
                      <a:alpha val="40000"/>
                    </a:prstClr>
                  </a:outerShdw>
                </a:effectLst>
                <a:cs typeface="Arial"/>
              </a:rPr>
              <a:t>B</a:t>
            </a:r>
            <a:r>
              <a:rPr lang="cs-CZ" sz="4000" dirty="0" smtClean="0">
                <a:effectLst>
                  <a:outerShdw blurRad="50800" dist="38100" dir="2700000" algn="tl">
                    <a:prstClr val="black">
                      <a:alpha val="40000"/>
                    </a:prstClr>
                  </a:outerShdw>
                </a:effectLst>
                <a:cs typeface="Arial"/>
              </a:rPr>
              <a:t>ezpečná </a:t>
            </a:r>
            <a:r>
              <a:rPr lang="cs-CZ" sz="4000" dirty="0">
                <a:effectLst>
                  <a:outerShdw blurRad="50800" dist="38100" dir="2700000" algn="tl">
                    <a:prstClr val="black">
                      <a:alpha val="40000"/>
                    </a:prstClr>
                  </a:outerShdw>
                </a:effectLst>
                <a:cs typeface="Arial"/>
              </a:rPr>
              <a:t>a </a:t>
            </a:r>
            <a:r>
              <a:rPr lang="cs-CZ" sz="4000" dirty="0" smtClean="0">
                <a:effectLst>
                  <a:outerShdw blurRad="50800" dist="38100" dir="2700000" algn="tl">
                    <a:prstClr val="black">
                      <a:alpha val="40000"/>
                    </a:prstClr>
                  </a:outerShdw>
                </a:effectLst>
                <a:cs typeface="Arial"/>
              </a:rPr>
              <a:t>dôveryhodná </a:t>
            </a:r>
            <a:r>
              <a:rPr lang="cs-CZ" sz="4000" dirty="0">
                <a:effectLst>
                  <a:outerShdw blurRad="50800" dist="38100" dir="2700000" algn="tl">
                    <a:prstClr val="black">
                      <a:alpha val="40000"/>
                    </a:prstClr>
                  </a:outerShdw>
                </a:effectLst>
                <a:cs typeface="Arial"/>
              </a:rPr>
              <a:t>platforma</a:t>
            </a:r>
          </a:p>
        </p:txBody>
      </p:sp>
      <p:sp>
        <p:nvSpPr>
          <p:cNvPr id="18" name="Rounded Rectangle 17"/>
          <p:cNvSpPr/>
          <p:nvPr/>
        </p:nvSpPr>
        <p:spPr bwMode="auto">
          <a:xfrm>
            <a:off x="185738" y="1041400"/>
            <a:ext cx="8772525" cy="577850"/>
          </a:xfrm>
          <a:prstGeom prst="roundRect">
            <a:avLst>
              <a:gd name="adj" fmla="val 50000"/>
            </a:avLst>
          </a:prstGeom>
          <a:solidFill>
            <a:srgbClr val="000000">
              <a:alpha val="60000"/>
            </a:srgbClr>
          </a:solidFill>
          <a:ln>
            <a:solidFill>
              <a:srgbClr val="FFFFFF">
                <a:alpha val="23922"/>
              </a:srgbClr>
            </a:solidFill>
          </a:ln>
        </p:spPr>
        <p:style>
          <a:lnRef idx="2">
            <a:schemeClr val="dk1"/>
          </a:lnRef>
          <a:fillRef idx="1">
            <a:schemeClr val="lt1"/>
          </a:fillRef>
          <a:effectRef idx="0">
            <a:schemeClr val="dk1"/>
          </a:effectRef>
          <a:fontRef idx="minor">
            <a:schemeClr val="dk1"/>
          </a:fontRef>
        </p:style>
        <p:txBody>
          <a:bodyPr lIns="0" tIns="0" rIns="0" bIns="0"/>
          <a:lstStyle/>
          <a:p>
            <a:pPr algn="ctr">
              <a:lnSpc>
                <a:spcPct val="80000"/>
              </a:lnSpc>
              <a:defRPr/>
            </a:pPr>
            <a:endParaRPr lang="cs-CZ" sz="3200">
              <a:solidFill>
                <a:srgbClr val="FFFFFF"/>
              </a:solidFill>
              <a:latin typeface="Segoe Light" pitchFamily="34" charset="0"/>
            </a:endParaRPr>
          </a:p>
        </p:txBody>
      </p:sp>
      <p:pic>
        <p:nvPicPr>
          <p:cNvPr id="19" name="Picture 2" descr="C:\Users\marklin\Desktop\APP PLAT LOGOS\SQL08_bL_r.png"/>
          <p:cNvPicPr>
            <a:picLocks noChangeAspect="1" noChangeArrowheads="1"/>
          </p:cNvPicPr>
          <p:nvPr/>
        </p:nvPicPr>
        <p:blipFill>
          <a:blip r:embed="rId5"/>
          <a:srcRect/>
          <a:stretch>
            <a:fillRect/>
          </a:stretch>
        </p:blipFill>
        <p:spPr bwMode="invGray">
          <a:xfrm>
            <a:off x="3673475" y="1135063"/>
            <a:ext cx="1838325" cy="387350"/>
          </a:xfrm>
          <a:prstGeom prst="rect">
            <a:avLst/>
          </a:prstGeom>
          <a:noFill/>
          <a:ln w="9525">
            <a:noFill/>
            <a:miter lim="800000"/>
            <a:headEnd/>
            <a:tailEnd/>
          </a:ln>
        </p:spPr>
      </p:pic>
      <p:pic>
        <p:nvPicPr>
          <p:cNvPr id="20" name="Picture 2" descr="C:\Users\marklin\Desktop\APP PLAT LOGOS\WS08_h_rgb_REV.png"/>
          <p:cNvPicPr>
            <a:picLocks noChangeAspect="1" noChangeArrowheads="1"/>
          </p:cNvPicPr>
          <p:nvPr/>
        </p:nvPicPr>
        <p:blipFill>
          <a:blip r:embed="rId6"/>
          <a:srcRect/>
          <a:stretch>
            <a:fillRect/>
          </a:stretch>
        </p:blipFill>
        <p:spPr bwMode="auto">
          <a:xfrm>
            <a:off x="466725" y="1143000"/>
            <a:ext cx="2492375" cy="379413"/>
          </a:xfrm>
          <a:prstGeom prst="rect">
            <a:avLst/>
          </a:prstGeom>
          <a:noFill/>
          <a:ln w="9525">
            <a:noFill/>
            <a:miter lim="800000"/>
            <a:headEnd/>
            <a:tailEnd/>
          </a:ln>
        </p:spPr>
      </p:pic>
      <p:pic>
        <p:nvPicPr>
          <p:cNvPr id="21" name="Picture 7" descr="C:\Program Files\Microsoft Resource DVD Artwork\DVD_ART\BoxShots_Logos\Visual Studio Brand Logotypes\Visual Studio 2008 H Logo Rev.png"/>
          <p:cNvPicPr>
            <a:picLocks noChangeAspect="1" noChangeArrowheads="1"/>
          </p:cNvPicPr>
          <p:nvPr/>
        </p:nvPicPr>
        <p:blipFill>
          <a:blip r:embed="rId7"/>
          <a:srcRect/>
          <a:stretch>
            <a:fillRect/>
          </a:stretch>
        </p:blipFill>
        <p:spPr bwMode="auto">
          <a:xfrm>
            <a:off x="6103938" y="1181100"/>
            <a:ext cx="2489200" cy="330200"/>
          </a:xfrm>
          <a:prstGeom prst="rect">
            <a:avLst/>
          </a:prstGeom>
          <a:noFill/>
          <a:ln w="9525">
            <a:noFill/>
            <a:miter lim="800000"/>
            <a:headEnd/>
            <a:tailEnd/>
          </a:ln>
        </p:spPr>
      </p:pic>
      <p:pic>
        <p:nvPicPr>
          <p:cNvPr id="36" name="Picture 35" descr="NET leadership chart complete.png"/>
          <p:cNvPicPr>
            <a:picLocks noChangeAspect="1"/>
          </p:cNvPicPr>
          <p:nvPr/>
        </p:nvPicPr>
        <p:blipFill>
          <a:blip r:embed="rId8"/>
          <a:srcRect/>
          <a:stretch>
            <a:fillRect/>
          </a:stretch>
        </p:blipFill>
        <p:spPr bwMode="auto">
          <a:xfrm>
            <a:off x="6223000" y="2466975"/>
            <a:ext cx="2335213" cy="1951038"/>
          </a:xfrm>
          <a:prstGeom prst="rect">
            <a:avLst/>
          </a:prstGeom>
          <a:noFill/>
          <a:ln w="9525">
            <a:noFill/>
            <a:miter lim="800000"/>
            <a:headEnd/>
            <a:tailEnd/>
          </a:ln>
        </p:spPr>
      </p:pic>
      <p:sp>
        <p:nvSpPr>
          <p:cNvPr id="37" name="Rectangle 36"/>
          <p:cNvSpPr>
            <a:spLocks noChangeArrowheads="1"/>
          </p:cNvSpPr>
          <p:nvPr/>
        </p:nvSpPr>
        <p:spPr bwMode="auto">
          <a:xfrm>
            <a:off x="6116638" y="1852613"/>
            <a:ext cx="2249335" cy="535531"/>
          </a:xfrm>
          <a:prstGeom prst="rect">
            <a:avLst/>
          </a:prstGeom>
          <a:noFill/>
          <a:ln w="9525">
            <a:noFill/>
            <a:miter lim="800000"/>
            <a:headEnd/>
            <a:tailEnd/>
          </a:ln>
        </p:spPr>
        <p:txBody>
          <a:bodyPr wrap="none">
            <a:spAutoFit/>
          </a:bodyPr>
          <a:lstStyle/>
          <a:p>
            <a:pPr algn="ctr">
              <a:lnSpc>
                <a:spcPct val="80000"/>
              </a:lnSpc>
            </a:pPr>
            <a:r>
              <a:rPr lang="sk-SK" altLang="zh-CN" dirty="0">
                <a:latin typeface="Segoe"/>
              </a:rPr>
              <a:t>Využitie .NET</a:t>
            </a:r>
          </a:p>
          <a:p>
            <a:pPr algn="ctr">
              <a:lnSpc>
                <a:spcPct val="80000"/>
              </a:lnSpc>
            </a:pPr>
            <a:r>
              <a:rPr lang="sk-SK" dirty="0">
                <a:latin typeface="Segoe"/>
              </a:rPr>
              <a:t>v 2. polroku FY2007</a:t>
            </a:r>
          </a:p>
        </p:txBody>
      </p:sp>
      <p:sp>
        <p:nvSpPr>
          <p:cNvPr id="22" name="Rectangle 21"/>
          <p:cNvSpPr>
            <a:spLocks noChangeArrowheads="1"/>
          </p:cNvSpPr>
          <p:nvPr/>
        </p:nvSpPr>
        <p:spPr bwMode="auto">
          <a:xfrm>
            <a:off x="6146800" y="6296025"/>
            <a:ext cx="2997200" cy="276225"/>
          </a:xfrm>
          <a:prstGeom prst="rect">
            <a:avLst/>
          </a:prstGeom>
          <a:noFill/>
          <a:ln w="9525">
            <a:noFill/>
            <a:miter lim="800000"/>
            <a:headEnd/>
            <a:tailEnd/>
          </a:ln>
        </p:spPr>
        <p:txBody>
          <a:bodyPr>
            <a:spAutoFit/>
          </a:bodyPr>
          <a:lstStyle/>
          <a:p>
            <a:r>
              <a:rPr lang="sk-SK" sz="600" i="1">
                <a:latin typeface="Segoe"/>
              </a:rPr>
              <a:t>+ Forrester, „IDE Usage Trends“,(Trendy v používaní IDE), Jeffrey S. Hammond, 12. februára 2008</a:t>
            </a:r>
          </a:p>
        </p:txBody>
      </p:sp>
      <p:sp>
        <p:nvSpPr>
          <p:cNvPr id="23" name="Rectangle 22"/>
          <p:cNvSpPr>
            <a:spLocks noChangeArrowheads="1"/>
          </p:cNvSpPr>
          <p:nvPr/>
        </p:nvSpPr>
        <p:spPr bwMode="auto">
          <a:xfrm>
            <a:off x="425450" y="6103938"/>
            <a:ext cx="1893888" cy="185737"/>
          </a:xfrm>
          <a:prstGeom prst="rect">
            <a:avLst/>
          </a:prstGeom>
          <a:noFill/>
          <a:ln w="9525">
            <a:noFill/>
            <a:miter lim="800000"/>
            <a:headEnd/>
            <a:tailEnd/>
          </a:ln>
        </p:spPr>
        <p:txBody>
          <a:bodyPr>
            <a:spAutoFit/>
          </a:bodyPr>
          <a:lstStyle/>
          <a:p>
            <a:r>
              <a:rPr lang="sk-SK" altLang="zh-CN" sz="600" i="1">
                <a:latin typeface="Segoe"/>
              </a:rPr>
              <a:t>*NIST National Vulnerability Database</a:t>
            </a:r>
          </a:p>
        </p:txBody>
      </p:sp>
      <p:sp>
        <p:nvSpPr>
          <p:cNvPr id="24" name="Rectangle 23"/>
          <p:cNvSpPr>
            <a:spLocks noChangeArrowheads="1"/>
          </p:cNvSpPr>
          <p:nvPr/>
        </p:nvSpPr>
        <p:spPr bwMode="auto">
          <a:xfrm>
            <a:off x="430213" y="6261100"/>
            <a:ext cx="4967287" cy="396875"/>
          </a:xfrm>
          <a:prstGeom prst="rect">
            <a:avLst/>
          </a:prstGeom>
          <a:noFill/>
          <a:ln w="9525">
            <a:noFill/>
            <a:miter lim="800000"/>
            <a:headEnd/>
            <a:tailEnd/>
          </a:ln>
        </p:spPr>
        <p:txBody>
          <a:bodyPr>
            <a:spAutoFit/>
          </a:bodyPr>
          <a:lstStyle/>
          <a:p>
            <a:r>
              <a:rPr lang="sk-SK" sz="500">
                <a:latin typeface="Segoe"/>
              </a:rPr>
              <a:t>** Výsledky k 27. 2. 2008. NEC Express5800/1320Xf (32 SMP), 1126 tpsE, 2771 USD/tpsE, k dispozícii 30. 8. 2008. Zdroj: Transaction Processing Performance Council (</a:t>
            </a:r>
            <a:r>
              <a:rPr lang="sk-SK" sz="500" u="sng">
                <a:latin typeface="Segoe"/>
                <a:hlinkClick r:id="rId9"/>
              </a:rPr>
              <a:t>www.tpc.org</a:t>
            </a:r>
            <a:r>
              <a:rPr lang="sk-SK" sz="500">
                <a:latin typeface="Segoe"/>
              </a:rPr>
              <a:t>).  </a:t>
            </a:r>
          </a:p>
          <a:p>
            <a:r>
              <a:rPr lang="sk-SK" sz="500">
                <a:latin typeface="Segoe"/>
              </a:rPr>
              <a:t> *** Najvyšší výkon na 4-socket Industry Standard Servers. Číslo certifikácie xxxxxxx: SAP SD štandardný SAP ERP 6.0 (2005) aplikačný benchmark v 3-vrstvovej konfigurácii certifikovaný 26. 2. 2008. Ďalšie informácie, pozri </a:t>
            </a:r>
            <a:r>
              <a:rPr lang="sk-SK" sz="500" u="sng">
                <a:latin typeface="Segoe"/>
                <a:hlinkClick r:id="rId10"/>
              </a:rPr>
              <a:t>http://www.sap.com/benchmark</a:t>
            </a:r>
          </a:p>
        </p:txBody>
      </p:sp>
      <p:grpSp>
        <p:nvGrpSpPr>
          <p:cNvPr id="2" name="Group 25"/>
          <p:cNvGrpSpPr/>
          <p:nvPr/>
        </p:nvGrpSpPr>
        <p:grpSpPr>
          <a:xfrm>
            <a:off x="3371850" y="2870200"/>
            <a:ext cx="2432050" cy="1957388"/>
            <a:chOff x="3371850" y="2870200"/>
            <a:chExt cx="2432050" cy="1957388"/>
          </a:xfrm>
        </p:grpSpPr>
        <p:pic>
          <p:nvPicPr>
            <p:cNvPr id="25" name="Picture 37" descr="CVE Security chart.png"/>
            <p:cNvPicPr>
              <a:picLocks noChangeAspect="1"/>
            </p:cNvPicPr>
            <p:nvPr/>
          </p:nvPicPr>
          <p:blipFill>
            <a:blip r:embed="rId11"/>
            <a:srcRect/>
            <a:stretch>
              <a:fillRect/>
            </a:stretch>
          </p:blipFill>
          <p:spPr bwMode="auto">
            <a:xfrm>
              <a:off x="3371850" y="2932113"/>
              <a:ext cx="2432050" cy="1895475"/>
            </a:xfrm>
            <a:prstGeom prst="rect">
              <a:avLst/>
            </a:prstGeom>
            <a:noFill/>
            <a:ln w="9525">
              <a:noFill/>
              <a:miter lim="800000"/>
              <a:headEnd/>
              <a:tailEnd/>
            </a:ln>
          </p:spPr>
        </p:pic>
        <p:sp>
          <p:nvSpPr>
            <p:cNvPr id="73752" name="TextovéPole 25"/>
            <p:cNvSpPr txBox="1">
              <a:spLocks noChangeArrowheads="1"/>
            </p:cNvSpPr>
            <p:nvPr/>
          </p:nvSpPr>
          <p:spPr bwMode="auto">
            <a:xfrm>
              <a:off x="3378200" y="2870200"/>
              <a:ext cx="1689100" cy="430887"/>
            </a:xfrm>
            <a:prstGeom prst="rect">
              <a:avLst/>
            </a:prstGeom>
            <a:solidFill>
              <a:schemeClr val="bg1"/>
            </a:solidFill>
            <a:ln w="9525">
              <a:noFill/>
              <a:miter lim="800000"/>
              <a:headEnd/>
              <a:tailEnd/>
            </a:ln>
          </p:spPr>
          <p:txBody>
            <a:bodyPr wrap="square">
              <a:spAutoFit/>
            </a:bodyPr>
            <a:lstStyle/>
            <a:p>
              <a:r>
                <a:rPr lang="sk-SK" sz="1100" b="1" dirty="0">
                  <a:effectLst>
                    <a:outerShdw blurRad="38100" dist="38100" dir="2700000" algn="tl">
                      <a:srgbClr val="000000">
                        <a:alpha val="43137"/>
                      </a:srgbClr>
                    </a:outerShdw>
                  </a:effectLst>
                  <a:latin typeface="Segoe"/>
                  <a:cs typeface="Tahoma" pitchFamily="34" charset="0"/>
                </a:rPr>
                <a:t>Počet </a:t>
              </a:r>
              <a:r>
                <a:rPr lang="sk-SK" sz="1100" b="1" dirty="0" smtClean="0">
                  <a:effectLst>
                    <a:outerShdw blurRad="38100" dist="38100" dir="2700000" algn="tl">
                      <a:srgbClr val="000000">
                        <a:alpha val="43137"/>
                      </a:srgbClr>
                    </a:outerShdw>
                  </a:effectLst>
                  <a:latin typeface="Segoe"/>
                  <a:cs typeface="Tahoma" pitchFamily="34" charset="0"/>
                </a:rPr>
                <a:t> bezpečnostných chýb</a:t>
              </a:r>
              <a:endParaRPr lang="sk-SK" sz="1100" b="1" dirty="0">
                <a:effectLst>
                  <a:outerShdw blurRad="38100" dist="38100" dir="2700000" algn="tl">
                    <a:srgbClr val="000000">
                      <a:alpha val="43137"/>
                    </a:srgbClr>
                  </a:outerShdw>
                </a:effectLst>
                <a:latin typeface="Segoe"/>
                <a:cs typeface="Tahoma"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par>
                                <p:cTn id="11" presetID="17" presetClass="entr" presetSubtype="1" fill="hold" nodeType="withEffect">
                                  <p:stCondLst>
                                    <p:cond delay="70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ppt_h/2"/>
                                          </p:val>
                                        </p:tav>
                                        <p:tav tm="100000">
                                          <p:val>
                                            <p:strVal val="#ppt_y"/>
                                          </p:val>
                                        </p:tav>
                                      </p:tavLst>
                                    </p:anim>
                                    <p:anim calcmode="lin" valueType="num">
                                      <p:cBhvr>
                                        <p:cTn id="15" dur="1000" fill="hold"/>
                                        <p:tgtEl>
                                          <p:spTgt spid="14"/>
                                        </p:tgtEl>
                                        <p:attrNameLst>
                                          <p:attrName>ppt_w</p:attrName>
                                        </p:attrNameLst>
                                      </p:cBhvr>
                                      <p:tavLst>
                                        <p:tav tm="0">
                                          <p:val>
                                            <p:strVal val="#ppt_w"/>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childTnLst>
                                </p:cTn>
                              </p:par>
                            </p:childTnLst>
                          </p:cTn>
                        </p:par>
                        <p:par>
                          <p:cTn id="31" fill="hold">
                            <p:stCondLst>
                              <p:cond delay="4000"/>
                            </p:stCondLst>
                            <p:childTnLst>
                              <p:par>
                                <p:cTn id="32" presetID="10"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1000"/>
                                        <p:tgtEl>
                                          <p:spTgt spid="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20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2000"/>
                                        <p:tgtEl>
                                          <p:spTgt spid="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2000"/>
                                        <p:tgtEl>
                                          <p:spTgt spid="24"/>
                                        </p:tgtEl>
                                      </p:cBhvr>
                                    </p:animEffect>
                                  </p:childTnLst>
                                </p:cTn>
                              </p:par>
                              <p:par>
                                <p:cTn id="53" presetID="3" presetClass="entr" presetSubtype="10"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blinds(horizontal)">
                                      <p:cBhvr>
                                        <p:cTn id="5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7"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invGray">
          <a:xfrm>
            <a:off x="-1" y="1435100"/>
            <a:ext cx="9144001" cy="5156200"/>
          </a:xfrm>
          <a:prstGeom prst="roundRect">
            <a:avLst>
              <a:gd name="adj" fmla="val 0"/>
            </a:avLst>
          </a:prstGeom>
          <a:gradFill flip="none" rotWithShape="1">
            <a:gsLst>
              <a:gs pos="4000">
                <a:srgbClr val="AFF0FF">
                  <a:alpha val="86000"/>
                </a:srgbClr>
              </a:gs>
              <a:gs pos="15000">
                <a:srgbClr val="004D6C">
                  <a:alpha val="22000"/>
                </a:srgbClr>
              </a:gs>
              <a:gs pos="32000">
                <a:srgbClr val="050813"/>
              </a:gs>
              <a:gs pos="100000">
                <a:srgbClr val="050813">
                  <a:alpha val="0"/>
                </a:srgbClr>
              </a:gs>
            </a:gsLst>
            <a:path path="circle">
              <a:fillToRect t="100000" r="100000"/>
            </a:path>
            <a:tileRect l="-100000" b="-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457200" rIns="0" bIns="0"/>
          <a:lstStyle/>
          <a:p>
            <a:pPr marL="223838" lvl="1" indent="-212725">
              <a:lnSpc>
                <a:spcPct val="90000"/>
              </a:lnSpc>
              <a:spcAft>
                <a:spcPts val="300"/>
              </a:spcAft>
              <a:buClr>
                <a:srgbClr val="FFFF99"/>
              </a:buClr>
              <a:buSzPct val="80000"/>
              <a:buFontTx/>
              <a:buBlip>
                <a:blip r:embed="rId3"/>
              </a:buBlip>
              <a:defRPr/>
            </a:pPr>
            <a:endParaRPr lang="cs-CZ" altLang="zh-CN" sz="2000">
              <a:solidFill>
                <a:srgbClr val="FFFFFF"/>
              </a:solidFill>
              <a:effectLst>
                <a:outerShdw blurRad="38100" dist="38100" dir="2700000" algn="tl">
                  <a:srgbClr val="000000">
                    <a:alpha val="43137"/>
                  </a:srgbClr>
                </a:outerShdw>
              </a:effectLst>
            </a:endParaRPr>
          </a:p>
        </p:txBody>
      </p:sp>
      <p:sp>
        <p:nvSpPr>
          <p:cNvPr id="25" name="Title 22"/>
          <p:cNvSpPr txBox="1">
            <a:spLocks/>
          </p:cNvSpPr>
          <p:nvPr/>
        </p:nvSpPr>
        <p:spPr>
          <a:xfrm>
            <a:off x="0" y="165100"/>
            <a:ext cx="9144000" cy="1031875"/>
          </a:xfrm>
          <a:prstGeom prst="rect">
            <a:avLst/>
          </a:prstGeom>
        </p:spPr>
        <p:txBody>
          <a:bodyPr/>
          <a:lstStyle/>
          <a:p>
            <a:pPr algn="ctr">
              <a:lnSpc>
                <a:spcPct val="80000"/>
              </a:lnSpc>
              <a:defRPr/>
            </a:pPr>
            <a:r>
              <a:rPr lang="sk-SK" sz="4000" spc="-150" dirty="0" err="1">
                <a:ln w="3175">
                  <a:noFill/>
                </a:ln>
                <a:gradFill flip="none" rotWithShape="1">
                  <a:gsLst>
                    <a:gs pos="42000">
                      <a:srgbClr val="FFFFFF"/>
                    </a:gs>
                    <a:gs pos="80000">
                      <a:srgbClr val="9F9F9F"/>
                    </a:gs>
                  </a:gsLst>
                  <a:lin ang="5400000" scaled="0"/>
                  <a:tileRect/>
                </a:gradFill>
                <a:effectLst>
                  <a:outerShdw blurRad="50800" dist="38100" dir="2700000" algn="tl">
                    <a:prstClr val="black">
                      <a:alpha val="40000"/>
                    </a:prstClr>
                  </a:outerShdw>
                </a:effectLst>
                <a:cs typeface="Arial"/>
              </a:rPr>
              <a:t>V</a:t>
            </a:r>
            <a:r>
              <a:rPr lang="sk-SK" sz="4000" spc="-150" dirty="0" err="1" smtClean="0">
                <a:ln w="3175">
                  <a:noFill/>
                </a:ln>
                <a:gradFill flip="none" rotWithShape="1">
                  <a:gsLst>
                    <a:gs pos="42000">
                      <a:srgbClr val="FFFFFF"/>
                    </a:gs>
                    <a:gs pos="80000">
                      <a:srgbClr val="9F9F9F"/>
                    </a:gs>
                  </a:gsLst>
                  <a:lin ang="5400000" scaled="0"/>
                  <a:tileRect/>
                </a:gradFill>
                <a:effectLst>
                  <a:outerShdw blurRad="50800" dist="38100" dir="2700000" algn="tl">
                    <a:prstClr val="black">
                      <a:alpha val="40000"/>
                    </a:prstClr>
                  </a:outerShdw>
                </a:effectLst>
                <a:cs typeface="Arial"/>
              </a:rPr>
              <a:t>irtualiz</a:t>
            </a:r>
            <a:r>
              <a:rPr lang="sk-SK" sz="4000" spc="-150" dirty="0" err="1">
                <a:ln w="3175">
                  <a:noFill/>
                </a:ln>
                <a:gradFill flip="none" rotWithShape="1">
                  <a:gsLst>
                    <a:gs pos="42000">
                      <a:srgbClr val="FFFFFF"/>
                    </a:gs>
                    <a:gs pos="80000">
                      <a:srgbClr val="9F9F9F"/>
                    </a:gs>
                  </a:gsLst>
                  <a:lin ang="5400000" scaled="0"/>
                  <a:tileRect/>
                </a:gradFill>
                <a:effectLst>
                  <a:outerShdw blurRad="50800" dist="38100" dir="2700000" algn="tl">
                    <a:prstClr val="black">
                      <a:alpha val="40000"/>
                    </a:prstClr>
                  </a:outerShdw>
                </a:effectLst>
                <a:cs typeface="Arial"/>
              </a:rPr>
              <a:t>ácia</a:t>
            </a:r>
            <a:r>
              <a:rPr lang="sk-SK" sz="4000" spc="-150" dirty="0">
                <a:ln w="3175">
                  <a:noFill/>
                </a:ln>
                <a:gradFill flip="none" rotWithShape="1">
                  <a:gsLst>
                    <a:gs pos="42000">
                      <a:srgbClr val="FFFFFF"/>
                    </a:gs>
                    <a:gs pos="80000">
                      <a:srgbClr val="9F9F9F"/>
                    </a:gs>
                  </a:gsLst>
                  <a:lin ang="5400000" scaled="0"/>
                  <a:tileRect/>
                </a:gradFill>
                <a:effectLst>
                  <a:outerShdw blurRad="50800" dist="38100" dir="2700000" algn="tl">
                    <a:prstClr val="black">
                      <a:alpha val="40000"/>
                    </a:prstClr>
                  </a:outerShdw>
                </a:effectLst>
                <a:cs typeface="Arial"/>
              </a:rPr>
              <a:t> v podaní spoločnosti </a:t>
            </a:r>
            <a:r>
              <a:rPr lang="sk-SK" sz="4000" spc="-150" dirty="0" smtClean="0">
                <a:ln w="3175">
                  <a:noFill/>
                </a:ln>
                <a:gradFill flip="none" rotWithShape="1">
                  <a:gsLst>
                    <a:gs pos="42000">
                      <a:srgbClr val="FFFFFF"/>
                    </a:gs>
                    <a:gs pos="80000">
                      <a:srgbClr val="9F9F9F"/>
                    </a:gs>
                  </a:gsLst>
                  <a:lin ang="5400000" scaled="0"/>
                  <a:tileRect/>
                </a:gradFill>
                <a:effectLst>
                  <a:outerShdw blurRad="50800" dist="38100" dir="2700000" algn="tl">
                    <a:prstClr val="black">
                      <a:alpha val="40000"/>
                    </a:prstClr>
                  </a:outerShdw>
                </a:effectLst>
                <a:cs typeface="Arial"/>
              </a:rPr>
              <a:t>Microsoft</a:t>
            </a:r>
          </a:p>
          <a:p>
            <a:pPr algn="ctr">
              <a:lnSpc>
                <a:spcPct val="150000"/>
              </a:lnSpc>
              <a:defRPr/>
            </a:pPr>
            <a:r>
              <a:rPr lang="en-US" sz="2800" i="1" spc="-150" dirty="0" err="1" smtClean="0">
                <a:ln w="3175">
                  <a:noFill/>
                </a:ln>
                <a:gradFill flip="none" rotWithShape="1">
                  <a:gsLst>
                    <a:gs pos="42000">
                      <a:srgbClr val="FFFFFF"/>
                    </a:gs>
                    <a:gs pos="80000">
                      <a:srgbClr val="9F9F9F"/>
                    </a:gs>
                  </a:gsLst>
                  <a:lin ang="5400000" scaled="0"/>
                  <a:tileRect/>
                </a:gradFill>
                <a:effectLst>
                  <a:outerShdw blurRad="50800" dist="38100" dir="2700000" algn="tl">
                    <a:prstClr val="black">
                      <a:alpha val="40000"/>
                    </a:prstClr>
                  </a:outerShdw>
                </a:effectLst>
                <a:cs typeface="Arial"/>
              </a:rPr>
              <a:t>Od</a:t>
            </a:r>
            <a:r>
              <a:rPr lang="sk-SK" sz="2800" i="1" spc="-150" dirty="0" smtClean="0">
                <a:ln w="3175">
                  <a:noFill/>
                </a:ln>
                <a:gradFill flip="none" rotWithShape="1">
                  <a:gsLst>
                    <a:gs pos="42000">
                      <a:srgbClr val="FFFFFF"/>
                    </a:gs>
                    <a:gs pos="80000">
                      <a:srgbClr val="9F9F9F"/>
                    </a:gs>
                  </a:gsLst>
                  <a:lin ang="5400000" scaled="0"/>
                  <a:tileRect/>
                </a:gradFill>
                <a:effectLst>
                  <a:outerShdw blurRad="50800" dist="38100" dir="2700000" algn="tl">
                    <a:prstClr val="black">
                      <a:alpha val="40000"/>
                    </a:prstClr>
                  </a:outerShdw>
                </a:effectLst>
                <a:cs typeface="Arial"/>
              </a:rPr>
              <a:t> </a:t>
            </a:r>
            <a:r>
              <a:rPr lang="sk-SK" sz="2800" i="1" spc="-150" dirty="0">
                <a:ln w="3175">
                  <a:noFill/>
                </a:ln>
                <a:gradFill flip="none" rotWithShape="1">
                  <a:gsLst>
                    <a:gs pos="42000">
                      <a:srgbClr val="FFFFFF"/>
                    </a:gs>
                    <a:gs pos="80000">
                      <a:srgbClr val="9F9F9F"/>
                    </a:gs>
                  </a:gsLst>
                  <a:lin ang="5400000" scaled="0"/>
                  <a:tileRect/>
                </a:gradFill>
                <a:effectLst>
                  <a:outerShdw blurRad="50800" dist="38100" dir="2700000" algn="tl">
                    <a:prstClr val="black">
                      <a:alpha val="40000"/>
                    </a:prstClr>
                  </a:outerShdw>
                </a:effectLst>
                <a:cs typeface="Arial"/>
              </a:rPr>
              <a:t>datacentra </a:t>
            </a:r>
            <a:r>
              <a:rPr lang="en-US" sz="2800" i="1" spc="-150" dirty="0" smtClean="0">
                <a:ln w="3175">
                  <a:noFill/>
                </a:ln>
                <a:gradFill flip="none" rotWithShape="1">
                  <a:gsLst>
                    <a:gs pos="42000">
                      <a:srgbClr val="FFFFFF"/>
                    </a:gs>
                    <a:gs pos="80000">
                      <a:srgbClr val="9F9F9F"/>
                    </a:gs>
                  </a:gsLst>
                  <a:lin ang="5400000" scaled="0"/>
                  <a:tileRect/>
                </a:gradFill>
                <a:effectLst>
                  <a:outerShdw blurRad="50800" dist="38100" dir="2700000" algn="tl">
                    <a:prstClr val="black">
                      <a:alpha val="40000"/>
                    </a:prstClr>
                  </a:outerShdw>
                </a:effectLst>
                <a:cs typeface="Arial"/>
              </a:rPr>
              <a:t>p</a:t>
            </a:r>
            <a:r>
              <a:rPr lang="sk-SK" sz="2800" i="1" spc="-150" dirty="0" smtClean="0">
                <a:ln w="3175">
                  <a:noFill/>
                </a:ln>
                <a:gradFill flip="none" rotWithShape="1">
                  <a:gsLst>
                    <a:gs pos="42000">
                      <a:srgbClr val="FFFFFF"/>
                    </a:gs>
                    <a:gs pos="80000">
                      <a:srgbClr val="9F9F9F"/>
                    </a:gs>
                  </a:gsLst>
                  <a:lin ang="5400000" scaled="0"/>
                  <a:tileRect/>
                </a:gradFill>
                <a:effectLst>
                  <a:outerShdw blurRad="50800" dist="38100" dir="2700000" algn="tl">
                    <a:prstClr val="black">
                      <a:alpha val="40000"/>
                    </a:prstClr>
                  </a:outerShdw>
                </a:effectLst>
                <a:cs typeface="Arial"/>
              </a:rPr>
              <a:t>o klientské počítače</a:t>
            </a:r>
            <a:endParaRPr lang="sk-SK" sz="4000" i="1" spc="-150" dirty="0">
              <a:ln w="3175">
                <a:noFill/>
              </a:ln>
              <a:gradFill flip="none" rotWithShape="1">
                <a:gsLst>
                  <a:gs pos="42000">
                    <a:srgbClr val="FFFFFF"/>
                  </a:gs>
                  <a:gs pos="80000">
                    <a:srgbClr val="9F9F9F"/>
                  </a:gs>
                </a:gsLst>
                <a:lin ang="5400000" scaled="0"/>
                <a:tileRect/>
              </a:gradFill>
              <a:effectLst>
                <a:outerShdw blurRad="50800" dist="38100" dir="2700000" algn="tl">
                  <a:prstClr val="black">
                    <a:alpha val="40000"/>
                  </a:prstClr>
                </a:outerShdw>
              </a:effectLst>
              <a:cs typeface="Arial"/>
            </a:endParaRPr>
          </a:p>
        </p:txBody>
      </p:sp>
      <p:pic>
        <p:nvPicPr>
          <p:cNvPr id="29" name="Picture 28" descr="5 white arrows.png"/>
          <p:cNvPicPr>
            <a:picLocks noChangeAspect="1"/>
          </p:cNvPicPr>
          <p:nvPr/>
        </p:nvPicPr>
        <p:blipFill>
          <a:blip r:embed="rId4">
            <a:lum bright="18000" contrast="-100000"/>
          </a:blip>
          <a:srcRect/>
          <a:stretch>
            <a:fillRect/>
          </a:stretch>
        </p:blipFill>
        <p:spPr bwMode="auto">
          <a:xfrm>
            <a:off x="2784475" y="2930525"/>
            <a:ext cx="3560763" cy="1782763"/>
          </a:xfrm>
          <a:prstGeom prst="rect">
            <a:avLst/>
          </a:prstGeom>
          <a:noFill/>
          <a:ln w="9525">
            <a:noFill/>
            <a:miter lim="800000"/>
            <a:headEnd/>
            <a:tailEnd/>
          </a:ln>
        </p:spPr>
      </p:pic>
      <p:sp>
        <p:nvSpPr>
          <p:cNvPr id="30" name="Rectangle 19"/>
          <p:cNvSpPr>
            <a:spLocks noChangeArrowheads="1"/>
          </p:cNvSpPr>
          <p:nvPr/>
        </p:nvSpPr>
        <p:spPr bwMode="auto">
          <a:xfrm>
            <a:off x="3168650" y="3382963"/>
            <a:ext cx="3111500" cy="341312"/>
          </a:xfrm>
          <a:prstGeom prst="rect">
            <a:avLst/>
          </a:prstGeom>
          <a:noFill/>
          <a:ln>
            <a:noFill/>
          </a:ln>
        </p:spPr>
        <p:txBody>
          <a:bodyPr>
            <a:spAutoFit/>
          </a:bodyPr>
          <a:lstStyle/>
          <a:p>
            <a:pPr algn="ctr" fontAlgn="auto">
              <a:lnSpc>
                <a:spcPct val="90000"/>
              </a:lnSpc>
              <a:spcBef>
                <a:spcPts val="0"/>
              </a:spcBef>
              <a:spcAft>
                <a:spcPts val="0"/>
              </a:spcAft>
              <a:defRPr/>
            </a:pPr>
            <a:r>
              <a:rPr lang="cs-CZ" cap="all" dirty="0">
                <a:solidFill>
                  <a:srgbClr val="FFC000"/>
                </a:solidFill>
                <a:latin typeface="Segoe Black"/>
                <a:cs typeface="Arial"/>
              </a:rPr>
              <a:t>Správa</a:t>
            </a:r>
          </a:p>
        </p:txBody>
      </p:sp>
      <p:pic>
        <p:nvPicPr>
          <p:cNvPr id="31" name="Picture 11" descr="C:\Program Files\Microsoft Resource DVD Artwork\DVD_ART\BoxShots_Logos\System Center\System Center logo w.png"/>
          <p:cNvPicPr>
            <a:picLocks noChangeAspect="1" noChangeArrowheads="1"/>
          </p:cNvPicPr>
          <p:nvPr/>
        </p:nvPicPr>
        <p:blipFill>
          <a:blip r:embed="rId5"/>
          <a:srcRect/>
          <a:stretch>
            <a:fillRect/>
          </a:stretch>
        </p:blipFill>
        <p:spPr bwMode="invGray">
          <a:xfrm>
            <a:off x="3876675" y="3722688"/>
            <a:ext cx="1743075" cy="395287"/>
          </a:xfrm>
          <a:prstGeom prst="rect">
            <a:avLst/>
          </a:prstGeom>
          <a:noFill/>
          <a:ln w="9525">
            <a:noFill/>
            <a:miter lim="800000"/>
            <a:headEnd/>
            <a:tailEnd/>
          </a:ln>
        </p:spPr>
      </p:pic>
      <p:grpSp>
        <p:nvGrpSpPr>
          <p:cNvPr id="2" name="Group 38"/>
          <p:cNvGrpSpPr>
            <a:grpSpLocks/>
          </p:cNvGrpSpPr>
          <p:nvPr/>
        </p:nvGrpSpPr>
        <p:grpSpPr bwMode="auto">
          <a:xfrm>
            <a:off x="4700588" y="4794324"/>
            <a:ext cx="4267324" cy="1432039"/>
            <a:chOff x="5916805" y="4724400"/>
            <a:chExt cx="5144895" cy="1725545"/>
          </a:xfrm>
        </p:grpSpPr>
        <p:sp>
          <p:nvSpPr>
            <p:cNvPr id="61" name="Rounded Rectangle 60"/>
            <p:cNvSpPr/>
            <p:nvPr/>
          </p:nvSpPr>
          <p:spPr bwMode="invGray">
            <a:xfrm>
              <a:off x="8137525" y="4724400"/>
              <a:ext cx="2924175" cy="1689100"/>
            </a:xfrm>
            <a:prstGeom prst="roundRect">
              <a:avLst>
                <a:gd name="adj" fmla="val 18387"/>
              </a:avLst>
            </a:prstGeom>
            <a:gradFill flip="none" rotWithShape="1">
              <a:gsLst>
                <a:gs pos="0">
                  <a:srgbClr val="FFFFFF"/>
                </a:gs>
                <a:gs pos="12000">
                  <a:srgbClr val="62E0FE">
                    <a:alpha val="63000"/>
                  </a:srgbClr>
                </a:gs>
                <a:gs pos="37000">
                  <a:schemeClr val="bg1">
                    <a:alpha val="55000"/>
                  </a:schemeClr>
                </a:gs>
                <a:gs pos="74000">
                  <a:schemeClr val="bg1">
                    <a:alpha val="21000"/>
                  </a:schemeClr>
                </a:gs>
                <a:gs pos="72000">
                  <a:schemeClr val="bg1">
                    <a:alpha val="15000"/>
                  </a:schemeClr>
                </a:gs>
                <a:gs pos="100000">
                  <a:schemeClr val="bg1">
                    <a:alpha val="0"/>
                  </a:schemeClr>
                </a:gs>
              </a:gsLst>
              <a:path path="circle">
                <a:fillToRect r="100000" b="100000"/>
              </a:path>
              <a:tileRect l="-100000" t="-100000"/>
            </a:gradFill>
            <a:ln w="9525" cmpd="sng">
              <a:solidFill>
                <a:srgbClr val="00B0F0">
                  <a:alpha val="48000"/>
                </a:srgbClr>
              </a:solid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lIns="0" tIns="91440" rIns="0" bIns="0" anchor="ctr"/>
            <a:lstStyle/>
            <a:p>
              <a:pPr algn="ctr">
                <a:lnSpc>
                  <a:spcPct val="80000"/>
                </a:lnSpc>
                <a:defRPr/>
              </a:pPr>
              <a:endParaRPr lang="cs-CZ" sz="2800" b="1" cap="all" spc="-40">
                <a:solidFill>
                  <a:prstClr val="white"/>
                </a:solidFill>
                <a:latin typeface="Segoe" pitchFamily="34" charset="0"/>
              </a:endParaRPr>
            </a:p>
          </p:txBody>
        </p:sp>
        <p:sp>
          <p:nvSpPr>
            <p:cNvPr id="62" name="Rectangle 20"/>
            <p:cNvSpPr>
              <a:spLocks noChangeArrowheads="1"/>
            </p:cNvSpPr>
            <p:nvPr/>
          </p:nvSpPr>
          <p:spPr bwMode="invGray">
            <a:xfrm>
              <a:off x="8196340" y="4846736"/>
              <a:ext cx="2666158" cy="593373"/>
            </a:xfrm>
            <a:prstGeom prst="rect">
              <a:avLst/>
            </a:prstGeom>
          </p:spPr>
          <p:txBody>
            <a:bodyPr lIns="0" tIns="0" rIns="0" bIns="0">
              <a:spAutoFit/>
            </a:bodyPr>
            <a:lstStyle/>
            <a:p>
              <a:pPr algn="ctr">
                <a:lnSpc>
                  <a:spcPct val="80000"/>
                </a:lnSpc>
                <a:defRPr/>
              </a:pPr>
              <a:r>
                <a:rPr lang="cs-CZ" dirty="0">
                  <a:effectLst>
                    <a:outerShdw blurRad="38100" dist="38100" dir="2700000" algn="tl">
                      <a:srgbClr val="000000">
                        <a:alpha val="43137"/>
                      </a:srgbClr>
                    </a:outerShdw>
                  </a:effectLst>
                  <a:latin typeface="Segoe Black"/>
                  <a:cs typeface="Arial" charset="0"/>
                </a:rPr>
                <a:t>VIRTUALIZÁCIA</a:t>
              </a:r>
              <a:r>
                <a:rPr lang="cs-CZ" sz="2400" dirty="0">
                  <a:effectLst>
                    <a:outerShdw blurRad="38100" dist="38100" dir="2700000" algn="tl">
                      <a:srgbClr val="000000">
                        <a:alpha val="43137"/>
                      </a:srgbClr>
                    </a:outerShdw>
                  </a:effectLst>
                  <a:latin typeface="Segoe"/>
                </a:rPr>
                <a:t> </a:t>
              </a:r>
              <a:r>
                <a:rPr lang="cs-CZ" sz="1600" dirty="0">
                  <a:solidFill>
                    <a:srgbClr val="FFC000"/>
                  </a:solidFill>
                  <a:effectLst>
                    <a:outerShdw blurRad="38100" dist="38100" dir="2700000" algn="tl">
                      <a:srgbClr val="000000">
                        <a:alpha val="43137"/>
                      </a:srgbClr>
                    </a:outerShdw>
                  </a:effectLst>
                  <a:latin typeface="Segoe"/>
                </a:rPr>
                <a:t>APLIKÁCIÍ</a:t>
              </a:r>
            </a:p>
          </p:txBody>
        </p:sp>
        <p:pic>
          <p:nvPicPr>
            <p:cNvPr id="77877" name="Picture 62" descr="Virtual App.png"/>
            <p:cNvPicPr>
              <a:picLocks noChangeAspect="1"/>
            </p:cNvPicPr>
            <p:nvPr/>
          </p:nvPicPr>
          <p:blipFill>
            <a:blip r:embed="rId6"/>
            <a:srcRect/>
            <a:stretch>
              <a:fillRect/>
            </a:stretch>
          </p:blipFill>
          <p:spPr bwMode="invGray">
            <a:xfrm>
              <a:off x="5916805" y="4862987"/>
              <a:ext cx="2547220" cy="1586958"/>
            </a:xfrm>
            <a:prstGeom prst="rect">
              <a:avLst/>
            </a:prstGeom>
            <a:noFill/>
            <a:ln w="9525">
              <a:noFill/>
              <a:miter lim="800000"/>
              <a:headEnd/>
              <a:tailEnd/>
            </a:ln>
          </p:spPr>
        </p:pic>
        <p:pic>
          <p:nvPicPr>
            <p:cNvPr id="77878" name="Picture 4" descr="C:\Program Files\Microsoft Resource DVD Artwork\DVD_ART\BoxShots_Logos\Softgrid\SoftGrid Application Virtualization\SoftGrid Application Virtualization for Terminal Services logo r.png"/>
            <p:cNvPicPr>
              <a:picLocks noChangeAspect="1" noChangeArrowheads="1"/>
            </p:cNvPicPr>
            <p:nvPr/>
          </p:nvPicPr>
          <p:blipFill>
            <a:blip r:embed="rId7"/>
            <a:srcRect b="25760"/>
            <a:stretch>
              <a:fillRect/>
            </a:stretch>
          </p:blipFill>
          <p:spPr bwMode="invGray">
            <a:xfrm>
              <a:off x="8648700" y="5521593"/>
              <a:ext cx="1868208" cy="502011"/>
            </a:xfrm>
            <a:prstGeom prst="rect">
              <a:avLst/>
            </a:prstGeom>
            <a:noFill/>
            <a:ln w="9525">
              <a:noFill/>
              <a:miter lim="800000"/>
              <a:headEnd/>
              <a:tailEnd/>
            </a:ln>
          </p:spPr>
        </p:pic>
      </p:grpSp>
      <p:grpSp>
        <p:nvGrpSpPr>
          <p:cNvPr id="3" name="Group 37"/>
          <p:cNvGrpSpPr>
            <a:grpSpLocks/>
          </p:cNvGrpSpPr>
          <p:nvPr/>
        </p:nvGrpSpPr>
        <p:grpSpPr bwMode="auto">
          <a:xfrm>
            <a:off x="6138861" y="2271713"/>
            <a:ext cx="2892425" cy="2148807"/>
            <a:chOff x="8113262" y="1738855"/>
            <a:chExt cx="3488425" cy="2591845"/>
          </a:xfrm>
        </p:grpSpPr>
        <p:sp>
          <p:nvSpPr>
            <p:cNvPr id="51" name="Rounded Rectangle 50"/>
            <p:cNvSpPr/>
            <p:nvPr/>
          </p:nvSpPr>
          <p:spPr bwMode="invGray">
            <a:xfrm>
              <a:off x="8601075" y="2362200"/>
              <a:ext cx="2924175" cy="1968500"/>
            </a:xfrm>
            <a:prstGeom prst="roundRect">
              <a:avLst>
                <a:gd name="adj" fmla="val 20968"/>
              </a:avLst>
            </a:prstGeom>
            <a:gradFill flip="none" rotWithShape="1">
              <a:gsLst>
                <a:gs pos="0">
                  <a:srgbClr val="FFFFFF"/>
                </a:gs>
                <a:gs pos="12000">
                  <a:srgbClr val="62E0FE">
                    <a:alpha val="63000"/>
                  </a:srgbClr>
                </a:gs>
                <a:gs pos="37000">
                  <a:schemeClr val="bg1">
                    <a:alpha val="55000"/>
                  </a:schemeClr>
                </a:gs>
                <a:gs pos="74000">
                  <a:schemeClr val="bg1">
                    <a:alpha val="21000"/>
                  </a:schemeClr>
                </a:gs>
                <a:gs pos="72000">
                  <a:schemeClr val="bg1">
                    <a:alpha val="15000"/>
                  </a:schemeClr>
                </a:gs>
                <a:gs pos="100000">
                  <a:schemeClr val="bg1">
                    <a:alpha val="0"/>
                  </a:schemeClr>
                </a:gs>
              </a:gsLst>
              <a:path path="circle">
                <a:fillToRect r="100000" b="100000"/>
              </a:path>
              <a:tileRect l="-100000" t="-100000"/>
            </a:gradFill>
            <a:ln w="9525" cmpd="sng">
              <a:solidFill>
                <a:srgbClr val="00B0F0">
                  <a:alpha val="48000"/>
                </a:srgbClr>
              </a:solid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lIns="0" tIns="91440" rIns="0" bIns="0" anchor="ctr"/>
            <a:lstStyle/>
            <a:p>
              <a:pPr algn="ctr">
                <a:lnSpc>
                  <a:spcPct val="80000"/>
                </a:lnSpc>
                <a:defRPr/>
              </a:pPr>
              <a:endParaRPr lang="cs-CZ" sz="2800" b="1" cap="all" spc="-40">
                <a:solidFill>
                  <a:prstClr val="white"/>
                </a:solidFill>
                <a:latin typeface="Segoe" pitchFamily="34" charset="0"/>
              </a:endParaRPr>
            </a:p>
          </p:txBody>
        </p:sp>
        <p:sp>
          <p:nvSpPr>
            <p:cNvPr id="52" name="Rectangle 20"/>
            <p:cNvSpPr>
              <a:spLocks noChangeArrowheads="1"/>
            </p:cNvSpPr>
            <p:nvPr/>
          </p:nvSpPr>
          <p:spPr bwMode="invGray">
            <a:xfrm>
              <a:off x="8984412" y="2499033"/>
              <a:ext cx="2617275" cy="504877"/>
            </a:xfrm>
            <a:prstGeom prst="rect">
              <a:avLst/>
            </a:prstGeom>
          </p:spPr>
          <p:txBody>
            <a:bodyPr lIns="0" tIns="0" rIns="0" bIns="0">
              <a:spAutoFit/>
            </a:bodyPr>
            <a:lstStyle/>
            <a:p>
              <a:pPr algn="ctr">
                <a:lnSpc>
                  <a:spcPct val="80000"/>
                </a:lnSpc>
                <a:defRPr/>
              </a:pPr>
              <a:r>
                <a:rPr lang="cs-CZ" dirty="0">
                  <a:effectLst>
                    <a:outerShdw blurRad="38100" dist="38100" dir="2700000" algn="tl">
                      <a:srgbClr val="000000">
                        <a:alpha val="43137"/>
                      </a:srgbClr>
                    </a:outerShdw>
                  </a:effectLst>
                  <a:latin typeface="Segoe Black"/>
                  <a:cs typeface="Arial" charset="0"/>
                </a:rPr>
                <a:t>VIRTUALIZÁCIA</a:t>
              </a:r>
            </a:p>
            <a:p>
              <a:pPr algn="ctr">
                <a:lnSpc>
                  <a:spcPct val="80000"/>
                </a:lnSpc>
                <a:defRPr/>
              </a:pPr>
              <a:r>
                <a:rPr lang="cs-CZ" sz="1600" dirty="0">
                  <a:solidFill>
                    <a:srgbClr val="FFC000"/>
                  </a:solidFill>
                  <a:effectLst>
                    <a:outerShdw blurRad="38100" dist="38100" dir="2700000" algn="tl">
                      <a:srgbClr val="000000">
                        <a:alpha val="43137"/>
                      </a:srgbClr>
                    </a:outerShdw>
                  </a:effectLst>
                  <a:latin typeface="Segoe"/>
                </a:rPr>
                <a:t>SERVEROV</a:t>
              </a:r>
              <a:r>
                <a:rPr lang="cs-CZ" sz="1600" dirty="0">
                  <a:effectLst>
                    <a:outerShdw blurRad="38100" dist="38100" dir="2700000" algn="tl">
                      <a:srgbClr val="000000">
                        <a:alpha val="43137"/>
                      </a:srgbClr>
                    </a:outerShdw>
                  </a:effectLst>
                  <a:latin typeface="Segoe"/>
                </a:rPr>
                <a:t> </a:t>
              </a:r>
            </a:p>
          </p:txBody>
        </p:sp>
        <p:grpSp>
          <p:nvGrpSpPr>
            <p:cNvPr id="4" name="Group 47"/>
            <p:cNvGrpSpPr>
              <a:grpSpLocks/>
            </p:cNvGrpSpPr>
            <p:nvPr/>
          </p:nvGrpSpPr>
          <p:grpSpPr bwMode="auto">
            <a:xfrm>
              <a:off x="8113262" y="1738855"/>
              <a:ext cx="1152803" cy="1323280"/>
              <a:chOff x="7091231" y="1031386"/>
              <a:chExt cx="1546860" cy="1678300"/>
            </a:xfrm>
          </p:grpSpPr>
          <p:pic>
            <p:nvPicPr>
              <p:cNvPr id="77870" name="Picture 15" descr="Server-Physical-Single"/>
              <p:cNvPicPr>
                <a:picLocks noChangeAspect="1" noChangeArrowheads="1"/>
              </p:cNvPicPr>
              <p:nvPr/>
            </p:nvPicPr>
            <p:blipFill>
              <a:blip r:embed="rId8"/>
              <a:srcRect/>
              <a:stretch>
                <a:fillRect/>
              </a:stretch>
            </p:blipFill>
            <p:spPr bwMode="invGray">
              <a:xfrm>
                <a:off x="7091231" y="1482866"/>
                <a:ext cx="1546860" cy="1226820"/>
              </a:xfrm>
              <a:prstGeom prst="rect">
                <a:avLst/>
              </a:prstGeom>
              <a:noFill/>
              <a:ln w="9525">
                <a:noFill/>
                <a:miter lim="800000"/>
                <a:headEnd/>
                <a:tailEnd/>
              </a:ln>
            </p:spPr>
          </p:pic>
          <p:pic>
            <p:nvPicPr>
              <p:cNvPr id="77871" name="Picture 58" descr="server.png"/>
              <p:cNvPicPr>
                <a:picLocks noChangeAspect="1"/>
              </p:cNvPicPr>
              <p:nvPr/>
            </p:nvPicPr>
            <p:blipFill>
              <a:blip r:embed="rId9"/>
              <a:srcRect/>
              <a:stretch>
                <a:fillRect/>
              </a:stretch>
            </p:blipFill>
            <p:spPr bwMode="invGray">
              <a:xfrm>
                <a:off x="7150368" y="1270635"/>
                <a:ext cx="1402767" cy="1026795"/>
              </a:xfrm>
              <a:prstGeom prst="rect">
                <a:avLst/>
              </a:prstGeom>
              <a:noFill/>
              <a:ln w="9525">
                <a:noFill/>
                <a:miter lim="800000"/>
                <a:headEnd/>
                <a:tailEnd/>
              </a:ln>
            </p:spPr>
          </p:pic>
          <p:pic>
            <p:nvPicPr>
              <p:cNvPr id="77872" name="Picture 59" descr="server.png"/>
              <p:cNvPicPr>
                <a:picLocks noChangeAspect="1"/>
              </p:cNvPicPr>
              <p:nvPr/>
            </p:nvPicPr>
            <p:blipFill>
              <a:blip r:embed="rId9"/>
              <a:srcRect/>
              <a:stretch>
                <a:fillRect/>
              </a:stretch>
            </p:blipFill>
            <p:spPr bwMode="invGray">
              <a:xfrm>
                <a:off x="7150359" y="1031386"/>
                <a:ext cx="1402768" cy="1026794"/>
              </a:xfrm>
              <a:prstGeom prst="rect">
                <a:avLst/>
              </a:prstGeom>
              <a:noFill/>
              <a:ln w="9525">
                <a:noFill/>
                <a:miter lim="800000"/>
                <a:headEnd/>
                <a:tailEnd/>
              </a:ln>
            </p:spPr>
          </p:pic>
        </p:grpSp>
        <p:grpSp>
          <p:nvGrpSpPr>
            <p:cNvPr id="5" name="Group 48"/>
            <p:cNvGrpSpPr>
              <a:grpSpLocks/>
            </p:cNvGrpSpPr>
            <p:nvPr/>
          </p:nvGrpSpPr>
          <p:grpSpPr bwMode="auto">
            <a:xfrm>
              <a:off x="9143297" y="3118885"/>
              <a:ext cx="1839721" cy="1091978"/>
              <a:chOff x="9364642" y="2445791"/>
              <a:chExt cx="2286000" cy="1356874"/>
            </a:xfrm>
          </p:grpSpPr>
          <p:pic>
            <p:nvPicPr>
              <p:cNvPr id="77867" name="Picture 9" descr="C:\Program Files\Microsoft Resource DVD Artwork\DVD_ART\BoxShots_Logos\Virtual Server 2005 R2\Virtual Server 2005 R2 logo r.png"/>
              <p:cNvPicPr>
                <a:picLocks noChangeAspect="1" noChangeArrowheads="1"/>
              </p:cNvPicPr>
              <p:nvPr/>
            </p:nvPicPr>
            <p:blipFill>
              <a:blip r:embed="rId10"/>
              <a:srcRect/>
              <a:stretch>
                <a:fillRect/>
              </a:stretch>
            </p:blipFill>
            <p:spPr bwMode="invGray">
              <a:xfrm>
                <a:off x="9547523" y="3519944"/>
                <a:ext cx="1920240" cy="282721"/>
              </a:xfrm>
              <a:prstGeom prst="rect">
                <a:avLst/>
              </a:prstGeom>
              <a:noFill/>
              <a:ln w="9525">
                <a:noFill/>
                <a:miter lim="800000"/>
                <a:headEnd/>
                <a:tailEnd/>
              </a:ln>
            </p:spPr>
          </p:pic>
          <p:pic>
            <p:nvPicPr>
              <p:cNvPr id="77868" name="Picture 12" descr="C:\Program Files\Microsoft Resource DVD Artwork\DVD_ART\BoxShots_Logos\Windows Server 2008\Windows Server 2008 logo h r.png"/>
              <p:cNvPicPr>
                <a:picLocks noChangeAspect="1" noChangeArrowheads="1"/>
              </p:cNvPicPr>
              <p:nvPr/>
            </p:nvPicPr>
            <p:blipFill>
              <a:blip r:embed="rId11"/>
              <a:srcRect/>
              <a:stretch>
                <a:fillRect/>
              </a:stretch>
            </p:blipFill>
            <p:spPr bwMode="invGray">
              <a:xfrm>
                <a:off x="9364642" y="2445791"/>
                <a:ext cx="2286000" cy="361950"/>
              </a:xfrm>
              <a:prstGeom prst="rect">
                <a:avLst/>
              </a:prstGeom>
              <a:noFill/>
              <a:ln w="9525">
                <a:noFill/>
                <a:miter lim="800000"/>
                <a:headEnd/>
                <a:tailEnd/>
              </a:ln>
            </p:spPr>
          </p:pic>
          <p:pic>
            <p:nvPicPr>
              <p:cNvPr id="77869" name="Picture 56" descr="WS08-HypeV_h_rgb_r.png"/>
              <p:cNvPicPr>
                <a:picLocks noChangeAspect="1"/>
              </p:cNvPicPr>
              <p:nvPr/>
            </p:nvPicPr>
            <p:blipFill>
              <a:blip r:embed="rId12"/>
              <a:srcRect/>
              <a:stretch>
                <a:fillRect/>
              </a:stretch>
            </p:blipFill>
            <p:spPr bwMode="invGray">
              <a:xfrm>
                <a:off x="9364642" y="2911322"/>
                <a:ext cx="2286000" cy="507287"/>
              </a:xfrm>
              <a:prstGeom prst="rect">
                <a:avLst/>
              </a:prstGeom>
              <a:noFill/>
              <a:ln w="9525">
                <a:noFill/>
                <a:miter lim="800000"/>
                <a:headEnd/>
                <a:tailEnd/>
              </a:ln>
            </p:spPr>
          </p:pic>
        </p:grpSp>
      </p:grpSp>
      <p:grpSp>
        <p:nvGrpSpPr>
          <p:cNvPr id="6" name="Group 49"/>
          <p:cNvGrpSpPr>
            <a:grpSpLocks/>
          </p:cNvGrpSpPr>
          <p:nvPr/>
        </p:nvGrpSpPr>
        <p:grpSpPr bwMode="auto">
          <a:xfrm>
            <a:off x="2663825" y="1696897"/>
            <a:ext cx="3508375" cy="1138074"/>
            <a:chOff x="3839210" y="1625600"/>
            <a:chExt cx="4229459" cy="1371600"/>
          </a:xfrm>
        </p:grpSpPr>
        <p:sp>
          <p:nvSpPr>
            <p:cNvPr id="47" name="Rounded Rectangle 46"/>
            <p:cNvSpPr/>
            <p:nvPr/>
          </p:nvSpPr>
          <p:spPr bwMode="invGray">
            <a:xfrm>
              <a:off x="4932361" y="1625600"/>
              <a:ext cx="3136308" cy="1371600"/>
            </a:xfrm>
            <a:prstGeom prst="roundRect">
              <a:avLst>
                <a:gd name="adj" fmla="val 19677"/>
              </a:avLst>
            </a:prstGeom>
            <a:gradFill flip="none" rotWithShape="1">
              <a:gsLst>
                <a:gs pos="0">
                  <a:srgbClr val="FFFFFF"/>
                </a:gs>
                <a:gs pos="12000">
                  <a:srgbClr val="62E0FE">
                    <a:alpha val="63000"/>
                  </a:srgbClr>
                </a:gs>
                <a:gs pos="37000">
                  <a:schemeClr val="bg1">
                    <a:alpha val="55000"/>
                  </a:schemeClr>
                </a:gs>
                <a:gs pos="74000">
                  <a:schemeClr val="bg1">
                    <a:alpha val="21000"/>
                  </a:schemeClr>
                </a:gs>
                <a:gs pos="72000">
                  <a:schemeClr val="bg1">
                    <a:alpha val="15000"/>
                  </a:schemeClr>
                </a:gs>
                <a:gs pos="100000">
                  <a:schemeClr val="bg1">
                    <a:alpha val="0"/>
                  </a:schemeClr>
                </a:gs>
              </a:gsLst>
              <a:path path="circle">
                <a:fillToRect r="100000" b="100000"/>
              </a:path>
              <a:tileRect l="-100000" t="-100000"/>
            </a:gradFill>
            <a:ln w="9525" cmpd="sng">
              <a:solidFill>
                <a:srgbClr val="00B0F0">
                  <a:alpha val="48000"/>
                </a:srgbClr>
              </a:solid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lIns="0" tIns="91440" rIns="0" bIns="0" anchor="ctr"/>
            <a:lstStyle/>
            <a:p>
              <a:pPr algn="ctr">
                <a:lnSpc>
                  <a:spcPct val="80000"/>
                </a:lnSpc>
                <a:defRPr/>
              </a:pPr>
              <a:endParaRPr lang="cs-CZ" sz="2800" b="1" cap="all" spc="-40">
                <a:solidFill>
                  <a:prstClr val="white"/>
                </a:solidFill>
                <a:latin typeface="Segoe" pitchFamily="34" charset="0"/>
              </a:endParaRPr>
            </a:p>
          </p:txBody>
        </p:sp>
        <p:pic>
          <p:nvPicPr>
            <p:cNvPr id="77858" name="Picture 47" descr="laptop.png"/>
            <p:cNvPicPr>
              <a:picLocks noChangeAspect="1"/>
            </p:cNvPicPr>
            <p:nvPr/>
          </p:nvPicPr>
          <p:blipFill>
            <a:blip r:embed="rId13"/>
            <a:srcRect/>
            <a:stretch>
              <a:fillRect/>
            </a:stretch>
          </p:blipFill>
          <p:spPr bwMode="invGray">
            <a:xfrm>
              <a:off x="3839210" y="1642990"/>
              <a:ext cx="1502000" cy="1312723"/>
            </a:xfrm>
            <a:prstGeom prst="rect">
              <a:avLst/>
            </a:prstGeom>
            <a:noFill/>
            <a:ln w="9525">
              <a:noFill/>
              <a:miter lim="800000"/>
              <a:headEnd/>
              <a:tailEnd/>
            </a:ln>
          </p:spPr>
        </p:pic>
        <p:sp>
          <p:nvSpPr>
            <p:cNvPr id="49" name="Rectangle 20"/>
            <p:cNvSpPr>
              <a:spLocks noChangeArrowheads="1"/>
            </p:cNvSpPr>
            <p:nvPr/>
          </p:nvSpPr>
          <p:spPr bwMode="invGray">
            <a:xfrm>
              <a:off x="4937721" y="1775003"/>
              <a:ext cx="2864933" cy="504465"/>
            </a:xfrm>
            <a:prstGeom prst="rect">
              <a:avLst/>
            </a:prstGeom>
          </p:spPr>
          <p:txBody>
            <a:bodyPr lIns="0" tIns="0" rIns="0" bIns="0">
              <a:spAutoFit/>
            </a:bodyPr>
            <a:lstStyle/>
            <a:p>
              <a:pPr algn="ctr">
                <a:lnSpc>
                  <a:spcPct val="80000"/>
                </a:lnSpc>
                <a:defRPr/>
              </a:pPr>
              <a:r>
                <a:rPr lang="cs-CZ" dirty="0">
                  <a:latin typeface="Segoe Black"/>
                  <a:cs typeface="Arial" charset="0"/>
                </a:rPr>
                <a:t>VIRTUALIZÁCIA</a:t>
              </a:r>
            </a:p>
            <a:p>
              <a:pPr algn="ctr">
                <a:lnSpc>
                  <a:spcPct val="80000"/>
                </a:lnSpc>
                <a:defRPr/>
              </a:pPr>
              <a:r>
                <a:rPr lang="cs-CZ" sz="1600" dirty="0">
                  <a:solidFill>
                    <a:srgbClr val="FFC000"/>
                  </a:solidFill>
                  <a:latin typeface="Segoe"/>
                </a:rPr>
                <a:t>PROFILOV</a:t>
              </a:r>
            </a:p>
          </p:txBody>
        </p:sp>
        <p:sp>
          <p:nvSpPr>
            <p:cNvPr id="77860" name="Rectangle 49"/>
            <p:cNvSpPr>
              <a:spLocks noChangeArrowheads="1"/>
            </p:cNvSpPr>
            <p:nvPr/>
          </p:nvSpPr>
          <p:spPr bwMode="invGray">
            <a:xfrm>
              <a:off x="5213306" y="2490557"/>
              <a:ext cx="2763502" cy="487877"/>
            </a:xfrm>
            <a:prstGeom prst="rect">
              <a:avLst/>
            </a:prstGeom>
            <a:noFill/>
            <a:ln w="9525">
              <a:noFill/>
              <a:miter lim="800000"/>
              <a:headEnd/>
              <a:tailEnd/>
            </a:ln>
          </p:spPr>
          <p:txBody>
            <a:bodyPr lIns="0" tIns="0" rIns="0" bIns="0">
              <a:spAutoFit/>
            </a:bodyPr>
            <a:lstStyle/>
            <a:p>
              <a:pPr algn="ctr">
                <a:lnSpc>
                  <a:spcPct val="85000"/>
                </a:lnSpc>
                <a:spcBef>
                  <a:spcPts val="338"/>
                </a:spcBef>
              </a:pPr>
              <a:r>
                <a:rPr lang="sk-SK" sz="1400" dirty="0">
                  <a:solidFill>
                    <a:srgbClr val="FFFFFF"/>
                  </a:solidFill>
                  <a:latin typeface="Segoe"/>
                </a:rPr>
                <a:t>Presmerovanie dokumentov</a:t>
              </a:r>
            </a:p>
            <a:p>
              <a:pPr algn="ctr">
                <a:lnSpc>
                  <a:spcPct val="85000"/>
                </a:lnSpc>
                <a:spcBef>
                  <a:spcPts val="338"/>
                </a:spcBef>
              </a:pPr>
              <a:r>
                <a:rPr lang="sk-SK" sz="1400" dirty="0">
                  <a:solidFill>
                    <a:srgbClr val="FFFFFF"/>
                  </a:solidFill>
                  <a:latin typeface="Segoe"/>
                </a:rPr>
                <a:t>Súbory offline</a:t>
              </a:r>
            </a:p>
          </p:txBody>
        </p:sp>
      </p:grpSp>
      <p:grpSp>
        <p:nvGrpSpPr>
          <p:cNvPr id="7" name="Group 39"/>
          <p:cNvGrpSpPr>
            <a:grpSpLocks/>
          </p:cNvGrpSpPr>
          <p:nvPr/>
        </p:nvGrpSpPr>
        <p:grpSpPr bwMode="auto">
          <a:xfrm>
            <a:off x="585788" y="4837388"/>
            <a:ext cx="4013200" cy="1441729"/>
            <a:chOff x="536134" y="4676820"/>
            <a:chExt cx="4838420" cy="1736680"/>
          </a:xfrm>
        </p:grpSpPr>
        <p:sp>
          <p:nvSpPr>
            <p:cNvPr id="42" name="Rounded Rectangle 41"/>
            <p:cNvSpPr/>
            <p:nvPr/>
          </p:nvSpPr>
          <p:spPr bwMode="invGray">
            <a:xfrm>
              <a:off x="2344737" y="4676820"/>
              <a:ext cx="2924175" cy="1736680"/>
            </a:xfrm>
            <a:prstGeom prst="roundRect">
              <a:avLst>
                <a:gd name="adj" fmla="val 19677"/>
              </a:avLst>
            </a:prstGeom>
            <a:gradFill flip="none" rotWithShape="1">
              <a:gsLst>
                <a:gs pos="0">
                  <a:srgbClr val="FFFFFF"/>
                </a:gs>
                <a:gs pos="12000">
                  <a:srgbClr val="62E0FE">
                    <a:alpha val="63000"/>
                  </a:srgbClr>
                </a:gs>
                <a:gs pos="37000">
                  <a:schemeClr val="bg1">
                    <a:alpha val="55000"/>
                  </a:schemeClr>
                </a:gs>
                <a:gs pos="74000">
                  <a:schemeClr val="bg1">
                    <a:alpha val="21000"/>
                  </a:schemeClr>
                </a:gs>
                <a:gs pos="72000">
                  <a:schemeClr val="bg1">
                    <a:alpha val="15000"/>
                  </a:schemeClr>
                </a:gs>
                <a:gs pos="100000">
                  <a:schemeClr val="bg1">
                    <a:alpha val="0"/>
                  </a:schemeClr>
                </a:gs>
              </a:gsLst>
              <a:path path="circle">
                <a:fillToRect r="100000" b="100000"/>
              </a:path>
              <a:tileRect l="-100000" t="-100000"/>
            </a:gradFill>
            <a:ln w="9525" cmpd="sng">
              <a:solidFill>
                <a:srgbClr val="00B0F0">
                  <a:alpha val="48000"/>
                </a:srgbClr>
              </a:solid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lIns="0" tIns="91440" rIns="0" bIns="0" anchor="ctr"/>
            <a:lstStyle/>
            <a:p>
              <a:pPr algn="ctr">
                <a:lnSpc>
                  <a:spcPct val="80000"/>
                </a:lnSpc>
                <a:defRPr/>
              </a:pPr>
              <a:endParaRPr lang="cs-CZ" sz="2800" b="1" cap="all" spc="-40">
                <a:solidFill>
                  <a:prstClr val="white"/>
                </a:solidFill>
                <a:latin typeface="Segoe" pitchFamily="34" charset="0"/>
              </a:endParaRPr>
            </a:p>
          </p:txBody>
        </p:sp>
        <p:sp>
          <p:nvSpPr>
            <p:cNvPr id="43" name="Rectangle 20"/>
            <p:cNvSpPr>
              <a:spLocks noChangeArrowheads="1"/>
            </p:cNvSpPr>
            <p:nvPr/>
          </p:nvSpPr>
          <p:spPr bwMode="invGray">
            <a:xfrm>
              <a:off x="2497914" y="4739593"/>
              <a:ext cx="2876640" cy="734313"/>
            </a:xfrm>
            <a:prstGeom prst="rect">
              <a:avLst/>
            </a:prstGeom>
          </p:spPr>
          <p:txBody>
            <a:bodyPr lIns="0" tIns="0" rIns="0" bIns="0">
              <a:spAutoFit/>
            </a:bodyPr>
            <a:lstStyle/>
            <a:p>
              <a:pPr algn="ctr">
                <a:lnSpc>
                  <a:spcPct val="80000"/>
                </a:lnSpc>
                <a:defRPr/>
              </a:pPr>
              <a:r>
                <a:rPr lang="cs-CZ" dirty="0">
                  <a:latin typeface="Segoe Black"/>
                  <a:cs typeface="Arial" charset="0"/>
                </a:rPr>
                <a:t>VIRTUALIZÁCIA</a:t>
              </a:r>
            </a:p>
            <a:p>
              <a:pPr algn="ctr">
                <a:lnSpc>
                  <a:spcPct val="80000"/>
                </a:lnSpc>
                <a:defRPr/>
              </a:pPr>
              <a:r>
                <a:rPr lang="cs-CZ" sz="1600" dirty="0">
                  <a:solidFill>
                    <a:srgbClr val="FFC000"/>
                  </a:solidFill>
                  <a:latin typeface="Segoe"/>
                </a:rPr>
                <a:t>KLIENTSKYCH POČÍTAČOV</a:t>
              </a:r>
            </a:p>
          </p:txBody>
        </p:sp>
        <p:pic>
          <p:nvPicPr>
            <p:cNvPr id="77852" name="Picture 5" descr="C:\Program Files\Microsoft Resource DVD Artwork\DVD_ART\BoxShots_Logos\Virtual PC for Mac 7.0\Virtual_PC_logo.png"/>
            <p:cNvPicPr>
              <a:picLocks noChangeAspect="1" noChangeArrowheads="1"/>
            </p:cNvPicPr>
            <p:nvPr/>
          </p:nvPicPr>
          <p:blipFill>
            <a:blip r:embed="rId14">
              <a:lum bright="100000"/>
            </a:blip>
            <a:srcRect/>
            <a:stretch>
              <a:fillRect/>
            </a:stretch>
          </p:blipFill>
          <p:spPr bwMode="invGray">
            <a:xfrm>
              <a:off x="3450576" y="5962041"/>
              <a:ext cx="972390" cy="254766"/>
            </a:xfrm>
            <a:prstGeom prst="rect">
              <a:avLst/>
            </a:prstGeom>
            <a:noFill/>
            <a:ln w="9525">
              <a:noFill/>
              <a:miter lim="800000"/>
              <a:headEnd/>
              <a:tailEnd/>
            </a:ln>
          </p:spPr>
        </p:pic>
        <p:pic>
          <p:nvPicPr>
            <p:cNvPr id="77853" name="Picture 44" descr="Windows Vista Enterprise Centralized Desktop.png"/>
            <p:cNvPicPr>
              <a:picLocks noChangeAspect="1"/>
            </p:cNvPicPr>
            <p:nvPr/>
          </p:nvPicPr>
          <p:blipFill>
            <a:blip r:embed="rId15"/>
            <a:srcRect/>
            <a:stretch>
              <a:fillRect/>
            </a:stretch>
          </p:blipFill>
          <p:spPr bwMode="invGray">
            <a:xfrm>
              <a:off x="2670402" y="5480276"/>
              <a:ext cx="2476204" cy="391483"/>
            </a:xfrm>
            <a:prstGeom prst="rect">
              <a:avLst/>
            </a:prstGeom>
            <a:noFill/>
            <a:ln w="9525">
              <a:noFill/>
              <a:miter lim="800000"/>
              <a:headEnd/>
              <a:tailEnd/>
            </a:ln>
          </p:spPr>
        </p:pic>
        <p:pic>
          <p:nvPicPr>
            <p:cNvPr id="77854" name="Picture 6" descr="Desktop-TS-Client"/>
            <p:cNvPicPr>
              <a:picLocks noChangeAspect="1" noChangeArrowheads="1"/>
            </p:cNvPicPr>
            <p:nvPr/>
          </p:nvPicPr>
          <p:blipFill>
            <a:blip r:embed="rId16"/>
            <a:srcRect/>
            <a:stretch>
              <a:fillRect/>
            </a:stretch>
          </p:blipFill>
          <p:spPr bwMode="invGray">
            <a:xfrm>
              <a:off x="536134" y="4814441"/>
              <a:ext cx="2229292" cy="1388884"/>
            </a:xfrm>
            <a:prstGeom prst="rect">
              <a:avLst/>
            </a:prstGeom>
            <a:noFill/>
            <a:ln w="9525">
              <a:noFill/>
              <a:miter lim="800000"/>
              <a:headEnd/>
              <a:tailEnd/>
            </a:ln>
          </p:spPr>
        </p:pic>
      </p:grpSp>
      <p:grpSp>
        <p:nvGrpSpPr>
          <p:cNvPr id="8" name="Group 40"/>
          <p:cNvGrpSpPr>
            <a:grpSpLocks/>
          </p:cNvGrpSpPr>
          <p:nvPr/>
        </p:nvGrpSpPr>
        <p:grpSpPr bwMode="auto">
          <a:xfrm>
            <a:off x="233699" y="2133600"/>
            <a:ext cx="2426108" cy="2358169"/>
            <a:chOff x="838992" y="1487514"/>
            <a:chExt cx="2924175" cy="2843186"/>
          </a:xfrm>
        </p:grpSpPr>
        <p:sp>
          <p:nvSpPr>
            <p:cNvPr id="38" name="Rounded Rectangle 37"/>
            <p:cNvSpPr/>
            <p:nvPr/>
          </p:nvSpPr>
          <p:spPr bwMode="invGray">
            <a:xfrm>
              <a:off x="838992" y="2362200"/>
              <a:ext cx="2924175" cy="1968500"/>
            </a:xfrm>
            <a:prstGeom prst="roundRect">
              <a:avLst>
                <a:gd name="adj" fmla="val 19677"/>
              </a:avLst>
            </a:prstGeom>
            <a:gradFill flip="none" rotWithShape="1">
              <a:gsLst>
                <a:gs pos="0">
                  <a:srgbClr val="FFFFFF"/>
                </a:gs>
                <a:gs pos="12000">
                  <a:srgbClr val="62E0FE">
                    <a:alpha val="63000"/>
                  </a:srgbClr>
                </a:gs>
                <a:gs pos="37000">
                  <a:schemeClr val="bg1">
                    <a:alpha val="55000"/>
                  </a:schemeClr>
                </a:gs>
                <a:gs pos="74000">
                  <a:schemeClr val="bg1">
                    <a:alpha val="21000"/>
                  </a:schemeClr>
                </a:gs>
                <a:gs pos="72000">
                  <a:schemeClr val="bg1">
                    <a:alpha val="15000"/>
                  </a:schemeClr>
                </a:gs>
                <a:gs pos="100000">
                  <a:schemeClr val="bg1">
                    <a:alpha val="0"/>
                  </a:schemeClr>
                </a:gs>
              </a:gsLst>
              <a:path path="circle">
                <a:fillToRect r="100000" b="100000"/>
              </a:path>
              <a:tileRect l="-100000" t="-100000"/>
            </a:gradFill>
            <a:ln w="9525" cmpd="sng">
              <a:solidFill>
                <a:srgbClr val="00B0F0">
                  <a:alpha val="48000"/>
                </a:srgbClr>
              </a:solid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lIns="0" tIns="91440" rIns="0" bIns="0" anchor="ctr"/>
            <a:lstStyle/>
            <a:p>
              <a:pPr algn="ctr">
                <a:lnSpc>
                  <a:spcPct val="80000"/>
                </a:lnSpc>
                <a:defRPr/>
              </a:pPr>
              <a:endParaRPr lang="cs-CZ" sz="2800" b="1" cap="all" spc="-40">
                <a:solidFill>
                  <a:prstClr val="white"/>
                </a:solidFill>
                <a:latin typeface="Segoe" pitchFamily="34" charset="0"/>
              </a:endParaRPr>
            </a:p>
          </p:txBody>
        </p:sp>
        <p:pic>
          <p:nvPicPr>
            <p:cNvPr id="77845" name="Picture 6" descr="Desktop-TS-Client"/>
            <p:cNvPicPr>
              <a:picLocks noChangeAspect="1" noChangeArrowheads="1"/>
            </p:cNvPicPr>
            <p:nvPr/>
          </p:nvPicPr>
          <p:blipFill>
            <a:blip r:embed="rId17"/>
            <a:srcRect/>
            <a:stretch>
              <a:fillRect/>
            </a:stretch>
          </p:blipFill>
          <p:spPr bwMode="invGray">
            <a:xfrm>
              <a:off x="1079230" y="1487514"/>
              <a:ext cx="2284235" cy="1423115"/>
            </a:xfrm>
            <a:prstGeom prst="rect">
              <a:avLst/>
            </a:prstGeom>
            <a:noFill/>
            <a:ln w="9525">
              <a:noFill/>
              <a:miter lim="800000"/>
              <a:headEnd/>
              <a:tailEnd/>
            </a:ln>
          </p:spPr>
        </p:pic>
        <p:sp>
          <p:nvSpPr>
            <p:cNvPr id="40" name="Rectangle 20"/>
            <p:cNvSpPr>
              <a:spLocks noChangeArrowheads="1"/>
            </p:cNvSpPr>
            <p:nvPr/>
          </p:nvSpPr>
          <p:spPr bwMode="invGray">
            <a:xfrm>
              <a:off x="869201" y="3081885"/>
              <a:ext cx="2862454" cy="504667"/>
            </a:xfrm>
            <a:prstGeom prst="rect">
              <a:avLst/>
            </a:prstGeom>
          </p:spPr>
          <p:txBody>
            <a:bodyPr lIns="0" tIns="0" rIns="0" bIns="0">
              <a:spAutoFit/>
            </a:bodyPr>
            <a:lstStyle/>
            <a:p>
              <a:pPr algn="ctr">
                <a:lnSpc>
                  <a:spcPct val="80000"/>
                </a:lnSpc>
                <a:defRPr/>
              </a:pPr>
              <a:r>
                <a:rPr lang="cs-CZ" dirty="0">
                  <a:latin typeface="Segoe Black"/>
                  <a:cs typeface="Arial" charset="0"/>
                </a:rPr>
                <a:t>VIRTUALIZÁCIA</a:t>
              </a:r>
            </a:p>
            <a:p>
              <a:pPr algn="ctr">
                <a:lnSpc>
                  <a:spcPct val="80000"/>
                </a:lnSpc>
                <a:defRPr/>
              </a:pPr>
              <a:r>
                <a:rPr lang="cs-CZ" sz="1600" dirty="0">
                  <a:solidFill>
                    <a:srgbClr val="FFC000"/>
                  </a:solidFill>
                  <a:latin typeface="Segoe"/>
                </a:rPr>
                <a:t>PREZENTÁCIE</a:t>
              </a:r>
            </a:p>
          </p:txBody>
        </p:sp>
        <p:pic>
          <p:nvPicPr>
            <p:cNvPr id="77847" name="Picture 7" descr="C:\Program Files\Microsoft Resource DVD Artwork\DVD_ART\BoxShots_Logos\Windows Server 2008 Terminal Services\Windows Server 2008 Terminal Services Logo-h Reverse.png"/>
            <p:cNvPicPr>
              <a:picLocks noChangeAspect="1" noChangeArrowheads="1"/>
            </p:cNvPicPr>
            <p:nvPr/>
          </p:nvPicPr>
          <p:blipFill>
            <a:blip r:embed="rId18"/>
            <a:srcRect/>
            <a:stretch>
              <a:fillRect/>
            </a:stretch>
          </p:blipFill>
          <p:spPr bwMode="invGray">
            <a:xfrm>
              <a:off x="1158079" y="3644082"/>
              <a:ext cx="2286000" cy="487226"/>
            </a:xfrm>
            <a:prstGeom prst="rect">
              <a:avLst/>
            </a:prstGeom>
            <a:noFill/>
            <a:ln w="9525">
              <a:noFill/>
              <a:miter lim="800000"/>
              <a:headEnd/>
              <a:tailEnd/>
            </a:ln>
          </p:spPr>
        </p:pic>
      </p:grpSp>
      <p:grpSp>
        <p:nvGrpSpPr>
          <p:cNvPr id="9" name="Group 64"/>
          <p:cNvGrpSpPr>
            <a:grpSpLocks/>
          </p:cNvGrpSpPr>
          <p:nvPr/>
        </p:nvGrpSpPr>
        <p:grpSpPr bwMode="auto">
          <a:xfrm>
            <a:off x="7742238" y="927100"/>
            <a:ext cx="1071562" cy="1041400"/>
            <a:chOff x="3809471" y="3911600"/>
            <a:chExt cx="1930400" cy="1930400"/>
          </a:xfrm>
        </p:grpSpPr>
        <p:sp>
          <p:nvSpPr>
            <p:cNvPr id="66" name="Oval 65"/>
            <p:cNvSpPr/>
            <p:nvPr/>
          </p:nvSpPr>
          <p:spPr bwMode="auto">
            <a:xfrm>
              <a:off x="3809471" y="3911600"/>
              <a:ext cx="1930400" cy="1930400"/>
            </a:xfrm>
            <a:prstGeom prst="ellipse">
              <a:avLst/>
            </a:prstGeom>
            <a:gradFill flip="none" rotWithShape="1">
              <a:gsLst>
                <a:gs pos="15000">
                  <a:srgbClr val="AFF0FF"/>
                </a:gs>
                <a:gs pos="26000">
                  <a:srgbClr val="004D6C">
                    <a:alpha val="52000"/>
                  </a:srgbClr>
                </a:gs>
                <a:gs pos="56000">
                  <a:srgbClr val="050813"/>
                </a:gs>
                <a:gs pos="100000">
                  <a:srgbClr val="050813">
                    <a:alpha val="0"/>
                  </a:srgbClr>
                </a:gs>
              </a:gsLst>
              <a:path path="circle">
                <a:fillToRect r="100000" b="100000"/>
              </a:path>
              <a:tileRect l="-100000" t="-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457200" rIns="0" bIns="0"/>
            <a:lstStyle/>
            <a:p>
              <a:pPr marL="223838" lvl="1" indent="-212725">
                <a:lnSpc>
                  <a:spcPct val="90000"/>
                </a:lnSpc>
                <a:spcAft>
                  <a:spcPts val="300"/>
                </a:spcAft>
                <a:buSzPct val="80000"/>
                <a:buFontTx/>
                <a:buBlip>
                  <a:blip r:embed="rId3"/>
                </a:buBlip>
                <a:defRPr/>
              </a:pPr>
              <a:endParaRPr lang="cs-CZ" sz="2000">
                <a:solidFill>
                  <a:srgbClr val="FFFFFF"/>
                </a:solidFill>
                <a:effectLst>
                  <a:outerShdw blurRad="38100" dist="38100" dir="2700000" algn="tl">
                    <a:srgbClr val="000000">
                      <a:alpha val="43137"/>
                    </a:srgbClr>
                  </a:outerShdw>
                </a:effectLst>
              </a:endParaRPr>
            </a:p>
          </p:txBody>
        </p:sp>
        <p:pic>
          <p:nvPicPr>
            <p:cNvPr id="67" name="Picture 66" descr="internet.png"/>
            <p:cNvPicPr>
              <a:picLocks noChangeAspect="1"/>
            </p:cNvPicPr>
            <p:nvPr/>
          </p:nvPicPr>
          <p:blipFill>
            <a:blip r:embed="rId19" cstate="print">
              <a:duotone>
                <a:prstClr val="black"/>
                <a:srgbClr val="D9C3A5">
                  <a:tint val="50000"/>
                  <a:satMod val="180000"/>
                </a:srgbClr>
              </a:duotone>
            </a:blip>
            <a:stretch>
              <a:fillRect/>
            </a:stretch>
          </p:blipFill>
          <p:spPr>
            <a:xfrm>
              <a:off x="4006322" y="4109733"/>
              <a:ext cx="1536698" cy="1534134"/>
            </a:xfrm>
            <a:prstGeom prst="rect">
              <a:avLst/>
            </a:prstGeom>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ppt_x</p:attrName>
                                        </p:attrNameLst>
                                      </p:cBhvr>
                                      <p:tavLst>
                                        <p:tav tm="0">
                                          <p:val>
                                            <p:fltVal val="0.5"/>
                                          </p:val>
                                        </p:tav>
                                        <p:tav tm="100000">
                                          <p:val>
                                            <p:strVal val="#ppt_x"/>
                                          </p:val>
                                        </p:tav>
                                      </p:tavLst>
                                    </p:anim>
                                    <p:anim calcmode="lin" valueType="num">
                                      <p:cBhvr>
                                        <p:cTn id="10" dur="1000" fill="hold"/>
                                        <p:tgtEl>
                                          <p:spTgt spid="25"/>
                                        </p:tgtEl>
                                        <p:attrNameLst>
                                          <p:attrName>ppt_y</p:attrName>
                                        </p:attrNameLst>
                                      </p:cBhvr>
                                      <p:tavLst>
                                        <p:tav tm="0">
                                          <p:val>
                                            <p:fltVal val="0.5"/>
                                          </p:val>
                                        </p:tav>
                                        <p:tav tm="100000">
                                          <p:val>
                                            <p:strVal val="#ppt_y"/>
                                          </p:val>
                                        </p:tav>
                                      </p:tavLst>
                                    </p:anim>
                                  </p:childTnLst>
                                </p:cTn>
                              </p:par>
                              <p:par>
                                <p:cTn id="11" presetID="22" presetClass="entr" presetSubtype="8"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1000"/>
                                        <p:tgtEl>
                                          <p:spTgt spid="24"/>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childTnLst>
                                </p:cTn>
                              </p:par>
                            </p:childTnLst>
                          </p:cTn>
                        </p:par>
                        <p:par>
                          <p:cTn id="27" fill="hold">
                            <p:stCondLst>
                              <p:cond delay="3500"/>
                            </p:stCondLst>
                            <p:childTnLst>
                              <p:par>
                                <p:cTn id="28" presetID="10"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childTnLst>
                                </p:cTn>
                              </p:par>
                            </p:childTnLst>
                          </p:cTn>
                        </p:par>
                        <p:par>
                          <p:cTn id="31" fill="hold">
                            <p:stCondLst>
                              <p:cond delay="4500"/>
                            </p:stCondLst>
                            <p:childTnLst>
                              <p:par>
                                <p:cTn id="32" presetID="10"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childTnLst>
                                </p:cTn>
                              </p:par>
                            </p:childTnLst>
                          </p:cTn>
                        </p:par>
                        <p:par>
                          <p:cTn id="35" fill="hold">
                            <p:stCondLst>
                              <p:cond delay="5500"/>
                            </p:stCondLst>
                            <p:childTnLst>
                              <p:par>
                                <p:cTn id="36" presetID="10" presetClass="entr" presetSubtype="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childTnLst>
                                </p:cTn>
                              </p:par>
                            </p:childTnLst>
                          </p:cTn>
                        </p:par>
                        <p:par>
                          <p:cTn id="39" fill="hold">
                            <p:stCondLst>
                              <p:cond delay="6500"/>
                            </p:stCondLst>
                            <p:childTnLst>
                              <p:par>
                                <p:cTn id="40" presetID="2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1000" fill="hold"/>
                                        <p:tgtEl>
                                          <p:spTgt spid="30"/>
                                        </p:tgtEl>
                                        <p:attrNameLst>
                                          <p:attrName>ppt_w</p:attrName>
                                        </p:attrNameLst>
                                      </p:cBhvr>
                                      <p:tavLst>
                                        <p:tav tm="0">
                                          <p:val>
                                            <p:fltVal val="0"/>
                                          </p:val>
                                        </p:tav>
                                        <p:tav tm="100000">
                                          <p:val>
                                            <p:strVal val="#ppt_w"/>
                                          </p:val>
                                        </p:tav>
                                      </p:tavLst>
                                    </p:anim>
                                    <p:anim calcmode="lin" valueType="num">
                                      <p:cBhvr>
                                        <p:cTn id="43" dur="1000" fill="hold"/>
                                        <p:tgtEl>
                                          <p:spTgt spid="30"/>
                                        </p:tgtEl>
                                        <p:attrNameLst>
                                          <p:attrName>ppt_h</p:attrName>
                                        </p:attrNameLst>
                                      </p:cBhvr>
                                      <p:tavLst>
                                        <p:tav tm="0">
                                          <p:val>
                                            <p:fltVal val="0"/>
                                          </p:val>
                                        </p:tav>
                                        <p:tav tm="100000">
                                          <p:val>
                                            <p:strVal val="#ppt_h"/>
                                          </p:val>
                                        </p:tav>
                                      </p:tavLst>
                                    </p:anim>
                                  </p:childTnLst>
                                </p:cTn>
                              </p:par>
                              <p:par>
                                <p:cTn id="44" presetID="47"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1000"/>
                                        <p:tgtEl>
                                          <p:spTgt spid="31"/>
                                        </p:tgtEl>
                                      </p:cBhvr>
                                    </p:animEffect>
                                    <p:anim calcmode="lin" valueType="num">
                                      <p:cBhvr>
                                        <p:cTn id="47" dur="1000" fill="hold"/>
                                        <p:tgtEl>
                                          <p:spTgt spid="31"/>
                                        </p:tgtEl>
                                        <p:attrNameLst>
                                          <p:attrName>ppt_x</p:attrName>
                                        </p:attrNameLst>
                                      </p:cBhvr>
                                      <p:tavLst>
                                        <p:tav tm="0">
                                          <p:val>
                                            <p:strVal val="#ppt_x"/>
                                          </p:val>
                                        </p:tav>
                                        <p:tav tm="100000">
                                          <p:val>
                                            <p:strVal val="#ppt_x"/>
                                          </p:val>
                                        </p:tav>
                                      </p:tavLst>
                                    </p:anim>
                                    <p:anim calcmode="lin" valueType="num">
                                      <p:cBhvr>
                                        <p:cTn id="48" dur="1000" fill="hold"/>
                                        <p:tgtEl>
                                          <p:spTgt spid="31"/>
                                        </p:tgtEl>
                                        <p:attrNameLst>
                                          <p:attrName>ppt_y</p:attrName>
                                        </p:attrNameLst>
                                      </p:cBhvr>
                                      <p:tavLst>
                                        <p:tav tm="0">
                                          <p:val>
                                            <p:strVal val="#ppt_y-.1"/>
                                          </p:val>
                                        </p:tav>
                                        <p:tav tm="100000">
                                          <p:val>
                                            <p:strVal val="#ppt_y"/>
                                          </p:val>
                                        </p:tav>
                                      </p:tavLst>
                                    </p:anim>
                                  </p:childTnLst>
                                </p:cTn>
                              </p:par>
                            </p:childTnLst>
                          </p:cTn>
                        </p:par>
                        <p:par>
                          <p:cTn id="49" fill="hold">
                            <p:stCondLst>
                              <p:cond delay="7500"/>
                            </p:stCondLst>
                            <p:childTnLst>
                              <p:par>
                                <p:cTn id="50" presetID="10" presetClass="entr" presetSubtype="0"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pPr defTabSz="914400" eaLnBrk="1" fontAlgn="auto" hangingPunct="1">
              <a:spcBef>
                <a:spcPts val="0"/>
              </a:spcBef>
              <a:spcAft>
                <a:spcPts val="0"/>
              </a:spcAft>
              <a:defRPr/>
            </a:pPr>
            <a:r>
              <a:rPr lang="cs-CZ" sz="4600" dirty="0" smtClean="0">
                <a:effectLst>
                  <a:outerShdw blurRad="50800" dist="38100" dir="2700000" algn="tl">
                    <a:prstClr val="black">
                      <a:alpha val="40000"/>
                    </a:prstClr>
                  </a:outerShdw>
                </a:effectLst>
                <a:cs typeface="Arial"/>
              </a:rPr>
              <a:t>Zabezpečenie a virtualizácia</a:t>
            </a:r>
            <a:endParaRPr lang="cs-CZ" sz="4600" dirty="0">
              <a:effectLst>
                <a:outerShdw blurRad="50800" dist="38100" dir="2700000" algn="tl">
                  <a:prstClr val="black">
                    <a:alpha val="40000"/>
                  </a:prstClr>
                </a:outerShdw>
              </a:effectLst>
              <a:cs typeface="Arial"/>
            </a:endParaRPr>
          </a:p>
        </p:txBody>
      </p:sp>
      <p:sp>
        <p:nvSpPr>
          <p:cNvPr id="11" name="Subtitle 2"/>
          <p:cNvSpPr>
            <a:spLocks noGrp="1"/>
          </p:cNvSpPr>
          <p:nvPr>
            <p:ph type="subTitle" idx="1"/>
          </p:nvPr>
        </p:nvSpPr>
        <p:spPr>
          <a:xfrm>
            <a:off x="1368425" y="4344988"/>
            <a:ext cx="7043738" cy="1329595"/>
          </a:xfrm>
        </p:spPr>
        <p:txBody>
          <a:bodyPr>
            <a:spAutoFit/>
          </a:bodyPr>
          <a:lstStyle/>
          <a:p>
            <a:pPr eaLnBrk="1" hangingPunct="1">
              <a:spcBef>
                <a:spcPct val="0"/>
              </a:spcBef>
            </a:pPr>
            <a:r>
              <a:rPr lang="sk-SK" dirty="0" smtClean="0">
                <a:solidFill>
                  <a:srgbClr val="FFFFFF"/>
                </a:solidFill>
              </a:rPr>
              <a:t>Boris Grešák</a:t>
            </a:r>
          </a:p>
          <a:p>
            <a:pPr eaLnBrk="1" hangingPunct="1">
              <a:spcBef>
                <a:spcPct val="0"/>
              </a:spcBef>
            </a:pPr>
            <a:r>
              <a:rPr lang="sk-SK" dirty="0" smtClean="0">
                <a:solidFill>
                  <a:srgbClr val="FFFFFF"/>
                </a:solidFill>
              </a:rPr>
              <a:t>Partner Technology Specialist</a:t>
            </a:r>
          </a:p>
          <a:p>
            <a:pPr eaLnBrk="1" hangingPunct="1">
              <a:spcBef>
                <a:spcPct val="0"/>
              </a:spcBef>
            </a:pPr>
            <a:r>
              <a:rPr lang="sk-SK" dirty="0" smtClean="0">
                <a:solidFill>
                  <a:srgbClr val="FFFFFF"/>
                </a:solidFill>
              </a:rPr>
              <a:t>Microsoft Slovakia</a:t>
            </a:r>
          </a:p>
        </p:txBody>
      </p:sp>
      <p:sp>
        <p:nvSpPr>
          <p:cNvPr id="21" name="Text Placeholder 20"/>
          <p:cNvSpPr>
            <a:spLocks noGrp="1"/>
          </p:cNvSpPr>
          <p:nvPr>
            <p:ph type="body" sz="quarter" idx="10"/>
          </p:nvPr>
        </p:nvSpPr>
        <p:spPr/>
        <p:txBody>
          <a:bodyPr rtlCol="0"/>
          <a:lstStyle/>
          <a:p>
            <a:pPr defTabSz="914400" eaLnBrk="1" fontAlgn="auto" hangingPunct="1">
              <a:spcBef>
                <a:spcPts val="0"/>
              </a:spcBef>
              <a:spcAft>
                <a:spcPts val="0"/>
              </a:spcAft>
              <a:defRPr/>
            </a:pPr>
            <a:r>
              <a:rPr lang="cs-CZ" sz="9600" spc="-640" dirty="0">
                <a:solidFill>
                  <a:srgbClr val="FFFFFF"/>
                </a:solidFill>
                <a:latin typeface="Segoe"/>
              </a:rPr>
              <a:t>Ukážka</a:t>
            </a:r>
          </a:p>
        </p:txBody>
      </p:sp>
      <p:sp>
        <p:nvSpPr>
          <p:cNvPr id="9" name="Rectangle 8"/>
          <p:cNvSpPr/>
          <p:nvPr/>
        </p:nvSpPr>
        <p:spPr>
          <a:xfrm>
            <a:off x="841494" y="448431"/>
            <a:ext cx="577402" cy="1569660"/>
          </a:xfrm>
          <a:prstGeom prst="rect">
            <a:avLst/>
          </a:prstGeom>
        </p:spPr>
        <p:txBody>
          <a:bodyPr wrap="none">
            <a:spAutoFit/>
            <a:scene3d>
              <a:camera prst="orthographicFront">
                <a:rot lat="0" lon="20099993" rev="0"/>
              </a:camera>
              <a:lightRig rig="threePt" dir="t"/>
            </a:scene3d>
            <a:sp3d extrusionH="25400">
              <a:bevelT w="38100" h="38100"/>
              <a:bevelB w="31750" h="171450"/>
            </a:sp3d>
          </a:bodyPr>
          <a:lstStyle/>
          <a:p>
            <a:pPr fontAlgn="auto">
              <a:spcBef>
                <a:spcPts val="0"/>
              </a:spcBef>
              <a:spcAft>
                <a:spcPts val="0"/>
              </a:spcAft>
              <a:defRPr/>
            </a:pPr>
            <a:r>
              <a:rPr lang="cs-CZ" sz="9600" cap="all" spc="-150" dirty="0">
                <a:effectLst>
                  <a:outerShdw blurRad="50800" dist="38100" dir="2700000" algn="tl">
                    <a:prstClr val="black">
                      <a:alpha val="40000"/>
                    </a:prstClr>
                  </a:outerShdw>
                </a:effectLst>
                <a:latin typeface="Segoe"/>
                <a:cs typeface="Arial"/>
              </a:rPr>
              <a:t>{</a:t>
            </a:r>
          </a:p>
        </p:txBody>
      </p:sp>
      <p:sp>
        <p:nvSpPr>
          <p:cNvPr id="10" name="Rectangle 9"/>
          <p:cNvSpPr/>
          <p:nvPr/>
        </p:nvSpPr>
        <p:spPr>
          <a:xfrm>
            <a:off x="8101678" y="448431"/>
            <a:ext cx="577402" cy="1569660"/>
          </a:xfrm>
          <a:prstGeom prst="rect">
            <a:avLst/>
          </a:prstGeom>
        </p:spPr>
        <p:txBody>
          <a:bodyPr wrap="none">
            <a:spAutoFit/>
            <a:scene3d>
              <a:camera prst="orthographicFront">
                <a:rot lat="0" lon="20099993" rev="0"/>
              </a:camera>
              <a:lightRig rig="threePt" dir="t"/>
            </a:scene3d>
            <a:sp3d extrusionH="25400">
              <a:bevelT w="38100" h="38100"/>
              <a:bevelB w="31750" h="171450"/>
            </a:sp3d>
          </a:bodyPr>
          <a:lstStyle/>
          <a:p>
            <a:pPr fontAlgn="auto">
              <a:spcBef>
                <a:spcPts val="0"/>
              </a:spcBef>
              <a:spcAft>
                <a:spcPts val="0"/>
              </a:spcAft>
              <a:defRPr/>
            </a:pPr>
            <a:r>
              <a:rPr lang="cs-CZ" sz="9600" cap="all" spc="-150" dirty="0">
                <a:effectLst>
                  <a:outerShdw blurRad="50800" dist="38100" dir="2700000" algn="tl">
                    <a:prstClr val="black">
                      <a:alpha val="40000"/>
                    </a:prstClr>
                  </a:outerShdw>
                </a:effectLst>
                <a:latin typeface="Segoe"/>
                <a:cs typeface="Arial"/>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0" presetClass="path" presetSubtype="0" accel="50000" decel="50000" fill="hold" nodeType="withEffect">
                                  <p:stCondLst>
                                    <p:cond delay="0"/>
                                  </p:stCondLst>
                                  <p:childTnLst>
                                    <p:animMotion origin="layout" path="M 1.04167E-6 2.96296E-6 L 0.42812 0.01111 " pathEditMode="relative" rAng="0" ptsTypes="AA">
                                      <p:cBhvr>
                                        <p:cTn id="17" dur="2000" spd="-100000" fill="hold"/>
                                        <p:tgtEl>
                                          <p:spTgt spid="9"/>
                                        </p:tgtEl>
                                        <p:attrNameLst>
                                          <p:attrName>ppt_x</p:attrName>
                                          <p:attrName>ppt_y</p:attrName>
                                        </p:attrNameLst>
                                      </p:cBhvr>
                                      <p:rCtr x="214" y="6"/>
                                    </p:animMotion>
                                  </p:childTnLst>
                                </p:cTn>
                              </p:par>
                              <p:par>
                                <p:cTn id="18" presetID="0" presetClass="path" presetSubtype="0" accel="50000" decel="50000" fill="hold" nodeType="withEffect">
                                  <p:stCondLst>
                                    <p:cond delay="0"/>
                                  </p:stCondLst>
                                  <p:childTnLst>
                                    <p:animMotion origin="layout" path="M -0.38646 0.0037 L 0.00312 -0.00186 " pathEditMode="relative" rAng="0" ptsTypes="AA">
                                      <p:cBhvr>
                                        <p:cTn id="19" dur="2000" fill="hold"/>
                                        <p:tgtEl>
                                          <p:spTgt spid="10"/>
                                        </p:tgtEl>
                                        <p:attrNameLst>
                                          <p:attrName>ppt_x</p:attrName>
                                          <p:attrName>ppt_y</p:attrName>
                                        </p:attrNameLst>
                                      </p:cBhvr>
                                      <p:rCtr x="195" y="-3"/>
                                    </p:animMotion>
                                  </p:childTnLst>
                                </p:cTn>
                              </p:par>
                              <p:par>
                                <p:cTn id="20" presetID="17" presetClass="entr" presetSubtype="10" fill="hold" nodeType="withEffect">
                                  <p:stCondLst>
                                    <p:cond delay="800"/>
                                  </p:stCondLst>
                                  <p:childTnLst>
                                    <p:set>
                                      <p:cBhvr>
                                        <p:cTn id="21" dur="1" fill="hold">
                                          <p:stCondLst>
                                            <p:cond delay="0"/>
                                          </p:stCondLst>
                                        </p:cTn>
                                        <p:tgtEl>
                                          <p:spTgt spid="7"/>
                                        </p:tgtEl>
                                        <p:attrNameLst>
                                          <p:attrName>style.visibility</p:attrName>
                                        </p:attrNameLst>
                                      </p:cBhvr>
                                      <p:to>
                                        <p:strVal val="visible"/>
                                      </p:to>
                                    </p:set>
                                    <p:anim calcmode="lin" valueType="num">
                                      <p:cBhvr>
                                        <p:cTn id="22" dur="1200" fill="hold"/>
                                        <p:tgtEl>
                                          <p:spTgt spid="7"/>
                                        </p:tgtEl>
                                        <p:attrNameLst>
                                          <p:attrName>ppt_w</p:attrName>
                                        </p:attrNameLst>
                                      </p:cBhvr>
                                      <p:tavLst>
                                        <p:tav tm="0">
                                          <p:val>
                                            <p:fltVal val="0"/>
                                          </p:val>
                                        </p:tav>
                                        <p:tav tm="100000">
                                          <p:val>
                                            <p:strVal val="#ppt_w"/>
                                          </p:val>
                                        </p:tav>
                                      </p:tavLst>
                                    </p:anim>
                                    <p:anim calcmode="lin" valueType="num">
                                      <p:cBhvr>
                                        <p:cTn id="23" dur="12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ltGray">
          <a:xfrm>
            <a:off x="-11723" y="891253"/>
            <a:ext cx="9144000" cy="4352079"/>
          </a:xfrm>
          <a:custGeom>
            <a:avLst/>
            <a:gdLst>
              <a:gd name="connsiteX0" fmla="*/ 2021417 w 16264467"/>
              <a:gd name="connsiteY0" fmla="*/ 1731433 h 7313083"/>
              <a:gd name="connsiteX1" fmla="*/ 8396817 w 16264467"/>
              <a:gd name="connsiteY1" fmla="*/ 651933 h 7313083"/>
              <a:gd name="connsiteX2" fmla="*/ 14264217 w 16264467"/>
              <a:gd name="connsiteY2" fmla="*/ 778933 h 7313083"/>
              <a:gd name="connsiteX3" fmla="*/ 14226117 w 16264467"/>
              <a:gd name="connsiteY3" fmla="*/ 5325533 h 7313083"/>
              <a:gd name="connsiteX4" fmla="*/ 2034117 w 16264467"/>
              <a:gd name="connsiteY4" fmla="*/ 6709833 h 7313083"/>
              <a:gd name="connsiteX5" fmla="*/ 2021417 w 16264467"/>
              <a:gd name="connsiteY5" fmla="*/ 1731433 h 7313083"/>
              <a:gd name="connsiteX0" fmla="*/ 2021417 w 16264467"/>
              <a:gd name="connsiteY0" fmla="*/ 1731433 h 7308850"/>
              <a:gd name="connsiteX1" fmla="*/ 8396817 w 16264467"/>
              <a:gd name="connsiteY1" fmla="*/ 651933 h 7308850"/>
              <a:gd name="connsiteX2" fmla="*/ 14264217 w 16264467"/>
              <a:gd name="connsiteY2" fmla="*/ 778933 h 7308850"/>
              <a:gd name="connsiteX3" fmla="*/ 14226117 w 16264467"/>
              <a:gd name="connsiteY3" fmla="*/ 5325533 h 7308850"/>
              <a:gd name="connsiteX4" fmla="*/ 2034117 w 16264467"/>
              <a:gd name="connsiteY4" fmla="*/ 6709833 h 7308850"/>
              <a:gd name="connsiteX5" fmla="*/ 2021417 w 16264467"/>
              <a:gd name="connsiteY5" fmla="*/ 1731433 h 7308850"/>
              <a:gd name="connsiteX0" fmla="*/ 2021417 w 16264467"/>
              <a:gd name="connsiteY0" fmla="*/ 1731433 h 7308850"/>
              <a:gd name="connsiteX1" fmla="*/ 8396817 w 16264467"/>
              <a:gd name="connsiteY1" fmla="*/ 651933 h 7308850"/>
              <a:gd name="connsiteX2" fmla="*/ 14264217 w 16264467"/>
              <a:gd name="connsiteY2" fmla="*/ 778933 h 7308850"/>
              <a:gd name="connsiteX3" fmla="*/ 14226117 w 16264467"/>
              <a:gd name="connsiteY3" fmla="*/ 5325533 h 7308850"/>
              <a:gd name="connsiteX4" fmla="*/ 2034117 w 16264467"/>
              <a:gd name="connsiteY4" fmla="*/ 6709833 h 7308850"/>
              <a:gd name="connsiteX5" fmla="*/ 2021417 w 16264467"/>
              <a:gd name="connsiteY5" fmla="*/ 1731433 h 7308850"/>
              <a:gd name="connsiteX0" fmla="*/ 2021417 w 16264467"/>
              <a:gd name="connsiteY0" fmla="*/ 1731433 h 7308850"/>
              <a:gd name="connsiteX1" fmla="*/ 8396817 w 16264467"/>
              <a:gd name="connsiteY1" fmla="*/ 651933 h 7308850"/>
              <a:gd name="connsiteX2" fmla="*/ 14264217 w 16264467"/>
              <a:gd name="connsiteY2" fmla="*/ 778933 h 7308850"/>
              <a:gd name="connsiteX3" fmla="*/ 14226117 w 16264467"/>
              <a:gd name="connsiteY3" fmla="*/ 5325533 h 7308850"/>
              <a:gd name="connsiteX4" fmla="*/ 2034117 w 16264467"/>
              <a:gd name="connsiteY4" fmla="*/ 6709833 h 7308850"/>
              <a:gd name="connsiteX5" fmla="*/ 2021417 w 16264467"/>
              <a:gd name="connsiteY5" fmla="*/ 1731433 h 7308850"/>
              <a:gd name="connsiteX0" fmla="*/ 0 w 14243050"/>
              <a:gd name="connsiteY0" fmla="*/ 1731433 h 7308850"/>
              <a:gd name="connsiteX1" fmla="*/ 6375400 w 14243050"/>
              <a:gd name="connsiteY1" fmla="*/ 651933 h 7308850"/>
              <a:gd name="connsiteX2" fmla="*/ 12242800 w 14243050"/>
              <a:gd name="connsiteY2" fmla="*/ 778933 h 7308850"/>
              <a:gd name="connsiteX3" fmla="*/ 12204700 w 14243050"/>
              <a:gd name="connsiteY3" fmla="*/ 5325533 h 7308850"/>
              <a:gd name="connsiteX4" fmla="*/ 12700 w 14243050"/>
              <a:gd name="connsiteY4" fmla="*/ 6709833 h 7308850"/>
              <a:gd name="connsiteX5" fmla="*/ 0 w 14243050"/>
              <a:gd name="connsiteY5" fmla="*/ 1731433 h 7308850"/>
              <a:gd name="connsiteX0" fmla="*/ 0 w 12242800"/>
              <a:gd name="connsiteY0" fmla="*/ 1731433 h 7308850"/>
              <a:gd name="connsiteX1" fmla="*/ 6375400 w 12242800"/>
              <a:gd name="connsiteY1" fmla="*/ 651933 h 7308850"/>
              <a:gd name="connsiteX2" fmla="*/ 12242800 w 12242800"/>
              <a:gd name="connsiteY2" fmla="*/ 778933 h 7308850"/>
              <a:gd name="connsiteX3" fmla="*/ 12204700 w 12242800"/>
              <a:gd name="connsiteY3" fmla="*/ 5325533 h 7308850"/>
              <a:gd name="connsiteX4" fmla="*/ 12700 w 12242800"/>
              <a:gd name="connsiteY4" fmla="*/ 6709833 h 7308850"/>
              <a:gd name="connsiteX5" fmla="*/ 0 w 12242800"/>
              <a:gd name="connsiteY5" fmla="*/ 1731433 h 7308850"/>
              <a:gd name="connsiteX0" fmla="*/ 0 w 12242800"/>
              <a:gd name="connsiteY0" fmla="*/ 1731433 h 7308850"/>
              <a:gd name="connsiteX1" fmla="*/ 6375400 w 12242800"/>
              <a:gd name="connsiteY1" fmla="*/ 651933 h 7308850"/>
              <a:gd name="connsiteX2" fmla="*/ 12242800 w 12242800"/>
              <a:gd name="connsiteY2" fmla="*/ 778933 h 7308850"/>
              <a:gd name="connsiteX3" fmla="*/ 12204700 w 12242800"/>
              <a:gd name="connsiteY3" fmla="*/ 5325533 h 7308850"/>
              <a:gd name="connsiteX4" fmla="*/ 12700 w 12242800"/>
              <a:gd name="connsiteY4" fmla="*/ 6709833 h 7308850"/>
              <a:gd name="connsiteX5" fmla="*/ 0 w 12242800"/>
              <a:gd name="connsiteY5" fmla="*/ 1731433 h 7308850"/>
              <a:gd name="connsiteX0" fmla="*/ 0 w 12242800"/>
              <a:gd name="connsiteY0" fmla="*/ 1731433 h 7308850"/>
              <a:gd name="connsiteX1" fmla="*/ 6375400 w 12242800"/>
              <a:gd name="connsiteY1" fmla="*/ 651933 h 7308850"/>
              <a:gd name="connsiteX2" fmla="*/ 12242800 w 12242800"/>
              <a:gd name="connsiteY2" fmla="*/ 778933 h 7308850"/>
              <a:gd name="connsiteX3" fmla="*/ 12204700 w 12242800"/>
              <a:gd name="connsiteY3" fmla="*/ 5325533 h 7308850"/>
              <a:gd name="connsiteX4" fmla="*/ 12700 w 12242800"/>
              <a:gd name="connsiteY4" fmla="*/ 6709833 h 7308850"/>
              <a:gd name="connsiteX5" fmla="*/ 0 w 12242800"/>
              <a:gd name="connsiteY5" fmla="*/ 1731433 h 7308850"/>
              <a:gd name="connsiteX0" fmla="*/ 0 w 12242800"/>
              <a:gd name="connsiteY0" fmla="*/ 1731433 h 7308850"/>
              <a:gd name="connsiteX1" fmla="*/ 6375400 w 12242800"/>
              <a:gd name="connsiteY1" fmla="*/ 651933 h 7308850"/>
              <a:gd name="connsiteX2" fmla="*/ 12242800 w 12242800"/>
              <a:gd name="connsiteY2" fmla="*/ 778933 h 7308850"/>
              <a:gd name="connsiteX3" fmla="*/ 12204700 w 12242800"/>
              <a:gd name="connsiteY3" fmla="*/ 5325533 h 7308850"/>
              <a:gd name="connsiteX4" fmla="*/ 12700 w 12242800"/>
              <a:gd name="connsiteY4" fmla="*/ 6709833 h 7308850"/>
              <a:gd name="connsiteX5" fmla="*/ 0 w 12242800"/>
              <a:gd name="connsiteY5" fmla="*/ 1731433 h 7308850"/>
              <a:gd name="connsiteX0" fmla="*/ 0 w 12242800"/>
              <a:gd name="connsiteY0" fmla="*/ 1731433 h 6709833"/>
              <a:gd name="connsiteX1" fmla="*/ 6375400 w 12242800"/>
              <a:gd name="connsiteY1" fmla="*/ 651933 h 6709833"/>
              <a:gd name="connsiteX2" fmla="*/ 12242800 w 12242800"/>
              <a:gd name="connsiteY2" fmla="*/ 778933 h 6709833"/>
              <a:gd name="connsiteX3" fmla="*/ 12204700 w 12242800"/>
              <a:gd name="connsiteY3" fmla="*/ 5325533 h 6709833"/>
              <a:gd name="connsiteX4" fmla="*/ 12700 w 12242800"/>
              <a:gd name="connsiteY4" fmla="*/ 6709833 h 6709833"/>
              <a:gd name="connsiteX5" fmla="*/ 0 w 12242800"/>
              <a:gd name="connsiteY5" fmla="*/ 1731433 h 6709833"/>
              <a:gd name="connsiteX0" fmla="*/ 0 w 12242800"/>
              <a:gd name="connsiteY0" fmla="*/ 1731433 h 6709833"/>
              <a:gd name="connsiteX1" fmla="*/ 6375400 w 12242800"/>
              <a:gd name="connsiteY1" fmla="*/ 651933 h 6709833"/>
              <a:gd name="connsiteX2" fmla="*/ 12242800 w 12242800"/>
              <a:gd name="connsiteY2" fmla="*/ 778933 h 6709833"/>
              <a:gd name="connsiteX3" fmla="*/ 12204700 w 12242800"/>
              <a:gd name="connsiteY3" fmla="*/ 5325533 h 6709833"/>
              <a:gd name="connsiteX4" fmla="*/ 12700 w 12242800"/>
              <a:gd name="connsiteY4" fmla="*/ 6709833 h 6709833"/>
              <a:gd name="connsiteX5" fmla="*/ 0 w 12242800"/>
              <a:gd name="connsiteY5" fmla="*/ 1731433 h 6709833"/>
              <a:gd name="connsiteX0" fmla="*/ 0 w 12242800"/>
              <a:gd name="connsiteY0" fmla="*/ 1551517 h 6529917"/>
              <a:gd name="connsiteX1" fmla="*/ 12242800 w 12242800"/>
              <a:gd name="connsiteY1" fmla="*/ 599017 h 6529917"/>
              <a:gd name="connsiteX2" fmla="*/ 12204700 w 12242800"/>
              <a:gd name="connsiteY2" fmla="*/ 5145617 h 6529917"/>
              <a:gd name="connsiteX3" fmla="*/ 12700 w 12242800"/>
              <a:gd name="connsiteY3" fmla="*/ 6529917 h 6529917"/>
              <a:gd name="connsiteX4" fmla="*/ 0 w 12242800"/>
              <a:gd name="connsiteY4" fmla="*/ 1551517 h 6529917"/>
              <a:gd name="connsiteX0" fmla="*/ 0 w 12242800"/>
              <a:gd name="connsiteY0" fmla="*/ 1551517 h 6529917"/>
              <a:gd name="connsiteX1" fmla="*/ 12242800 w 12242800"/>
              <a:gd name="connsiteY1" fmla="*/ 599017 h 6529917"/>
              <a:gd name="connsiteX2" fmla="*/ 12204700 w 12242800"/>
              <a:gd name="connsiteY2" fmla="*/ 5145617 h 6529917"/>
              <a:gd name="connsiteX3" fmla="*/ 12700 w 12242800"/>
              <a:gd name="connsiteY3" fmla="*/ 6529917 h 6529917"/>
              <a:gd name="connsiteX4" fmla="*/ 0 w 12242800"/>
              <a:gd name="connsiteY4" fmla="*/ 1551517 h 6529917"/>
              <a:gd name="connsiteX0" fmla="*/ 0 w 12242800"/>
              <a:gd name="connsiteY0" fmla="*/ 1551517 h 6529917"/>
              <a:gd name="connsiteX1" fmla="*/ 12242800 w 12242800"/>
              <a:gd name="connsiteY1" fmla="*/ 599017 h 6529917"/>
              <a:gd name="connsiteX2" fmla="*/ 12204700 w 12242800"/>
              <a:gd name="connsiteY2" fmla="*/ 5145617 h 6529917"/>
              <a:gd name="connsiteX3" fmla="*/ 12700 w 12242800"/>
              <a:gd name="connsiteY3" fmla="*/ 6529917 h 6529917"/>
              <a:gd name="connsiteX4" fmla="*/ 0 w 12242800"/>
              <a:gd name="connsiteY4" fmla="*/ 1551517 h 6529917"/>
              <a:gd name="connsiteX0" fmla="*/ 0 w 12242800"/>
              <a:gd name="connsiteY0" fmla="*/ 1551517 h 6529917"/>
              <a:gd name="connsiteX1" fmla="*/ 12242800 w 12242800"/>
              <a:gd name="connsiteY1" fmla="*/ 599017 h 6529917"/>
              <a:gd name="connsiteX2" fmla="*/ 12204700 w 12242800"/>
              <a:gd name="connsiteY2" fmla="*/ 5971117 h 6529917"/>
              <a:gd name="connsiteX3" fmla="*/ 12700 w 12242800"/>
              <a:gd name="connsiteY3" fmla="*/ 6529917 h 6529917"/>
              <a:gd name="connsiteX4" fmla="*/ 0 w 12242800"/>
              <a:gd name="connsiteY4" fmla="*/ 1551517 h 6529917"/>
              <a:gd name="connsiteX0" fmla="*/ 0 w 12242800"/>
              <a:gd name="connsiteY0" fmla="*/ 1551517 h 6529917"/>
              <a:gd name="connsiteX1" fmla="*/ 12242800 w 12242800"/>
              <a:gd name="connsiteY1" fmla="*/ 599017 h 6529917"/>
              <a:gd name="connsiteX2" fmla="*/ 12204700 w 12242800"/>
              <a:gd name="connsiteY2" fmla="*/ 5971117 h 6529917"/>
              <a:gd name="connsiteX3" fmla="*/ 12700 w 12242800"/>
              <a:gd name="connsiteY3" fmla="*/ 6529917 h 6529917"/>
              <a:gd name="connsiteX4" fmla="*/ 0 w 12242800"/>
              <a:gd name="connsiteY4" fmla="*/ 1551517 h 6529917"/>
              <a:gd name="connsiteX0" fmla="*/ 0 w 12242800"/>
              <a:gd name="connsiteY0" fmla="*/ 1551517 h 6529917"/>
              <a:gd name="connsiteX1" fmla="*/ 12242800 w 12242800"/>
              <a:gd name="connsiteY1" fmla="*/ 599017 h 6529917"/>
              <a:gd name="connsiteX2" fmla="*/ 12204700 w 12242800"/>
              <a:gd name="connsiteY2" fmla="*/ 5971117 h 6529917"/>
              <a:gd name="connsiteX3" fmla="*/ 12700 w 12242800"/>
              <a:gd name="connsiteY3" fmla="*/ 6529917 h 6529917"/>
              <a:gd name="connsiteX4" fmla="*/ 0 w 12242800"/>
              <a:gd name="connsiteY4" fmla="*/ 1551517 h 6529917"/>
              <a:gd name="connsiteX0" fmla="*/ 0 w 12242800"/>
              <a:gd name="connsiteY0" fmla="*/ 1551517 h 6695017"/>
              <a:gd name="connsiteX1" fmla="*/ 12242800 w 12242800"/>
              <a:gd name="connsiteY1" fmla="*/ 599017 h 6695017"/>
              <a:gd name="connsiteX2" fmla="*/ 12204700 w 12242800"/>
              <a:gd name="connsiteY2" fmla="*/ 5971117 h 6695017"/>
              <a:gd name="connsiteX3" fmla="*/ 12700 w 12242800"/>
              <a:gd name="connsiteY3" fmla="*/ 6695017 h 6695017"/>
              <a:gd name="connsiteX4" fmla="*/ 0 w 12242800"/>
              <a:gd name="connsiteY4" fmla="*/ 1551517 h 6695017"/>
              <a:gd name="connsiteX0" fmla="*/ 0 w 12242800"/>
              <a:gd name="connsiteY0" fmla="*/ 1551517 h 6695017"/>
              <a:gd name="connsiteX1" fmla="*/ 12242800 w 12242800"/>
              <a:gd name="connsiteY1" fmla="*/ 599017 h 6695017"/>
              <a:gd name="connsiteX2" fmla="*/ 12204700 w 12242800"/>
              <a:gd name="connsiteY2" fmla="*/ 5971117 h 6695017"/>
              <a:gd name="connsiteX3" fmla="*/ 2209800 w 12242800"/>
              <a:gd name="connsiteY3" fmla="*/ 6695017 h 6695017"/>
              <a:gd name="connsiteX4" fmla="*/ 0 w 12242800"/>
              <a:gd name="connsiteY4" fmla="*/ 1551517 h 6695017"/>
              <a:gd name="connsiteX0" fmla="*/ 1733550 w 13976350"/>
              <a:gd name="connsiteY0" fmla="*/ 1551517 h 7501468"/>
              <a:gd name="connsiteX1" fmla="*/ 13976350 w 13976350"/>
              <a:gd name="connsiteY1" fmla="*/ 599017 h 7501468"/>
              <a:gd name="connsiteX2" fmla="*/ 13938250 w 13976350"/>
              <a:gd name="connsiteY2" fmla="*/ 5971117 h 7501468"/>
              <a:gd name="connsiteX3" fmla="*/ 3943350 w 13976350"/>
              <a:gd name="connsiteY3" fmla="*/ 6695017 h 7501468"/>
              <a:gd name="connsiteX4" fmla="*/ 1758949 w 13976350"/>
              <a:gd name="connsiteY4" fmla="*/ 6644218 h 7501468"/>
              <a:gd name="connsiteX5" fmla="*/ 1733550 w 13976350"/>
              <a:gd name="connsiteY5" fmla="*/ 1551517 h 7501468"/>
              <a:gd name="connsiteX0" fmla="*/ 0 w 12242800"/>
              <a:gd name="connsiteY0" fmla="*/ 1551517 h 7501468"/>
              <a:gd name="connsiteX1" fmla="*/ 12242800 w 12242800"/>
              <a:gd name="connsiteY1" fmla="*/ 599017 h 7501468"/>
              <a:gd name="connsiteX2" fmla="*/ 12204700 w 12242800"/>
              <a:gd name="connsiteY2" fmla="*/ 5971117 h 7501468"/>
              <a:gd name="connsiteX3" fmla="*/ 2209800 w 12242800"/>
              <a:gd name="connsiteY3" fmla="*/ 6695017 h 7501468"/>
              <a:gd name="connsiteX4" fmla="*/ 25399 w 12242800"/>
              <a:gd name="connsiteY4" fmla="*/ 6644218 h 7501468"/>
              <a:gd name="connsiteX5" fmla="*/ 0 w 12242800"/>
              <a:gd name="connsiteY5" fmla="*/ 1551517 h 7501468"/>
              <a:gd name="connsiteX0" fmla="*/ 0 w 12242800"/>
              <a:gd name="connsiteY0" fmla="*/ 1551517 h 7520518"/>
              <a:gd name="connsiteX1" fmla="*/ 12242800 w 12242800"/>
              <a:gd name="connsiteY1" fmla="*/ 599017 h 7520518"/>
              <a:gd name="connsiteX2" fmla="*/ 12204700 w 12242800"/>
              <a:gd name="connsiteY2" fmla="*/ 5971117 h 7520518"/>
              <a:gd name="connsiteX3" fmla="*/ 2209800 w 12242800"/>
              <a:gd name="connsiteY3" fmla="*/ 6695017 h 7520518"/>
              <a:gd name="connsiteX4" fmla="*/ 1130299 w 12242800"/>
              <a:gd name="connsiteY4" fmla="*/ 6809317 h 7520518"/>
              <a:gd name="connsiteX5" fmla="*/ 25399 w 12242800"/>
              <a:gd name="connsiteY5" fmla="*/ 6644218 h 7520518"/>
              <a:gd name="connsiteX6" fmla="*/ 0 w 12242800"/>
              <a:gd name="connsiteY6" fmla="*/ 1551517 h 7520518"/>
              <a:gd name="connsiteX0" fmla="*/ 0 w 12242800"/>
              <a:gd name="connsiteY0" fmla="*/ 1551517 h 7501468"/>
              <a:gd name="connsiteX1" fmla="*/ 12242800 w 12242800"/>
              <a:gd name="connsiteY1" fmla="*/ 599017 h 7501468"/>
              <a:gd name="connsiteX2" fmla="*/ 12204700 w 12242800"/>
              <a:gd name="connsiteY2" fmla="*/ 5971117 h 7501468"/>
              <a:gd name="connsiteX3" fmla="*/ 2209800 w 12242800"/>
              <a:gd name="connsiteY3" fmla="*/ 6695017 h 7501468"/>
              <a:gd name="connsiteX4" fmla="*/ 25399 w 12242800"/>
              <a:gd name="connsiteY4" fmla="*/ 6644218 h 7501468"/>
              <a:gd name="connsiteX5" fmla="*/ 0 w 12242800"/>
              <a:gd name="connsiteY5" fmla="*/ 1551517 h 7501468"/>
              <a:gd name="connsiteX0" fmla="*/ 0 w 12242800"/>
              <a:gd name="connsiteY0" fmla="*/ 1551517 h 6695017"/>
              <a:gd name="connsiteX1" fmla="*/ 12242800 w 12242800"/>
              <a:gd name="connsiteY1" fmla="*/ 599017 h 6695017"/>
              <a:gd name="connsiteX2" fmla="*/ 12204700 w 12242800"/>
              <a:gd name="connsiteY2" fmla="*/ 5971117 h 6695017"/>
              <a:gd name="connsiteX3" fmla="*/ 22098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599017 h 6695017"/>
              <a:gd name="connsiteX2" fmla="*/ 12204700 w 12242800"/>
              <a:gd name="connsiteY2" fmla="*/ 5971117 h 6695017"/>
              <a:gd name="connsiteX3" fmla="*/ 22098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496483 h 6639983"/>
              <a:gd name="connsiteX1" fmla="*/ 12242800 w 12242800"/>
              <a:gd name="connsiteY1" fmla="*/ 912283 h 6639983"/>
              <a:gd name="connsiteX2" fmla="*/ 12204700 w 12242800"/>
              <a:gd name="connsiteY2" fmla="*/ 5916083 h 6639983"/>
              <a:gd name="connsiteX3" fmla="*/ 2209800 w 12242800"/>
              <a:gd name="connsiteY3" fmla="*/ 6639983 h 6639983"/>
              <a:gd name="connsiteX4" fmla="*/ 25399 w 12242800"/>
              <a:gd name="connsiteY4" fmla="*/ 6589184 h 6639983"/>
              <a:gd name="connsiteX5" fmla="*/ 0 w 12242800"/>
              <a:gd name="connsiteY5" fmla="*/ 1496483 h 6639983"/>
              <a:gd name="connsiteX0" fmla="*/ 0 w 12242800"/>
              <a:gd name="connsiteY0" fmla="*/ 1496483 h 6639983"/>
              <a:gd name="connsiteX1" fmla="*/ 12242800 w 12242800"/>
              <a:gd name="connsiteY1" fmla="*/ 912283 h 6639983"/>
              <a:gd name="connsiteX2" fmla="*/ 12204700 w 12242800"/>
              <a:gd name="connsiteY2" fmla="*/ 5916083 h 6639983"/>
              <a:gd name="connsiteX3" fmla="*/ 2209800 w 12242800"/>
              <a:gd name="connsiteY3" fmla="*/ 6639983 h 6639983"/>
              <a:gd name="connsiteX4" fmla="*/ 25399 w 12242800"/>
              <a:gd name="connsiteY4" fmla="*/ 6589184 h 6639983"/>
              <a:gd name="connsiteX5" fmla="*/ 0 w 12242800"/>
              <a:gd name="connsiteY5" fmla="*/ 1496483 h 6639983"/>
              <a:gd name="connsiteX0" fmla="*/ 0 w 12242800"/>
              <a:gd name="connsiteY0" fmla="*/ 1551517 h 6695017"/>
              <a:gd name="connsiteX1" fmla="*/ 12242800 w 12242800"/>
              <a:gd name="connsiteY1" fmla="*/ 967317 h 6695017"/>
              <a:gd name="connsiteX2" fmla="*/ 12204700 w 12242800"/>
              <a:gd name="connsiteY2" fmla="*/ 5971117 h 6695017"/>
              <a:gd name="connsiteX3" fmla="*/ 22098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22098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37465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3746500 w 12242800"/>
              <a:gd name="connsiteY3" fmla="*/ 6695017 h 6695017"/>
              <a:gd name="connsiteX4" fmla="*/ 2209799 w 12242800"/>
              <a:gd name="connsiteY4" fmla="*/ 6669618 h 6695017"/>
              <a:gd name="connsiteX5" fmla="*/ 25399 w 12242800"/>
              <a:gd name="connsiteY5" fmla="*/ 6644218 h 6695017"/>
              <a:gd name="connsiteX6" fmla="*/ 0 w 12242800"/>
              <a:gd name="connsiteY6"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37465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44323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44323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7380818"/>
              <a:gd name="connsiteX1" fmla="*/ 12242800 w 12242800"/>
              <a:gd name="connsiteY1" fmla="*/ 967317 h 7380818"/>
              <a:gd name="connsiteX2" fmla="*/ 12204700 w 12242800"/>
              <a:gd name="connsiteY2" fmla="*/ 5971117 h 7380818"/>
              <a:gd name="connsiteX3" fmla="*/ 25399 w 12242800"/>
              <a:gd name="connsiteY3" fmla="*/ 6644218 h 7380818"/>
              <a:gd name="connsiteX4" fmla="*/ 0 w 12242800"/>
              <a:gd name="connsiteY4" fmla="*/ 1551517 h 7380818"/>
              <a:gd name="connsiteX0" fmla="*/ 0 w 12242800"/>
              <a:gd name="connsiteY0" fmla="*/ 1551517 h 6917267"/>
              <a:gd name="connsiteX1" fmla="*/ 12242800 w 12242800"/>
              <a:gd name="connsiteY1" fmla="*/ 967317 h 6917267"/>
              <a:gd name="connsiteX2" fmla="*/ 12204700 w 12242800"/>
              <a:gd name="connsiteY2" fmla="*/ 5971117 h 6917267"/>
              <a:gd name="connsiteX3" fmla="*/ 25399 w 12242800"/>
              <a:gd name="connsiteY3" fmla="*/ 6644218 h 6917267"/>
              <a:gd name="connsiteX4" fmla="*/ 0 w 12242800"/>
              <a:gd name="connsiteY4" fmla="*/ 1551517 h 6917267"/>
              <a:gd name="connsiteX0" fmla="*/ 0 w 12242800"/>
              <a:gd name="connsiteY0" fmla="*/ 1551517 h 6644218"/>
              <a:gd name="connsiteX1" fmla="*/ 12242800 w 12242800"/>
              <a:gd name="connsiteY1" fmla="*/ 967317 h 6644218"/>
              <a:gd name="connsiteX2" fmla="*/ 12204700 w 12242800"/>
              <a:gd name="connsiteY2" fmla="*/ 5971117 h 6644218"/>
              <a:gd name="connsiteX3" fmla="*/ 25399 w 12242800"/>
              <a:gd name="connsiteY3" fmla="*/ 6644218 h 6644218"/>
              <a:gd name="connsiteX4" fmla="*/ 0 w 12242800"/>
              <a:gd name="connsiteY4" fmla="*/ 1551517 h 6644218"/>
              <a:gd name="connsiteX0" fmla="*/ 0 w 12242800"/>
              <a:gd name="connsiteY0" fmla="*/ 1551517 h 6644218"/>
              <a:gd name="connsiteX1" fmla="*/ 12242800 w 12242800"/>
              <a:gd name="connsiteY1" fmla="*/ 967317 h 6644218"/>
              <a:gd name="connsiteX2" fmla="*/ 12204700 w 12242800"/>
              <a:gd name="connsiteY2" fmla="*/ 5469996 h 6644218"/>
              <a:gd name="connsiteX3" fmla="*/ 25399 w 12242800"/>
              <a:gd name="connsiteY3" fmla="*/ 6644218 h 6644218"/>
              <a:gd name="connsiteX4" fmla="*/ 0 w 12242800"/>
              <a:gd name="connsiteY4" fmla="*/ 1551517 h 6644218"/>
              <a:gd name="connsiteX0" fmla="*/ 0 w 12242800"/>
              <a:gd name="connsiteY0" fmla="*/ 1551517 h 5986496"/>
              <a:gd name="connsiteX1" fmla="*/ 12242800 w 12242800"/>
              <a:gd name="connsiteY1" fmla="*/ 967317 h 5986496"/>
              <a:gd name="connsiteX2" fmla="*/ 12204700 w 12242800"/>
              <a:gd name="connsiteY2" fmla="*/ 5469996 h 5986496"/>
              <a:gd name="connsiteX3" fmla="*/ 25399 w 12242800"/>
              <a:gd name="connsiteY3" fmla="*/ 5986496 h 5986496"/>
              <a:gd name="connsiteX4" fmla="*/ 0 w 12242800"/>
              <a:gd name="connsiteY4" fmla="*/ 1551517 h 5986496"/>
              <a:gd name="connsiteX0" fmla="*/ 0 w 12242800"/>
              <a:gd name="connsiteY0" fmla="*/ 1496483 h 5931462"/>
              <a:gd name="connsiteX1" fmla="*/ 12242800 w 12242800"/>
              <a:gd name="connsiteY1" fmla="*/ 912283 h 5931462"/>
              <a:gd name="connsiteX2" fmla="*/ 12204700 w 12242800"/>
              <a:gd name="connsiteY2" fmla="*/ 5414962 h 5931462"/>
              <a:gd name="connsiteX3" fmla="*/ 25399 w 12242800"/>
              <a:gd name="connsiteY3" fmla="*/ 5931462 h 5931462"/>
              <a:gd name="connsiteX4" fmla="*/ 0 w 12242800"/>
              <a:gd name="connsiteY4" fmla="*/ 1496483 h 5931462"/>
              <a:gd name="connsiteX0" fmla="*/ 0 w 12242800"/>
              <a:gd name="connsiteY0" fmla="*/ 1147795 h 5582774"/>
              <a:gd name="connsiteX1" fmla="*/ 12242800 w 12242800"/>
              <a:gd name="connsiteY1" fmla="*/ 563595 h 5582774"/>
              <a:gd name="connsiteX2" fmla="*/ 12204700 w 12242800"/>
              <a:gd name="connsiteY2" fmla="*/ 5066274 h 5582774"/>
              <a:gd name="connsiteX3" fmla="*/ 25399 w 12242800"/>
              <a:gd name="connsiteY3" fmla="*/ 5582774 h 5582774"/>
              <a:gd name="connsiteX4" fmla="*/ 0 w 12242800"/>
              <a:gd name="connsiteY4" fmla="*/ 1147795 h 5582774"/>
              <a:gd name="connsiteX0" fmla="*/ 0 w 12242800"/>
              <a:gd name="connsiteY0" fmla="*/ 1106218 h 6025664"/>
              <a:gd name="connsiteX1" fmla="*/ 12242800 w 12242800"/>
              <a:gd name="connsiteY1" fmla="*/ 1006485 h 6025664"/>
              <a:gd name="connsiteX2" fmla="*/ 12204700 w 12242800"/>
              <a:gd name="connsiteY2" fmla="*/ 5509164 h 6025664"/>
              <a:gd name="connsiteX3" fmla="*/ 25399 w 12242800"/>
              <a:gd name="connsiteY3" fmla="*/ 6025664 h 6025664"/>
              <a:gd name="connsiteX4" fmla="*/ 0 w 12242800"/>
              <a:gd name="connsiteY4" fmla="*/ 1106218 h 6025664"/>
              <a:gd name="connsiteX0" fmla="*/ 0 w 12242800"/>
              <a:gd name="connsiteY0" fmla="*/ 663328 h 5582774"/>
              <a:gd name="connsiteX1" fmla="*/ 12242800 w 12242800"/>
              <a:gd name="connsiteY1" fmla="*/ 563595 h 5582774"/>
              <a:gd name="connsiteX2" fmla="*/ 12204700 w 12242800"/>
              <a:gd name="connsiteY2" fmla="*/ 5066274 h 5582774"/>
              <a:gd name="connsiteX3" fmla="*/ 25399 w 12242800"/>
              <a:gd name="connsiteY3" fmla="*/ 5582774 h 5582774"/>
              <a:gd name="connsiteX4" fmla="*/ 0 w 12242800"/>
              <a:gd name="connsiteY4" fmla="*/ 663328 h 5582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2800" h="5582774">
                <a:moveTo>
                  <a:pt x="0" y="663328"/>
                </a:moveTo>
                <a:cubicBezTo>
                  <a:pt x="5130076" y="28119"/>
                  <a:pt x="9808392" y="0"/>
                  <a:pt x="12242800" y="563595"/>
                </a:cubicBezTo>
                <a:lnTo>
                  <a:pt x="12204700" y="5066274"/>
                </a:lnTo>
                <a:cubicBezTo>
                  <a:pt x="9624457" y="4484004"/>
                  <a:pt x="6145380" y="4415112"/>
                  <a:pt x="25399" y="5582774"/>
                </a:cubicBezTo>
                <a:lnTo>
                  <a:pt x="0" y="663328"/>
                </a:lnTo>
                <a:close/>
              </a:path>
            </a:pathLst>
          </a:custGeom>
          <a:gradFill flip="none" rotWithShape="1">
            <a:gsLst>
              <a:gs pos="6000">
                <a:srgbClr val="AFF0FF"/>
              </a:gs>
              <a:gs pos="21000">
                <a:srgbClr val="004D6C">
                  <a:alpha val="52000"/>
                </a:srgbClr>
              </a:gs>
              <a:gs pos="56000">
                <a:srgbClr val="050813"/>
              </a:gs>
              <a:gs pos="100000">
                <a:srgbClr val="050813">
                  <a:alpha val="0"/>
                </a:srgbClr>
              </a:gs>
            </a:gsLst>
            <a:path path="circle">
              <a:fillToRect r="100000" b="100000"/>
            </a:path>
            <a:tileRect l="-100000" t="-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457200" rIns="0" bIns="0"/>
          <a:lstStyle/>
          <a:p>
            <a:pPr marL="223838" lvl="1" indent="-212725">
              <a:lnSpc>
                <a:spcPct val="90000"/>
              </a:lnSpc>
              <a:spcAft>
                <a:spcPts val="300"/>
              </a:spcAft>
              <a:buSzPct val="80000"/>
              <a:buFontTx/>
              <a:buBlip>
                <a:blip r:embed="rId3"/>
              </a:buBlip>
              <a:defRPr/>
            </a:pPr>
            <a:endParaRPr lang="cs-CZ" sz="2000">
              <a:solidFill>
                <a:srgbClr val="FFFFFF"/>
              </a:solidFill>
              <a:effectLst>
                <a:outerShdw blurRad="38100" dist="38100" dir="2700000" algn="tl">
                  <a:srgbClr val="000000">
                    <a:alpha val="43137"/>
                  </a:srgbClr>
                </a:outerShdw>
              </a:effectLst>
            </a:endParaRPr>
          </a:p>
        </p:txBody>
      </p:sp>
      <p:sp>
        <p:nvSpPr>
          <p:cNvPr id="53" name="Title 22"/>
          <p:cNvSpPr txBox="1">
            <a:spLocks/>
          </p:cNvSpPr>
          <p:nvPr/>
        </p:nvSpPr>
        <p:spPr>
          <a:xfrm>
            <a:off x="152400" y="204788"/>
            <a:ext cx="9144000" cy="665162"/>
          </a:xfrm>
          <a:prstGeom prst="rect">
            <a:avLst/>
          </a:prstGeom>
          <a:noFill/>
          <a:ln>
            <a:noFill/>
          </a:ln>
        </p:spPr>
        <p:txBody>
          <a:bodyPr/>
          <a:lstStyle/>
          <a:p>
            <a:pPr>
              <a:lnSpc>
                <a:spcPct val="90000"/>
              </a:lnSpc>
              <a:defRPr/>
            </a:pPr>
            <a:r>
              <a:rPr lang="sk-SK" sz="4800" spc="-150" dirty="0">
                <a:ln w="3175">
                  <a:noFill/>
                </a:ln>
                <a:gradFill flip="none" rotWithShape="1">
                  <a:gsLst>
                    <a:gs pos="42000">
                      <a:srgbClr val="FFFFFF"/>
                    </a:gs>
                    <a:gs pos="80000">
                      <a:srgbClr val="9F9F9F"/>
                    </a:gs>
                  </a:gsLst>
                  <a:lin ang="5400000" scaled="0"/>
                  <a:tileRect/>
                </a:gradFill>
                <a:effectLst>
                  <a:outerShdw blurRad="50800" dist="38100" dir="2700000" algn="tl">
                    <a:prstClr val="black">
                      <a:alpha val="40000"/>
                    </a:prstClr>
                  </a:outerShdw>
                </a:effectLst>
                <a:latin typeface="+mj-lt"/>
                <a:cs typeface="Arial"/>
              </a:rPr>
              <a:t>Produktivita pre </a:t>
            </a:r>
            <a:r>
              <a:rPr lang="sk-SK" sz="4800" spc="-150" dirty="0" smtClean="0">
                <a:ln w="3175">
                  <a:noFill/>
                </a:ln>
                <a:gradFill flip="none" rotWithShape="1">
                  <a:gsLst>
                    <a:gs pos="42000">
                      <a:srgbClr val="FFFFFF"/>
                    </a:gs>
                    <a:gs pos="80000">
                      <a:srgbClr val="9F9F9F"/>
                    </a:gs>
                  </a:gsLst>
                  <a:lin ang="5400000" scaled="0"/>
                  <a:tileRect/>
                </a:gradFill>
                <a:effectLst>
                  <a:outerShdw blurRad="50800" dist="38100" dir="2700000" algn="tl">
                    <a:prstClr val="black">
                      <a:alpha val="40000"/>
                    </a:prstClr>
                  </a:outerShdw>
                </a:effectLst>
                <a:latin typeface="+mj-lt"/>
                <a:cs typeface="Arial"/>
              </a:rPr>
              <a:t>web</a:t>
            </a:r>
            <a:endParaRPr lang="sk-SK" sz="4800" spc="-150" dirty="0">
              <a:ln w="3175">
                <a:noFill/>
              </a:ln>
              <a:gradFill flip="none" rotWithShape="1">
                <a:gsLst>
                  <a:gs pos="42000">
                    <a:srgbClr val="FFFFFF"/>
                  </a:gs>
                  <a:gs pos="80000">
                    <a:srgbClr val="9F9F9F"/>
                  </a:gs>
                </a:gsLst>
                <a:lin ang="5400000" scaled="0"/>
                <a:tileRect/>
              </a:gradFill>
              <a:effectLst>
                <a:outerShdw blurRad="50800" dist="38100" dir="2700000" algn="tl">
                  <a:prstClr val="black">
                    <a:alpha val="40000"/>
                  </a:prstClr>
                </a:outerShdw>
              </a:effectLst>
              <a:latin typeface="+mj-lt"/>
              <a:cs typeface="Arial"/>
            </a:endParaRPr>
          </a:p>
        </p:txBody>
      </p:sp>
      <p:sp>
        <p:nvSpPr>
          <p:cNvPr id="7" name="Text Placeholder 3"/>
          <p:cNvSpPr txBox="1">
            <a:spLocks/>
          </p:cNvSpPr>
          <p:nvPr/>
        </p:nvSpPr>
        <p:spPr bwMode="auto">
          <a:xfrm>
            <a:off x="508000" y="1733550"/>
            <a:ext cx="7199313" cy="2769989"/>
          </a:xfrm>
          <a:prstGeom prst="rect">
            <a:avLst/>
          </a:prstGeom>
          <a:noFill/>
          <a:ln w="9525">
            <a:noFill/>
            <a:miter lim="800000"/>
            <a:headEnd/>
            <a:tailEnd/>
          </a:ln>
        </p:spPr>
        <p:txBody>
          <a:bodyPr>
            <a:spAutoFit/>
          </a:bodyPr>
          <a:lstStyle/>
          <a:p>
            <a:pPr indent="-392113">
              <a:lnSpc>
                <a:spcPct val="120000"/>
              </a:lnSpc>
              <a:spcBef>
                <a:spcPts val="1200"/>
              </a:spcBef>
            </a:pPr>
            <a:r>
              <a:rPr lang="sk-SK" sz="2400" i="1" dirty="0">
                <a:latin typeface="Segoe Semibold"/>
              </a:rPr>
              <a:t>Vývoj komfortných používateľských </a:t>
            </a:r>
            <a:r>
              <a:rPr lang="sk-SK" sz="2400" i="1" dirty="0" smtClean="0">
                <a:latin typeface="Segoe Semibold"/>
              </a:rPr>
              <a:t>prostredí (Ajax)</a:t>
            </a:r>
            <a:endParaRPr lang="sk-SK" sz="2400" i="1" dirty="0">
              <a:latin typeface="Segoe Semibold"/>
            </a:endParaRPr>
          </a:p>
          <a:p>
            <a:pPr indent="-392113">
              <a:lnSpc>
                <a:spcPct val="120000"/>
              </a:lnSpc>
              <a:spcBef>
                <a:spcPts val="1200"/>
              </a:spcBef>
            </a:pPr>
            <a:r>
              <a:rPr lang="sk-SK" sz="2400" i="1" dirty="0">
                <a:latin typeface="Segoe Semibold"/>
              </a:rPr>
              <a:t>Spolupráca návrhárov a vývojárov</a:t>
            </a:r>
          </a:p>
          <a:p>
            <a:pPr indent="-392113">
              <a:lnSpc>
                <a:spcPct val="120000"/>
              </a:lnSpc>
              <a:spcBef>
                <a:spcPts val="1200"/>
              </a:spcBef>
            </a:pPr>
            <a:r>
              <a:rPr lang="sk-SK" sz="2400" i="1" dirty="0">
                <a:latin typeface="Segoe Semibold"/>
              </a:rPr>
              <a:t>Optimalizovaná webová</a:t>
            </a:r>
            <a:br>
              <a:rPr lang="sk-SK" sz="2400" i="1" dirty="0">
                <a:latin typeface="Segoe Semibold"/>
              </a:rPr>
            </a:br>
            <a:r>
              <a:rPr lang="sk-SK" sz="2400" i="1" dirty="0" smtClean="0">
                <a:latin typeface="Segoe Semibold"/>
              </a:rPr>
              <a:t>        aplikačná infraštruktúra (IIS 7)</a:t>
            </a:r>
            <a:endParaRPr lang="sk-SK" sz="2400" i="1" dirty="0">
              <a:latin typeface="Segoe Semibold"/>
            </a:endParaRPr>
          </a:p>
          <a:p>
            <a:pPr indent="-392113">
              <a:lnSpc>
                <a:spcPct val="120000"/>
              </a:lnSpc>
              <a:spcBef>
                <a:spcPts val="1200"/>
              </a:spcBef>
            </a:pPr>
            <a:r>
              <a:rPr lang="sk-SK" sz="2400" i="1" dirty="0">
                <a:latin typeface="Segoe Semibold"/>
              </a:rPr>
              <a:t>Integrované nástroje pre dáta</a:t>
            </a:r>
          </a:p>
        </p:txBody>
      </p:sp>
      <p:grpSp>
        <p:nvGrpSpPr>
          <p:cNvPr id="2" name="Group 7"/>
          <p:cNvGrpSpPr>
            <a:grpSpLocks/>
          </p:cNvGrpSpPr>
          <p:nvPr/>
        </p:nvGrpSpPr>
        <p:grpSpPr bwMode="auto">
          <a:xfrm>
            <a:off x="3268663" y="2257425"/>
            <a:ext cx="5684837" cy="4237038"/>
            <a:chOff x="4958627" y="1241866"/>
            <a:chExt cx="6966704" cy="5191987"/>
          </a:xfrm>
        </p:grpSpPr>
        <p:pic>
          <p:nvPicPr>
            <p:cNvPr id="9" name="Picture 8" descr="next gen globe v2.png"/>
            <p:cNvPicPr>
              <a:picLocks noChangeAspect="1"/>
            </p:cNvPicPr>
            <p:nvPr/>
          </p:nvPicPr>
          <p:blipFill>
            <a:blip r:embed="rId4"/>
            <a:stretch>
              <a:fillRect/>
            </a:stretch>
          </p:blipFill>
          <p:spPr bwMode="ltGray">
            <a:xfrm>
              <a:off x="4958627" y="1241866"/>
              <a:ext cx="6966704" cy="5191987"/>
            </a:xfrm>
            <a:prstGeom prst="rect">
              <a:avLst/>
            </a:prstGeom>
            <a:effectLst>
              <a:outerShdw blurRad="457200" dist="1714500" dir="7740000" sx="97000" sy="97000" algn="r" rotWithShape="0">
                <a:prstClr val="black">
                  <a:alpha val="40000"/>
                </a:prstClr>
              </a:outerShdw>
            </a:effectLst>
          </p:spPr>
        </p:pic>
        <p:pic>
          <p:nvPicPr>
            <p:cNvPr id="90125" name="Picture 7" descr="C:\Program Files\Microsoft Resource DVD Artwork\DVD_ART\BoxShots_Logos\Silverlight\Silverlight h c reverse.png"/>
            <p:cNvPicPr>
              <a:picLocks noChangeAspect="1" noChangeArrowheads="1"/>
            </p:cNvPicPr>
            <p:nvPr/>
          </p:nvPicPr>
          <p:blipFill>
            <a:blip r:embed="rId5"/>
            <a:srcRect/>
            <a:stretch>
              <a:fillRect/>
            </a:stretch>
          </p:blipFill>
          <p:spPr bwMode="ltGray">
            <a:xfrm>
              <a:off x="5362461" y="4715703"/>
              <a:ext cx="2110768" cy="685999"/>
            </a:xfrm>
            <a:prstGeom prst="rect">
              <a:avLst/>
            </a:prstGeom>
            <a:noFill/>
            <a:ln w="9525">
              <a:noFill/>
              <a:miter lim="800000"/>
              <a:headEnd/>
              <a:tailEnd/>
            </a:ln>
          </p:spPr>
        </p:pic>
        <p:pic>
          <p:nvPicPr>
            <p:cNvPr id="90126" name="Picture 3" descr="C:\Program Files\Microsoft Resource DVD Artwork\DVD_ART\BoxShots_Logos\Expression\Expression\Expression logo rev.png"/>
            <p:cNvPicPr>
              <a:picLocks noChangeAspect="1" noChangeArrowheads="1"/>
            </p:cNvPicPr>
            <p:nvPr/>
          </p:nvPicPr>
          <p:blipFill>
            <a:blip r:embed="rId6"/>
            <a:srcRect/>
            <a:stretch>
              <a:fillRect/>
            </a:stretch>
          </p:blipFill>
          <p:spPr bwMode="ltGray">
            <a:xfrm>
              <a:off x="7742891" y="5151928"/>
              <a:ext cx="1465475" cy="523041"/>
            </a:xfrm>
            <a:prstGeom prst="rect">
              <a:avLst/>
            </a:prstGeom>
            <a:noFill/>
            <a:ln w="9525">
              <a:noFill/>
              <a:miter lim="800000"/>
              <a:headEnd/>
              <a:tailEnd/>
            </a:ln>
          </p:spPr>
        </p:pic>
        <p:pic>
          <p:nvPicPr>
            <p:cNvPr id="90127" name="Picture 11" descr="Microsoft Internet Information Services.png"/>
            <p:cNvPicPr>
              <a:picLocks noChangeAspect="1"/>
            </p:cNvPicPr>
            <p:nvPr/>
          </p:nvPicPr>
          <p:blipFill>
            <a:blip r:embed="rId7">
              <a:lum bright="100000"/>
            </a:blip>
            <a:srcRect/>
            <a:stretch>
              <a:fillRect/>
            </a:stretch>
          </p:blipFill>
          <p:spPr bwMode="ltGray">
            <a:xfrm>
              <a:off x="6319449" y="4251284"/>
              <a:ext cx="2201583" cy="442938"/>
            </a:xfrm>
            <a:prstGeom prst="rect">
              <a:avLst/>
            </a:prstGeom>
            <a:noFill/>
            <a:ln w="9525">
              <a:noFill/>
              <a:miter lim="800000"/>
              <a:headEnd/>
              <a:tailEnd/>
            </a:ln>
          </p:spPr>
        </p:pic>
        <p:pic>
          <p:nvPicPr>
            <p:cNvPr id="90128" name="Picture 3" descr="C:\Program Files\Microsoft Resource DVD Artwork\DVD_ART\BoxShots_Logos\Microsoft .NET - NET\Microsoft .NET logo white.png"/>
            <p:cNvPicPr>
              <a:picLocks noChangeAspect="1" noChangeArrowheads="1"/>
            </p:cNvPicPr>
            <p:nvPr/>
          </p:nvPicPr>
          <p:blipFill>
            <a:blip r:embed="rId8"/>
            <a:srcRect/>
            <a:stretch>
              <a:fillRect/>
            </a:stretch>
          </p:blipFill>
          <p:spPr bwMode="ltGray">
            <a:xfrm>
              <a:off x="8583180" y="4712218"/>
              <a:ext cx="715953" cy="377314"/>
            </a:xfrm>
            <a:prstGeom prst="rect">
              <a:avLst/>
            </a:prstGeom>
            <a:noFill/>
            <a:ln w="9525">
              <a:noFill/>
              <a:miter lim="800000"/>
              <a:headEnd/>
              <a:tailEnd/>
            </a:ln>
          </p:spPr>
        </p:pic>
        <p:pic>
          <p:nvPicPr>
            <p:cNvPr id="90129" name="Picture 2"/>
            <p:cNvPicPr>
              <a:picLocks noChangeAspect="1" noChangeArrowheads="1"/>
            </p:cNvPicPr>
            <p:nvPr/>
          </p:nvPicPr>
          <p:blipFill>
            <a:blip r:embed="rId9"/>
            <a:srcRect/>
            <a:stretch>
              <a:fillRect/>
            </a:stretch>
          </p:blipFill>
          <p:spPr bwMode="ltGray">
            <a:xfrm>
              <a:off x="6370738" y="5461435"/>
              <a:ext cx="1904835" cy="591529"/>
            </a:xfrm>
            <a:prstGeom prst="rect">
              <a:avLst/>
            </a:prstGeom>
            <a:noFill/>
            <a:ln w="9525">
              <a:noFill/>
              <a:miter lim="800000"/>
              <a:headEnd/>
              <a:tailEnd/>
            </a:ln>
          </p:spPr>
        </p:pic>
        <p:pic>
          <p:nvPicPr>
            <p:cNvPr id="15" name="Picture 2" descr="C:\Program Files\Microsoft Resource DVD Artwork\DVD_ART\BoxShots_Logos\People Ready\PRB woman 2 silouette people ready.png"/>
            <p:cNvPicPr>
              <a:picLocks noChangeAspect="1" noChangeArrowheads="1"/>
            </p:cNvPicPr>
            <p:nvPr/>
          </p:nvPicPr>
          <p:blipFill>
            <a:blip r:embed="rId10">
              <a:lum bright="100000"/>
            </a:blip>
            <a:srcRect/>
            <a:stretch>
              <a:fillRect/>
            </a:stretch>
          </p:blipFill>
          <p:spPr bwMode="ltGray">
            <a:xfrm>
              <a:off x="10306705" y="2986794"/>
              <a:ext cx="896859" cy="2392710"/>
            </a:xfrm>
            <a:prstGeom prst="rect">
              <a:avLst/>
            </a:prstGeom>
            <a:noFill/>
            <a:effectLst>
              <a:outerShdw blurRad="165100" dist="88900" dir="10980000" sx="107000" sy="107000" algn="br" rotWithShape="0">
                <a:prstClr val="black">
                  <a:alpha val="40000"/>
                </a:prstClr>
              </a:outerShdw>
            </a:effectLst>
          </p:spPr>
        </p:pic>
        <p:pic>
          <p:nvPicPr>
            <p:cNvPr id="16" name="Picture 3" descr="C:\Program Files\Microsoft Resource DVD Artwork\DVD_ART\BoxShots_Logos\People Ready\PRB man silouette people ready.png"/>
            <p:cNvPicPr>
              <a:picLocks noChangeAspect="1" noChangeArrowheads="1"/>
            </p:cNvPicPr>
            <p:nvPr/>
          </p:nvPicPr>
          <p:blipFill>
            <a:blip r:embed="rId11">
              <a:lum bright="100000"/>
            </a:blip>
            <a:srcRect/>
            <a:stretch>
              <a:fillRect/>
            </a:stretch>
          </p:blipFill>
          <p:spPr bwMode="ltGray">
            <a:xfrm>
              <a:off x="9565484" y="3171596"/>
              <a:ext cx="729548" cy="2604748"/>
            </a:xfrm>
            <a:prstGeom prst="rect">
              <a:avLst/>
            </a:prstGeom>
            <a:noFill/>
            <a:effectLst>
              <a:outerShdw blurRad="165100" dist="88900" dir="10980000" sx="107000" sy="107000" algn="br" rotWithShape="0">
                <a:prstClr val="black">
                  <a:alpha val="40000"/>
                </a:prstClr>
              </a:outerShdw>
            </a:effectLst>
          </p:spPr>
        </p:pic>
      </p:grpSp>
      <p:grpSp>
        <p:nvGrpSpPr>
          <p:cNvPr id="3" name="Group 16"/>
          <p:cNvGrpSpPr>
            <a:grpSpLocks/>
          </p:cNvGrpSpPr>
          <p:nvPr/>
        </p:nvGrpSpPr>
        <p:grpSpPr bwMode="auto">
          <a:xfrm>
            <a:off x="277813" y="4757738"/>
            <a:ext cx="1601787" cy="1477962"/>
            <a:chOff x="6514042" y="3911600"/>
            <a:chExt cx="1930400" cy="1930400"/>
          </a:xfrm>
        </p:grpSpPr>
        <p:sp>
          <p:nvSpPr>
            <p:cNvPr id="18" name="Oval 17"/>
            <p:cNvSpPr/>
            <p:nvPr/>
          </p:nvSpPr>
          <p:spPr bwMode="auto">
            <a:xfrm>
              <a:off x="6514042" y="3911600"/>
              <a:ext cx="1930400" cy="1930400"/>
            </a:xfrm>
            <a:prstGeom prst="ellipse">
              <a:avLst/>
            </a:prstGeom>
            <a:gradFill flip="none" rotWithShape="1">
              <a:gsLst>
                <a:gs pos="15000">
                  <a:srgbClr val="AFF0FF"/>
                </a:gs>
                <a:gs pos="26000">
                  <a:srgbClr val="004D6C">
                    <a:alpha val="52000"/>
                  </a:srgbClr>
                </a:gs>
                <a:gs pos="56000">
                  <a:srgbClr val="050813"/>
                </a:gs>
                <a:gs pos="100000">
                  <a:srgbClr val="050813">
                    <a:alpha val="0"/>
                  </a:srgbClr>
                </a:gs>
              </a:gsLst>
              <a:path path="circle">
                <a:fillToRect r="100000" b="100000"/>
              </a:path>
              <a:tileRect l="-100000" t="-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457200" rIns="0" bIns="0"/>
            <a:lstStyle/>
            <a:p>
              <a:pPr marL="223838" lvl="1" indent="-212725">
                <a:lnSpc>
                  <a:spcPct val="90000"/>
                </a:lnSpc>
                <a:spcAft>
                  <a:spcPts val="300"/>
                </a:spcAft>
                <a:buSzPct val="80000"/>
                <a:buFontTx/>
                <a:buBlip>
                  <a:blip r:embed="rId3"/>
                </a:buBlip>
                <a:defRPr/>
              </a:pPr>
              <a:endParaRPr lang="cs-CZ" sz="2000">
                <a:solidFill>
                  <a:srgbClr val="FFFFFF"/>
                </a:solidFill>
                <a:effectLst>
                  <a:outerShdw blurRad="38100" dist="38100" dir="2700000" algn="tl">
                    <a:srgbClr val="000000">
                      <a:alpha val="43137"/>
                    </a:srgbClr>
                  </a:outerShdw>
                </a:effectLst>
              </a:endParaRPr>
            </a:p>
          </p:txBody>
        </p:sp>
        <p:pic>
          <p:nvPicPr>
            <p:cNvPr id="19" name="Picture 18" descr="internet.png"/>
            <p:cNvPicPr>
              <a:picLocks noChangeAspect="1"/>
            </p:cNvPicPr>
            <p:nvPr/>
          </p:nvPicPr>
          <p:blipFill>
            <a:blip r:embed="rId12" cstate="print">
              <a:duotone>
                <a:prstClr val="black"/>
                <a:srgbClr val="D9C3A5">
                  <a:tint val="50000"/>
                  <a:satMod val="180000"/>
                </a:srgbClr>
              </a:duotone>
              <a:lum bright="28000" contrast="43000"/>
            </a:blip>
            <a:stretch>
              <a:fillRect/>
            </a:stretch>
          </p:blipFill>
          <p:spPr>
            <a:xfrm>
              <a:off x="6710892" y="4109733"/>
              <a:ext cx="1536700" cy="1534134"/>
            </a:xfrm>
            <a:prstGeom prst="rect">
              <a:avLst/>
            </a:prstGeom>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600" fill="hold"/>
                                        <p:tgtEl>
                                          <p:spTgt spid="53"/>
                                        </p:tgtEl>
                                        <p:attrNameLst>
                                          <p:attrName>ppt_w</p:attrName>
                                        </p:attrNameLst>
                                      </p:cBhvr>
                                      <p:tavLst>
                                        <p:tav tm="0">
                                          <p:val>
                                            <p:fltVal val="0"/>
                                          </p:val>
                                        </p:tav>
                                        <p:tav tm="100000">
                                          <p:val>
                                            <p:strVal val="#ppt_w"/>
                                          </p:val>
                                        </p:tav>
                                      </p:tavLst>
                                    </p:anim>
                                    <p:anim calcmode="lin" valueType="num">
                                      <p:cBhvr>
                                        <p:cTn id="8" dur="1600" fill="hold"/>
                                        <p:tgtEl>
                                          <p:spTgt spid="53"/>
                                        </p:tgtEl>
                                        <p:attrNameLst>
                                          <p:attrName>ppt_h</p:attrName>
                                        </p:attrNameLst>
                                      </p:cBhvr>
                                      <p:tavLst>
                                        <p:tav tm="0">
                                          <p:val>
                                            <p:fltVal val="0"/>
                                          </p:val>
                                        </p:tav>
                                        <p:tav tm="100000">
                                          <p:val>
                                            <p:strVal val="#ppt_h"/>
                                          </p:val>
                                        </p:tav>
                                      </p:tavLst>
                                    </p:anim>
                                    <p:anim calcmode="lin" valueType="num">
                                      <p:cBhvr>
                                        <p:cTn id="9" dur="1600" fill="hold"/>
                                        <p:tgtEl>
                                          <p:spTgt spid="53"/>
                                        </p:tgtEl>
                                        <p:attrNameLst>
                                          <p:attrName>ppt_x</p:attrName>
                                        </p:attrNameLst>
                                      </p:cBhvr>
                                      <p:tavLst>
                                        <p:tav tm="0">
                                          <p:val>
                                            <p:fltVal val="0.5"/>
                                          </p:val>
                                        </p:tav>
                                        <p:tav tm="100000">
                                          <p:val>
                                            <p:strVal val="#ppt_x"/>
                                          </p:val>
                                        </p:tav>
                                      </p:tavLst>
                                    </p:anim>
                                    <p:anim calcmode="lin" valueType="num">
                                      <p:cBhvr>
                                        <p:cTn id="10" dur="1600" fill="hold"/>
                                        <p:tgtEl>
                                          <p:spTgt spid="53"/>
                                        </p:tgtEl>
                                        <p:attrNameLst>
                                          <p:attrName>ppt_y</p:attrName>
                                        </p:attrNameLst>
                                      </p:cBhvr>
                                      <p:tavLst>
                                        <p:tav tm="0">
                                          <p:val>
                                            <p:fltVal val="0.5"/>
                                          </p:val>
                                        </p:tav>
                                        <p:tav tm="100000">
                                          <p:val>
                                            <p:strVal val="#ppt_y"/>
                                          </p:val>
                                        </p:tav>
                                      </p:tavLst>
                                    </p:anim>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par>
                                <p:cTn id="14" presetID="47"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600"/>
                            </p:stCondLst>
                            <p:childTnLst>
                              <p:par>
                                <p:cTn id="20" presetID="10" presetClass="entr" presetSubtype="0" fill="hold" grpId="0" nodeType="after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1000"/>
                                        <p:tgtEl>
                                          <p:spTgt spid="7">
                                            <p:txEl>
                                              <p:pRg st="0" end="0"/>
                                            </p:txEl>
                                          </p:spTgt>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1000"/>
                                        <p:tgtEl>
                                          <p:spTgt spid="7">
                                            <p:txEl>
                                              <p:pRg st="1" end="1"/>
                                            </p:txEl>
                                          </p:spTgt>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childTnLst>
                                </p:cTn>
                              </p:par>
                              <p:par>
                                <p:cTn id="29" presetID="10" presetClass="entr" presetSubtype="0" fill="hold" grpId="0" nodeType="withEffect">
                                  <p:stCondLst>
                                    <p:cond delay="130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fade">
                                      <p:cBhvr>
                                        <p:cTn id="31" dur="1000"/>
                                        <p:tgtEl>
                                          <p:spTgt spid="7">
                                            <p:txEl>
                                              <p:pRg st="3" end="3"/>
                                            </p:txEl>
                                          </p:spTgt>
                                        </p:tgtEl>
                                      </p:cBhvr>
                                    </p:animEffect>
                                  </p:childTnLst>
                                </p:cTn>
                              </p:par>
                            </p:childTnLst>
                          </p:cTn>
                        </p:par>
                        <p:par>
                          <p:cTn id="32" fill="hold">
                            <p:stCondLst>
                              <p:cond delay="3900"/>
                            </p:stCondLst>
                            <p:childTnLst>
                              <p:par>
                                <p:cTn id="33" presetID="2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600" fill="hold"/>
                                        <p:tgtEl>
                                          <p:spTgt spid="2"/>
                                        </p:tgtEl>
                                        <p:attrNameLst>
                                          <p:attrName>ppt_w</p:attrName>
                                        </p:attrNameLst>
                                      </p:cBhvr>
                                      <p:tavLst>
                                        <p:tav tm="0">
                                          <p:val>
                                            <p:fltVal val="0"/>
                                          </p:val>
                                        </p:tav>
                                        <p:tav tm="100000">
                                          <p:val>
                                            <p:strVal val="#ppt_w"/>
                                          </p:val>
                                        </p:tav>
                                      </p:tavLst>
                                    </p:anim>
                                    <p:anim calcmode="lin" valueType="num">
                                      <p:cBhvr>
                                        <p:cTn id="36" dur="1600" fill="hold"/>
                                        <p:tgtEl>
                                          <p:spTgt spid="2"/>
                                        </p:tgtEl>
                                        <p:attrNameLst>
                                          <p:attrName>ppt_h</p:attrName>
                                        </p:attrNameLst>
                                      </p:cBhvr>
                                      <p:tavLst>
                                        <p:tav tm="0">
                                          <p:val>
                                            <p:fltVal val="0"/>
                                          </p:val>
                                        </p:tav>
                                        <p:tav tm="100000">
                                          <p:val>
                                            <p:strVal val="#ppt_h"/>
                                          </p:val>
                                        </p:tav>
                                      </p:tavLst>
                                    </p:anim>
                                    <p:anim calcmode="lin" valueType="num">
                                      <p:cBhvr>
                                        <p:cTn id="37" dur="1600" fill="hold"/>
                                        <p:tgtEl>
                                          <p:spTgt spid="2"/>
                                        </p:tgtEl>
                                        <p:attrNameLst>
                                          <p:attrName>ppt_x</p:attrName>
                                        </p:attrNameLst>
                                      </p:cBhvr>
                                      <p:tavLst>
                                        <p:tav tm="0">
                                          <p:val>
                                            <p:fltVal val="0.5"/>
                                          </p:val>
                                        </p:tav>
                                        <p:tav tm="100000">
                                          <p:val>
                                            <p:strVal val="#ppt_x"/>
                                          </p:val>
                                        </p:tav>
                                      </p:tavLst>
                                    </p:anim>
                                    <p:anim calcmode="lin" valueType="num">
                                      <p:cBhvr>
                                        <p:cTn id="38" dur="16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7" grpId="0" build="p"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p:cNvSpPr/>
          <p:nvPr/>
        </p:nvSpPr>
        <p:spPr bwMode="invGray">
          <a:xfrm>
            <a:off x="-40492" y="2095018"/>
            <a:ext cx="9184492" cy="4762982"/>
          </a:xfrm>
          <a:custGeom>
            <a:avLst/>
            <a:gdLst>
              <a:gd name="connsiteX0" fmla="*/ 2021417 w 16264467"/>
              <a:gd name="connsiteY0" fmla="*/ 1731433 h 7313083"/>
              <a:gd name="connsiteX1" fmla="*/ 8396817 w 16264467"/>
              <a:gd name="connsiteY1" fmla="*/ 651933 h 7313083"/>
              <a:gd name="connsiteX2" fmla="*/ 14264217 w 16264467"/>
              <a:gd name="connsiteY2" fmla="*/ 778933 h 7313083"/>
              <a:gd name="connsiteX3" fmla="*/ 14226117 w 16264467"/>
              <a:gd name="connsiteY3" fmla="*/ 5325533 h 7313083"/>
              <a:gd name="connsiteX4" fmla="*/ 2034117 w 16264467"/>
              <a:gd name="connsiteY4" fmla="*/ 6709833 h 7313083"/>
              <a:gd name="connsiteX5" fmla="*/ 2021417 w 16264467"/>
              <a:gd name="connsiteY5" fmla="*/ 1731433 h 7313083"/>
              <a:gd name="connsiteX0" fmla="*/ 2021417 w 16264467"/>
              <a:gd name="connsiteY0" fmla="*/ 1731433 h 7308850"/>
              <a:gd name="connsiteX1" fmla="*/ 8396817 w 16264467"/>
              <a:gd name="connsiteY1" fmla="*/ 651933 h 7308850"/>
              <a:gd name="connsiteX2" fmla="*/ 14264217 w 16264467"/>
              <a:gd name="connsiteY2" fmla="*/ 778933 h 7308850"/>
              <a:gd name="connsiteX3" fmla="*/ 14226117 w 16264467"/>
              <a:gd name="connsiteY3" fmla="*/ 5325533 h 7308850"/>
              <a:gd name="connsiteX4" fmla="*/ 2034117 w 16264467"/>
              <a:gd name="connsiteY4" fmla="*/ 6709833 h 7308850"/>
              <a:gd name="connsiteX5" fmla="*/ 2021417 w 16264467"/>
              <a:gd name="connsiteY5" fmla="*/ 1731433 h 7308850"/>
              <a:gd name="connsiteX0" fmla="*/ 2021417 w 16264467"/>
              <a:gd name="connsiteY0" fmla="*/ 1731433 h 7308850"/>
              <a:gd name="connsiteX1" fmla="*/ 8396817 w 16264467"/>
              <a:gd name="connsiteY1" fmla="*/ 651933 h 7308850"/>
              <a:gd name="connsiteX2" fmla="*/ 14264217 w 16264467"/>
              <a:gd name="connsiteY2" fmla="*/ 778933 h 7308850"/>
              <a:gd name="connsiteX3" fmla="*/ 14226117 w 16264467"/>
              <a:gd name="connsiteY3" fmla="*/ 5325533 h 7308850"/>
              <a:gd name="connsiteX4" fmla="*/ 2034117 w 16264467"/>
              <a:gd name="connsiteY4" fmla="*/ 6709833 h 7308850"/>
              <a:gd name="connsiteX5" fmla="*/ 2021417 w 16264467"/>
              <a:gd name="connsiteY5" fmla="*/ 1731433 h 7308850"/>
              <a:gd name="connsiteX0" fmla="*/ 2021417 w 16264467"/>
              <a:gd name="connsiteY0" fmla="*/ 1731433 h 7308850"/>
              <a:gd name="connsiteX1" fmla="*/ 8396817 w 16264467"/>
              <a:gd name="connsiteY1" fmla="*/ 651933 h 7308850"/>
              <a:gd name="connsiteX2" fmla="*/ 14264217 w 16264467"/>
              <a:gd name="connsiteY2" fmla="*/ 778933 h 7308850"/>
              <a:gd name="connsiteX3" fmla="*/ 14226117 w 16264467"/>
              <a:gd name="connsiteY3" fmla="*/ 5325533 h 7308850"/>
              <a:gd name="connsiteX4" fmla="*/ 2034117 w 16264467"/>
              <a:gd name="connsiteY4" fmla="*/ 6709833 h 7308850"/>
              <a:gd name="connsiteX5" fmla="*/ 2021417 w 16264467"/>
              <a:gd name="connsiteY5" fmla="*/ 1731433 h 7308850"/>
              <a:gd name="connsiteX0" fmla="*/ 0 w 14243050"/>
              <a:gd name="connsiteY0" fmla="*/ 1731433 h 7308850"/>
              <a:gd name="connsiteX1" fmla="*/ 6375400 w 14243050"/>
              <a:gd name="connsiteY1" fmla="*/ 651933 h 7308850"/>
              <a:gd name="connsiteX2" fmla="*/ 12242800 w 14243050"/>
              <a:gd name="connsiteY2" fmla="*/ 778933 h 7308850"/>
              <a:gd name="connsiteX3" fmla="*/ 12204700 w 14243050"/>
              <a:gd name="connsiteY3" fmla="*/ 5325533 h 7308850"/>
              <a:gd name="connsiteX4" fmla="*/ 12700 w 14243050"/>
              <a:gd name="connsiteY4" fmla="*/ 6709833 h 7308850"/>
              <a:gd name="connsiteX5" fmla="*/ 0 w 14243050"/>
              <a:gd name="connsiteY5" fmla="*/ 1731433 h 7308850"/>
              <a:gd name="connsiteX0" fmla="*/ 0 w 12242800"/>
              <a:gd name="connsiteY0" fmla="*/ 1731433 h 7308850"/>
              <a:gd name="connsiteX1" fmla="*/ 6375400 w 12242800"/>
              <a:gd name="connsiteY1" fmla="*/ 651933 h 7308850"/>
              <a:gd name="connsiteX2" fmla="*/ 12242800 w 12242800"/>
              <a:gd name="connsiteY2" fmla="*/ 778933 h 7308850"/>
              <a:gd name="connsiteX3" fmla="*/ 12204700 w 12242800"/>
              <a:gd name="connsiteY3" fmla="*/ 5325533 h 7308850"/>
              <a:gd name="connsiteX4" fmla="*/ 12700 w 12242800"/>
              <a:gd name="connsiteY4" fmla="*/ 6709833 h 7308850"/>
              <a:gd name="connsiteX5" fmla="*/ 0 w 12242800"/>
              <a:gd name="connsiteY5" fmla="*/ 1731433 h 7308850"/>
              <a:gd name="connsiteX0" fmla="*/ 0 w 12242800"/>
              <a:gd name="connsiteY0" fmla="*/ 1731433 h 7308850"/>
              <a:gd name="connsiteX1" fmla="*/ 6375400 w 12242800"/>
              <a:gd name="connsiteY1" fmla="*/ 651933 h 7308850"/>
              <a:gd name="connsiteX2" fmla="*/ 12242800 w 12242800"/>
              <a:gd name="connsiteY2" fmla="*/ 778933 h 7308850"/>
              <a:gd name="connsiteX3" fmla="*/ 12204700 w 12242800"/>
              <a:gd name="connsiteY3" fmla="*/ 5325533 h 7308850"/>
              <a:gd name="connsiteX4" fmla="*/ 12700 w 12242800"/>
              <a:gd name="connsiteY4" fmla="*/ 6709833 h 7308850"/>
              <a:gd name="connsiteX5" fmla="*/ 0 w 12242800"/>
              <a:gd name="connsiteY5" fmla="*/ 1731433 h 7308850"/>
              <a:gd name="connsiteX0" fmla="*/ 0 w 12242800"/>
              <a:gd name="connsiteY0" fmla="*/ 1731433 h 7308850"/>
              <a:gd name="connsiteX1" fmla="*/ 6375400 w 12242800"/>
              <a:gd name="connsiteY1" fmla="*/ 651933 h 7308850"/>
              <a:gd name="connsiteX2" fmla="*/ 12242800 w 12242800"/>
              <a:gd name="connsiteY2" fmla="*/ 778933 h 7308850"/>
              <a:gd name="connsiteX3" fmla="*/ 12204700 w 12242800"/>
              <a:gd name="connsiteY3" fmla="*/ 5325533 h 7308850"/>
              <a:gd name="connsiteX4" fmla="*/ 12700 w 12242800"/>
              <a:gd name="connsiteY4" fmla="*/ 6709833 h 7308850"/>
              <a:gd name="connsiteX5" fmla="*/ 0 w 12242800"/>
              <a:gd name="connsiteY5" fmla="*/ 1731433 h 7308850"/>
              <a:gd name="connsiteX0" fmla="*/ 0 w 12242800"/>
              <a:gd name="connsiteY0" fmla="*/ 1731433 h 7308850"/>
              <a:gd name="connsiteX1" fmla="*/ 6375400 w 12242800"/>
              <a:gd name="connsiteY1" fmla="*/ 651933 h 7308850"/>
              <a:gd name="connsiteX2" fmla="*/ 12242800 w 12242800"/>
              <a:gd name="connsiteY2" fmla="*/ 778933 h 7308850"/>
              <a:gd name="connsiteX3" fmla="*/ 12204700 w 12242800"/>
              <a:gd name="connsiteY3" fmla="*/ 5325533 h 7308850"/>
              <a:gd name="connsiteX4" fmla="*/ 12700 w 12242800"/>
              <a:gd name="connsiteY4" fmla="*/ 6709833 h 7308850"/>
              <a:gd name="connsiteX5" fmla="*/ 0 w 12242800"/>
              <a:gd name="connsiteY5" fmla="*/ 1731433 h 7308850"/>
              <a:gd name="connsiteX0" fmla="*/ 0 w 12242800"/>
              <a:gd name="connsiteY0" fmla="*/ 1731433 h 6709833"/>
              <a:gd name="connsiteX1" fmla="*/ 6375400 w 12242800"/>
              <a:gd name="connsiteY1" fmla="*/ 651933 h 6709833"/>
              <a:gd name="connsiteX2" fmla="*/ 12242800 w 12242800"/>
              <a:gd name="connsiteY2" fmla="*/ 778933 h 6709833"/>
              <a:gd name="connsiteX3" fmla="*/ 12204700 w 12242800"/>
              <a:gd name="connsiteY3" fmla="*/ 5325533 h 6709833"/>
              <a:gd name="connsiteX4" fmla="*/ 12700 w 12242800"/>
              <a:gd name="connsiteY4" fmla="*/ 6709833 h 6709833"/>
              <a:gd name="connsiteX5" fmla="*/ 0 w 12242800"/>
              <a:gd name="connsiteY5" fmla="*/ 1731433 h 6709833"/>
              <a:gd name="connsiteX0" fmla="*/ 0 w 12242800"/>
              <a:gd name="connsiteY0" fmla="*/ 1731433 h 6709833"/>
              <a:gd name="connsiteX1" fmla="*/ 6375400 w 12242800"/>
              <a:gd name="connsiteY1" fmla="*/ 651933 h 6709833"/>
              <a:gd name="connsiteX2" fmla="*/ 12242800 w 12242800"/>
              <a:gd name="connsiteY2" fmla="*/ 778933 h 6709833"/>
              <a:gd name="connsiteX3" fmla="*/ 12204700 w 12242800"/>
              <a:gd name="connsiteY3" fmla="*/ 5325533 h 6709833"/>
              <a:gd name="connsiteX4" fmla="*/ 12700 w 12242800"/>
              <a:gd name="connsiteY4" fmla="*/ 6709833 h 6709833"/>
              <a:gd name="connsiteX5" fmla="*/ 0 w 12242800"/>
              <a:gd name="connsiteY5" fmla="*/ 1731433 h 6709833"/>
              <a:gd name="connsiteX0" fmla="*/ 0 w 12242800"/>
              <a:gd name="connsiteY0" fmla="*/ 1551517 h 6529917"/>
              <a:gd name="connsiteX1" fmla="*/ 12242800 w 12242800"/>
              <a:gd name="connsiteY1" fmla="*/ 599017 h 6529917"/>
              <a:gd name="connsiteX2" fmla="*/ 12204700 w 12242800"/>
              <a:gd name="connsiteY2" fmla="*/ 5145617 h 6529917"/>
              <a:gd name="connsiteX3" fmla="*/ 12700 w 12242800"/>
              <a:gd name="connsiteY3" fmla="*/ 6529917 h 6529917"/>
              <a:gd name="connsiteX4" fmla="*/ 0 w 12242800"/>
              <a:gd name="connsiteY4" fmla="*/ 1551517 h 6529917"/>
              <a:gd name="connsiteX0" fmla="*/ 0 w 12242800"/>
              <a:gd name="connsiteY0" fmla="*/ 1551517 h 6529917"/>
              <a:gd name="connsiteX1" fmla="*/ 12242800 w 12242800"/>
              <a:gd name="connsiteY1" fmla="*/ 599017 h 6529917"/>
              <a:gd name="connsiteX2" fmla="*/ 12204700 w 12242800"/>
              <a:gd name="connsiteY2" fmla="*/ 5145617 h 6529917"/>
              <a:gd name="connsiteX3" fmla="*/ 12700 w 12242800"/>
              <a:gd name="connsiteY3" fmla="*/ 6529917 h 6529917"/>
              <a:gd name="connsiteX4" fmla="*/ 0 w 12242800"/>
              <a:gd name="connsiteY4" fmla="*/ 1551517 h 6529917"/>
              <a:gd name="connsiteX0" fmla="*/ 0 w 12242800"/>
              <a:gd name="connsiteY0" fmla="*/ 1551517 h 6529917"/>
              <a:gd name="connsiteX1" fmla="*/ 12242800 w 12242800"/>
              <a:gd name="connsiteY1" fmla="*/ 599017 h 6529917"/>
              <a:gd name="connsiteX2" fmla="*/ 12204700 w 12242800"/>
              <a:gd name="connsiteY2" fmla="*/ 5145617 h 6529917"/>
              <a:gd name="connsiteX3" fmla="*/ 12700 w 12242800"/>
              <a:gd name="connsiteY3" fmla="*/ 6529917 h 6529917"/>
              <a:gd name="connsiteX4" fmla="*/ 0 w 12242800"/>
              <a:gd name="connsiteY4" fmla="*/ 1551517 h 6529917"/>
              <a:gd name="connsiteX0" fmla="*/ 0 w 12242800"/>
              <a:gd name="connsiteY0" fmla="*/ 1551517 h 6529917"/>
              <a:gd name="connsiteX1" fmla="*/ 12242800 w 12242800"/>
              <a:gd name="connsiteY1" fmla="*/ 599017 h 6529917"/>
              <a:gd name="connsiteX2" fmla="*/ 12204700 w 12242800"/>
              <a:gd name="connsiteY2" fmla="*/ 5971117 h 6529917"/>
              <a:gd name="connsiteX3" fmla="*/ 12700 w 12242800"/>
              <a:gd name="connsiteY3" fmla="*/ 6529917 h 6529917"/>
              <a:gd name="connsiteX4" fmla="*/ 0 w 12242800"/>
              <a:gd name="connsiteY4" fmla="*/ 1551517 h 6529917"/>
              <a:gd name="connsiteX0" fmla="*/ 0 w 12242800"/>
              <a:gd name="connsiteY0" fmla="*/ 1551517 h 6529917"/>
              <a:gd name="connsiteX1" fmla="*/ 12242800 w 12242800"/>
              <a:gd name="connsiteY1" fmla="*/ 599017 h 6529917"/>
              <a:gd name="connsiteX2" fmla="*/ 12204700 w 12242800"/>
              <a:gd name="connsiteY2" fmla="*/ 5971117 h 6529917"/>
              <a:gd name="connsiteX3" fmla="*/ 12700 w 12242800"/>
              <a:gd name="connsiteY3" fmla="*/ 6529917 h 6529917"/>
              <a:gd name="connsiteX4" fmla="*/ 0 w 12242800"/>
              <a:gd name="connsiteY4" fmla="*/ 1551517 h 6529917"/>
              <a:gd name="connsiteX0" fmla="*/ 0 w 12242800"/>
              <a:gd name="connsiteY0" fmla="*/ 1551517 h 6529917"/>
              <a:gd name="connsiteX1" fmla="*/ 12242800 w 12242800"/>
              <a:gd name="connsiteY1" fmla="*/ 599017 h 6529917"/>
              <a:gd name="connsiteX2" fmla="*/ 12204700 w 12242800"/>
              <a:gd name="connsiteY2" fmla="*/ 5971117 h 6529917"/>
              <a:gd name="connsiteX3" fmla="*/ 12700 w 12242800"/>
              <a:gd name="connsiteY3" fmla="*/ 6529917 h 6529917"/>
              <a:gd name="connsiteX4" fmla="*/ 0 w 12242800"/>
              <a:gd name="connsiteY4" fmla="*/ 1551517 h 6529917"/>
              <a:gd name="connsiteX0" fmla="*/ 0 w 12242800"/>
              <a:gd name="connsiteY0" fmla="*/ 1551517 h 6695017"/>
              <a:gd name="connsiteX1" fmla="*/ 12242800 w 12242800"/>
              <a:gd name="connsiteY1" fmla="*/ 599017 h 6695017"/>
              <a:gd name="connsiteX2" fmla="*/ 12204700 w 12242800"/>
              <a:gd name="connsiteY2" fmla="*/ 5971117 h 6695017"/>
              <a:gd name="connsiteX3" fmla="*/ 12700 w 12242800"/>
              <a:gd name="connsiteY3" fmla="*/ 6695017 h 6695017"/>
              <a:gd name="connsiteX4" fmla="*/ 0 w 12242800"/>
              <a:gd name="connsiteY4" fmla="*/ 1551517 h 6695017"/>
              <a:gd name="connsiteX0" fmla="*/ 0 w 12242800"/>
              <a:gd name="connsiteY0" fmla="*/ 1551517 h 6695017"/>
              <a:gd name="connsiteX1" fmla="*/ 12242800 w 12242800"/>
              <a:gd name="connsiteY1" fmla="*/ 599017 h 6695017"/>
              <a:gd name="connsiteX2" fmla="*/ 12204700 w 12242800"/>
              <a:gd name="connsiteY2" fmla="*/ 5971117 h 6695017"/>
              <a:gd name="connsiteX3" fmla="*/ 2209800 w 12242800"/>
              <a:gd name="connsiteY3" fmla="*/ 6695017 h 6695017"/>
              <a:gd name="connsiteX4" fmla="*/ 0 w 12242800"/>
              <a:gd name="connsiteY4" fmla="*/ 1551517 h 6695017"/>
              <a:gd name="connsiteX0" fmla="*/ 1733550 w 13976350"/>
              <a:gd name="connsiteY0" fmla="*/ 1551517 h 7501468"/>
              <a:gd name="connsiteX1" fmla="*/ 13976350 w 13976350"/>
              <a:gd name="connsiteY1" fmla="*/ 599017 h 7501468"/>
              <a:gd name="connsiteX2" fmla="*/ 13938250 w 13976350"/>
              <a:gd name="connsiteY2" fmla="*/ 5971117 h 7501468"/>
              <a:gd name="connsiteX3" fmla="*/ 3943350 w 13976350"/>
              <a:gd name="connsiteY3" fmla="*/ 6695017 h 7501468"/>
              <a:gd name="connsiteX4" fmla="*/ 1758949 w 13976350"/>
              <a:gd name="connsiteY4" fmla="*/ 6644218 h 7501468"/>
              <a:gd name="connsiteX5" fmla="*/ 1733550 w 13976350"/>
              <a:gd name="connsiteY5" fmla="*/ 1551517 h 7501468"/>
              <a:gd name="connsiteX0" fmla="*/ 0 w 12242800"/>
              <a:gd name="connsiteY0" fmla="*/ 1551517 h 7501468"/>
              <a:gd name="connsiteX1" fmla="*/ 12242800 w 12242800"/>
              <a:gd name="connsiteY1" fmla="*/ 599017 h 7501468"/>
              <a:gd name="connsiteX2" fmla="*/ 12204700 w 12242800"/>
              <a:gd name="connsiteY2" fmla="*/ 5971117 h 7501468"/>
              <a:gd name="connsiteX3" fmla="*/ 2209800 w 12242800"/>
              <a:gd name="connsiteY3" fmla="*/ 6695017 h 7501468"/>
              <a:gd name="connsiteX4" fmla="*/ 25399 w 12242800"/>
              <a:gd name="connsiteY4" fmla="*/ 6644218 h 7501468"/>
              <a:gd name="connsiteX5" fmla="*/ 0 w 12242800"/>
              <a:gd name="connsiteY5" fmla="*/ 1551517 h 7501468"/>
              <a:gd name="connsiteX0" fmla="*/ 0 w 12242800"/>
              <a:gd name="connsiteY0" fmla="*/ 1551517 h 7520518"/>
              <a:gd name="connsiteX1" fmla="*/ 12242800 w 12242800"/>
              <a:gd name="connsiteY1" fmla="*/ 599017 h 7520518"/>
              <a:gd name="connsiteX2" fmla="*/ 12204700 w 12242800"/>
              <a:gd name="connsiteY2" fmla="*/ 5971117 h 7520518"/>
              <a:gd name="connsiteX3" fmla="*/ 2209800 w 12242800"/>
              <a:gd name="connsiteY3" fmla="*/ 6695017 h 7520518"/>
              <a:gd name="connsiteX4" fmla="*/ 1130299 w 12242800"/>
              <a:gd name="connsiteY4" fmla="*/ 6809317 h 7520518"/>
              <a:gd name="connsiteX5" fmla="*/ 25399 w 12242800"/>
              <a:gd name="connsiteY5" fmla="*/ 6644218 h 7520518"/>
              <a:gd name="connsiteX6" fmla="*/ 0 w 12242800"/>
              <a:gd name="connsiteY6" fmla="*/ 1551517 h 7520518"/>
              <a:gd name="connsiteX0" fmla="*/ 0 w 12242800"/>
              <a:gd name="connsiteY0" fmla="*/ 1551517 h 7501468"/>
              <a:gd name="connsiteX1" fmla="*/ 12242800 w 12242800"/>
              <a:gd name="connsiteY1" fmla="*/ 599017 h 7501468"/>
              <a:gd name="connsiteX2" fmla="*/ 12204700 w 12242800"/>
              <a:gd name="connsiteY2" fmla="*/ 5971117 h 7501468"/>
              <a:gd name="connsiteX3" fmla="*/ 2209800 w 12242800"/>
              <a:gd name="connsiteY3" fmla="*/ 6695017 h 7501468"/>
              <a:gd name="connsiteX4" fmla="*/ 25399 w 12242800"/>
              <a:gd name="connsiteY4" fmla="*/ 6644218 h 7501468"/>
              <a:gd name="connsiteX5" fmla="*/ 0 w 12242800"/>
              <a:gd name="connsiteY5" fmla="*/ 1551517 h 7501468"/>
              <a:gd name="connsiteX0" fmla="*/ 0 w 12242800"/>
              <a:gd name="connsiteY0" fmla="*/ 1551517 h 6695017"/>
              <a:gd name="connsiteX1" fmla="*/ 12242800 w 12242800"/>
              <a:gd name="connsiteY1" fmla="*/ 599017 h 6695017"/>
              <a:gd name="connsiteX2" fmla="*/ 12204700 w 12242800"/>
              <a:gd name="connsiteY2" fmla="*/ 5971117 h 6695017"/>
              <a:gd name="connsiteX3" fmla="*/ 22098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599017 h 6695017"/>
              <a:gd name="connsiteX2" fmla="*/ 12204700 w 12242800"/>
              <a:gd name="connsiteY2" fmla="*/ 5971117 h 6695017"/>
              <a:gd name="connsiteX3" fmla="*/ 22098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496483 h 6639983"/>
              <a:gd name="connsiteX1" fmla="*/ 12242800 w 12242800"/>
              <a:gd name="connsiteY1" fmla="*/ 912283 h 6639983"/>
              <a:gd name="connsiteX2" fmla="*/ 12204700 w 12242800"/>
              <a:gd name="connsiteY2" fmla="*/ 5916083 h 6639983"/>
              <a:gd name="connsiteX3" fmla="*/ 2209800 w 12242800"/>
              <a:gd name="connsiteY3" fmla="*/ 6639983 h 6639983"/>
              <a:gd name="connsiteX4" fmla="*/ 25399 w 12242800"/>
              <a:gd name="connsiteY4" fmla="*/ 6589184 h 6639983"/>
              <a:gd name="connsiteX5" fmla="*/ 0 w 12242800"/>
              <a:gd name="connsiteY5" fmla="*/ 1496483 h 6639983"/>
              <a:gd name="connsiteX0" fmla="*/ 0 w 12242800"/>
              <a:gd name="connsiteY0" fmla="*/ 1496483 h 6639983"/>
              <a:gd name="connsiteX1" fmla="*/ 12242800 w 12242800"/>
              <a:gd name="connsiteY1" fmla="*/ 912283 h 6639983"/>
              <a:gd name="connsiteX2" fmla="*/ 12204700 w 12242800"/>
              <a:gd name="connsiteY2" fmla="*/ 5916083 h 6639983"/>
              <a:gd name="connsiteX3" fmla="*/ 2209800 w 12242800"/>
              <a:gd name="connsiteY3" fmla="*/ 6639983 h 6639983"/>
              <a:gd name="connsiteX4" fmla="*/ 25399 w 12242800"/>
              <a:gd name="connsiteY4" fmla="*/ 6589184 h 6639983"/>
              <a:gd name="connsiteX5" fmla="*/ 0 w 12242800"/>
              <a:gd name="connsiteY5" fmla="*/ 1496483 h 6639983"/>
              <a:gd name="connsiteX0" fmla="*/ 0 w 12242800"/>
              <a:gd name="connsiteY0" fmla="*/ 1551517 h 6695017"/>
              <a:gd name="connsiteX1" fmla="*/ 12242800 w 12242800"/>
              <a:gd name="connsiteY1" fmla="*/ 967317 h 6695017"/>
              <a:gd name="connsiteX2" fmla="*/ 12204700 w 12242800"/>
              <a:gd name="connsiteY2" fmla="*/ 5971117 h 6695017"/>
              <a:gd name="connsiteX3" fmla="*/ 22098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22098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37465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3746500 w 12242800"/>
              <a:gd name="connsiteY3" fmla="*/ 6695017 h 6695017"/>
              <a:gd name="connsiteX4" fmla="*/ 2209799 w 12242800"/>
              <a:gd name="connsiteY4" fmla="*/ 6669618 h 6695017"/>
              <a:gd name="connsiteX5" fmla="*/ 25399 w 12242800"/>
              <a:gd name="connsiteY5" fmla="*/ 6644218 h 6695017"/>
              <a:gd name="connsiteX6" fmla="*/ 0 w 12242800"/>
              <a:gd name="connsiteY6"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37465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44323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44323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44323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276352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276352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2763520 w 12242800"/>
              <a:gd name="connsiteY3" fmla="*/ 6695017 h 6695017"/>
              <a:gd name="connsiteX4" fmla="*/ 25399 w 12242800"/>
              <a:gd name="connsiteY4" fmla="*/ 6644218 h 6695017"/>
              <a:gd name="connsiteX5" fmla="*/ 0 w 12242800"/>
              <a:gd name="connsiteY5" fmla="*/ 1551517 h 66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42800" h="6695017">
                <a:moveTo>
                  <a:pt x="0" y="1551517"/>
                </a:moveTo>
                <a:cubicBezTo>
                  <a:pt x="5187950" y="55034"/>
                  <a:pt x="10132483" y="0"/>
                  <a:pt x="12242800" y="967317"/>
                </a:cubicBezTo>
                <a:lnTo>
                  <a:pt x="12204700" y="5971117"/>
                </a:lnTo>
                <a:cubicBezTo>
                  <a:pt x="9175107" y="5390330"/>
                  <a:pt x="5443729" y="5514285"/>
                  <a:pt x="2763520" y="6695017"/>
                </a:cubicBezTo>
                <a:lnTo>
                  <a:pt x="25399" y="6644218"/>
                </a:lnTo>
                <a:lnTo>
                  <a:pt x="0" y="1551517"/>
                </a:lnTo>
                <a:close/>
              </a:path>
            </a:pathLst>
          </a:custGeom>
          <a:gradFill flip="none" rotWithShape="1">
            <a:gsLst>
              <a:gs pos="6000">
                <a:srgbClr val="AFF0FF"/>
              </a:gs>
              <a:gs pos="21000">
                <a:srgbClr val="004D6C">
                  <a:alpha val="52000"/>
                </a:srgbClr>
              </a:gs>
              <a:gs pos="56000">
                <a:srgbClr val="050813"/>
              </a:gs>
              <a:gs pos="100000">
                <a:srgbClr val="050813">
                  <a:alpha val="0"/>
                </a:srgbClr>
              </a:gs>
            </a:gsLst>
            <a:path path="circle">
              <a:fillToRect r="100000" b="100000"/>
            </a:path>
            <a:tileRect l="-100000" t="-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457200" rIns="0" bIns="0"/>
          <a:lstStyle/>
          <a:p>
            <a:pPr marL="223838" lvl="1" indent="-212725">
              <a:lnSpc>
                <a:spcPct val="90000"/>
              </a:lnSpc>
              <a:spcAft>
                <a:spcPts val="300"/>
              </a:spcAft>
              <a:buSzPct val="80000"/>
              <a:buFontTx/>
              <a:buBlip>
                <a:blip r:embed="rId3"/>
              </a:buBlip>
              <a:defRPr/>
            </a:pPr>
            <a:endParaRPr lang="en-US" sz="2000" dirty="0">
              <a:solidFill>
                <a:srgbClr val="FFFFFF"/>
              </a:solidFill>
              <a:effectLst>
                <a:outerShdw blurRad="38100" dist="38100" dir="2700000" algn="tl">
                  <a:srgbClr val="000000">
                    <a:alpha val="43137"/>
                  </a:srgbClr>
                </a:outerShdw>
              </a:effectLst>
            </a:endParaRPr>
          </a:p>
        </p:txBody>
      </p:sp>
      <p:sp>
        <p:nvSpPr>
          <p:cNvPr id="20" name="Title 19"/>
          <p:cNvSpPr>
            <a:spLocks noGrp="1"/>
          </p:cNvSpPr>
          <p:nvPr>
            <p:ph type="title"/>
          </p:nvPr>
        </p:nvSpPr>
        <p:spPr>
          <a:xfrm>
            <a:off x="381000" y="230188"/>
            <a:ext cx="8382000" cy="664797"/>
          </a:xfrm>
        </p:spPr>
        <p:txBody>
          <a:bodyPr/>
          <a:lstStyle/>
          <a:p>
            <a:pPr defTabSz="914400" eaLnBrk="1" fontAlgn="auto" hangingPunct="1">
              <a:spcBef>
                <a:spcPts val="0"/>
              </a:spcBef>
              <a:spcAft>
                <a:spcPts val="0"/>
              </a:spcAft>
              <a:defRPr/>
            </a:pPr>
            <a:r>
              <a:rPr>
                <a:effectLst>
                  <a:outerShdw blurRad="50800" dist="38100" dir="2700000" algn="tl">
                    <a:prstClr val="black">
                      <a:alpha val="40000"/>
                    </a:prstClr>
                  </a:outerShdw>
                </a:effectLst>
                <a:cs typeface="Arial"/>
              </a:rPr>
              <a:t>Business intelligence</a:t>
            </a:r>
          </a:p>
        </p:txBody>
      </p:sp>
      <p:pic>
        <p:nvPicPr>
          <p:cNvPr id="22" name="Picture 21" descr="BI Shapes 2.png"/>
          <p:cNvPicPr>
            <a:picLocks noChangeAspect="1"/>
          </p:cNvPicPr>
          <p:nvPr/>
        </p:nvPicPr>
        <p:blipFill>
          <a:blip r:embed="rId4"/>
          <a:srcRect/>
          <a:stretch>
            <a:fillRect/>
          </a:stretch>
        </p:blipFill>
        <p:spPr bwMode="ltGray">
          <a:xfrm>
            <a:off x="1246188" y="2197100"/>
            <a:ext cx="7415212" cy="3892550"/>
          </a:xfrm>
          <a:prstGeom prst="rect">
            <a:avLst/>
          </a:prstGeom>
          <a:noFill/>
          <a:ln w="9525">
            <a:noFill/>
            <a:miter lim="800000"/>
            <a:headEnd/>
            <a:tailEnd/>
          </a:ln>
        </p:spPr>
      </p:pic>
      <p:sp>
        <p:nvSpPr>
          <p:cNvPr id="23" name="Rectangle 22"/>
          <p:cNvSpPr/>
          <p:nvPr/>
        </p:nvSpPr>
        <p:spPr bwMode="invGray">
          <a:xfrm>
            <a:off x="5876925" y="3695700"/>
            <a:ext cx="2338388" cy="581025"/>
          </a:xfrm>
          <a:prstGeom prst="rect">
            <a:avLst/>
          </a:prstGeom>
        </p:spPr>
        <p:txBody>
          <a:bodyPr>
            <a:spAutoFit/>
          </a:bodyPr>
          <a:lstStyle/>
          <a:p>
            <a:pPr algn="ctr">
              <a:lnSpc>
                <a:spcPct val="80000"/>
              </a:lnSpc>
              <a:defRPr/>
            </a:pPr>
            <a:r>
              <a:rPr lang="sk-SK" sz="2000">
                <a:effectLst>
                  <a:outerShdw blurRad="38100" dist="38100" dir="2700000" algn="tl">
                    <a:srgbClr val="4D4D4D"/>
                  </a:outerShdw>
                </a:effectLst>
                <a:latin typeface="Segoe"/>
              </a:rPr>
              <a:t>VÝKON</a:t>
            </a:r>
          </a:p>
          <a:p>
            <a:pPr algn="ctr">
              <a:lnSpc>
                <a:spcPct val="80000"/>
              </a:lnSpc>
              <a:defRPr/>
            </a:pPr>
            <a:r>
              <a:rPr lang="sk-SK" sz="2000">
                <a:effectLst>
                  <a:outerShdw blurRad="38100" dist="38100" dir="2700000" algn="tl">
                    <a:srgbClr val="4D4D4D"/>
                  </a:outerShdw>
                </a:effectLst>
                <a:latin typeface="Segoe"/>
              </a:rPr>
              <a:t>ORGANIZÁCIE</a:t>
            </a:r>
          </a:p>
        </p:txBody>
      </p:sp>
      <p:sp>
        <p:nvSpPr>
          <p:cNvPr id="24" name="Rectangle 23"/>
          <p:cNvSpPr/>
          <p:nvPr/>
        </p:nvSpPr>
        <p:spPr bwMode="invGray">
          <a:xfrm>
            <a:off x="3948113" y="3703638"/>
            <a:ext cx="2006600" cy="825500"/>
          </a:xfrm>
          <a:prstGeom prst="rect">
            <a:avLst/>
          </a:prstGeom>
        </p:spPr>
        <p:txBody>
          <a:bodyPr>
            <a:spAutoFit/>
          </a:bodyPr>
          <a:lstStyle/>
          <a:p>
            <a:pPr algn="ctr">
              <a:lnSpc>
                <a:spcPct val="80000"/>
              </a:lnSpc>
              <a:defRPr/>
            </a:pPr>
            <a:r>
              <a:rPr lang="sk-SK" sz="2000">
                <a:effectLst>
                  <a:outerShdw blurRad="38100" dist="38100" dir="2700000" algn="tl">
                    <a:srgbClr val="4D4D4D"/>
                  </a:outerShdw>
                </a:effectLst>
                <a:latin typeface="Segoe"/>
              </a:rPr>
              <a:t>ANALÝZA</a:t>
            </a:r>
          </a:p>
          <a:p>
            <a:pPr algn="ctr">
              <a:lnSpc>
                <a:spcPct val="80000"/>
              </a:lnSpc>
              <a:defRPr/>
            </a:pPr>
            <a:r>
              <a:rPr lang="sk-SK" sz="2000">
                <a:effectLst>
                  <a:outerShdw blurRad="38100" dist="38100" dir="2700000" algn="tl">
                    <a:srgbClr val="4D4D4D"/>
                  </a:outerShdw>
                </a:effectLst>
                <a:latin typeface="Segoe"/>
              </a:rPr>
              <a:t> A TÍMOVÁ PRÁCA</a:t>
            </a:r>
          </a:p>
        </p:txBody>
      </p:sp>
      <p:sp>
        <p:nvSpPr>
          <p:cNvPr id="25" name="Rectangle 24"/>
          <p:cNvSpPr/>
          <p:nvPr/>
        </p:nvSpPr>
        <p:spPr bwMode="invGray">
          <a:xfrm>
            <a:off x="1960563" y="3684588"/>
            <a:ext cx="2078037" cy="581025"/>
          </a:xfrm>
          <a:prstGeom prst="rect">
            <a:avLst/>
          </a:prstGeom>
        </p:spPr>
        <p:txBody>
          <a:bodyPr>
            <a:spAutoFit/>
          </a:bodyPr>
          <a:lstStyle/>
          <a:p>
            <a:pPr algn="ctr">
              <a:lnSpc>
                <a:spcPct val="80000"/>
              </a:lnSpc>
              <a:defRPr/>
            </a:pPr>
            <a:r>
              <a:rPr lang="en-US" sz="2000" dirty="0">
                <a:effectLst>
                  <a:outerShdw blurRad="38100" dist="38100" dir="2700000" algn="tl">
                    <a:srgbClr val="4D4D4D"/>
                  </a:outerShdw>
                </a:effectLst>
                <a:latin typeface="Segoe"/>
              </a:rPr>
              <a:t>OSOBN</a:t>
            </a:r>
            <a:r>
              <a:rPr lang="sk-SK" sz="2000" dirty="0">
                <a:effectLst>
                  <a:outerShdw blurRad="38100" dist="38100" dir="2700000" algn="tl">
                    <a:srgbClr val="4D4D4D"/>
                  </a:outerShdw>
                </a:effectLst>
                <a:latin typeface="Segoe"/>
              </a:rPr>
              <a:t>Á</a:t>
            </a:r>
            <a:r>
              <a:rPr lang="en-US" sz="2000" dirty="0">
                <a:effectLst>
                  <a:outerShdw blurRad="38100" dist="38100" dir="2700000" algn="tl">
                    <a:srgbClr val="4D4D4D"/>
                  </a:outerShdw>
                </a:effectLst>
                <a:latin typeface="Segoe"/>
              </a:rPr>
              <a:t/>
            </a:r>
            <a:br>
              <a:rPr lang="en-US" sz="2000" dirty="0">
                <a:effectLst>
                  <a:outerShdw blurRad="38100" dist="38100" dir="2700000" algn="tl">
                    <a:srgbClr val="4D4D4D"/>
                  </a:outerShdw>
                </a:effectLst>
                <a:latin typeface="Segoe"/>
              </a:rPr>
            </a:br>
            <a:r>
              <a:rPr lang="en-US" sz="2000" dirty="0">
                <a:effectLst>
                  <a:outerShdw blurRad="38100" dist="38100" dir="2700000" algn="tl">
                    <a:srgbClr val="4D4D4D"/>
                  </a:outerShdw>
                </a:effectLst>
                <a:latin typeface="Segoe"/>
              </a:rPr>
              <a:t>PRODUKTIVITA</a:t>
            </a:r>
          </a:p>
        </p:txBody>
      </p:sp>
      <p:sp>
        <p:nvSpPr>
          <p:cNvPr id="26" name="TextBox 25"/>
          <p:cNvSpPr txBox="1">
            <a:spLocks noChangeArrowheads="1"/>
          </p:cNvSpPr>
          <p:nvPr/>
        </p:nvSpPr>
        <p:spPr bwMode="auto">
          <a:xfrm>
            <a:off x="2792413" y="5630863"/>
            <a:ext cx="4506912" cy="433387"/>
          </a:xfrm>
          <a:prstGeom prst="rect">
            <a:avLst/>
          </a:prstGeom>
          <a:noFill/>
          <a:ln w="9525">
            <a:noFill/>
            <a:miter lim="800000"/>
            <a:headEnd/>
            <a:tailEnd/>
          </a:ln>
        </p:spPr>
        <p:txBody>
          <a:bodyPr>
            <a:spAutoFit/>
          </a:bodyPr>
          <a:lstStyle/>
          <a:p>
            <a:pPr algn="ctr">
              <a:lnSpc>
                <a:spcPct val="80000"/>
              </a:lnSpc>
            </a:pPr>
            <a:r>
              <a:rPr lang="sk-SK" sz="2800" b="1">
                <a:solidFill>
                  <a:srgbClr val="000000"/>
                </a:solidFill>
                <a:latin typeface="Segoe"/>
              </a:rPr>
              <a:t>INFRAŠTRUKTÚRA</a:t>
            </a:r>
          </a:p>
        </p:txBody>
      </p:sp>
      <p:pic>
        <p:nvPicPr>
          <p:cNvPr id="9" name="Picture 2" descr="C:\Program Files\Microsoft Resource DVD Artwork\DVD_ART\Artwork_Imagery\Shapes and Graphics\people\black silhouettes\woman with cell smartphone 1.png"/>
          <p:cNvPicPr>
            <a:picLocks noChangeAspect="1" noChangeArrowheads="1"/>
          </p:cNvPicPr>
          <p:nvPr/>
        </p:nvPicPr>
        <p:blipFill>
          <a:blip r:embed="rId5">
            <a:lum bright="100000"/>
          </a:blip>
          <a:srcRect/>
          <a:stretch>
            <a:fillRect/>
          </a:stretch>
        </p:blipFill>
        <p:spPr bwMode="invGray">
          <a:xfrm>
            <a:off x="2598738" y="1460500"/>
            <a:ext cx="322262" cy="892175"/>
          </a:xfrm>
          <a:prstGeom prst="rect">
            <a:avLst/>
          </a:prstGeom>
          <a:noFill/>
          <a:effectLst>
            <a:outerShdw blurRad="165100" dist="88900" dir="10980000" sx="107000" sy="107000" algn="br" rotWithShape="0">
              <a:prstClr val="black">
                <a:alpha val="40000"/>
              </a:prstClr>
            </a:outerShdw>
          </a:effectLst>
        </p:spPr>
      </p:pic>
      <p:grpSp>
        <p:nvGrpSpPr>
          <p:cNvPr id="2" name="Group 10"/>
          <p:cNvGrpSpPr>
            <a:grpSpLocks/>
          </p:cNvGrpSpPr>
          <p:nvPr/>
        </p:nvGrpSpPr>
        <p:grpSpPr bwMode="auto">
          <a:xfrm>
            <a:off x="4316413" y="1562100"/>
            <a:ext cx="1154112" cy="871538"/>
            <a:chOff x="4556160" y="2642534"/>
            <a:chExt cx="2018998" cy="1456985"/>
          </a:xfrm>
        </p:grpSpPr>
        <p:pic>
          <p:nvPicPr>
            <p:cNvPr id="15" name="Picture 14" descr="C:\Program Files\Microsoft Resource DVD Artwork\DVD_ART\BoxShots_Logos\People Ready\PRB man 2 silouette people ready.png"/>
            <p:cNvPicPr>
              <a:picLocks noChangeAspect="1" noChangeArrowheads="1"/>
            </p:cNvPicPr>
            <p:nvPr/>
          </p:nvPicPr>
          <p:blipFill>
            <a:blip r:embed="rId6">
              <a:lum bright="100000"/>
            </a:blip>
            <a:srcRect/>
            <a:stretch>
              <a:fillRect/>
            </a:stretch>
          </p:blipFill>
          <p:spPr bwMode="invGray">
            <a:xfrm>
              <a:off x="6114149" y="2645189"/>
              <a:ext cx="461009" cy="1353483"/>
            </a:xfrm>
            <a:prstGeom prst="rect">
              <a:avLst/>
            </a:prstGeom>
            <a:noFill/>
            <a:effectLst>
              <a:outerShdw blurRad="165100" dist="88900" dir="10980000" sx="107000" sy="107000" algn="br" rotWithShape="0">
                <a:prstClr val="black">
                  <a:alpha val="40000"/>
                </a:prstClr>
              </a:outerShdw>
            </a:effectLst>
          </p:spPr>
        </p:pic>
        <p:pic>
          <p:nvPicPr>
            <p:cNvPr id="12" name="Picture 6" descr="C:\Program Files\Microsoft Resource DVD Artwork\DVD_ART\Artwork_Imagery\Shapes and Graphics\people\black silhouettes\woman with cell smartphone 8.png"/>
            <p:cNvPicPr>
              <a:picLocks noChangeAspect="1" noChangeArrowheads="1"/>
            </p:cNvPicPr>
            <p:nvPr/>
          </p:nvPicPr>
          <p:blipFill>
            <a:blip r:embed="rId7">
              <a:lum bright="100000"/>
            </a:blip>
            <a:srcRect/>
            <a:stretch>
              <a:fillRect/>
            </a:stretch>
          </p:blipFill>
          <p:spPr bwMode="invGray">
            <a:xfrm>
              <a:off x="5592042" y="2753997"/>
              <a:ext cx="552657" cy="1345522"/>
            </a:xfrm>
            <a:prstGeom prst="rect">
              <a:avLst/>
            </a:prstGeom>
            <a:noFill/>
            <a:effectLst>
              <a:outerShdw blurRad="165100" dist="88900" dir="10980000" sx="107000" sy="107000" algn="br" rotWithShape="0">
                <a:prstClr val="black">
                  <a:alpha val="40000"/>
                </a:prstClr>
              </a:outerShdw>
            </a:effectLst>
          </p:spPr>
        </p:pic>
        <p:pic>
          <p:nvPicPr>
            <p:cNvPr id="13" name="Picture 7" descr="C:\Program Files\Microsoft Resource DVD Artwork\DVD_ART\Artwork_Imagery\Shapes and Graphics\people\black silhouettes\woman doctor healthcare clipboard.png"/>
            <p:cNvPicPr>
              <a:picLocks noChangeAspect="1" noChangeArrowheads="1"/>
            </p:cNvPicPr>
            <p:nvPr/>
          </p:nvPicPr>
          <p:blipFill>
            <a:blip r:embed="rId8">
              <a:lum bright="100000"/>
            </a:blip>
            <a:srcRect/>
            <a:stretch>
              <a:fillRect/>
            </a:stretch>
          </p:blipFill>
          <p:spPr bwMode="invGray">
            <a:xfrm>
              <a:off x="5042163" y="2674381"/>
              <a:ext cx="522107" cy="1345522"/>
            </a:xfrm>
            <a:prstGeom prst="rect">
              <a:avLst/>
            </a:prstGeom>
            <a:noFill/>
            <a:effectLst>
              <a:outerShdw blurRad="165100" dist="88900" dir="10980000" sx="107000" sy="107000" algn="br" rotWithShape="0">
                <a:prstClr val="black">
                  <a:alpha val="40000"/>
                </a:prstClr>
              </a:outerShdw>
            </a:effectLst>
          </p:spPr>
        </p:pic>
        <p:pic>
          <p:nvPicPr>
            <p:cNvPr id="14" name="Picture 9" descr="C:\Program Files\Microsoft Resource DVD Artwork\DVD_ART\BoxShots_Logos\People Ready\PRB man 3 silouette people ready.png"/>
            <p:cNvPicPr>
              <a:picLocks noChangeAspect="1" noChangeArrowheads="1"/>
            </p:cNvPicPr>
            <p:nvPr/>
          </p:nvPicPr>
          <p:blipFill>
            <a:blip r:embed="rId9">
              <a:lum bright="100000"/>
            </a:blip>
            <a:srcRect/>
            <a:stretch>
              <a:fillRect/>
            </a:stretch>
          </p:blipFill>
          <p:spPr bwMode="invGray">
            <a:xfrm>
              <a:off x="4556160" y="2642534"/>
              <a:ext cx="530438" cy="1329598"/>
            </a:xfrm>
            <a:prstGeom prst="rect">
              <a:avLst/>
            </a:prstGeom>
            <a:noFill/>
            <a:effectLst>
              <a:outerShdw blurRad="165100" dist="88900" dir="10980000" sx="107000" sy="107000" algn="br" rotWithShape="0">
                <a:prstClr val="black">
                  <a:alpha val="40000"/>
                </a:prstClr>
              </a:outerShdw>
            </a:effectLst>
          </p:spPr>
        </p:pic>
      </p:grpSp>
      <p:pic>
        <p:nvPicPr>
          <p:cNvPr id="5128" name="Picture 8" descr="C:\Program Files\Microsoft Resource DVD Artwork\DVD_ART\Artwork_Imagery\HARDWARE_IMAGERY\Illustration - Misc Hardware\Windows Server Icons\Misc\building with shadow.png"/>
          <p:cNvPicPr>
            <a:picLocks noChangeAspect="1" noChangeArrowheads="1"/>
          </p:cNvPicPr>
          <p:nvPr/>
        </p:nvPicPr>
        <p:blipFill>
          <a:blip r:embed="rId10">
            <a:duotone>
              <a:prstClr val="black"/>
              <a:schemeClr val="tx2">
                <a:tint val="45000"/>
                <a:satMod val="400000"/>
              </a:schemeClr>
            </a:duotone>
            <a:lum bright="6000" contrast="35000"/>
          </a:blip>
          <a:srcRect/>
          <a:stretch>
            <a:fillRect/>
          </a:stretch>
        </p:blipFill>
        <p:spPr bwMode="auto">
          <a:xfrm>
            <a:off x="6767220" y="1554770"/>
            <a:ext cx="850125" cy="901301"/>
          </a:xfrm>
          <a:prstGeom prst="rect">
            <a:avLst/>
          </a:prstGeom>
          <a:noFill/>
        </p:spPr>
      </p:pic>
      <p:grpSp>
        <p:nvGrpSpPr>
          <p:cNvPr id="3" name="Group 16"/>
          <p:cNvGrpSpPr>
            <a:grpSpLocks/>
          </p:cNvGrpSpPr>
          <p:nvPr/>
        </p:nvGrpSpPr>
        <p:grpSpPr bwMode="auto">
          <a:xfrm>
            <a:off x="546100" y="1168400"/>
            <a:ext cx="1143000" cy="1193800"/>
            <a:chOff x="9218612" y="3911600"/>
            <a:chExt cx="1930400" cy="1930400"/>
          </a:xfrm>
        </p:grpSpPr>
        <p:sp>
          <p:nvSpPr>
            <p:cNvPr id="18" name="Oval 17"/>
            <p:cNvSpPr/>
            <p:nvPr/>
          </p:nvSpPr>
          <p:spPr bwMode="auto">
            <a:xfrm>
              <a:off x="9218612" y="3911600"/>
              <a:ext cx="1930400" cy="1930400"/>
            </a:xfrm>
            <a:prstGeom prst="ellipse">
              <a:avLst/>
            </a:prstGeom>
            <a:gradFill flip="none" rotWithShape="1">
              <a:gsLst>
                <a:gs pos="15000">
                  <a:srgbClr val="AFF0FF"/>
                </a:gs>
                <a:gs pos="26000">
                  <a:srgbClr val="004D6C">
                    <a:alpha val="52000"/>
                  </a:srgbClr>
                </a:gs>
                <a:gs pos="56000">
                  <a:srgbClr val="050813"/>
                </a:gs>
                <a:gs pos="100000">
                  <a:srgbClr val="050813">
                    <a:alpha val="0"/>
                  </a:srgbClr>
                </a:gs>
              </a:gsLst>
              <a:path path="circle">
                <a:fillToRect r="100000" b="100000"/>
              </a:path>
              <a:tileRect l="-100000" t="-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457200" rIns="0" bIns="0"/>
            <a:lstStyle/>
            <a:p>
              <a:pPr marL="223838" lvl="1" indent="-212725">
                <a:lnSpc>
                  <a:spcPct val="90000"/>
                </a:lnSpc>
                <a:spcAft>
                  <a:spcPts val="300"/>
                </a:spcAft>
                <a:buSzPct val="80000"/>
                <a:buFontTx/>
                <a:buBlip>
                  <a:blip r:embed="rId3"/>
                </a:buBlip>
                <a:defRPr/>
              </a:pPr>
              <a:endParaRPr lang="en-US" sz="2000" dirty="0">
                <a:solidFill>
                  <a:srgbClr val="FFFFFF"/>
                </a:solidFill>
                <a:effectLst>
                  <a:outerShdw blurRad="38100" dist="38100" dir="2700000" algn="tl">
                    <a:srgbClr val="000000">
                      <a:alpha val="43137"/>
                    </a:srgbClr>
                  </a:outerShdw>
                </a:effectLst>
              </a:endParaRPr>
            </a:p>
          </p:txBody>
        </p:sp>
        <p:pic>
          <p:nvPicPr>
            <p:cNvPr id="19" name="Picture 18" descr="internet.png"/>
            <p:cNvPicPr>
              <a:picLocks noChangeAspect="1"/>
            </p:cNvPicPr>
            <p:nvPr/>
          </p:nvPicPr>
          <p:blipFill>
            <a:blip r:embed="rId11" cstate="print">
              <a:duotone>
                <a:prstClr val="black"/>
                <a:srgbClr val="D9C3A5">
                  <a:tint val="50000"/>
                  <a:satMod val="180000"/>
                </a:srgbClr>
              </a:duotone>
            </a:blip>
            <a:stretch>
              <a:fillRect/>
            </a:stretch>
          </p:blipFill>
          <p:spPr>
            <a:xfrm>
              <a:off x="9415462" y="4109733"/>
              <a:ext cx="1536699" cy="1534134"/>
            </a:xfrm>
            <a:prstGeom prst="rect">
              <a:avLst/>
            </a:prstGeom>
            <a:effectLst/>
          </p:spPr>
        </p:pic>
      </p:grpSp>
      <p:pic>
        <p:nvPicPr>
          <p:cNvPr id="1026" name="Picture 2" descr="C:\Program Files\Microsoft Resource DVD Artwork\DVD_ART\BoxShots_Logos\SQL Server 2008\SQL Server 2008 Logo White.png"/>
          <p:cNvPicPr>
            <a:picLocks noChangeAspect="1" noChangeArrowheads="1"/>
          </p:cNvPicPr>
          <p:nvPr/>
        </p:nvPicPr>
        <p:blipFill>
          <a:blip r:embed="rId12"/>
          <a:srcRect/>
          <a:stretch>
            <a:fillRect/>
          </a:stretch>
        </p:blipFill>
        <p:spPr bwMode="auto">
          <a:xfrm>
            <a:off x="4006850" y="5149850"/>
            <a:ext cx="2024063" cy="458788"/>
          </a:xfrm>
          <a:prstGeom prst="rect">
            <a:avLst/>
          </a:prstGeom>
          <a:noFill/>
          <a:ln w="9525">
            <a:noFill/>
            <a:miter lim="800000"/>
            <a:headEnd/>
            <a:tailEnd/>
          </a:ln>
        </p:spPr>
      </p:pic>
      <p:pic>
        <p:nvPicPr>
          <p:cNvPr id="1027" name="Picture 3" descr="C:\Program Files\Microsoft Resource DVD Artwork\DVD_ART\BoxShots_Logos\Office 2007\Office 2007 h reverse.png"/>
          <p:cNvPicPr>
            <a:picLocks noChangeAspect="1" noChangeArrowheads="1"/>
          </p:cNvPicPr>
          <p:nvPr/>
        </p:nvPicPr>
        <p:blipFill>
          <a:blip r:embed="rId13"/>
          <a:srcRect/>
          <a:stretch>
            <a:fillRect/>
          </a:stretch>
        </p:blipFill>
        <p:spPr bwMode="auto">
          <a:xfrm>
            <a:off x="2268538" y="3106738"/>
            <a:ext cx="1006475" cy="295275"/>
          </a:xfrm>
          <a:prstGeom prst="rect">
            <a:avLst/>
          </a:prstGeom>
          <a:effectLst>
            <a:outerShdw blurRad="50800" dist="38100" dir="2700000" algn="tl" rotWithShape="0">
              <a:prstClr val="black">
                <a:alpha val="40000"/>
              </a:prstClr>
            </a:outerShdw>
          </a:effectLst>
        </p:spPr>
      </p:pic>
      <p:pic>
        <p:nvPicPr>
          <p:cNvPr id="1028" name="Picture 4" descr="C:\Program Files\Microsoft Resource DVD Artwork\DVD_ART\BoxShots_Logos\SharePoint Server 2007\SharePoint Server 2007 logo rev v.png"/>
          <p:cNvPicPr>
            <a:picLocks noChangeAspect="1" noChangeArrowheads="1"/>
          </p:cNvPicPr>
          <p:nvPr/>
        </p:nvPicPr>
        <p:blipFill>
          <a:blip r:embed="rId14"/>
          <a:srcRect/>
          <a:stretch>
            <a:fillRect/>
          </a:stretch>
        </p:blipFill>
        <p:spPr bwMode="auto">
          <a:xfrm>
            <a:off x="4221163" y="3084513"/>
            <a:ext cx="1449387" cy="388937"/>
          </a:xfrm>
          <a:prstGeom prst="rect">
            <a:avLst/>
          </a:prstGeom>
          <a:effectLst>
            <a:outerShdw blurRad="50800" dist="38100" dir="2700000" algn="tl" rotWithShape="0">
              <a:prstClr val="black">
                <a:alpha val="40000"/>
              </a:prstClr>
            </a:outerShdw>
          </a:effectLst>
        </p:spPr>
      </p:pic>
      <p:pic>
        <p:nvPicPr>
          <p:cNvPr id="1029" name="Picture 5" descr="C:\Program Files\Microsoft Resource DVD Artwork\DVD_ART\BoxShots_Logos\Office PerformancePoint 2007\Office PerformancePoint 2007 v logo r.png"/>
          <p:cNvPicPr>
            <a:picLocks noChangeAspect="1" noChangeArrowheads="1"/>
          </p:cNvPicPr>
          <p:nvPr/>
        </p:nvPicPr>
        <p:blipFill>
          <a:blip r:embed="rId15"/>
          <a:srcRect/>
          <a:stretch>
            <a:fillRect/>
          </a:stretch>
        </p:blipFill>
        <p:spPr bwMode="auto">
          <a:xfrm>
            <a:off x="6200775" y="3094038"/>
            <a:ext cx="1771650" cy="352425"/>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600" fill="hold"/>
                                        <p:tgtEl>
                                          <p:spTgt spid="20"/>
                                        </p:tgtEl>
                                        <p:attrNameLst>
                                          <p:attrName>ppt_w</p:attrName>
                                        </p:attrNameLst>
                                      </p:cBhvr>
                                      <p:tavLst>
                                        <p:tav tm="0">
                                          <p:val>
                                            <p:fltVal val="0"/>
                                          </p:val>
                                        </p:tav>
                                        <p:tav tm="100000">
                                          <p:val>
                                            <p:strVal val="#ppt_w"/>
                                          </p:val>
                                        </p:tav>
                                      </p:tavLst>
                                    </p:anim>
                                    <p:anim calcmode="lin" valueType="num">
                                      <p:cBhvr>
                                        <p:cTn id="8" dur="1600" fill="hold"/>
                                        <p:tgtEl>
                                          <p:spTgt spid="20"/>
                                        </p:tgtEl>
                                        <p:attrNameLst>
                                          <p:attrName>ppt_h</p:attrName>
                                        </p:attrNameLst>
                                      </p:cBhvr>
                                      <p:tavLst>
                                        <p:tav tm="0">
                                          <p:val>
                                            <p:fltVal val="0"/>
                                          </p:val>
                                        </p:tav>
                                        <p:tav tm="100000">
                                          <p:val>
                                            <p:strVal val="#ppt_h"/>
                                          </p:val>
                                        </p:tav>
                                      </p:tavLst>
                                    </p:anim>
                                    <p:anim calcmode="lin" valueType="num">
                                      <p:cBhvr>
                                        <p:cTn id="9" dur="1600" fill="hold"/>
                                        <p:tgtEl>
                                          <p:spTgt spid="20"/>
                                        </p:tgtEl>
                                        <p:attrNameLst>
                                          <p:attrName>ppt_x</p:attrName>
                                        </p:attrNameLst>
                                      </p:cBhvr>
                                      <p:tavLst>
                                        <p:tav tm="0">
                                          <p:val>
                                            <p:fltVal val="0.5"/>
                                          </p:val>
                                        </p:tav>
                                        <p:tav tm="100000">
                                          <p:val>
                                            <p:strVal val="#ppt_x"/>
                                          </p:val>
                                        </p:tav>
                                      </p:tavLst>
                                    </p:anim>
                                    <p:anim calcmode="lin" valueType="num">
                                      <p:cBhvr>
                                        <p:cTn id="10" dur="1600" fill="hold"/>
                                        <p:tgtEl>
                                          <p:spTgt spid="20"/>
                                        </p:tgtEl>
                                        <p:attrNameLst>
                                          <p:attrName>ppt_y</p:attrName>
                                        </p:attrNameLst>
                                      </p:cBhvr>
                                      <p:tavLst>
                                        <p:tav tm="0">
                                          <p:val>
                                            <p:fltVal val="0.5"/>
                                          </p:val>
                                        </p:tav>
                                        <p:tav tm="100000">
                                          <p:val>
                                            <p:strVal val="#ppt_y"/>
                                          </p:val>
                                        </p:tav>
                                      </p:tavLst>
                                    </p:anim>
                                  </p:childTnLst>
                                </p:cTn>
                              </p:par>
                              <p:par>
                                <p:cTn id="11" presetID="22" presetClass="entr" presetSubtype="8"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1000"/>
                                        <p:tgtEl>
                                          <p:spTgt spid="28"/>
                                        </p:tgtEl>
                                      </p:cBhvr>
                                    </p:animEffect>
                                  </p:childTnLst>
                                </p:cTn>
                              </p:par>
                            </p:childTnLst>
                          </p:cTn>
                        </p:par>
                        <p:par>
                          <p:cTn id="14" fill="hold">
                            <p:stCondLst>
                              <p:cond delay="16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700"/>
                                        <p:tgtEl>
                                          <p:spTgt spid="3"/>
                                        </p:tgtEl>
                                      </p:cBhvr>
                                    </p:animEffect>
                                  </p:childTnLst>
                                </p:cTn>
                              </p:par>
                            </p:childTnLst>
                          </p:cTn>
                        </p:par>
                        <p:par>
                          <p:cTn id="18" fill="hold">
                            <p:stCondLst>
                              <p:cond delay="2300"/>
                            </p:stCondLst>
                            <p:childTnLst>
                              <p:par>
                                <p:cTn id="19" presetID="23" presetClass="entr" presetSubtype="16"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1000" fill="hold"/>
                                        <p:tgtEl>
                                          <p:spTgt spid="22"/>
                                        </p:tgtEl>
                                        <p:attrNameLst>
                                          <p:attrName>ppt_w</p:attrName>
                                        </p:attrNameLst>
                                      </p:cBhvr>
                                      <p:tavLst>
                                        <p:tav tm="0">
                                          <p:val>
                                            <p:fltVal val="0"/>
                                          </p:val>
                                        </p:tav>
                                        <p:tav tm="100000">
                                          <p:val>
                                            <p:strVal val="#ppt_w"/>
                                          </p:val>
                                        </p:tav>
                                      </p:tavLst>
                                    </p:anim>
                                    <p:anim calcmode="lin" valueType="num">
                                      <p:cBhvr>
                                        <p:cTn id="22" dur="1000" fill="hold"/>
                                        <p:tgtEl>
                                          <p:spTgt spid="22"/>
                                        </p:tgtEl>
                                        <p:attrNameLst>
                                          <p:attrName>ppt_h</p:attrName>
                                        </p:attrNameLst>
                                      </p:cBhvr>
                                      <p:tavLst>
                                        <p:tav tm="0">
                                          <p:val>
                                            <p:fltVal val="0"/>
                                          </p:val>
                                        </p:tav>
                                        <p:tav tm="100000">
                                          <p:val>
                                            <p:strVal val="#ppt_h"/>
                                          </p:val>
                                        </p:tav>
                                      </p:tavLst>
                                    </p:anim>
                                  </p:childTnLst>
                                </p:cTn>
                              </p:par>
                            </p:childTnLst>
                          </p:cTn>
                        </p:par>
                        <p:par>
                          <p:cTn id="23" fill="hold">
                            <p:stCondLst>
                              <p:cond delay="3300"/>
                            </p:stCondLst>
                            <p:childTnLst>
                              <p:par>
                                <p:cTn id="24" presetID="50" presetClass="entr" presetSubtype="0" decel="10000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1000" fill="hold"/>
                                        <p:tgtEl>
                                          <p:spTgt spid="26"/>
                                        </p:tgtEl>
                                        <p:attrNameLst>
                                          <p:attrName>ppt_w</p:attrName>
                                        </p:attrNameLst>
                                      </p:cBhvr>
                                      <p:tavLst>
                                        <p:tav tm="0">
                                          <p:val>
                                            <p:strVal val="#ppt_w+.3"/>
                                          </p:val>
                                        </p:tav>
                                        <p:tav tm="100000">
                                          <p:val>
                                            <p:strVal val="#ppt_w"/>
                                          </p:val>
                                        </p:tav>
                                      </p:tavLst>
                                    </p:anim>
                                    <p:anim calcmode="lin" valueType="num">
                                      <p:cBhvr>
                                        <p:cTn id="27" dur="1000" fill="hold"/>
                                        <p:tgtEl>
                                          <p:spTgt spid="26"/>
                                        </p:tgtEl>
                                        <p:attrNameLst>
                                          <p:attrName>ppt_h</p:attrName>
                                        </p:attrNameLst>
                                      </p:cBhvr>
                                      <p:tavLst>
                                        <p:tav tm="0">
                                          <p:val>
                                            <p:strVal val="#ppt_h"/>
                                          </p:val>
                                        </p:tav>
                                        <p:tav tm="100000">
                                          <p:val>
                                            <p:strVal val="#ppt_h"/>
                                          </p:val>
                                        </p:tav>
                                      </p:tavLst>
                                    </p:anim>
                                    <p:animEffect transition="in" filter="fade">
                                      <p:cBhvr>
                                        <p:cTn id="28" dur="1000"/>
                                        <p:tgtEl>
                                          <p:spTgt spid="26"/>
                                        </p:tgtEl>
                                      </p:cBhvr>
                                    </p:animEffect>
                                  </p:childTnLst>
                                </p:cTn>
                              </p:par>
                              <p:par>
                                <p:cTn id="29" presetID="53" presetClass="entr" presetSubtype="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p:cTn id="31" dur="1000" fill="hold"/>
                                        <p:tgtEl>
                                          <p:spTgt spid="1026"/>
                                        </p:tgtEl>
                                        <p:attrNameLst>
                                          <p:attrName>ppt_w</p:attrName>
                                        </p:attrNameLst>
                                      </p:cBhvr>
                                      <p:tavLst>
                                        <p:tav tm="0">
                                          <p:val>
                                            <p:fltVal val="0"/>
                                          </p:val>
                                        </p:tav>
                                        <p:tav tm="100000">
                                          <p:val>
                                            <p:strVal val="#ppt_w"/>
                                          </p:val>
                                        </p:tav>
                                      </p:tavLst>
                                    </p:anim>
                                    <p:anim calcmode="lin" valueType="num">
                                      <p:cBhvr>
                                        <p:cTn id="32" dur="1000" fill="hold"/>
                                        <p:tgtEl>
                                          <p:spTgt spid="1026"/>
                                        </p:tgtEl>
                                        <p:attrNameLst>
                                          <p:attrName>ppt_h</p:attrName>
                                        </p:attrNameLst>
                                      </p:cBhvr>
                                      <p:tavLst>
                                        <p:tav tm="0">
                                          <p:val>
                                            <p:fltVal val="0"/>
                                          </p:val>
                                        </p:tav>
                                        <p:tav tm="100000">
                                          <p:val>
                                            <p:strVal val="#ppt_h"/>
                                          </p:val>
                                        </p:tav>
                                      </p:tavLst>
                                    </p:anim>
                                    <p:animEffect transition="in" filter="fade">
                                      <p:cBhvr>
                                        <p:cTn id="33" dur="1000"/>
                                        <p:tgtEl>
                                          <p:spTgt spid="1026"/>
                                        </p:tgtEl>
                                      </p:cBhvr>
                                    </p:animEffect>
                                  </p:childTnLst>
                                </p:cTn>
                              </p:par>
                            </p:childTnLst>
                          </p:cTn>
                        </p:par>
                        <p:par>
                          <p:cTn id="34" fill="hold">
                            <p:stCondLst>
                              <p:cond delay="4300"/>
                            </p:stCondLst>
                            <p:childTnLst>
                              <p:par>
                                <p:cTn id="35" presetID="10"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childTnLst>
                                </p:cTn>
                              </p:par>
                              <p:par>
                                <p:cTn id="38" presetID="47" presetClass="entr" presetSubtype="0" fill="hold" nodeType="withEffect">
                                  <p:stCondLst>
                                    <p:cond delay="0"/>
                                  </p:stCondLst>
                                  <p:childTnLst>
                                    <p:set>
                                      <p:cBhvr>
                                        <p:cTn id="39" dur="1" fill="hold">
                                          <p:stCondLst>
                                            <p:cond delay="0"/>
                                          </p:stCondLst>
                                        </p:cTn>
                                        <p:tgtEl>
                                          <p:spTgt spid="1027"/>
                                        </p:tgtEl>
                                        <p:attrNameLst>
                                          <p:attrName>style.visibility</p:attrName>
                                        </p:attrNameLst>
                                      </p:cBhvr>
                                      <p:to>
                                        <p:strVal val="visible"/>
                                      </p:to>
                                    </p:set>
                                    <p:animEffect transition="in" filter="fade">
                                      <p:cBhvr>
                                        <p:cTn id="40" dur="1000"/>
                                        <p:tgtEl>
                                          <p:spTgt spid="1027"/>
                                        </p:tgtEl>
                                      </p:cBhvr>
                                    </p:animEffect>
                                    <p:anim calcmode="lin" valueType="num">
                                      <p:cBhvr>
                                        <p:cTn id="41" dur="1000" fill="hold"/>
                                        <p:tgtEl>
                                          <p:spTgt spid="1027"/>
                                        </p:tgtEl>
                                        <p:attrNameLst>
                                          <p:attrName>ppt_x</p:attrName>
                                        </p:attrNameLst>
                                      </p:cBhvr>
                                      <p:tavLst>
                                        <p:tav tm="0">
                                          <p:val>
                                            <p:strVal val="#ppt_x"/>
                                          </p:val>
                                        </p:tav>
                                        <p:tav tm="100000">
                                          <p:val>
                                            <p:strVal val="#ppt_x"/>
                                          </p:val>
                                        </p:tav>
                                      </p:tavLst>
                                    </p:anim>
                                    <p:anim calcmode="lin" valueType="num">
                                      <p:cBhvr>
                                        <p:cTn id="42" dur="1000" fill="hold"/>
                                        <p:tgtEl>
                                          <p:spTgt spid="1027"/>
                                        </p:tgtEl>
                                        <p:attrNameLst>
                                          <p:attrName>ppt_y</p:attrName>
                                        </p:attrNameLst>
                                      </p:cBhvr>
                                      <p:tavLst>
                                        <p:tav tm="0">
                                          <p:val>
                                            <p:strVal val="#ppt_y-.1"/>
                                          </p:val>
                                        </p:tav>
                                        <p:tav tm="100000">
                                          <p:val>
                                            <p:strVal val="#ppt_y"/>
                                          </p:val>
                                        </p:tav>
                                      </p:tavLst>
                                    </p:anim>
                                  </p:childTnLst>
                                </p:cTn>
                              </p:par>
                              <p:par>
                                <p:cTn id="43" presetID="10"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childTnLst>
                                </p:cTn>
                              </p:par>
                            </p:childTnLst>
                          </p:cTn>
                        </p:par>
                        <p:par>
                          <p:cTn id="46" fill="hold">
                            <p:stCondLst>
                              <p:cond delay="5300"/>
                            </p:stCondLst>
                            <p:childTnLst>
                              <p:par>
                                <p:cTn id="47" presetID="10"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childTnLst>
                                </p:cTn>
                              </p:par>
                              <p:par>
                                <p:cTn id="50" presetID="47" presetClass="entr" presetSubtype="0" fill="hold" nodeType="withEffect">
                                  <p:stCondLst>
                                    <p:cond delay="0"/>
                                  </p:stCondLst>
                                  <p:childTnLst>
                                    <p:set>
                                      <p:cBhvr>
                                        <p:cTn id="51" dur="1" fill="hold">
                                          <p:stCondLst>
                                            <p:cond delay="0"/>
                                          </p:stCondLst>
                                        </p:cTn>
                                        <p:tgtEl>
                                          <p:spTgt spid="1028"/>
                                        </p:tgtEl>
                                        <p:attrNameLst>
                                          <p:attrName>style.visibility</p:attrName>
                                        </p:attrNameLst>
                                      </p:cBhvr>
                                      <p:to>
                                        <p:strVal val="visible"/>
                                      </p:to>
                                    </p:set>
                                    <p:animEffect transition="in" filter="fade">
                                      <p:cBhvr>
                                        <p:cTn id="52" dur="1000"/>
                                        <p:tgtEl>
                                          <p:spTgt spid="1028"/>
                                        </p:tgtEl>
                                      </p:cBhvr>
                                    </p:animEffect>
                                    <p:anim calcmode="lin" valueType="num">
                                      <p:cBhvr>
                                        <p:cTn id="53" dur="1000" fill="hold"/>
                                        <p:tgtEl>
                                          <p:spTgt spid="1028"/>
                                        </p:tgtEl>
                                        <p:attrNameLst>
                                          <p:attrName>ppt_x</p:attrName>
                                        </p:attrNameLst>
                                      </p:cBhvr>
                                      <p:tavLst>
                                        <p:tav tm="0">
                                          <p:val>
                                            <p:strVal val="#ppt_x"/>
                                          </p:val>
                                        </p:tav>
                                        <p:tav tm="100000">
                                          <p:val>
                                            <p:strVal val="#ppt_x"/>
                                          </p:val>
                                        </p:tav>
                                      </p:tavLst>
                                    </p:anim>
                                    <p:anim calcmode="lin" valueType="num">
                                      <p:cBhvr>
                                        <p:cTn id="54" dur="1000" fill="hold"/>
                                        <p:tgtEl>
                                          <p:spTgt spid="1028"/>
                                        </p:tgtEl>
                                        <p:attrNameLst>
                                          <p:attrName>ppt_y</p:attrName>
                                        </p:attrNameLst>
                                      </p:cBhvr>
                                      <p:tavLst>
                                        <p:tav tm="0">
                                          <p:val>
                                            <p:strVal val="#ppt_y-.1"/>
                                          </p:val>
                                        </p:tav>
                                        <p:tav tm="100000">
                                          <p:val>
                                            <p:strVal val="#ppt_y"/>
                                          </p:val>
                                        </p:tav>
                                      </p:tavLst>
                                    </p:anim>
                                  </p:childTnLst>
                                </p:cTn>
                              </p:par>
                              <p:par>
                                <p:cTn id="55" presetID="10" presetClass="entr" presetSubtype="0" fill="hold" nodeType="with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1000"/>
                                        <p:tgtEl>
                                          <p:spTgt spid="2"/>
                                        </p:tgtEl>
                                      </p:cBhvr>
                                    </p:animEffect>
                                  </p:childTnLst>
                                </p:cTn>
                              </p:par>
                            </p:childTnLst>
                          </p:cTn>
                        </p:par>
                        <p:par>
                          <p:cTn id="58" fill="hold">
                            <p:stCondLst>
                              <p:cond delay="6300"/>
                            </p:stCondLst>
                            <p:childTnLst>
                              <p:par>
                                <p:cTn id="59" presetID="10"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childTnLst>
                                </p:cTn>
                              </p:par>
                              <p:par>
                                <p:cTn id="62" presetID="47" presetClass="entr" presetSubtype="0" fill="hold" nodeType="withEffect">
                                  <p:stCondLst>
                                    <p:cond delay="0"/>
                                  </p:stCondLst>
                                  <p:childTnLst>
                                    <p:set>
                                      <p:cBhvr>
                                        <p:cTn id="63" dur="1" fill="hold">
                                          <p:stCondLst>
                                            <p:cond delay="0"/>
                                          </p:stCondLst>
                                        </p:cTn>
                                        <p:tgtEl>
                                          <p:spTgt spid="1029"/>
                                        </p:tgtEl>
                                        <p:attrNameLst>
                                          <p:attrName>style.visibility</p:attrName>
                                        </p:attrNameLst>
                                      </p:cBhvr>
                                      <p:to>
                                        <p:strVal val="visible"/>
                                      </p:to>
                                    </p:set>
                                    <p:animEffect transition="in" filter="fade">
                                      <p:cBhvr>
                                        <p:cTn id="64" dur="1000"/>
                                        <p:tgtEl>
                                          <p:spTgt spid="1029"/>
                                        </p:tgtEl>
                                      </p:cBhvr>
                                    </p:animEffect>
                                    <p:anim calcmode="lin" valueType="num">
                                      <p:cBhvr>
                                        <p:cTn id="65" dur="1000" fill="hold"/>
                                        <p:tgtEl>
                                          <p:spTgt spid="1029"/>
                                        </p:tgtEl>
                                        <p:attrNameLst>
                                          <p:attrName>ppt_x</p:attrName>
                                        </p:attrNameLst>
                                      </p:cBhvr>
                                      <p:tavLst>
                                        <p:tav tm="0">
                                          <p:val>
                                            <p:strVal val="#ppt_x"/>
                                          </p:val>
                                        </p:tav>
                                        <p:tav tm="100000">
                                          <p:val>
                                            <p:strVal val="#ppt_x"/>
                                          </p:val>
                                        </p:tav>
                                      </p:tavLst>
                                    </p:anim>
                                    <p:anim calcmode="lin" valueType="num">
                                      <p:cBhvr>
                                        <p:cTn id="66" dur="1000" fill="hold"/>
                                        <p:tgtEl>
                                          <p:spTgt spid="1029"/>
                                        </p:tgtEl>
                                        <p:attrNameLst>
                                          <p:attrName>ppt_y</p:attrName>
                                        </p:attrNameLst>
                                      </p:cBhvr>
                                      <p:tavLst>
                                        <p:tav tm="0">
                                          <p:val>
                                            <p:strVal val="#ppt_y-.1"/>
                                          </p:val>
                                        </p:tav>
                                        <p:tav tm="100000">
                                          <p:val>
                                            <p:strVal val="#ppt_y"/>
                                          </p:val>
                                        </p:tav>
                                      </p:tavLst>
                                    </p:anim>
                                  </p:childTnLst>
                                </p:cTn>
                              </p:par>
                              <p:par>
                                <p:cTn id="67" presetID="10" presetClass="entr" presetSubtype="0" fill="hold" nodeType="withEffect">
                                  <p:stCondLst>
                                    <p:cond delay="0"/>
                                  </p:stCondLst>
                                  <p:childTnLst>
                                    <p:set>
                                      <p:cBhvr>
                                        <p:cTn id="68" dur="1" fill="hold">
                                          <p:stCondLst>
                                            <p:cond delay="0"/>
                                          </p:stCondLst>
                                        </p:cTn>
                                        <p:tgtEl>
                                          <p:spTgt spid="5128"/>
                                        </p:tgtEl>
                                        <p:attrNameLst>
                                          <p:attrName>style.visibility</p:attrName>
                                        </p:attrNameLst>
                                      </p:cBhvr>
                                      <p:to>
                                        <p:strVal val="visible"/>
                                      </p:to>
                                    </p:set>
                                    <p:animEffect transition="in" filter="fade">
                                      <p:cBhvr>
                                        <p:cTn id="69" dur="1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pPr defTabSz="914400" eaLnBrk="1" fontAlgn="auto" hangingPunct="1">
              <a:spcBef>
                <a:spcPts val="0"/>
              </a:spcBef>
              <a:spcAft>
                <a:spcPts val="0"/>
              </a:spcAft>
              <a:defRPr/>
            </a:pPr>
            <a:r>
              <a:rPr>
                <a:effectLst>
                  <a:outerShdw blurRad="50800" dist="38100" dir="2700000" algn="tl">
                    <a:prstClr val="black">
                      <a:alpha val="40000"/>
                    </a:prstClr>
                  </a:outerShdw>
                </a:effectLst>
                <a:cs typeface="Arial"/>
              </a:rPr>
              <a:t>Business intelligence</a:t>
            </a:r>
          </a:p>
        </p:txBody>
      </p:sp>
      <p:sp>
        <p:nvSpPr>
          <p:cNvPr id="11" name="Subtitle 2"/>
          <p:cNvSpPr>
            <a:spLocks noGrp="1"/>
          </p:cNvSpPr>
          <p:nvPr>
            <p:ph type="subTitle" idx="1"/>
          </p:nvPr>
        </p:nvSpPr>
        <p:spPr>
          <a:xfrm>
            <a:off x="1368425" y="4344988"/>
            <a:ext cx="7043738" cy="1329595"/>
          </a:xfrm>
        </p:spPr>
        <p:txBody>
          <a:bodyPr>
            <a:spAutoFit/>
          </a:bodyPr>
          <a:lstStyle/>
          <a:p>
            <a:pPr eaLnBrk="1" hangingPunct="1">
              <a:spcBef>
                <a:spcPct val="0"/>
              </a:spcBef>
            </a:pPr>
            <a:r>
              <a:rPr lang="sk-SK" dirty="0" smtClean="0">
                <a:solidFill>
                  <a:srgbClr val="FFFFFF"/>
                </a:solidFill>
              </a:rPr>
              <a:t>Boris Grešák</a:t>
            </a:r>
          </a:p>
          <a:p>
            <a:pPr eaLnBrk="1" hangingPunct="1">
              <a:spcBef>
                <a:spcPct val="0"/>
              </a:spcBef>
            </a:pPr>
            <a:r>
              <a:rPr lang="sk-SK" dirty="0" smtClean="0">
                <a:solidFill>
                  <a:srgbClr val="FFFFFF"/>
                </a:solidFill>
              </a:rPr>
              <a:t>Partner Technology Specialist</a:t>
            </a:r>
          </a:p>
          <a:p>
            <a:pPr eaLnBrk="1" hangingPunct="1">
              <a:spcBef>
                <a:spcPct val="0"/>
              </a:spcBef>
            </a:pPr>
            <a:r>
              <a:rPr lang="sk-SK" dirty="0" smtClean="0">
                <a:solidFill>
                  <a:srgbClr val="FFFFFF"/>
                </a:solidFill>
              </a:rPr>
              <a:t>Microsoft Slovakia</a:t>
            </a:r>
          </a:p>
        </p:txBody>
      </p:sp>
      <p:sp>
        <p:nvSpPr>
          <p:cNvPr id="21" name="Text Placeholder 20"/>
          <p:cNvSpPr>
            <a:spLocks noGrp="1"/>
          </p:cNvSpPr>
          <p:nvPr>
            <p:ph type="body" sz="quarter" idx="10"/>
          </p:nvPr>
        </p:nvSpPr>
        <p:spPr/>
        <p:txBody>
          <a:bodyPr rtlCol="0"/>
          <a:lstStyle/>
          <a:p>
            <a:pPr defTabSz="914400" eaLnBrk="1" fontAlgn="auto" hangingPunct="1">
              <a:spcBef>
                <a:spcPts val="0"/>
              </a:spcBef>
              <a:spcAft>
                <a:spcPts val="0"/>
              </a:spcAft>
              <a:defRPr/>
            </a:pPr>
            <a:r>
              <a:rPr spc="-640">
                <a:solidFill>
                  <a:srgbClr val="FFFFFF"/>
                </a:solidFill>
                <a:latin typeface="Segoe"/>
              </a:rPr>
              <a:t>Uká</a:t>
            </a:r>
            <a:r>
              <a:rPr lang="sk-SK" spc="-640" dirty="0">
                <a:solidFill>
                  <a:srgbClr val="FFFFFF"/>
                </a:solidFill>
                <a:latin typeface="Segoe"/>
              </a:rPr>
              <a:t>ž</a:t>
            </a:r>
            <a:r>
              <a:rPr spc="-640">
                <a:solidFill>
                  <a:srgbClr val="FFFFFF"/>
                </a:solidFill>
                <a:latin typeface="Segoe"/>
              </a:rPr>
              <a:t>ka</a:t>
            </a:r>
          </a:p>
        </p:txBody>
      </p:sp>
      <p:sp>
        <p:nvSpPr>
          <p:cNvPr id="9" name="Rectangle 8"/>
          <p:cNvSpPr/>
          <p:nvPr/>
        </p:nvSpPr>
        <p:spPr>
          <a:xfrm>
            <a:off x="912388" y="521001"/>
            <a:ext cx="577402" cy="1569660"/>
          </a:xfrm>
          <a:prstGeom prst="rect">
            <a:avLst/>
          </a:prstGeom>
        </p:spPr>
        <p:txBody>
          <a:bodyPr wrap="none">
            <a:spAutoFit/>
            <a:scene3d>
              <a:camera prst="orthographicFront">
                <a:rot lat="0" lon="20099993" rev="0"/>
              </a:camera>
              <a:lightRig rig="threePt" dir="t"/>
            </a:scene3d>
            <a:sp3d extrusionH="25400">
              <a:bevelT w="38100" h="38100"/>
              <a:bevelB w="31750" h="171450"/>
            </a:sp3d>
          </a:bodyPr>
          <a:lstStyle/>
          <a:p>
            <a:pPr fontAlgn="auto">
              <a:spcBef>
                <a:spcPts val="0"/>
              </a:spcBef>
              <a:spcAft>
                <a:spcPts val="0"/>
              </a:spcAft>
              <a:defRPr/>
            </a:pPr>
            <a:r>
              <a:rPr lang="en-US" sz="9600" cap="all" spc="-150">
                <a:effectLst>
                  <a:outerShdw blurRad="50800" dist="38100" dir="2700000" algn="tl">
                    <a:prstClr val="black">
                      <a:alpha val="40000"/>
                    </a:prstClr>
                  </a:outerShdw>
                </a:effectLst>
                <a:latin typeface="Segoe"/>
                <a:cs typeface="Arial"/>
              </a:rPr>
              <a:t>{</a:t>
            </a:r>
          </a:p>
        </p:txBody>
      </p:sp>
      <p:sp>
        <p:nvSpPr>
          <p:cNvPr id="10" name="Rectangle 9"/>
          <p:cNvSpPr/>
          <p:nvPr/>
        </p:nvSpPr>
        <p:spPr>
          <a:xfrm>
            <a:off x="7338559" y="521001"/>
            <a:ext cx="577402" cy="1569660"/>
          </a:xfrm>
          <a:prstGeom prst="rect">
            <a:avLst/>
          </a:prstGeom>
        </p:spPr>
        <p:txBody>
          <a:bodyPr wrap="none">
            <a:spAutoFit/>
            <a:scene3d>
              <a:camera prst="orthographicFront">
                <a:rot lat="0" lon="20099993" rev="0"/>
              </a:camera>
              <a:lightRig rig="threePt" dir="t"/>
            </a:scene3d>
            <a:sp3d extrusionH="25400">
              <a:bevelT w="38100" h="38100"/>
              <a:bevelB w="31750" h="171450"/>
            </a:sp3d>
          </a:bodyPr>
          <a:lstStyle/>
          <a:p>
            <a:pPr fontAlgn="auto">
              <a:spcBef>
                <a:spcPts val="0"/>
              </a:spcBef>
              <a:spcAft>
                <a:spcPts val="0"/>
              </a:spcAft>
              <a:defRPr/>
            </a:pPr>
            <a:r>
              <a:rPr lang="en-US" sz="9600" cap="all" spc="-150">
                <a:effectLst>
                  <a:outerShdw blurRad="50800" dist="38100" dir="2700000" algn="tl">
                    <a:prstClr val="black">
                      <a:alpha val="40000"/>
                    </a:prstClr>
                  </a:outerShdw>
                </a:effectLst>
                <a:latin typeface="Segoe"/>
                <a:cs typeface="Arial"/>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p:cTn id="7"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1">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21">
                                            <p:txEl>
                                              <p:pRg st="0" end="0"/>
                                            </p:txEl>
                                          </p:spTgt>
                                        </p:tgtEl>
                                        <p:attrNameLst>
                                          <p:attrName>ppt_y</p:attrName>
                                        </p:attrNameLst>
                                      </p:cBhvr>
                                      <p:tavLst>
                                        <p:tav tm="0">
                                          <p:val>
                                            <p:fltVal val="0.5"/>
                                          </p:val>
                                        </p:tav>
                                        <p:tav tm="100000">
                                          <p:val>
                                            <p:strVal val="#ppt_y"/>
                                          </p:val>
                                        </p:tav>
                                      </p:tavLst>
                                    </p:anim>
                                  </p:childTnLst>
                                </p:cTn>
                              </p:par>
                              <p:par>
                                <p:cTn id="11" presetID="47"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0" presetClass="path" presetSubtype="0" accel="50000" decel="50000" fill="hold" grpId="1" nodeType="withEffect">
                                  <p:stCondLst>
                                    <p:cond delay="0"/>
                                  </p:stCondLst>
                                  <p:childTnLst>
                                    <p:animMotion origin="layout" path="M 1.04167E-6 2.96296E-6 L 0.42812 0.01111 " pathEditMode="relative" rAng="0" ptsTypes="AA">
                                      <p:cBhvr>
                                        <p:cTn id="23" dur="2000" spd="-100000" fill="hold"/>
                                        <p:tgtEl>
                                          <p:spTgt spid="9"/>
                                        </p:tgtEl>
                                        <p:attrNameLst>
                                          <p:attrName>ppt_x</p:attrName>
                                          <p:attrName>ppt_y</p:attrName>
                                        </p:attrNameLst>
                                      </p:cBhvr>
                                      <p:rCtr x="214" y="6"/>
                                    </p:animMotion>
                                  </p:childTnLst>
                                </p:cTn>
                              </p:par>
                              <p:par>
                                <p:cTn id="24" presetID="0" presetClass="path" presetSubtype="0" accel="50000" decel="50000" fill="hold" grpId="1" nodeType="withEffect">
                                  <p:stCondLst>
                                    <p:cond delay="0"/>
                                  </p:stCondLst>
                                  <p:childTnLst>
                                    <p:animMotion origin="layout" path="M -0.38646 0.0037 L 0.00312 -0.00186 " pathEditMode="relative" rAng="0" ptsTypes="AA">
                                      <p:cBhvr>
                                        <p:cTn id="25" dur="2000" fill="hold"/>
                                        <p:tgtEl>
                                          <p:spTgt spid="10"/>
                                        </p:tgtEl>
                                        <p:attrNameLst>
                                          <p:attrName>ppt_x</p:attrName>
                                          <p:attrName>ppt_y</p:attrName>
                                        </p:attrNameLst>
                                      </p:cBhvr>
                                      <p:rCtr x="195" y="-3"/>
                                    </p:animMotion>
                                  </p:childTnLst>
                                </p:cTn>
                              </p:par>
                              <p:par>
                                <p:cTn id="26" presetID="17" presetClass="entr" presetSubtype="10" fill="hold" nodeType="withEffect">
                                  <p:stCondLst>
                                    <p:cond delay="800"/>
                                  </p:stCondLst>
                                  <p:childTnLst>
                                    <p:set>
                                      <p:cBhvr>
                                        <p:cTn id="27" dur="1" fill="hold">
                                          <p:stCondLst>
                                            <p:cond delay="0"/>
                                          </p:stCondLst>
                                        </p:cTn>
                                        <p:tgtEl>
                                          <p:spTgt spid="7"/>
                                        </p:tgtEl>
                                        <p:attrNameLst>
                                          <p:attrName>style.visibility</p:attrName>
                                        </p:attrNameLst>
                                      </p:cBhvr>
                                      <p:to>
                                        <p:strVal val="visible"/>
                                      </p:to>
                                    </p:set>
                                    <p:anim calcmode="lin" valueType="num">
                                      <p:cBhvr>
                                        <p:cTn id="28" dur="1200" fill="hold"/>
                                        <p:tgtEl>
                                          <p:spTgt spid="7"/>
                                        </p:tgtEl>
                                        <p:attrNameLst>
                                          <p:attrName>ppt_w</p:attrName>
                                        </p:attrNameLst>
                                      </p:cBhvr>
                                      <p:tavLst>
                                        <p:tav tm="0">
                                          <p:val>
                                            <p:fltVal val="0"/>
                                          </p:val>
                                        </p:tav>
                                        <p:tav tm="100000">
                                          <p:val>
                                            <p:strVal val="#ppt_w"/>
                                          </p:val>
                                        </p:tav>
                                      </p:tavLst>
                                    </p:anim>
                                    <p:anim calcmode="lin" valueType="num">
                                      <p:cBhvr>
                                        <p:cTn id="29" dur="12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build="p"/>
      <p:bldP spid="9" grpId="0"/>
      <p:bldP spid="9" grpId="1"/>
      <p:bldP spid="10" grpId="0"/>
      <p:bldP spid="1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bwMode="auto">
          <a:xfrm>
            <a:off x="-275771" y="-79834"/>
            <a:ext cx="9419771" cy="7184572"/>
          </a:xfrm>
          <a:custGeom>
            <a:avLst/>
            <a:gdLst>
              <a:gd name="connsiteX0" fmla="*/ 11436350 w 14933083"/>
              <a:gd name="connsiteY0" fmla="*/ 726017 h 8379884"/>
              <a:gd name="connsiteX1" fmla="*/ 1631950 w 14933083"/>
              <a:gd name="connsiteY1" fmla="*/ 5069417 h 8379884"/>
              <a:gd name="connsiteX2" fmla="*/ 1644650 w 14933083"/>
              <a:gd name="connsiteY2" fmla="*/ 7584017 h 8379884"/>
              <a:gd name="connsiteX3" fmla="*/ 7105650 w 14933083"/>
              <a:gd name="connsiteY3" fmla="*/ 7596717 h 8379884"/>
              <a:gd name="connsiteX4" fmla="*/ 13811250 w 14933083"/>
              <a:gd name="connsiteY4" fmla="*/ 2885017 h 8379884"/>
              <a:gd name="connsiteX5" fmla="*/ 13836650 w 14933083"/>
              <a:gd name="connsiteY5" fmla="*/ 713317 h 8379884"/>
              <a:gd name="connsiteX6" fmla="*/ 11436350 w 14933083"/>
              <a:gd name="connsiteY6" fmla="*/ 726017 h 8379884"/>
              <a:gd name="connsiteX0" fmla="*/ 9804400 w 13301133"/>
              <a:gd name="connsiteY0" fmla="*/ 726017 h 8379884"/>
              <a:gd name="connsiteX1" fmla="*/ 0 w 13301133"/>
              <a:gd name="connsiteY1" fmla="*/ 5069417 h 8379884"/>
              <a:gd name="connsiteX2" fmla="*/ 12700 w 13301133"/>
              <a:gd name="connsiteY2" fmla="*/ 7584017 h 8379884"/>
              <a:gd name="connsiteX3" fmla="*/ 5473700 w 13301133"/>
              <a:gd name="connsiteY3" fmla="*/ 7596717 h 8379884"/>
              <a:gd name="connsiteX4" fmla="*/ 12179300 w 13301133"/>
              <a:gd name="connsiteY4" fmla="*/ 2885017 h 8379884"/>
              <a:gd name="connsiteX5" fmla="*/ 12204700 w 13301133"/>
              <a:gd name="connsiteY5" fmla="*/ 713317 h 8379884"/>
              <a:gd name="connsiteX6" fmla="*/ 9804400 w 13301133"/>
              <a:gd name="connsiteY6" fmla="*/ 726017 h 8379884"/>
              <a:gd name="connsiteX0" fmla="*/ 9804400 w 13301133"/>
              <a:gd name="connsiteY0" fmla="*/ 726017 h 7596717"/>
              <a:gd name="connsiteX1" fmla="*/ 0 w 13301133"/>
              <a:gd name="connsiteY1" fmla="*/ 5069417 h 7596717"/>
              <a:gd name="connsiteX2" fmla="*/ 12700 w 13301133"/>
              <a:gd name="connsiteY2" fmla="*/ 7584017 h 7596717"/>
              <a:gd name="connsiteX3" fmla="*/ 5473700 w 13301133"/>
              <a:gd name="connsiteY3" fmla="*/ 7596717 h 7596717"/>
              <a:gd name="connsiteX4" fmla="*/ 12179300 w 13301133"/>
              <a:gd name="connsiteY4" fmla="*/ 2885017 h 7596717"/>
              <a:gd name="connsiteX5" fmla="*/ 12204700 w 13301133"/>
              <a:gd name="connsiteY5" fmla="*/ 713317 h 7596717"/>
              <a:gd name="connsiteX6" fmla="*/ 9804400 w 13301133"/>
              <a:gd name="connsiteY6" fmla="*/ 726017 h 7596717"/>
              <a:gd name="connsiteX0" fmla="*/ 9804400 w 12204700"/>
              <a:gd name="connsiteY0" fmla="*/ 726017 h 7596717"/>
              <a:gd name="connsiteX1" fmla="*/ 0 w 12204700"/>
              <a:gd name="connsiteY1" fmla="*/ 5069417 h 7596717"/>
              <a:gd name="connsiteX2" fmla="*/ 12700 w 12204700"/>
              <a:gd name="connsiteY2" fmla="*/ 7584017 h 7596717"/>
              <a:gd name="connsiteX3" fmla="*/ 5473700 w 12204700"/>
              <a:gd name="connsiteY3" fmla="*/ 7596717 h 7596717"/>
              <a:gd name="connsiteX4" fmla="*/ 12179300 w 12204700"/>
              <a:gd name="connsiteY4" fmla="*/ 2885017 h 7596717"/>
              <a:gd name="connsiteX5" fmla="*/ 12204700 w 12204700"/>
              <a:gd name="connsiteY5" fmla="*/ 713317 h 7596717"/>
              <a:gd name="connsiteX6" fmla="*/ 9804400 w 12204700"/>
              <a:gd name="connsiteY6" fmla="*/ 726017 h 7596717"/>
              <a:gd name="connsiteX0" fmla="*/ 9804400 w 12204700"/>
              <a:gd name="connsiteY0" fmla="*/ 12700 h 6883400"/>
              <a:gd name="connsiteX1" fmla="*/ 0 w 12204700"/>
              <a:gd name="connsiteY1" fmla="*/ 4356100 h 6883400"/>
              <a:gd name="connsiteX2" fmla="*/ 12700 w 12204700"/>
              <a:gd name="connsiteY2" fmla="*/ 6870700 h 6883400"/>
              <a:gd name="connsiteX3" fmla="*/ 5473700 w 12204700"/>
              <a:gd name="connsiteY3" fmla="*/ 6883400 h 6883400"/>
              <a:gd name="connsiteX4" fmla="*/ 12179300 w 12204700"/>
              <a:gd name="connsiteY4" fmla="*/ 2171700 h 6883400"/>
              <a:gd name="connsiteX5" fmla="*/ 12204700 w 12204700"/>
              <a:gd name="connsiteY5" fmla="*/ 0 h 6883400"/>
              <a:gd name="connsiteX6" fmla="*/ 9804400 w 12204700"/>
              <a:gd name="connsiteY6" fmla="*/ 12700 h 6883400"/>
              <a:gd name="connsiteX0" fmla="*/ 9804400 w 12204700"/>
              <a:gd name="connsiteY0" fmla="*/ 12700 h 6883400"/>
              <a:gd name="connsiteX1" fmla="*/ 0 w 12204700"/>
              <a:gd name="connsiteY1" fmla="*/ 4356100 h 6883400"/>
              <a:gd name="connsiteX2" fmla="*/ 12700 w 12204700"/>
              <a:gd name="connsiteY2" fmla="*/ 6870700 h 6883400"/>
              <a:gd name="connsiteX3" fmla="*/ 5473700 w 12204700"/>
              <a:gd name="connsiteY3" fmla="*/ 6883400 h 6883400"/>
              <a:gd name="connsiteX4" fmla="*/ 12179300 w 12204700"/>
              <a:gd name="connsiteY4" fmla="*/ 2171700 h 6883400"/>
              <a:gd name="connsiteX5" fmla="*/ 12204700 w 12204700"/>
              <a:gd name="connsiteY5" fmla="*/ 0 h 6883400"/>
              <a:gd name="connsiteX6" fmla="*/ 9804400 w 12204700"/>
              <a:gd name="connsiteY6" fmla="*/ 12700 h 6883400"/>
              <a:gd name="connsiteX0" fmla="*/ 9804400 w 12204700"/>
              <a:gd name="connsiteY0" fmla="*/ 12700 h 6883400"/>
              <a:gd name="connsiteX1" fmla="*/ 0 w 12204700"/>
              <a:gd name="connsiteY1" fmla="*/ 4356100 h 6883400"/>
              <a:gd name="connsiteX2" fmla="*/ 12700 w 12204700"/>
              <a:gd name="connsiteY2" fmla="*/ 6870700 h 6883400"/>
              <a:gd name="connsiteX3" fmla="*/ 5473700 w 12204700"/>
              <a:gd name="connsiteY3" fmla="*/ 6883400 h 6883400"/>
              <a:gd name="connsiteX4" fmla="*/ 12179300 w 12204700"/>
              <a:gd name="connsiteY4" fmla="*/ 2171700 h 6883400"/>
              <a:gd name="connsiteX5" fmla="*/ 12179300 w 12204700"/>
              <a:gd name="connsiteY5" fmla="*/ 2159000 h 6883400"/>
              <a:gd name="connsiteX6" fmla="*/ 12204700 w 12204700"/>
              <a:gd name="connsiteY6" fmla="*/ 0 h 6883400"/>
              <a:gd name="connsiteX7" fmla="*/ 9804400 w 12204700"/>
              <a:gd name="connsiteY7" fmla="*/ 12700 h 6883400"/>
              <a:gd name="connsiteX0" fmla="*/ 10299700 w 12204700"/>
              <a:gd name="connsiteY0" fmla="*/ 12700 h 6883400"/>
              <a:gd name="connsiteX1" fmla="*/ 0 w 12204700"/>
              <a:gd name="connsiteY1" fmla="*/ 4356100 h 6883400"/>
              <a:gd name="connsiteX2" fmla="*/ 12700 w 12204700"/>
              <a:gd name="connsiteY2" fmla="*/ 6870700 h 6883400"/>
              <a:gd name="connsiteX3" fmla="*/ 5473700 w 12204700"/>
              <a:gd name="connsiteY3" fmla="*/ 6883400 h 6883400"/>
              <a:gd name="connsiteX4" fmla="*/ 12179300 w 12204700"/>
              <a:gd name="connsiteY4" fmla="*/ 2171700 h 6883400"/>
              <a:gd name="connsiteX5" fmla="*/ 12179300 w 12204700"/>
              <a:gd name="connsiteY5" fmla="*/ 2159000 h 6883400"/>
              <a:gd name="connsiteX6" fmla="*/ 12204700 w 12204700"/>
              <a:gd name="connsiteY6" fmla="*/ 0 h 6883400"/>
              <a:gd name="connsiteX7" fmla="*/ 10299700 w 12204700"/>
              <a:gd name="connsiteY7" fmla="*/ 12700 h 6883400"/>
              <a:gd name="connsiteX0" fmla="*/ 10299700 w 12204700"/>
              <a:gd name="connsiteY0" fmla="*/ 12700 h 6883400"/>
              <a:gd name="connsiteX1" fmla="*/ 0 w 12204700"/>
              <a:gd name="connsiteY1" fmla="*/ 4356100 h 6883400"/>
              <a:gd name="connsiteX2" fmla="*/ 12700 w 12204700"/>
              <a:gd name="connsiteY2" fmla="*/ 6870700 h 6883400"/>
              <a:gd name="connsiteX3" fmla="*/ 5473700 w 12204700"/>
              <a:gd name="connsiteY3" fmla="*/ 6883400 h 6883400"/>
              <a:gd name="connsiteX4" fmla="*/ 12179300 w 12204700"/>
              <a:gd name="connsiteY4" fmla="*/ 2171700 h 6883400"/>
              <a:gd name="connsiteX5" fmla="*/ 12179300 w 12204700"/>
              <a:gd name="connsiteY5" fmla="*/ 2159000 h 6883400"/>
              <a:gd name="connsiteX6" fmla="*/ 12204700 w 12204700"/>
              <a:gd name="connsiteY6" fmla="*/ 0 h 6883400"/>
              <a:gd name="connsiteX7" fmla="*/ 10299700 w 12204700"/>
              <a:gd name="connsiteY7" fmla="*/ 12700 h 6883400"/>
              <a:gd name="connsiteX0" fmla="*/ 10299700 w 12204700"/>
              <a:gd name="connsiteY0" fmla="*/ 12700 h 6883400"/>
              <a:gd name="connsiteX1" fmla="*/ 0 w 12204700"/>
              <a:gd name="connsiteY1" fmla="*/ 4356100 h 6883400"/>
              <a:gd name="connsiteX2" fmla="*/ 12700 w 12204700"/>
              <a:gd name="connsiteY2" fmla="*/ 6870700 h 6883400"/>
              <a:gd name="connsiteX3" fmla="*/ 5473700 w 12204700"/>
              <a:gd name="connsiteY3" fmla="*/ 6883400 h 6883400"/>
              <a:gd name="connsiteX4" fmla="*/ 12179300 w 12204700"/>
              <a:gd name="connsiteY4" fmla="*/ 2171700 h 6883400"/>
              <a:gd name="connsiteX5" fmla="*/ 12179300 w 12204700"/>
              <a:gd name="connsiteY5" fmla="*/ 2159000 h 6883400"/>
              <a:gd name="connsiteX6" fmla="*/ 12204700 w 12204700"/>
              <a:gd name="connsiteY6" fmla="*/ 0 h 6883400"/>
              <a:gd name="connsiteX7" fmla="*/ 10299700 w 12204700"/>
              <a:gd name="connsiteY7" fmla="*/ 12700 h 6883400"/>
              <a:gd name="connsiteX0" fmla="*/ 10299700 w 12223750"/>
              <a:gd name="connsiteY0" fmla="*/ 12700 h 6883400"/>
              <a:gd name="connsiteX1" fmla="*/ 0 w 12223750"/>
              <a:gd name="connsiteY1" fmla="*/ 4356100 h 6883400"/>
              <a:gd name="connsiteX2" fmla="*/ 12700 w 12223750"/>
              <a:gd name="connsiteY2" fmla="*/ 6870700 h 6883400"/>
              <a:gd name="connsiteX3" fmla="*/ 5473700 w 12223750"/>
              <a:gd name="connsiteY3" fmla="*/ 6883400 h 6883400"/>
              <a:gd name="connsiteX4" fmla="*/ 12179300 w 12223750"/>
              <a:gd name="connsiteY4" fmla="*/ 2171700 h 6883400"/>
              <a:gd name="connsiteX5" fmla="*/ 12179300 w 12223750"/>
              <a:gd name="connsiteY5" fmla="*/ 2159000 h 6883400"/>
              <a:gd name="connsiteX6" fmla="*/ 12204700 w 12223750"/>
              <a:gd name="connsiteY6" fmla="*/ 0 h 6883400"/>
              <a:gd name="connsiteX7" fmla="*/ 10299700 w 12223750"/>
              <a:gd name="connsiteY7" fmla="*/ 12700 h 6883400"/>
              <a:gd name="connsiteX0" fmla="*/ 10299700 w 13301133"/>
              <a:gd name="connsiteY0" fmla="*/ 12700 h 6883400"/>
              <a:gd name="connsiteX1" fmla="*/ 0 w 13301133"/>
              <a:gd name="connsiteY1" fmla="*/ 4356100 h 6883400"/>
              <a:gd name="connsiteX2" fmla="*/ 12700 w 13301133"/>
              <a:gd name="connsiteY2" fmla="*/ 6870700 h 6883400"/>
              <a:gd name="connsiteX3" fmla="*/ 5473700 w 13301133"/>
              <a:gd name="connsiteY3" fmla="*/ 6883400 h 6883400"/>
              <a:gd name="connsiteX4" fmla="*/ 12179300 w 13301133"/>
              <a:gd name="connsiteY4" fmla="*/ 2171700 h 6883400"/>
              <a:gd name="connsiteX5" fmla="*/ 12204700 w 13301133"/>
              <a:gd name="connsiteY5" fmla="*/ 0 h 6883400"/>
              <a:gd name="connsiteX6" fmla="*/ 10299700 w 13301133"/>
              <a:gd name="connsiteY6" fmla="*/ 12700 h 6883400"/>
              <a:gd name="connsiteX0" fmla="*/ 10299700 w 12204700"/>
              <a:gd name="connsiteY0" fmla="*/ 12700 h 6883400"/>
              <a:gd name="connsiteX1" fmla="*/ 0 w 12204700"/>
              <a:gd name="connsiteY1" fmla="*/ 4356100 h 6883400"/>
              <a:gd name="connsiteX2" fmla="*/ 12700 w 12204700"/>
              <a:gd name="connsiteY2" fmla="*/ 6870700 h 6883400"/>
              <a:gd name="connsiteX3" fmla="*/ 5473700 w 12204700"/>
              <a:gd name="connsiteY3" fmla="*/ 6883400 h 6883400"/>
              <a:gd name="connsiteX4" fmla="*/ 12204700 w 12204700"/>
              <a:gd name="connsiteY4" fmla="*/ 0 h 6883400"/>
              <a:gd name="connsiteX5" fmla="*/ 10299700 w 12204700"/>
              <a:gd name="connsiteY5" fmla="*/ 12700 h 6883400"/>
              <a:gd name="connsiteX0" fmla="*/ 10299700 w 12254442"/>
              <a:gd name="connsiteY0" fmla="*/ 12700 h 6883400"/>
              <a:gd name="connsiteX1" fmla="*/ 0 w 12254442"/>
              <a:gd name="connsiteY1" fmla="*/ 4356100 h 6883400"/>
              <a:gd name="connsiteX2" fmla="*/ 12700 w 12254442"/>
              <a:gd name="connsiteY2" fmla="*/ 6870700 h 6883400"/>
              <a:gd name="connsiteX3" fmla="*/ 5473700 w 12254442"/>
              <a:gd name="connsiteY3" fmla="*/ 6883400 h 6883400"/>
              <a:gd name="connsiteX4" fmla="*/ 10598150 w 12254442"/>
              <a:gd name="connsiteY4" fmla="*/ 1990725 h 6883400"/>
              <a:gd name="connsiteX5" fmla="*/ 12204700 w 12254442"/>
              <a:gd name="connsiteY5" fmla="*/ 0 h 6883400"/>
              <a:gd name="connsiteX6" fmla="*/ 10299700 w 12254442"/>
              <a:gd name="connsiteY6" fmla="*/ 12700 h 6883400"/>
              <a:gd name="connsiteX0" fmla="*/ 10299700 w 13367808"/>
              <a:gd name="connsiteY0" fmla="*/ 12700 h 6883400"/>
              <a:gd name="connsiteX1" fmla="*/ 0 w 13367808"/>
              <a:gd name="connsiteY1" fmla="*/ 4356100 h 6883400"/>
              <a:gd name="connsiteX2" fmla="*/ 12700 w 13367808"/>
              <a:gd name="connsiteY2" fmla="*/ 6870700 h 6883400"/>
              <a:gd name="connsiteX3" fmla="*/ 5473700 w 13367808"/>
              <a:gd name="connsiteY3" fmla="*/ 6883400 h 6883400"/>
              <a:gd name="connsiteX4" fmla="*/ 12245975 w 13367808"/>
              <a:gd name="connsiteY4" fmla="*/ 1771650 h 6883400"/>
              <a:gd name="connsiteX5" fmla="*/ 12204700 w 13367808"/>
              <a:gd name="connsiteY5" fmla="*/ 0 h 6883400"/>
              <a:gd name="connsiteX6" fmla="*/ 10299700 w 13367808"/>
              <a:gd name="connsiteY6" fmla="*/ 12700 h 6883400"/>
              <a:gd name="connsiteX0" fmla="*/ 10299700 w 12245975"/>
              <a:gd name="connsiteY0" fmla="*/ 12700 h 6883400"/>
              <a:gd name="connsiteX1" fmla="*/ 0 w 12245975"/>
              <a:gd name="connsiteY1" fmla="*/ 4356100 h 6883400"/>
              <a:gd name="connsiteX2" fmla="*/ 12700 w 12245975"/>
              <a:gd name="connsiteY2" fmla="*/ 6870700 h 6883400"/>
              <a:gd name="connsiteX3" fmla="*/ 5473700 w 12245975"/>
              <a:gd name="connsiteY3" fmla="*/ 6883400 h 6883400"/>
              <a:gd name="connsiteX4" fmla="*/ 12245975 w 12245975"/>
              <a:gd name="connsiteY4" fmla="*/ 1771650 h 6883400"/>
              <a:gd name="connsiteX5" fmla="*/ 12204700 w 12245975"/>
              <a:gd name="connsiteY5" fmla="*/ 0 h 6883400"/>
              <a:gd name="connsiteX6" fmla="*/ 10299700 w 12245975"/>
              <a:gd name="connsiteY6" fmla="*/ 12700 h 6883400"/>
              <a:gd name="connsiteX0" fmla="*/ 10299700 w 12245975"/>
              <a:gd name="connsiteY0" fmla="*/ 12700 h 6883400"/>
              <a:gd name="connsiteX1" fmla="*/ 0 w 12245975"/>
              <a:gd name="connsiteY1" fmla="*/ 4356100 h 6883400"/>
              <a:gd name="connsiteX2" fmla="*/ 12700 w 12245975"/>
              <a:gd name="connsiteY2" fmla="*/ 6870700 h 6883400"/>
              <a:gd name="connsiteX3" fmla="*/ 5473700 w 12245975"/>
              <a:gd name="connsiteY3" fmla="*/ 6883400 h 6883400"/>
              <a:gd name="connsiteX4" fmla="*/ 12245975 w 12245975"/>
              <a:gd name="connsiteY4" fmla="*/ 1771650 h 6883400"/>
              <a:gd name="connsiteX5" fmla="*/ 12204700 w 12245975"/>
              <a:gd name="connsiteY5" fmla="*/ 0 h 6883400"/>
              <a:gd name="connsiteX6" fmla="*/ 10299700 w 12245975"/>
              <a:gd name="connsiteY6" fmla="*/ 12700 h 6883400"/>
              <a:gd name="connsiteX0" fmla="*/ 10299700 w 12245975"/>
              <a:gd name="connsiteY0" fmla="*/ 12700 h 6883400"/>
              <a:gd name="connsiteX1" fmla="*/ 0 w 12245975"/>
              <a:gd name="connsiteY1" fmla="*/ 4356100 h 6883400"/>
              <a:gd name="connsiteX2" fmla="*/ 12700 w 12245975"/>
              <a:gd name="connsiteY2" fmla="*/ 6870700 h 6883400"/>
              <a:gd name="connsiteX3" fmla="*/ 5473700 w 12245975"/>
              <a:gd name="connsiteY3" fmla="*/ 6883400 h 6883400"/>
              <a:gd name="connsiteX4" fmla="*/ 12245975 w 12245975"/>
              <a:gd name="connsiteY4" fmla="*/ 1771650 h 6883400"/>
              <a:gd name="connsiteX5" fmla="*/ 12204700 w 12245975"/>
              <a:gd name="connsiteY5" fmla="*/ 0 h 6883400"/>
              <a:gd name="connsiteX6" fmla="*/ 10299700 w 12245975"/>
              <a:gd name="connsiteY6" fmla="*/ 12700 h 6883400"/>
              <a:gd name="connsiteX0" fmla="*/ 10299700 w 12245975"/>
              <a:gd name="connsiteY0" fmla="*/ 12700 h 6883400"/>
              <a:gd name="connsiteX1" fmla="*/ 0 w 12245975"/>
              <a:gd name="connsiteY1" fmla="*/ 4356100 h 6883400"/>
              <a:gd name="connsiteX2" fmla="*/ 12700 w 12245975"/>
              <a:gd name="connsiteY2" fmla="*/ 6870700 h 6883400"/>
              <a:gd name="connsiteX3" fmla="*/ 5473700 w 12245975"/>
              <a:gd name="connsiteY3" fmla="*/ 6883400 h 6883400"/>
              <a:gd name="connsiteX4" fmla="*/ 12245975 w 12245975"/>
              <a:gd name="connsiteY4" fmla="*/ 1771650 h 6883400"/>
              <a:gd name="connsiteX5" fmla="*/ 12204700 w 12245975"/>
              <a:gd name="connsiteY5" fmla="*/ 0 h 6883400"/>
              <a:gd name="connsiteX6" fmla="*/ 10299700 w 12245975"/>
              <a:gd name="connsiteY6" fmla="*/ 12700 h 6883400"/>
              <a:gd name="connsiteX0" fmla="*/ 10299700 w 12245975"/>
              <a:gd name="connsiteY0" fmla="*/ 12700 h 6883400"/>
              <a:gd name="connsiteX1" fmla="*/ 0 w 12245975"/>
              <a:gd name="connsiteY1" fmla="*/ 4356100 h 6883400"/>
              <a:gd name="connsiteX2" fmla="*/ 12700 w 12245975"/>
              <a:gd name="connsiteY2" fmla="*/ 6870700 h 6883400"/>
              <a:gd name="connsiteX3" fmla="*/ 6292850 w 12245975"/>
              <a:gd name="connsiteY3" fmla="*/ 6883400 h 6883400"/>
              <a:gd name="connsiteX4" fmla="*/ 12245975 w 12245975"/>
              <a:gd name="connsiteY4" fmla="*/ 1771650 h 6883400"/>
              <a:gd name="connsiteX5" fmla="*/ 12204700 w 12245975"/>
              <a:gd name="connsiteY5" fmla="*/ 0 h 6883400"/>
              <a:gd name="connsiteX6" fmla="*/ 10299700 w 12245975"/>
              <a:gd name="connsiteY6" fmla="*/ 12700 h 6883400"/>
              <a:gd name="connsiteX0" fmla="*/ 10299700 w 12245975"/>
              <a:gd name="connsiteY0" fmla="*/ 12700 h 6883400"/>
              <a:gd name="connsiteX1" fmla="*/ 0 w 12245975"/>
              <a:gd name="connsiteY1" fmla="*/ 4356100 h 6883400"/>
              <a:gd name="connsiteX2" fmla="*/ 12700 w 12245975"/>
              <a:gd name="connsiteY2" fmla="*/ 6870700 h 6883400"/>
              <a:gd name="connsiteX3" fmla="*/ 6292850 w 12245975"/>
              <a:gd name="connsiteY3" fmla="*/ 6883400 h 6883400"/>
              <a:gd name="connsiteX4" fmla="*/ 12245975 w 12245975"/>
              <a:gd name="connsiteY4" fmla="*/ 1428750 h 6883400"/>
              <a:gd name="connsiteX5" fmla="*/ 12204700 w 12245975"/>
              <a:gd name="connsiteY5" fmla="*/ 0 h 6883400"/>
              <a:gd name="connsiteX6" fmla="*/ 10299700 w 12245975"/>
              <a:gd name="connsiteY6" fmla="*/ 12700 h 6883400"/>
              <a:gd name="connsiteX0" fmla="*/ 10299700 w 12245975"/>
              <a:gd name="connsiteY0" fmla="*/ 12700 h 6883400"/>
              <a:gd name="connsiteX1" fmla="*/ 0 w 12245975"/>
              <a:gd name="connsiteY1" fmla="*/ 4356100 h 6883400"/>
              <a:gd name="connsiteX2" fmla="*/ 12700 w 12245975"/>
              <a:gd name="connsiteY2" fmla="*/ 6870700 h 6883400"/>
              <a:gd name="connsiteX3" fmla="*/ 6292850 w 12245975"/>
              <a:gd name="connsiteY3" fmla="*/ 6883400 h 6883400"/>
              <a:gd name="connsiteX4" fmla="*/ 12245975 w 12245975"/>
              <a:gd name="connsiteY4" fmla="*/ 1266825 h 6883400"/>
              <a:gd name="connsiteX5" fmla="*/ 12204700 w 12245975"/>
              <a:gd name="connsiteY5" fmla="*/ 0 h 6883400"/>
              <a:gd name="connsiteX6" fmla="*/ 10299700 w 12245975"/>
              <a:gd name="connsiteY6" fmla="*/ 12700 h 6883400"/>
              <a:gd name="connsiteX0" fmla="*/ 10299700 w 12245975"/>
              <a:gd name="connsiteY0" fmla="*/ 12700 h 6883400"/>
              <a:gd name="connsiteX1" fmla="*/ 0 w 12245975"/>
              <a:gd name="connsiteY1" fmla="*/ 4356100 h 6883400"/>
              <a:gd name="connsiteX2" fmla="*/ 12700 w 12245975"/>
              <a:gd name="connsiteY2" fmla="*/ 6870700 h 6883400"/>
              <a:gd name="connsiteX3" fmla="*/ 6292850 w 12245975"/>
              <a:gd name="connsiteY3" fmla="*/ 6883400 h 6883400"/>
              <a:gd name="connsiteX4" fmla="*/ 12245975 w 12245975"/>
              <a:gd name="connsiteY4" fmla="*/ 1123950 h 6883400"/>
              <a:gd name="connsiteX5" fmla="*/ 12204700 w 12245975"/>
              <a:gd name="connsiteY5" fmla="*/ 0 h 6883400"/>
              <a:gd name="connsiteX6" fmla="*/ 10299700 w 12245975"/>
              <a:gd name="connsiteY6" fmla="*/ 12700 h 6883400"/>
              <a:gd name="connsiteX0" fmla="*/ 10299700 w 12245975"/>
              <a:gd name="connsiteY0" fmla="*/ 12700 h 6883400"/>
              <a:gd name="connsiteX1" fmla="*/ 0 w 12245975"/>
              <a:gd name="connsiteY1" fmla="*/ 4356100 h 6883400"/>
              <a:gd name="connsiteX2" fmla="*/ 12700 w 12245975"/>
              <a:gd name="connsiteY2" fmla="*/ 6870700 h 6883400"/>
              <a:gd name="connsiteX3" fmla="*/ 6292850 w 12245975"/>
              <a:gd name="connsiteY3" fmla="*/ 6883400 h 6883400"/>
              <a:gd name="connsiteX4" fmla="*/ 12245975 w 12245975"/>
              <a:gd name="connsiteY4" fmla="*/ 1123950 h 6883400"/>
              <a:gd name="connsiteX5" fmla="*/ 12204700 w 12245975"/>
              <a:gd name="connsiteY5" fmla="*/ 0 h 6883400"/>
              <a:gd name="connsiteX6" fmla="*/ 10299700 w 12245975"/>
              <a:gd name="connsiteY6" fmla="*/ 12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5975" h="6883400">
                <a:moveTo>
                  <a:pt x="10299700" y="12700"/>
                </a:moveTo>
                <a:cubicBezTo>
                  <a:pt x="6843183" y="891117"/>
                  <a:pt x="1631950" y="3213100"/>
                  <a:pt x="0" y="4356100"/>
                </a:cubicBezTo>
                <a:cubicBezTo>
                  <a:pt x="4233" y="5194300"/>
                  <a:pt x="8467" y="6032500"/>
                  <a:pt x="12700" y="6870700"/>
                </a:cubicBezTo>
                <a:lnTo>
                  <a:pt x="6292850" y="6883400"/>
                </a:lnTo>
                <a:cubicBezTo>
                  <a:pt x="6999817" y="5450946"/>
                  <a:pt x="10276417" y="2137833"/>
                  <a:pt x="12245975" y="1123950"/>
                </a:cubicBezTo>
                <a:lnTo>
                  <a:pt x="12204700" y="0"/>
                </a:lnTo>
                <a:lnTo>
                  <a:pt x="10299700" y="12700"/>
                </a:lnTo>
                <a:close/>
              </a:path>
            </a:pathLst>
          </a:custGeom>
          <a:gradFill flip="none" rotWithShape="1">
            <a:gsLst>
              <a:gs pos="9000">
                <a:srgbClr val="AFF0FF">
                  <a:alpha val="51000"/>
                </a:srgbClr>
              </a:gs>
              <a:gs pos="18000">
                <a:srgbClr val="AFF0FF">
                  <a:alpha val="34000"/>
                </a:srgbClr>
              </a:gs>
              <a:gs pos="32000">
                <a:srgbClr val="004D6C">
                  <a:alpha val="48000"/>
                </a:srgbClr>
              </a:gs>
              <a:gs pos="72000">
                <a:srgbClr val="050813">
                  <a:alpha val="82000"/>
                </a:srgbClr>
              </a:gs>
              <a:gs pos="100000">
                <a:srgbClr val="050813">
                  <a:alpha val="0"/>
                </a:srgbClr>
              </a:gs>
            </a:gsLst>
            <a:path path="circle">
              <a:fillToRect l="100000" b="100000"/>
            </a:path>
            <a:tileRect t="-100000" r="-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457200" rIns="0" bIns="0"/>
          <a:lstStyle/>
          <a:p>
            <a:pPr marL="223838" lvl="1" indent="-212725">
              <a:lnSpc>
                <a:spcPct val="90000"/>
              </a:lnSpc>
              <a:spcAft>
                <a:spcPts val="300"/>
              </a:spcAft>
              <a:buClr>
                <a:srgbClr val="FFFF99"/>
              </a:buClr>
              <a:buSzPct val="80000"/>
              <a:buFontTx/>
              <a:buBlip>
                <a:blip r:embed="rId3"/>
              </a:buBlip>
              <a:defRPr/>
            </a:pPr>
            <a:endParaRPr lang="en-US" altLang="zh-CN" sz="2000" dirty="0">
              <a:solidFill>
                <a:srgbClr val="FFFFFF"/>
              </a:solidFill>
              <a:effectLst>
                <a:outerShdw blurRad="38100" dist="38100" dir="2700000" algn="tl">
                  <a:srgbClr val="000000">
                    <a:alpha val="43137"/>
                  </a:srgbClr>
                </a:outerShdw>
              </a:effectLst>
            </a:endParaRPr>
          </a:p>
        </p:txBody>
      </p:sp>
      <p:sp>
        <p:nvSpPr>
          <p:cNvPr id="26" name="Freeform 25"/>
          <p:cNvSpPr/>
          <p:nvPr/>
        </p:nvSpPr>
        <p:spPr bwMode="auto">
          <a:xfrm>
            <a:off x="0" y="0"/>
            <a:ext cx="9144000" cy="6858000"/>
          </a:xfrm>
          <a:custGeom>
            <a:avLst/>
            <a:gdLst>
              <a:gd name="connsiteX0" fmla="*/ 11436350 w 14933083"/>
              <a:gd name="connsiteY0" fmla="*/ 726017 h 8379884"/>
              <a:gd name="connsiteX1" fmla="*/ 1631950 w 14933083"/>
              <a:gd name="connsiteY1" fmla="*/ 5069417 h 8379884"/>
              <a:gd name="connsiteX2" fmla="*/ 1644650 w 14933083"/>
              <a:gd name="connsiteY2" fmla="*/ 7584017 h 8379884"/>
              <a:gd name="connsiteX3" fmla="*/ 7105650 w 14933083"/>
              <a:gd name="connsiteY3" fmla="*/ 7596717 h 8379884"/>
              <a:gd name="connsiteX4" fmla="*/ 13811250 w 14933083"/>
              <a:gd name="connsiteY4" fmla="*/ 2885017 h 8379884"/>
              <a:gd name="connsiteX5" fmla="*/ 13836650 w 14933083"/>
              <a:gd name="connsiteY5" fmla="*/ 713317 h 8379884"/>
              <a:gd name="connsiteX6" fmla="*/ 11436350 w 14933083"/>
              <a:gd name="connsiteY6" fmla="*/ 726017 h 8379884"/>
              <a:gd name="connsiteX0" fmla="*/ 9804400 w 13301133"/>
              <a:gd name="connsiteY0" fmla="*/ 726017 h 8379884"/>
              <a:gd name="connsiteX1" fmla="*/ 0 w 13301133"/>
              <a:gd name="connsiteY1" fmla="*/ 5069417 h 8379884"/>
              <a:gd name="connsiteX2" fmla="*/ 12700 w 13301133"/>
              <a:gd name="connsiteY2" fmla="*/ 7584017 h 8379884"/>
              <a:gd name="connsiteX3" fmla="*/ 5473700 w 13301133"/>
              <a:gd name="connsiteY3" fmla="*/ 7596717 h 8379884"/>
              <a:gd name="connsiteX4" fmla="*/ 12179300 w 13301133"/>
              <a:gd name="connsiteY4" fmla="*/ 2885017 h 8379884"/>
              <a:gd name="connsiteX5" fmla="*/ 12204700 w 13301133"/>
              <a:gd name="connsiteY5" fmla="*/ 713317 h 8379884"/>
              <a:gd name="connsiteX6" fmla="*/ 9804400 w 13301133"/>
              <a:gd name="connsiteY6" fmla="*/ 726017 h 8379884"/>
              <a:gd name="connsiteX0" fmla="*/ 9804400 w 13301133"/>
              <a:gd name="connsiteY0" fmla="*/ 726017 h 7596717"/>
              <a:gd name="connsiteX1" fmla="*/ 0 w 13301133"/>
              <a:gd name="connsiteY1" fmla="*/ 5069417 h 7596717"/>
              <a:gd name="connsiteX2" fmla="*/ 12700 w 13301133"/>
              <a:gd name="connsiteY2" fmla="*/ 7584017 h 7596717"/>
              <a:gd name="connsiteX3" fmla="*/ 5473700 w 13301133"/>
              <a:gd name="connsiteY3" fmla="*/ 7596717 h 7596717"/>
              <a:gd name="connsiteX4" fmla="*/ 12179300 w 13301133"/>
              <a:gd name="connsiteY4" fmla="*/ 2885017 h 7596717"/>
              <a:gd name="connsiteX5" fmla="*/ 12204700 w 13301133"/>
              <a:gd name="connsiteY5" fmla="*/ 713317 h 7596717"/>
              <a:gd name="connsiteX6" fmla="*/ 9804400 w 13301133"/>
              <a:gd name="connsiteY6" fmla="*/ 726017 h 7596717"/>
              <a:gd name="connsiteX0" fmla="*/ 9804400 w 12204700"/>
              <a:gd name="connsiteY0" fmla="*/ 726017 h 7596717"/>
              <a:gd name="connsiteX1" fmla="*/ 0 w 12204700"/>
              <a:gd name="connsiteY1" fmla="*/ 5069417 h 7596717"/>
              <a:gd name="connsiteX2" fmla="*/ 12700 w 12204700"/>
              <a:gd name="connsiteY2" fmla="*/ 7584017 h 7596717"/>
              <a:gd name="connsiteX3" fmla="*/ 5473700 w 12204700"/>
              <a:gd name="connsiteY3" fmla="*/ 7596717 h 7596717"/>
              <a:gd name="connsiteX4" fmla="*/ 12179300 w 12204700"/>
              <a:gd name="connsiteY4" fmla="*/ 2885017 h 7596717"/>
              <a:gd name="connsiteX5" fmla="*/ 12204700 w 12204700"/>
              <a:gd name="connsiteY5" fmla="*/ 713317 h 7596717"/>
              <a:gd name="connsiteX6" fmla="*/ 9804400 w 12204700"/>
              <a:gd name="connsiteY6" fmla="*/ 726017 h 7596717"/>
              <a:gd name="connsiteX0" fmla="*/ 9804400 w 12204700"/>
              <a:gd name="connsiteY0" fmla="*/ 12700 h 6883400"/>
              <a:gd name="connsiteX1" fmla="*/ 0 w 12204700"/>
              <a:gd name="connsiteY1" fmla="*/ 4356100 h 6883400"/>
              <a:gd name="connsiteX2" fmla="*/ 12700 w 12204700"/>
              <a:gd name="connsiteY2" fmla="*/ 6870700 h 6883400"/>
              <a:gd name="connsiteX3" fmla="*/ 5473700 w 12204700"/>
              <a:gd name="connsiteY3" fmla="*/ 6883400 h 6883400"/>
              <a:gd name="connsiteX4" fmla="*/ 12179300 w 12204700"/>
              <a:gd name="connsiteY4" fmla="*/ 2171700 h 6883400"/>
              <a:gd name="connsiteX5" fmla="*/ 12204700 w 12204700"/>
              <a:gd name="connsiteY5" fmla="*/ 0 h 6883400"/>
              <a:gd name="connsiteX6" fmla="*/ 9804400 w 12204700"/>
              <a:gd name="connsiteY6" fmla="*/ 12700 h 6883400"/>
              <a:gd name="connsiteX0" fmla="*/ 9804400 w 12204700"/>
              <a:gd name="connsiteY0" fmla="*/ 12700 h 6883400"/>
              <a:gd name="connsiteX1" fmla="*/ 0 w 12204700"/>
              <a:gd name="connsiteY1" fmla="*/ 4356100 h 6883400"/>
              <a:gd name="connsiteX2" fmla="*/ 12700 w 12204700"/>
              <a:gd name="connsiteY2" fmla="*/ 6870700 h 6883400"/>
              <a:gd name="connsiteX3" fmla="*/ 5473700 w 12204700"/>
              <a:gd name="connsiteY3" fmla="*/ 6883400 h 6883400"/>
              <a:gd name="connsiteX4" fmla="*/ 12179300 w 12204700"/>
              <a:gd name="connsiteY4" fmla="*/ 2171700 h 6883400"/>
              <a:gd name="connsiteX5" fmla="*/ 12204700 w 12204700"/>
              <a:gd name="connsiteY5" fmla="*/ 0 h 6883400"/>
              <a:gd name="connsiteX6" fmla="*/ 9804400 w 12204700"/>
              <a:gd name="connsiteY6" fmla="*/ 12700 h 6883400"/>
              <a:gd name="connsiteX0" fmla="*/ 9804400 w 12204700"/>
              <a:gd name="connsiteY0" fmla="*/ 12700 h 6883400"/>
              <a:gd name="connsiteX1" fmla="*/ 0 w 12204700"/>
              <a:gd name="connsiteY1" fmla="*/ 4356100 h 6883400"/>
              <a:gd name="connsiteX2" fmla="*/ 12700 w 12204700"/>
              <a:gd name="connsiteY2" fmla="*/ 6870700 h 6883400"/>
              <a:gd name="connsiteX3" fmla="*/ 5473700 w 12204700"/>
              <a:gd name="connsiteY3" fmla="*/ 6883400 h 6883400"/>
              <a:gd name="connsiteX4" fmla="*/ 12179300 w 12204700"/>
              <a:gd name="connsiteY4" fmla="*/ 2171700 h 6883400"/>
              <a:gd name="connsiteX5" fmla="*/ 12179300 w 12204700"/>
              <a:gd name="connsiteY5" fmla="*/ 2159000 h 6883400"/>
              <a:gd name="connsiteX6" fmla="*/ 12204700 w 12204700"/>
              <a:gd name="connsiteY6" fmla="*/ 0 h 6883400"/>
              <a:gd name="connsiteX7" fmla="*/ 9804400 w 12204700"/>
              <a:gd name="connsiteY7" fmla="*/ 12700 h 6883400"/>
              <a:gd name="connsiteX0" fmla="*/ 10299700 w 12204700"/>
              <a:gd name="connsiteY0" fmla="*/ 12700 h 6883400"/>
              <a:gd name="connsiteX1" fmla="*/ 0 w 12204700"/>
              <a:gd name="connsiteY1" fmla="*/ 4356100 h 6883400"/>
              <a:gd name="connsiteX2" fmla="*/ 12700 w 12204700"/>
              <a:gd name="connsiteY2" fmla="*/ 6870700 h 6883400"/>
              <a:gd name="connsiteX3" fmla="*/ 5473700 w 12204700"/>
              <a:gd name="connsiteY3" fmla="*/ 6883400 h 6883400"/>
              <a:gd name="connsiteX4" fmla="*/ 12179300 w 12204700"/>
              <a:gd name="connsiteY4" fmla="*/ 2171700 h 6883400"/>
              <a:gd name="connsiteX5" fmla="*/ 12179300 w 12204700"/>
              <a:gd name="connsiteY5" fmla="*/ 2159000 h 6883400"/>
              <a:gd name="connsiteX6" fmla="*/ 12204700 w 12204700"/>
              <a:gd name="connsiteY6" fmla="*/ 0 h 6883400"/>
              <a:gd name="connsiteX7" fmla="*/ 10299700 w 12204700"/>
              <a:gd name="connsiteY7" fmla="*/ 12700 h 6883400"/>
              <a:gd name="connsiteX0" fmla="*/ 10299700 w 12204700"/>
              <a:gd name="connsiteY0" fmla="*/ 12700 h 6883400"/>
              <a:gd name="connsiteX1" fmla="*/ 0 w 12204700"/>
              <a:gd name="connsiteY1" fmla="*/ 4356100 h 6883400"/>
              <a:gd name="connsiteX2" fmla="*/ 12700 w 12204700"/>
              <a:gd name="connsiteY2" fmla="*/ 6870700 h 6883400"/>
              <a:gd name="connsiteX3" fmla="*/ 5473700 w 12204700"/>
              <a:gd name="connsiteY3" fmla="*/ 6883400 h 6883400"/>
              <a:gd name="connsiteX4" fmla="*/ 12179300 w 12204700"/>
              <a:gd name="connsiteY4" fmla="*/ 2171700 h 6883400"/>
              <a:gd name="connsiteX5" fmla="*/ 12179300 w 12204700"/>
              <a:gd name="connsiteY5" fmla="*/ 2159000 h 6883400"/>
              <a:gd name="connsiteX6" fmla="*/ 12204700 w 12204700"/>
              <a:gd name="connsiteY6" fmla="*/ 0 h 6883400"/>
              <a:gd name="connsiteX7" fmla="*/ 10299700 w 12204700"/>
              <a:gd name="connsiteY7" fmla="*/ 12700 h 6883400"/>
              <a:gd name="connsiteX0" fmla="*/ 10299700 w 12204700"/>
              <a:gd name="connsiteY0" fmla="*/ 12700 h 6883400"/>
              <a:gd name="connsiteX1" fmla="*/ 0 w 12204700"/>
              <a:gd name="connsiteY1" fmla="*/ 4356100 h 6883400"/>
              <a:gd name="connsiteX2" fmla="*/ 12700 w 12204700"/>
              <a:gd name="connsiteY2" fmla="*/ 6870700 h 6883400"/>
              <a:gd name="connsiteX3" fmla="*/ 5473700 w 12204700"/>
              <a:gd name="connsiteY3" fmla="*/ 6883400 h 6883400"/>
              <a:gd name="connsiteX4" fmla="*/ 12179300 w 12204700"/>
              <a:gd name="connsiteY4" fmla="*/ 2171700 h 6883400"/>
              <a:gd name="connsiteX5" fmla="*/ 12179300 w 12204700"/>
              <a:gd name="connsiteY5" fmla="*/ 2159000 h 6883400"/>
              <a:gd name="connsiteX6" fmla="*/ 12204700 w 12204700"/>
              <a:gd name="connsiteY6" fmla="*/ 0 h 6883400"/>
              <a:gd name="connsiteX7" fmla="*/ 10299700 w 12204700"/>
              <a:gd name="connsiteY7" fmla="*/ 12700 h 6883400"/>
              <a:gd name="connsiteX0" fmla="*/ 10299700 w 12223750"/>
              <a:gd name="connsiteY0" fmla="*/ 12700 h 6883400"/>
              <a:gd name="connsiteX1" fmla="*/ 0 w 12223750"/>
              <a:gd name="connsiteY1" fmla="*/ 4356100 h 6883400"/>
              <a:gd name="connsiteX2" fmla="*/ 12700 w 12223750"/>
              <a:gd name="connsiteY2" fmla="*/ 6870700 h 6883400"/>
              <a:gd name="connsiteX3" fmla="*/ 5473700 w 12223750"/>
              <a:gd name="connsiteY3" fmla="*/ 6883400 h 6883400"/>
              <a:gd name="connsiteX4" fmla="*/ 12179300 w 12223750"/>
              <a:gd name="connsiteY4" fmla="*/ 2171700 h 6883400"/>
              <a:gd name="connsiteX5" fmla="*/ 12179300 w 12223750"/>
              <a:gd name="connsiteY5" fmla="*/ 2159000 h 6883400"/>
              <a:gd name="connsiteX6" fmla="*/ 12204700 w 12223750"/>
              <a:gd name="connsiteY6" fmla="*/ 0 h 6883400"/>
              <a:gd name="connsiteX7" fmla="*/ 10299700 w 12223750"/>
              <a:gd name="connsiteY7" fmla="*/ 12700 h 6883400"/>
              <a:gd name="connsiteX0" fmla="*/ 10299700 w 13301133"/>
              <a:gd name="connsiteY0" fmla="*/ 12700 h 6883400"/>
              <a:gd name="connsiteX1" fmla="*/ 0 w 13301133"/>
              <a:gd name="connsiteY1" fmla="*/ 4356100 h 6883400"/>
              <a:gd name="connsiteX2" fmla="*/ 12700 w 13301133"/>
              <a:gd name="connsiteY2" fmla="*/ 6870700 h 6883400"/>
              <a:gd name="connsiteX3" fmla="*/ 5473700 w 13301133"/>
              <a:gd name="connsiteY3" fmla="*/ 6883400 h 6883400"/>
              <a:gd name="connsiteX4" fmla="*/ 12179300 w 13301133"/>
              <a:gd name="connsiteY4" fmla="*/ 2171700 h 6883400"/>
              <a:gd name="connsiteX5" fmla="*/ 12204700 w 13301133"/>
              <a:gd name="connsiteY5" fmla="*/ 0 h 6883400"/>
              <a:gd name="connsiteX6" fmla="*/ 10299700 w 13301133"/>
              <a:gd name="connsiteY6" fmla="*/ 12700 h 6883400"/>
              <a:gd name="connsiteX0" fmla="*/ 10299700 w 12204700"/>
              <a:gd name="connsiteY0" fmla="*/ 12700 h 6883400"/>
              <a:gd name="connsiteX1" fmla="*/ 0 w 12204700"/>
              <a:gd name="connsiteY1" fmla="*/ 4356100 h 6883400"/>
              <a:gd name="connsiteX2" fmla="*/ 12700 w 12204700"/>
              <a:gd name="connsiteY2" fmla="*/ 6870700 h 6883400"/>
              <a:gd name="connsiteX3" fmla="*/ 5473700 w 12204700"/>
              <a:gd name="connsiteY3" fmla="*/ 6883400 h 6883400"/>
              <a:gd name="connsiteX4" fmla="*/ 12204700 w 12204700"/>
              <a:gd name="connsiteY4" fmla="*/ 0 h 6883400"/>
              <a:gd name="connsiteX5" fmla="*/ 10299700 w 12204700"/>
              <a:gd name="connsiteY5" fmla="*/ 12700 h 6883400"/>
              <a:gd name="connsiteX0" fmla="*/ 10299700 w 12254442"/>
              <a:gd name="connsiteY0" fmla="*/ 12700 h 6883400"/>
              <a:gd name="connsiteX1" fmla="*/ 0 w 12254442"/>
              <a:gd name="connsiteY1" fmla="*/ 4356100 h 6883400"/>
              <a:gd name="connsiteX2" fmla="*/ 12700 w 12254442"/>
              <a:gd name="connsiteY2" fmla="*/ 6870700 h 6883400"/>
              <a:gd name="connsiteX3" fmla="*/ 5473700 w 12254442"/>
              <a:gd name="connsiteY3" fmla="*/ 6883400 h 6883400"/>
              <a:gd name="connsiteX4" fmla="*/ 10598150 w 12254442"/>
              <a:gd name="connsiteY4" fmla="*/ 1990725 h 6883400"/>
              <a:gd name="connsiteX5" fmla="*/ 12204700 w 12254442"/>
              <a:gd name="connsiteY5" fmla="*/ 0 h 6883400"/>
              <a:gd name="connsiteX6" fmla="*/ 10299700 w 12254442"/>
              <a:gd name="connsiteY6" fmla="*/ 12700 h 6883400"/>
              <a:gd name="connsiteX0" fmla="*/ 10299700 w 13367808"/>
              <a:gd name="connsiteY0" fmla="*/ 12700 h 6883400"/>
              <a:gd name="connsiteX1" fmla="*/ 0 w 13367808"/>
              <a:gd name="connsiteY1" fmla="*/ 4356100 h 6883400"/>
              <a:gd name="connsiteX2" fmla="*/ 12700 w 13367808"/>
              <a:gd name="connsiteY2" fmla="*/ 6870700 h 6883400"/>
              <a:gd name="connsiteX3" fmla="*/ 5473700 w 13367808"/>
              <a:gd name="connsiteY3" fmla="*/ 6883400 h 6883400"/>
              <a:gd name="connsiteX4" fmla="*/ 12245975 w 13367808"/>
              <a:gd name="connsiteY4" fmla="*/ 1771650 h 6883400"/>
              <a:gd name="connsiteX5" fmla="*/ 12204700 w 13367808"/>
              <a:gd name="connsiteY5" fmla="*/ 0 h 6883400"/>
              <a:gd name="connsiteX6" fmla="*/ 10299700 w 13367808"/>
              <a:gd name="connsiteY6" fmla="*/ 12700 h 6883400"/>
              <a:gd name="connsiteX0" fmla="*/ 10299700 w 12245975"/>
              <a:gd name="connsiteY0" fmla="*/ 12700 h 6883400"/>
              <a:gd name="connsiteX1" fmla="*/ 0 w 12245975"/>
              <a:gd name="connsiteY1" fmla="*/ 4356100 h 6883400"/>
              <a:gd name="connsiteX2" fmla="*/ 12700 w 12245975"/>
              <a:gd name="connsiteY2" fmla="*/ 6870700 h 6883400"/>
              <a:gd name="connsiteX3" fmla="*/ 5473700 w 12245975"/>
              <a:gd name="connsiteY3" fmla="*/ 6883400 h 6883400"/>
              <a:gd name="connsiteX4" fmla="*/ 12245975 w 12245975"/>
              <a:gd name="connsiteY4" fmla="*/ 1771650 h 6883400"/>
              <a:gd name="connsiteX5" fmla="*/ 12204700 w 12245975"/>
              <a:gd name="connsiteY5" fmla="*/ 0 h 6883400"/>
              <a:gd name="connsiteX6" fmla="*/ 10299700 w 12245975"/>
              <a:gd name="connsiteY6" fmla="*/ 12700 h 6883400"/>
              <a:gd name="connsiteX0" fmla="*/ 10299700 w 12245975"/>
              <a:gd name="connsiteY0" fmla="*/ 12700 h 6883400"/>
              <a:gd name="connsiteX1" fmla="*/ 0 w 12245975"/>
              <a:gd name="connsiteY1" fmla="*/ 4356100 h 6883400"/>
              <a:gd name="connsiteX2" fmla="*/ 12700 w 12245975"/>
              <a:gd name="connsiteY2" fmla="*/ 6870700 h 6883400"/>
              <a:gd name="connsiteX3" fmla="*/ 5473700 w 12245975"/>
              <a:gd name="connsiteY3" fmla="*/ 6883400 h 6883400"/>
              <a:gd name="connsiteX4" fmla="*/ 12245975 w 12245975"/>
              <a:gd name="connsiteY4" fmla="*/ 1771650 h 6883400"/>
              <a:gd name="connsiteX5" fmla="*/ 12204700 w 12245975"/>
              <a:gd name="connsiteY5" fmla="*/ 0 h 6883400"/>
              <a:gd name="connsiteX6" fmla="*/ 10299700 w 12245975"/>
              <a:gd name="connsiteY6" fmla="*/ 12700 h 6883400"/>
              <a:gd name="connsiteX0" fmla="*/ 10299700 w 12245975"/>
              <a:gd name="connsiteY0" fmla="*/ 12700 h 6883400"/>
              <a:gd name="connsiteX1" fmla="*/ 0 w 12245975"/>
              <a:gd name="connsiteY1" fmla="*/ 4356100 h 6883400"/>
              <a:gd name="connsiteX2" fmla="*/ 12700 w 12245975"/>
              <a:gd name="connsiteY2" fmla="*/ 6870700 h 6883400"/>
              <a:gd name="connsiteX3" fmla="*/ 5473700 w 12245975"/>
              <a:gd name="connsiteY3" fmla="*/ 6883400 h 6883400"/>
              <a:gd name="connsiteX4" fmla="*/ 12245975 w 12245975"/>
              <a:gd name="connsiteY4" fmla="*/ 1771650 h 6883400"/>
              <a:gd name="connsiteX5" fmla="*/ 12204700 w 12245975"/>
              <a:gd name="connsiteY5" fmla="*/ 0 h 6883400"/>
              <a:gd name="connsiteX6" fmla="*/ 10299700 w 12245975"/>
              <a:gd name="connsiteY6" fmla="*/ 12700 h 6883400"/>
              <a:gd name="connsiteX0" fmla="*/ 10299700 w 12245975"/>
              <a:gd name="connsiteY0" fmla="*/ 12700 h 6883400"/>
              <a:gd name="connsiteX1" fmla="*/ 0 w 12245975"/>
              <a:gd name="connsiteY1" fmla="*/ 4356100 h 6883400"/>
              <a:gd name="connsiteX2" fmla="*/ 12700 w 12245975"/>
              <a:gd name="connsiteY2" fmla="*/ 6870700 h 6883400"/>
              <a:gd name="connsiteX3" fmla="*/ 5473700 w 12245975"/>
              <a:gd name="connsiteY3" fmla="*/ 6883400 h 6883400"/>
              <a:gd name="connsiteX4" fmla="*/ 12245975 w 12245975"/>
              <a:gd name="connsiteY4" fmla="*/ 1771650 h 6883400"/>
              <a:gd name="connsiteX5" fmla="*/ 12204700 w 12245975"/>
              <a:gd name="connsiteY5" fmla="*/ 0 h 6883400"/>
              <a:gd name="connsiteX6" fmla="*/ 10299700 w 12245975"/>
              <a:gd name="connsiteY6" fmla="*/ 12700 h 6883400"/>
              <a:gd name="connsiteX0" fmla="*/ 10299700 w 12245975"/>
              <a:gd name="connsiteY0" fmla="*/ 12700 h 6883400"/>
              <a:gd name="connsiteX1" fmla="*/ 0 w 12245975"/>
              <a:gd name="connsiteY1" fmla="*/ 4356100 h 6883400"/>
              <a:gd name="connsiteX2" fmla="*/ 12700 w 12245975"/>
              <a:gd name="connsiteY2" fmla="*/ 6870700 h 6883400"/>
              <a:gd name="connsiteX3" fmla="*/ 6292850 w 12245975"/>
              <a:gd name="connsiteY3" fmla="*/ 6883400 h 6883400"/>
              <a:gd name="connsiteX4" fmla="*/ 12245975 w 12245975"/>
              <a:gd name="connsiteY4" fmla="*/ 1771650 h 6883400"/>
              <a:gd name="connsiteX5" fmla="*/ 12204700 w 12245975"/>
              <a:gd name="connsiteY5" fmla="*/ 0 h 6883400"/>
              <a:gd name="connsiteX6" fmla="*/ 10299700 w 12245975"/>
              <a:gd name="connsiteY6" fmla="*/ 12700 h 6883400"/>
              <a:gd name="connsiteX0" fmla="*/ 10299700 w 12245975"/>
              <a:gd name="connsiteY0" fmla="*/ 12700 h 6883400"/>
              <a:gd name="connsiteX1" fmla="*/ 0 w 12245975"/>
              <a:gd name="connsiteY1" fmla="*/ 4356100 h 6883400"/>
              <a:gd name="connsiteX2" fmla="*/ 12700 w 12245975"/>
              <a:gd name="connsiteY2" fmla="*/ 6870700 h 6883400"/>
              <a:gd name="connsiteX3" fmla="*/ 6292850 w 12245975"/>
              <a:gd name="connsiteY3" fmla="*/ 6883400 h 6883400"/>
              <a:gd name="connsiteX4" fmla="*/ 12245975 w 12245975"/>
              <a:gd name="connsiteY4" fmla="*/ 1428750 h 6883400"/>
              <a:gd name="connsiteX5" fmla="*/ 12204700 w 12245975"/>
              <a:gd name="connsiteY5" fmla="*/ 0 h 6883400"/>
              <a:gd name="connsiteX6" fmla="*/ 10299700 w 12245975"/>
              <a:gd name="connsiteY6" fmla="*/ 12700 h 6883400"/>
              <a:gd name="connsiteX0" fmla="*/ 10299700 w 12245975"/>
              <a:gd name="connsiteY0" fmla="*/ 12700 h 6883400"/>
              <a:gd name="connsiteX1" fmla="*/ 0 w 12245975"/>
              <a:gd name="connsiteY1" fmla="*/ 4356100 h 6883400"/>
              <a:gd name="connsiteX2" fmla="*/ 12700 w 12245975"/>
              <a:gd name="connsiteY2" fmla="*/ 6870700 h 6883400"/>
              <a:gd name="connsiteX3" fmla="*/ 6292850 w 12245975"/>
              <a:gd name="connsiteY3" fmla="*/ 6883400 h 6883400"/>
              <a:gd name="connsiteX4" fmla="*/ 12245975 w 12245975"/>
              <a:gd name="connsiteY4" fmla="*/ 1266825 h 6883400"/>
              <a:gd name="connsiteX5" fmla="*/ 12204700 w 12245975"/>
              <a:gd name="connsiteY5" fmla="*/ 0 h 6883400"/>
              <a:gd name="connsiteX6" fmla="*/ 10299700 w 12245975"/>
              <a:gd name="connsiteY6" fmla="*/ 12700 h 6883400"/>
              <a:gd name="connsiteX0" fmla="*/ 10299700 w 12245975"/>
              <a:gd name="connsiteY0" fmla="*/ 12700 h 6883400"/>
              <a:gd name="connsiteX1" fmla="*/ 0 w 12245975"/>
              <a:gd name="connsiteY1" fmla="*/ 4356100 h 6883400"/>
              <a:gd name="connsiteX2" fmla="*/ 12700 w 12245975"/>
              <a:gd name="connsiteY2" fmla="*/ 6870700 h 6883400"/>
              <a:gd name="connsiteX3" fmla="*/ 6292850 w 12245975"/>
              <a:gd name="connsiteY3" fmla="*/ 6883400 h 6883400"/>
              <a:gd name="connsiteX4" fmla="*/ 12245975 w 12245975"/>
              <a:gd name="connsiteY4" fmla="*/ 1123950 h 6883400"/>
              <a:gd name="connsiteX5" fmla="*/ 12204700 w 12245975"/>
              <a:gd name="connsiteY5" fmla="*/ 0 h 6883400"/>
              <a:gd name="connsiteX6" fmla="*/ 10299700 w 12245975"/>
              <a:gd name="connsiteY6" fmla="*/ 12700 h 6883400"/>
              <a:gd name="connsiteX0" fmla="*/ 10299700 w 12245975"/>
              <a:gd name="connsiteY0" fmla="*/ 12700 h 6883400"/>
              <a:gd name="connsiteX1" fmla="*/ 0 w 12245975"/>
              <a:gd name="connsiteY1" fmla="*/ 4356100 h 6883400"/>
              <a:gd name="connsiteX2" fmla="*/ 12700 w 12245975"/>
              <a:gd name="connsiteY2" fmla="*/ 6870700 h 6883400"/>
              <a:gd name="connsiteX3" fmla="*/ 6292850 w 12245975"/>
              <a:gd name="connsiteY3" fmla="*/ 6883400 h 6883400"/>
              <a:gd name="connsiteX4" fmla="*/ 12245975 w 12245975"/>
              <a:gd name="connsiteY4" fmla="*/ 1123950 h 6883400"/>
              <a:gd name="connsiteX5" fmla="*/ 12204700 w 12245975"/>
              <a:gd name="connsiteY5" fmla="*/ 0 h 6883400"/>
              <a:gd name="connsiteX6" fmla="*/ 10299700 w 12245975"/>
              <a:gd name="connsiteY6" fmla="*/ 12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5975" h="6883400">
                <a:moveTo>
                  <a:pt x="10299700" y="12700"/>
                </a:moveTo>
                <a:cubicBezTo>
                  <a:pt x="6843183" y="891117"/>
                  <a:pt x="1631950" y="3213100"/>
                  <a:pt x="0" y="4356100"/>
                </a:cubicBezTo>
                <a:cubicBezTo>
                  <a:pt x="4233" y="5194300"/>
                  <a:pt x="8467" y="6032500"/>
                  <a:pt x="12700" y="6870700"/>
                </a:cubicBezTo>
                <a:lnTo>
                  <a:pt x="6292850" y="6883400"/>
                </a:lnTo>
                <a:cubicBezTo>
                  <a:pt x="6999817" y="5450946"/>
                  <a:pt x="10276417" y="2137833"/>
                  <a:pt x="12245975" y="1123950"/>
                </a:cubicBezTo>
                <a:lnTo>
                  <a:pt x="12204700" y="0"/>
                </a:lnTo>
                <a:lnTo>
                  <a:pt x="10299700" y="12700"/>
                </a:lnTo>
                <a:close/>
              </a:path>
            </a:pathLst>
          </a:custGeom>
          <a:gradFill flip="none" rotWithShape="1">
            <a:gsLst>
              <a:gs pos="9000">
                <a:srgbClr val="AFF0FF"/>
              </a:gs>
              <a:gs pos="18000">
                <a:srgbClr val="AFF0FF">
                  <a:alpha val="34000"/>
                </a:srgbClr>
              </a:gs>
              <a:gs pos="32000">
                <a:srgbClr val="004D6C">
                  <a:alpha val="48000"/>
                </a:srgbClr>
              </a:gs>
              <a:gs pos="72000">
                <a:srgbClr val="050813">
                  <a:alpha val="82000"/>
                </a:srgbClr>
              </a:gs>
              <a:gs pos="100000">
                <a:srgbClr val="050813">
                  <a:alpha val="0"/>
                </a:srgbClr>
              </a:gs>
            </a:gsLst>
            <a:path path="circle">
              <a:fillToRect t="100000" r="100000"/>
            </a:path>
            <a:tileRect l="-100000" b="-100000"/>
          </a:gradFill>
          <a:ln w="38100">
            <a:noFill/>
          </a:ln>
          <a:effectLst>
            <a:outerShdw blurRad="127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457200" rIns="0" bIns="0"/>
          <a:lstStyle/>
          <a:p>
            <a:pPr marL="223838" lvl="1" indent="-212725">
              <a:lnSpc>
                <a:spcPct val="90000"/>
              </a:lnSpc>
              <a:spcAft>
                <a:spcPts val="300"/>
              </a:spcAft>
              <a:buClr>
                <a:srgbClr val="FFFF99"/>
              </a:buClr>
              <a:buSzPct val="80000"/>
              <a:buFontTx/>
              <a:buBlip>
                <a:blip r:embed="rId3"/>
              </a:buBlip>
              <a:defRPr/>
            </a:pPr>
            <a:endParaRPr lang="en-US" altLang="zh-CN" sz="2000" dirty="0">
              <a:solidFill>
                <a:srgbClr val="FFFFFF"/>
              </a:solidFill>
              <a:effectLst>
                <a:outerShdw blurRad="38100" dist="38100" dir="2700000" algn="tl">
                  <a:srgbClr val="000000">
                    <a:alpha val="43137"/>
                  </a:srgbClr>
                </a:outerShdw>
              </a:effectLst>
            </a:endParaRPr>
          </a:p>
        </p:txBody>
      </p:sp>
      <p:sp>
        <p:nvSpPr>
          <p:cNvPr id="53" name="Title 22"/>
          <p:cNvSpPr txBox="1">
            <a:spLocks/>
          </p:cNvSpPr>
          <p:nvPr/>
        </p:nvSpPr>
        <p:spPr>
          <a:xfrm>
            <a:off x="152399" y="230188"/>
            <a:ext cx="9144001" cy="665162"/>
          </a:xfrm>
          <a:prstGeom prst="rect">
            <a:avLst/>
          </a:prstGeom>
          <a:noFill/>
        </p:spPr>
        <p:txBody>
          <a:bodyPr/>
          <a:lstStyle/>
          <a:p>
            <a:pPr>
              <a:lnSpc>
                <a:spcPct val="90000"/>
              </a:lnSpc>
              <a:defRPr/>
            </a:pPr>
            <a:r>
              <a:rPr lang="sk-SK" sz="4800" spc="-150" dirty="0" smtClean="0">
                <a:ln w="3175">
                  <a:noFill/>
                </a:ln>
                <a:gradFill flip="none" rotWithShape="1">
                  <a:gsLst>
                    <a:gs pos="42000">
                      <a:srgbClr val="FFFFFF"/>
                    </a:gs>
                    <a:gs pos="80000">
                      <a:srgbClr val="9F9F9F"/>
                    </a:gs>
                  </a:gsLst>
                  <a:lin ang="5400000" scaled="0"/>
                  <a:tileRect/>
                </a:gradFill>
                <a:effectLst>
                  <a:outerShdw blurRad="50800" dist="38100" dir="2700000" algn="tl">
                    <a:prstClr val="black">
                      <a:alpha val="40000"/>
                    </a:prstClr>
                  </a:outerShdw>
                </a:effectLst>
                <a:latin typeface="+mj-lt"/>
                <a:cs typeface="Arial"/>
              </a:rPr>
              <a:t>B</a:t>
            </a:r>
            <a:r>
              <a:rPr lang="en-US" sz="4800" spc="-150" dirty="0" smtClean="0">
                <a:ln w="3175">
                  <a:noFill/>
                </a:ln>
                <a:gradFill flip="none" rotWithShape="1">
                  <a:gsLst>
                    <a:gs pos="42000">
                      <a:srgbClr val="FFFFFF"/>
                    </a:gs>
                    <a:gs pos="80000">
                      <a:srgbClr val="9F9F9F"/>
                    </a:gs>
                  </a:gsLst>
                  <a:lin ang="5400000" scaled="0"/>
                  <a:tileRect/>
                </a:gradFill>
                <a:effectLst>
                  <a:outerShdw blurRad="50800" dist="38100" dir="2700000" algn="tl">
                    <a:prstClr val="black">
                      <a:alpha val="40000"/>
                    </a:prstClr>
                  </a:outerShdw>
                </a:effectLst>
                <a:latin typeface="+mj-lt"/>
                <a:cs typeface="Arial"/>
              </a:rPr>
              <a:t>l</a:t>
            </a:r>
            <a:r>
              <a:rPr lang="sk-SK" sz="4800" spc="-150" dirty="0" smtClean="0">
                <a:ln w="3175">
                  <a:noFill/>
                </a:ln>
                <a:gradFill flip="none" rotWithShape="1">
                  <a:gsLst>
                    <a:gs pos="42000">
                      <a:srgbClr val="FFFFFF"/>
                    </a:gs>
                    <a:gs pos="80000">
                      <a:srgbClr val="9F9F9F"/>
                    </a:gs>
                  </a:gsLst>
                  <a:lin ang="5400000" scaled="0"/>
                  <a:tileRect/>
                </a:gradFill>
                <a:effectLst>
                  <a:outerShdw blurRad="50800" dist="38100" dir="2700000" algn="tl">
                    <a:prstClr val="black">
                      <a:alpha val="40000"/>
                    </a:prstClr>
                  </a:outerShdw>
                </a:effectLst>
                <a:latin typeface="+mj-lt"/>
                <a:cs typeface="Arial"/>
              </a:rPr>
              <a:t>ízka budúcnosť...</a:t>
            </a:r>
            <a:endParaRPr lang="sk-SK" sz="4800" spc="-150" dirty="0">
              <a:ln w="3175">
                <a:noFill/>
              </a:ln>
              <a:gradFill flip="none" rotWithShape="1">
                <a:gsLst>
                  <a:gs pos="42000">
                    <a:srgbClr val="FFFFFF"/>
                  </a:gs>
                  <a:gs pos="80000">
                    <a:srgbClr val="9F9F9F"/>
                  </a:gs>
                </a:gsLst>
                <a:lin ang="5400000" scaled="0"/>
                <a:tileRect/>
              </a:gradFill>
              <a:effectLst>
                <a:outerShdw blurRad="50800" dist="38100" dir="2700000" algn="tl">
                  <a:prstClr val="black">
                    <a:alpha val="40000"/>
                  </a:prstClr>
                </a:outerShdw>
              </a:effectLst>
              <a:latin typeface="+mj-lt"/>
              <a:cs typeface="Arial"/>
            </a:endParaRPr>
          </a:p>
        </p:txBody>
      </p:sp>
      <p:pic>
        <p:nvPicPr>
          <p:cNvPr id="18" name="Picture 2" descr="C:\Users\marklin\Desktop\APP PLAT LOGOS\WS08_h_rgb_REV.png"/>
          <p:cNvPicPr>
            <a:picLocks noChangeAspect="1" noChangeArrowheads="1"/>
          </p:cNvPicPr>
          <p:nvPr/>
        </p:nvPicPr>
        <p:blipFill>
          <a:blip r:embed="rId4"/>
          <a:srcRect/>
          <a:stretch>
            <a:fillRect/>
          </a:stretch>
        </p:blipFill>
        <p:spPr bwMode="invGray">
          <a:xfrm>
            <a:off x="800100" y="5033963"/>
            <a:ext cx="4081463" cy="619125"/>
          </a:xfrm>
          <a:prstGeom prst="rect">
            <a:avLst/>
          </a:prstGeom>
          <a:noFill/>
          <a:ln w="9525">
            <a:noFill/>
            <a:miter lim="800000"/>
            <a:headEnd/>
            <a:tailEnd/>
          </a:ln>
        </p:spPr>
      </p:pic>
      <p:pic>
        <p:nvPicPr>
          <p:cNvPr id="19" name="Picture 18" descr="W-HPC-Svr08_h_rgb_r.png"/>
          <p:cNvPicPr>
            <a:picLocks noChangeAspect="1"/>
          </p:cNvPicPr>
          <p:nvPr/>
        </p:nvPicPr>
        <p:blipFill>
          <a:blip r:embed="rId5"/>
          <a:srcRect/>
          <a:stretch>
            <a:fillRect/>
          </a:stretch>
        </p:blipFill>
        <p:spPr bwMode="invGray">
          <a:xfrm>
            <a:off x="3209925" y="2679700"/>
            <a:ext cx="3268663" cy="409575"/>
          </a:xfrm>
          <a:prstGeom prst="rect">
            <a:avLst/>
          </a:prstGeom>
          <a:noFill/>
          <a:ln w="9525">
            <a:noFill/>
            <a:miter lim="800000"/>
            <a:headEnd/>
            <a:tailEnd/>
          </a:ln>
        </p:spPr>
      </p:pic>
      <p:pic>
        <p:nvPicPr>
          <p:cNvPr id="20" name="Picture 4" descr="C:\Program Files\Microsoft Resource DVD Artwork\DVD_ART\BoxShots_Logos\Windows Small Business Server 2008\Windows Small Business Server 2008 Logo-H Rev.png"/>
          <p:cNvPicPr>
            <a:picLocks noChangeAspect="1" noChangeArrowheads="1"/>
          </p:cNvPicPr>
          <p:nvPr/>
        </p:nvPicPr>
        <p:blipFill>
          <a:blip r:embed="rId6"/>
          <a:srcRect/>
          <a:stretch>
            <a:fillRect/>
          </a:stretch>
        </p:blipFill>
        <p:spPr bwMode="invGray">
          <a:xfrm>
            <a:off x="5475288" y="1196975"/>
            <a:ext cx="2741612" cy="509588"/>
          </a:xfrm>
          <a:prstGeom prst="rect">
            <a:avLst/>
          </a:prstGeom>
          <a:noFill/>
          <a:ln w="9525">
            <a:noFill/>
            <a:miter lim="800000"/>
            <a:headEnd/>
            <a:tailEnd/>
          </a:ln>
        </p:spPr>
      </p:pic>
      <p:pic>
        <p:nvPicPr>
          <p:cNvPr id="22" name="Picture 21" descr="WS08-HypeV_h_rgb_r.png"/>
          <p:cNvPicPr>
            <a:picLocks noChangeAspect="1"/>
          </p:cNvPicPr>
          <p:nvPr/>
        </p:nvPicPr>
        <p:blipFill>
          <a:blip r:embed="rId7"/>
          <a:srcRect/>
          <a:stretch>
            <a:fillRect/>
          </a:stretch>
        </p:blipFill>
        <p:spPr bwMode="invGray">
          <a:xfrm>
            <a:off x="2628900" y="3319463"/>
            <a:ext cx="3205163" cy="711200"/>
          </a:xfrm>
          <a:prstGeom prst="rect">
            <a:avLst/>
          </a:prstGeom>
          <a:noFill/>
          <a:ln w="9525">
            <a:noFill/>
            <a:miter lim="800000"/>
            <a:headEnd/>
            <a:tailEnd/>
          </a:ln>
        </p:spPr>
      </p:pic>
      <p:pic>
        <p:nvPicPr>
          <p:cNvPr id="23" name="Picture 5" descr="C:\Program Files\Microsoft Resource DVD Artwork\DVD_ART\BoxShots_Logos\SQL Server 2008\SQL Server 2008 Logo White.png"/>
          <p:cNvPicPr>
            <a:picLocks noChangeAspect="1" noChangeArrowheads="1"/>
          </p:cNvPicPr>
          <p:nvPr/>
        </p:nvPicPr>
        <p:blipFill>
          <a:blip r:embed="rId8"/>
          <a:srcRect/>
          <a:stretch>
            <a:fillRect/>
          </a:stretch>
        </p:blipFill>
        <p:spPr bwMode="invGray">
          <a:xfrm>
            <a:off x="2136775" y="4233863"/>
            <a:ext cx="2922588" cy="639762"/>
          </a:xfrm>
          <a:prstGeom prst="rect">
            <a:avLst/>
          </a:prstGeom>
          <a:noFill/>
          <a:ln w="9525">
            <a:noFill/>
            <a:miter lim="800000"/>
            <a:headEnd/>
            <a:tailEnd/>
          </a:ln>
        </p:spPr>
      </p:pic>
      <p:pic>
        <p:nvPicPr>
          <p:cNvPr id="24" name="Picture 7" descr="C:\Program Files\Microsoft Resource DVD Artwork\DVD_ART\BoxShots_Logos\Visual Studio Brand Logotypes\Visual Studio 2008 H Logo Rev.png"/>
          <p:cNvPicPr>
            <a:picLocks noChangeAspect="1" noChangeArrowheads="1"/>
          </p:cNvPicPr>
          <p:nvPr/>
        </p:nvPicPr>
        <p:blipFill>
          <a:blip r:embed="rId9"/>
          <a:srcRect/>
          <a:stretch>
            <a:fillRect/>
          </a:stretch>
        </p:blipFill>
        <p:spPr bwMode="invGray">
          <a:xfrm>
            <a:off x="269875" y="5951538"/>
            <a:ext cx="4090988" cy="541337"/>
          </a:xfrm>
          <a:prstGeom prst="rect">
            <a:avLst/>
          </a:prstGeom>
          <a:noFill/>
          <a:ln w="9525">
            <a:noFill/>
            <a:miter lim="800000"/>
            <a:headEnd/>
            <a:tailEnd/>
          </a:ln>
        </p:spPr>
      </p:pic>
      <p:sp>
        <p:nvSpPr>
          <p:cNvPr id="27" name="Text Placeholder 2"/>
          <p:cNvSpPr txBox="1">
            <a:spLocks/>
          </p:cNvSpPr>
          <p:nvPr/>
        </p:nvSpPr>
        <p:spPr bwMode="auto">
          <a:xfrm>
            <a:off x="6373813" y="5786438"/>
            <a:ext cx="1943100" cy="914096"/>
          </a:xfrm>
          <a:prstGeom prst="rect">
            <a:avLst/>
          </a:prstGeom>
          <a:noFill/>
          <a:ln w="9525">
            <a:noFill/>
            <a:miter lim="800000"/>
            <a:headEnd/>
            <a:tailEnd/>
          </a:ln>
        </p:spPr>
        <p:txBody>
          <a:bodyPr lIns="0" tIns="0" rIns="0" bIns="0">
            <a:spAutoFit/>
          </a:bodyPr>
          <a:lstStyle/>
          <a:p>
            <a:pPr marL="392113" indent="-392113">
              <a:lnSpc>
                <a:spcPct val="90000"/>
              </a:lnSpc>
              <a:spcBef>
                <a:spcPts val="1438"/>
              </a:spcBef>
            </a:pPr>
            <a:r>
              <a:rPr lang="sk-SK" sz="6600" i="1" spc="-150" dirty="0">
                <a:ln w="3175">
                  <a:noFill/>
                </a:ln>
                <a:gradFill flip="none" rotWithShape="1">
                  <a:gsLst>
                    <a:gs pos="42000">
                      <a:srgbClr val="FFFFFF"/>
                    </a:gs>
                    <a:gs pos="80000">
                      <a:srgbClr val="9F9F9F"/>
                    </a:gs>
                  </a:gsLst>
                  <a:lin ang="5400000" scaled="0"/>
                  <a:tileRect/>
                </a:gradFill>
                <a:effectLst>
                  <a:outerShdw blurRad="50800" dist="38100" dir="2700000" algn="tl">
                    <a:prstClr val="black">
                      <a:alpha val="40000"/>
                    </a:prstClr>
                  </a:outerShdw>
                </a:effectLst>
                <a:latin typeface="+mj-lt"/>
                <a:cs typeface="Arial"/>
              </a:rPr>
              <a:t>2008</a:t>
            </a:r>
          </a:p>
        </p:txBody>
      </p:sp>
      <p:grpSp>
        <p:nvGrpSpPr>
          <p:cNvPr id="2" name="Group 14"/>
          <p:cNvGrpSpPr>
            <a:grpSpLocks/>
          </p:cNvGrpSpPr>
          <p:nvPr/>
        </p:nvGrpSpPr>
        <p:grpSpPr bwMode="auto">
          <a:xfrm>
            <a:off x="6875463" y="465138"/>
            <a:ext cx="1978025" cy="576262"/>
            <a:chOff x="6875379" y="464457"/>
            <a:chExt cx="1978335" cy="577586"/>
          </a:xfrm>
        </p:grpSpPr>
        <p:pic>
          <p:nvPicPr>
            <p:cNvPr id="108563" name="Picture 8" descr="C:\Program Files\Microsoft Resource DVD Artwork\DVD_ART\BoxShots_Logos\Silverlight\Silverlight h c reverse.png"/>
            <p:cNvPicPr>
              <a:picLocks noChangeAspect="1" noChangeArrowheads="1"/>
            </p:cNvPicPr>
            <p:nvPr/>
          </p:nvPicPr>
          <p:blipFill>
            <a:blip r:embed="rId10"/>
            <a:srcRect/>
            <a:stretch>
              <a:fillRect/>
            </a:stretch>
          </p:blipFill>
          <p:spPr bwMode="invGray">
            <a:xfrm>
              <a:off x="6875379" y="464457"/>
              <a:ext cx="1761481" cy="572481"/>
            </a:xfrm>
            <a:prstGeom prst="rect">
              <a:avLst/>
            </a:prstGeom>
            <a:noFill/>
            <a:ln w="9525">
              <a:noFill/>
              <a:miter lim="800000"/>
              <a:headEnd/>
              <a:tailEnd/>
            </a:ln>
          </p:spPr>
        </p:pic>
        <p:sp>
          <p:nvSpPr>
            <p:cNvPr id="14" name="TextBox 13"/>
            <p:cNvSpPr txBox="1"/>
            <p:nvPr/>
          </p:nvSpPr>
          <p:spPr>
            <a:xfrm>
              <a:off x="8561568" y="703129"/>
              <a:ext cx="292146" cy="338914"/>
            </a:xfrm>
            <a:prstGeom prst="rect">
              <a:avLst/>
            </a:prstGeom>
            <a:noFill/>
          </p:spPr>
          <p:txBody>
            <a:bodyPr>
              <a:spAutoFit/>
            </a:bodyPr>
            <a:lstStyle/>
            <a:p>
              <a:pPr fontAlgn="auto">
                <a:spcBef>
                  <a:spcPts val="0"/>
                </a:spcBef>
                <a:spcAft>
                  <a:spcPts val="0"/>
                </a:spcAft>
                <a:defRPr/>
              </a:pPr>
              <a:r>
                <a:rPr lang="en-US" sz="1600" spc="-150">
                  <a:latin typeface="Segoe UI"/>
                  <a:cs typeface="Segoe UI"/>
                </a:rPr>
                <a:t>2</a:t>
              </a:r>
            </a:p>
          </p:txBody>
        </p:sp>
      </p:grpSp>
      <p:grpSp>
        <p:nvGrpSpPr>
          <p:cNvPr id="3" name="Group 15"/>
          <p:cNvGrpSpPr>
            <a:grpSpLocks/>
          </p:cNvGrpSpPr>
          <p:nvPr/>
        </p:nvGrpSpPr>
        <p:grpSpPr bwMode="auto">
          <a:xfrm>
            <a:off x="4346575" y="1933575"/>
            <a:ext cx="2881313" cy="465138"/>
            <a:chOff x="5973835" y="1947482"/>
            <a:chExt cx="3614219" cy="607668"/>
          </a:xfrm>
        </p:grpSpPr>
        <p:pic>
          <p:nvPicPr>
            <p:cNvPr id="108561" name="Picture 16" descr="Win-EssnBizSrvr_h_rgb_r.png"/>
            <p:cNvPicPr>
              <a:picLocks noChangeAspect="1"/>
            </p:cNvPicPr>
            <p:nvPr/>
          </p:nvPicPr>
          <p:blipFill>
            <a:blip r:embed="rId11"/>
            <a:srcRect/>
            <a:stretch>
              <a:fillRect/>
            </a:stretch>
          </p:blipFill>
          <p:spPr bwMode="invGray">
            <a:xfrm>
              <a:off x="5973835" y="1947482"/>
              <a:ext cx="3189216" cy="586168"/>
            </a:xfrm>
            <a:prstGeom prst="rect">
              <a:avLst/>
            </a:prstGeom>
            <a:noFill/>
            <a:ln w="9525">
              <a:noFill/>
              <a:miter lim="800000"/>
              <a:headEnd/>
              <a:tailEnd/>
            </a:ln>
          </p:spPr>
        </p:pic>
        <p:pic>
          <p:nvPicPr>
            <p:cNvPr id="108562" name="Picture 4" descr="C:\Program Files\Microsoft Resource DVD Artwork\DVD_ART\BoxShots_Logos\Windows Small Business Server 2008\Windows Small Business Server 2008 Logo-H Rev.png"/>
            <p:cNvPicPr>
              <a:picLocks noChangeAspect="1" noChangeArrowheads="1"/>
            </p:cNvPicPr>
            <p:nvPr/>
          </p:nvPicPr>
          <p:blipFill>
            <a:blip r:embed="rId12"/>
            <a:srcRect l="87187" t="66229"/>
            <a:stretch>
              <a:fillRect/>
            </a:stretch>
          </p:blipFill>
          <p:spPr bwMode="invGray">
            <a:xfrm>
              <a:off x="9187542" y="2358934"/>
              <a:ext cx="400512" cy="196216"/>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30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childTnLst>
                                </p:cTn>
                              </p:par>
                              <p:par>
                                <p:cTn id="26" presetID="10" presetClass="entr" presetSubtype="0" fill="hold" nodeType="with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childTnLst>
                                </p:cTn>
                              </p:par>
                              <p:par>
                                <p:cTn id="29" presetID="10" presetClass="entr" presetSubtype="0" fill="hold" nodeType="withEffect">
                                  <p:stCondLst>
                                    <p:cond delay="6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childTnLst>
                                </p:cTn>
                              </p:par>
                              <p:par>
                                <p:cTn id="32" presetID="10" presetClass="entr" presetSubtype="0" fill="hold" nodeType="withEffect">
                                  <p:stCondLst>
                                    <p:cond delay="90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childTnLst>
                                </p:cTn>
                              </p:par>
                              <p:par>
                                <p:cTn id="35" presetID="10" presetClass="entr" presetSubtype="0" fill="hold" nodeType="withEffect">
                                  <p:stCondLst>
                                    <p:cond delay="110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childTnLst>
                                </p:cTn>
                              </p:par>
                              <p:par>
                                <p:cTn id="38" presetID="10" presetClass="entr" presetSubtype="0" fill="hold" nodeType="withEffect">
                                  <p:stCondLst>
                                    <p:cond delay="130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childTnLst>
                                </p:cTn>
                              </p:par>
                              <p:par>
                                <p:cTn id="41" presetID="10" presetClass="entr" presetSubtype="0" fill="hold" nodeType="withEffect">
                                  <p:stCondLst>
                                    <p:cond delay="80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ctrTitle"/>
          </p:nvPr>
        </p:nvSpPr>
        <p:spPr>
          <a:xfrm>
            <a:off x="76200" y="1136391"/>
            <a:ext cx="9144000" cy="664797"/>
          </a:xfrm>
        </p:spPr>
        <p:txBody>
          <a:bodyPr anchor="ctr" anchorCtr="0">
            <a:spAutoFit/>
          </a:bodyPr>
          <a:lstStyle/>
          <a:p>
            <a:pPr algn="ctr" defTabSz="914400" eaLnBrk="1" fontAlgn="auto" hangingPunct="1">
              <a:spcBef>
                <a:spcPts val="0"/>
              </a:spcBef>
              <a:spcAft>
                <a:spcPts val="0"/>
              </a:spcAft>
              <a:defRPr/>
            </a:pPr>
            <a:r>
              <a:rPr sz="4800" smtClean="0">
                <a:solidFill>
                  <a:srgbClr val="FF0000"/>
                </a:solidFill>
                <a:effectLst>
                  <a:outerShdw blurRad="50800" dist="38100" dir="2700000" algn="tl">
                    <a:prstClr val="black">
                      <a:alpha val="40000"/>
                    </a:prstClr>
                  </a:outerShdw>
                </a:effectLst>
                <a:cs typeface="Arial"/>
              </a:rPr>
              <a:t>Aj ty</a:t>
            </a:r>
            <a:r>
              <a:rPr sz="4800" b="1" smtClean="0">
                <a:effectLst>
                  <a:outerShdw blurRad="50800" dist="38100" dir="2700000" algn="tl">
                    <a:prstClr val="black">
                      <a:alpha val="40000"/>
                    </a:prstClr>
                  </a:outerShdw>
                </a:effectLst>
                <a:cs typeface="Arial"/>
              </a:rPr>
              <a:t> </a:t>
            </a:r>
            <a:r>
              <a:rPr sz="4800" smtClean="0">
                <a:effectLst>
                  <a:outerShdw blurRad="50800" dist="38100" dir="2700000" algn="tl">
                    <a:prstClr val="black">
                      <a:alpha val="40000"/>
                    </a:prstClr>
                  </a:outerShdw>
                </a:effectLst>
                <a:latin typeface="Segoe Light"/>
                <a:cs typeface="Arial"/>
              </a:rPr>
              <a:t>m</a:t>
            </a:r>
            <a:r>
              <a:rPr lang="sk-SK" sz="4800" dirty="0" smtClean="0">
                <a:effectLst>
                  <a:outerShdw blurRad="50800" dist="38100" dir="2700000" algn="tl">
                    <a:prstClr val="black">
                      <a:alpha val="40000"/>
                    </a:prstClr>
                  </a:outerShdw>
                </a:effectLst>
                <a:latin typeface="Segoe Light"/>
                <a:cs typeface="Arial"/>
              </a:rPr>
              <a:t>ôžeš byť  </a:t>
            </a:r>
            <a:r>
              <a:rPr lang="sk-SK" sz="4800" dirty="0" smtClean="0">
                <a:solidFill>
                  <a:srgbClr val="FF0000"/>
                </a:solidFill>
                <a:effectLst>
                  <a:outerShdw blurRad="50800" dist="38100" dir="2700000" algn="tl">
                    <a:prstClr val="black">
                      <a:alpha val="40000"/>
                    </a:prstClr>
                  </a:outerShdw>
                </a:effectLst>
                <a:latin typeface="Segoe Light"/>
                <a:cs typeface="Arial"/>
              </a:rPr>
              <a:t>IT</a:t>
            </a:r>
            <a:r>
              <a:rPr lang="sk-SK" sz="4800" dirty="0" smtClean="0">
                <a:effectLst>
                  <a:outerShdw blurRad="50800" dist="38100" dir="2700000" algn="tl">
                    <a:prstClr val="black">
                      <a:alpha val="40000"/>
                    </a:prstClr>
                  </a:outerShdw>
                </a:effectLst>
                <a:latin typeface="Segoe Light"/>
                <a:cs typeface="Arial"/>
              </a:rPr>
              <a:t>  hviezdou</a:t>
            </a:r>
            <a:endParaRPr sz="4800">
              <a:effectLst>
                <a:outerShdw blurRad="50800" dist="38100" dir="2700000" algn="tl">
                  <a:prstClr val="black">
                    <a:alpha val="40000"/>
                  </a:prstClr>
                </a:outerShdw>
              </a:effectLst>
              <a:latin typeface="Segoe Light"/>
              <a:cs typeface="Arial"/>
            </a:endParaRPr>
          </a:p>
        </p:txBody>
      </p:sp>
      <p:sp>
        <p:nvSpPr>
          <p:cNvPr id="17" name="Text Placeholder 2"/>
          <p:cNvSpPr>
            <a:spLocks noGrp="1"/>
          </p:cNvSpPr>
          <p:nvPr>
            <p:ph type="subTitle" idx="1"/>
          </p:nvPr>
        </p:nvSpPr>
        <p:spPr>
          <a:xfrm>
            <a:off x="0" y="2339975"/>
            <a:ext cx="9144000" cy="1458861"/>
          </a:xfrm>
        </p:spPr>
        <p:txBody>
          <a:bodyPr>
            <a:spAutoFit/>
          </a:bodyPr>
          <a:lstStyle/>
          <a:p>
            <a:pPr algn="ctr" eaLnBrk="1" hangingPunct="1">
              <a:spcBef>
                <a:spcPts val="1800"/>
              </a:spcBef>
            </a:pPr>
            <a:r>
              <a:rPr lang="sk-SK" sz="2400" b="0" dirty="0" smtClean="0">
                <a:solidFill>
                  <a:srgbClr val="FFFFFF"/>
                </a:solidFill>
                <a:effectLst>
                  <a:outerShdw blurRad="38100" dist="38100" dir="2700000" algn="tl">
                    <a:srgbClr val="000000">
                      <a:alpha val="43137"/>
                    </a:srgbClr>
                  </a:outerShdw>
                </a:effectLst>
              </a:rPr>
              <a:t>Nikdy nebolo lepšie podnikať v IT</a:t>
            </a:r>
          </a:p>
          <a:p>
            <a:pPr algn="ctr" eaLnBrk="1" hangingPunct="1">
              <a:spcBef>
                <a:spcPts val="1800"/>
              </a:spcBef>
            </a:pPr>
            <a:r>
              <a:rPr lang="sk-SK" sz="2400" b="0" dirty="0" smtClean="0">
                <a:solidFill>
                  <a:srgbClr val="FFFFFF"/>
                </a:solidFill>
                <a:effectLst>
                  <a:outerShdw blurRad="38100" dist="38100" dir="2700000" algn="tl">
                    <a:srgbClr val="000000">
                      <a:alpha val="43137"/>
                    </a:srgbClr>
                  </a:outerShdw>
                </a:effectLst>
              </a:rPr>
              <a:t>Vy ste tí, kto posúva toto odvetvie vpred</a:t>
            </a:r>
          </a:p>
          <a:p>
            <a:pPr algn="ctr" eaLnBrk="1" hangingPunct="1">
              <a:spcBef>
                <a:spcPts val="1800"/>
              </a:spcBef>
            </a:pPr>
            <a:r>
              <a:rPr lang="sk-SK" sz="2400" b="0" dirty="0" smtClean="0">
                <a:solidFill>
                  <a:srgbClr val="FFFFFF"/>
                </a:solidFill>
                <a:effectLst>
                  <a:outerShdw blurRad="38100" dist="38100" dir="2700000" algn="tl">
                    <a:srgbClr val="000000">
                      <a:alpha val="43137"/>
                    </a:srgbClr>
                  </a:outerShdw>
                </a:effectLst>
              </a:rPr>
              <a:t>Využite možnosť oboznámiť sa s novými produkt</a:t>
            </a:r>
            <a:r>
              <a:rPr lang="en-US" sz="2400" b="0" dirty="0" smtClean="0">
                <a:solidFill>
                  <a:srgbClr val="FFFFFF"/>
                </a:solidFill>
                <a:effectLst>
                  <a:outerShdw blurRad="38100" dist="38100" dir="2700000" algn="tl">
                    <a:srgbClr val="000000">
                      <a:alpha val="43137"/>
                    </a:srgbClr>
                  </a:outerShdw>
                </a:effectLst>
              </a:rPr>
              <a:t>a</a:t>
            </a:r>
            <a:r>
              <a:rPr lang="sk-SK" sz="2400" b="0" dirty="0" smtClean="0">
                <a:solidFill>
                  <a:srgbClr val="FFFFFF"/>
                </a:solidFill>
                <a:effectLst>
                  <a:outerShdw blurRad="38100" dist="38100" dir="2700000" algn="tl">
                    <a:srgbClr val="000000">
                      <a:alpha val="43137"/>
                    </a:srgbClr>
                  </a:outerShdw>
                </a:effectLst>
              </a:rPr>
              <a:t>mi</a:t>
            </a:r>
          </a:p>
        </p:txBody>
      </p:sp>
      <p:sp>
        <p:nvSpPr>
          <p:cNvPr id="18" name="Rectangle 17"/>
          <p:cNvSpPr/>
          <p:nvPr/>
        </p:nvSpPr>
        <p:spPr>
          <a:xfrm>
            <a:off x="4912516" y="789919"/>
            <a:ext cx="421484" cy="1200329"/>
          </a:xfrm>
          <a:prstGeom prst="rect">
            <a:avLst/>
          </a:prstGeom>
        </p:spPr>
        <p:txBody>
          <a:bodyPr>
            <a:spAutoFit/>
            <a:scene3d>
              <a:camera prst="orthographicFront">
                <a:rot lat="0" lon="20099993" rev="0"/>
              </a:camera>
              <a:lightRig rig="threePt" dir="t"/>
            </a:scene3d>
            <a:sp3d extrusionH="25400">
              <a:bevelT w="38100" h="38100"/>
              <a:bevelB w="31750" h="171450"/>
            </a:sp3d>
          </a:bodyPr>
          <a:lstStyle/>
          <a:p>
            <a:pPr fontAlgn="auto">
              <a:spcBef>
                <a:spcPts val="0"/>
              </a:spcBef>
              <a:spcAft>
                <a:spcPts val="0"/>
              </a:spcAft>
              <a:defRPr/>
            </a:pPr>
            <a:r>
              <a:rPr lang="en-US" sz="7200" cap="all" spc="-150" dirty="0">
                <a:solidFill>
                  <a:srgbClr val="FF0000"/>
                </a:solidFill>
                <a:effectLst>
                  <a:outerShdw blurRad="50800" dist="38100" dir="2700000" algn="tl">
                    <a:prstClr val="black">
                      <a:alpha val="40000"/>
                    </a:prstClr>
                  </a:outerShdw>
                </a:effectLst>
                <a:latin typeface="Segoe"/>
                <a:cs typeface="Arial"/>
              </a:rPr>
              <a:t>{</a:t>
            </a:r>
          </a:p>
        </p:txBody>
      </p:sp>
      <p:sp>
        <p:nvSpPr>
          <p:cNvPr id="19" name="Rectangle 18"/>
          <p:cNvSpPr/>
          <p:nvPr/>
        </p:nvSpPr>
        <p:spPr>
          <a:xfrm>
            <a:off x="5638800" y="789919"/>
            <a:ext cx="421484" cy="1200329"/>
          </a:xfrm>
          <a:prstGeom prst="rect">
            <a:avLst/>
          </a:prstGeom>
        </p:spPr>
        <p:txBody>
          <a:bodyPr>
            <a:spAutoFit/>
            <a:scene3d>
              <a:camera prst="orthographicFront">
                <a:rot lat="0" lon="20099993" rev="0"/>
              </a:camera>
              <a:lightRig rig="threePt" dir="t"/>
            </a:scene3d>
            <a:sp3d extrusionH="25400">
              <a:bevelT w="38100" h="38100"/>
              <a:bevelB w="31750" h="171450"/>
            </a:sp3d>
          </a:bodyPr>
          <a:lstStyle/>
          <a:p>
            <a:pPr fontAlgn="auto">
              <a:spcBef>
                <a:spcPts val="0"/>
              </a:spcBef>
              <a:spcAft>
                <a:spcPts val="0"/>
              </a:spcAft>
              <a:defRPr/>
            </a:pPr>
            <a:r>
              <a:rPr lang="en-US" sz="7200" cap="all" spc="-150" dirty="0">
                <a:solidFill>
                  <a:srgbClr val="FF0000"/>
                </a:solidFill>
                <a:effectLst>
                  <a:outerShdw blurRad="50800" dist="38100" dir="2700000" algn="tl">
                    <a:prstClr val="black">
                      <a:alpha val="40000"/>
                    </a:prstClr>
                  </a:outerShdw>
                </a:effectLst>
                <a:latin typeface="Segoe"/>
                <a:cs typeface="Arial"/>
              </a:rPr>
              <a:t>}</a:t>
            </a:r>
          </a:p>
        </p:txBody>
      </p:sp>
      <p:sp>
        <p:nvSpPr>
          <p:cNvPr id="20" name="Title 1"/>
          <p:cNvSpPr txBox="1">
            <a:spLocks/>
          </p:cNvSpPr>
          <p:nvPr/>
        </p:nvSpPr>
        <p:spPr>
          <a:xfrm>
            <a:off x="0" y="4635500"/>
            <a:ext cx="9144000" cy="830997"/>
          </a:xfrm>
          <a:prstGeom prst="rect">
            <a:avLst/>
          </a:prstGeom>
        </p:spPr>
        <p:txBody>
          <a:bodyPr lIns="0" tIns="0" rIns="0" bIns="0" anchor="ctr">
            <a:spAutoFit/>
          </a:bodyPr>
          <a:lstStyle/>
          <a:p>
            <a:pPr algn="ctr">
              <a:lnSpc>
                <a:spcPct val="90000"/>
              </a:lnSpc>
              <a:defRPr/>
            </a:pPr>
            <a:r>
              <a:rPr lang="sk-SK" sz="6000" spc="-150" dirty="0">
                <a:ln w="3175">
                  <a:noFill/>
                </a:ln>
                <a:gradFill flip="none" rotWithShape="1">
                  <a:gsLst>
                    <a:gs pos="42000">
                      <a:srgbClr val="FFFFFF"/>
                    </a:gs>
                    <a:gs pos="80000">
                      <a:srgbClr val="9F9F9F"/>
                    </a:gs>
                  </a:gsLst>
                  <a:lin ang="5400000" scaled="0"/>
                  <a:tileRect/>
                </a:gradFill>
                <a:effectLst>
                  <a:outerShdw blurRad="50800" dist="38100" dir="2700000" algn="tl">
                    <a:prstClr val="black">
                      <a:alpha val="40000"/>
                    </a:prstClr>
                  </a:outerShdw>
                </a:effectLst>
                <a:latin typeface="+mj-lt"/>
                <a:cs typeface="Arial"/>
              </a:rPr>
              <a:t>ĎAKUJEME VÁM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2500"/>
                                        <p:tgtEl>
                                          <p:spTgt spid="16"/>
                                        </p:tgtEl>
                                      </p:cBhvr>
                                    </p:animEffect>
                                  </p:childTnLst>
                                </p:cTn>
                              </p:par>
                              <p:par>
                                <p:cTn id="8" presetID="10" presetClass="entr" presetSubtype="0" fill="hold" nodeType="withEffect">
                                  <p:stCondLst>
                                    <p:cond delay="13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900"/>
                                        <p:tgtEl>
                                          <p:spTgt spid="18"/>
                                        </p:tgtEl>
                                      </p:cBhvr>
                                    </p:animEffect>
                                  </p:childTnLst>
                                </p:cTn>
                              </p:par>
                              <p:par>
                                <p:cTn id="11" presetID="10" presetClass="entr" presetSubtype="0" fill="hold" nodeType="withEffect">
                                  <p:stCondLst>
                                    <p:cond delay="13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900"/>
                                        <p:tgtEl>
                                          <p:spTgt spid="19"/>
                                        </p:tgtEl>
                                      </p:cBhvr>
                                    </p:animEffect>
                                  </p:childTnLst>
                                </p:cTn>
                              </p:par>
                              <p:par>
                                <p:cTn id="14" presetID="0" presetClass="path" presetSubtype="0" accel="50000" decel="50000" fill="hold" nodeType="withEffect">
                                  <p:stCondLst>
                                    <p:cond delay="1400"/>
                                  </p:stCondLst>
                                  <p:childTnLst>
                                    <p:animMotion origin="layout" path="M 0.07411 -4.77336E-6 L -4.64444E-6 -4.77336E-6 " pathEditMode="relative" rAng="0" ptsTypes="AA">
                                      <p:cBhvr>
                                        <p:cTn id="15" dur="1400" fill="hold"/>
                                        <p:tgtEl>
                                          <p:spTgt spid="18"/>
                                        </p:tgtEl>
                                        <p:attrNameLst>
                                          <p:attrName>ppt_x</p:attrName>
                                          <p:attrName>ppt_y</p:attrName>
                                        </p:attrNameLst>
                                      </p:cBhvr>
                                      <p:rCtr x="-37" y="0"/>
                                    </p:animMotion>
                                  </p:childTnLst>
                                </p:cTn>
                              </p:par>
                              <p:par>
                                <p:cTn id="16" presetID="0" presetClass="path" presetSubtype="0" accel="50000" decel="50000" fill="hold" nodeType="withEffect">
                                  <p:stCondLst>
                                    <p:cond delay="1400"/>
                                  </p:stCondLst>
                                  <p:childTnLst>
                                    <p:animMotion origin="layout" path="M -0.07385 1.64662E-6 L 3.02683E-6 1.64662E-6 " pathEditMode="relative" rAng="0" ptsTypes="AA">
                                      <p:cBhvr>
                                        <p:cTn id="17" dur="1400" fill="hold"/>
                                        <p:tgtEl>
                                          <p:spTgt spid="19"/>
                                        </p:tgtEl>
                                        <p:attrNameLst>
                                          <p:attrName>ppt_x</p:attrName>
                                          <p:attrName>ppt_y</p:attrName>
                                        </p:attrNameLst>
                                      </p:cBhvr>
                                      <p:rCtr x="37" y="0"/>
                                    </p:animMotion>
                                  </p:childTnLst>
                                </p:cTn>
                              </p:par>
                            </p:childTnLst>
                          </p:cTn>
                        </p:par>
                        <p:par>
                          <p:cTn id="18" fill="hold">
                            <p:stCondLst>
                              <p:cond delay="2800"/>
                            </p:stCondLst>
                            <p:childTnLst>
                              <p:par>
                                <p:cTn id="19" presetID="23" presetClass="entr" presetSubtype="528" fill="hold" grpId="0" nodeType="after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 calcmode="lin" valueType="num">
                                      <p:cBhvr>
                                        <p:cTn id="21"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17">
                                            <p:txEl>
                                              <p:pRg st="0" end="0"/>
                                            </p:txEl>
                                          </p:spTgt>
                                        </p:tgtEl>
                                        <p:attrNameLst>
                                          <p:attrName>ppt_x</p:attrName>
                                        </p:attrNameLst>
                                      </p:cBhvr>
                                      <p:tavLst>
                                        <p:tav tm="0">
                                          <p:val>
                                            <p:fltVal val="0.5"/>
                                          </p:val>
                                        </p:tav>
                                        <p:tav tm="100000">
                                          <p:val>
                                            <p:strVal val="#ppt_x"/>
                                          </p:val>
                                        </p:tav>
                                      </p:tavLst>
                                    </p:anim>
                                    <p:anim calcmode="lin" valueType="num">
                                      <p:cBhvr>
                                        <p:cTn id="24" dur="1000" fill="hold"/>
                                        <p:tgtEl>
                                          <p:spTgt spid="17">
                                            <p:txEl>
                                              <p:pRg st="0" end="0"/>
                                            </p:txEl>
                                          </p:spTgt>
                                        </p:tgtEl>
                                        <p:attrNameLst>
                                          <p:attrName>ppt_y</p:attrName>
                                        </p:attrNameLst>
                                      </p:cBhvr>
                                      <p:tavLst>
                                        <p:tav tm="0">
                                          <p:val>
                                            <p:fltVal val="0.5"/>
                                          </p:val>
                                        </p:tav>
                                        <p:tav tm="100000">
                                          <p:val>
                                            <p:strVal val="#ppt_y"/>
                                          </p:val>
                                        </p:tav>
                                      </p:tavLst>
                                    </p:anim>
                                  </p:childTnLst>
                                </p:cTn>
                              </p:par>
                            </p:childTnLst>
                          </p:cTn>
                        </p:par>
                        <p:par>
                          <p:cTn id="25" fill="hold">
                            <p:stCondLst>
                              <p:cond delay="3800"/>
                            </p:stCondLst>
                            <p:childTnLst>
                              <p:par>
                                <p:cTn id="26" presetID="23" presetClass="entr" presetSubtype="528" fill="hold" grpId="0" nodeType="afterEffect">
                                  <p:stCondLst>
                                    <p:cond delay="0"/>
                                  </p:stCondLst>
                                  <p:childTnLst>
                                    <p:set>
                                      <p:cBhvr>
                                        <p:cTn id="27" dur="1" fill="hold">
                                          <p:stCondLst>
                                            <p:cond delay="0"/>
                                          </p:stCondLst>
                                        </p:cTn>
                                        <p:tgtEl>
                                          <p:spTgt spid="17">
                                            <p:txEl>
                                              <p:pRg st="1" end="1"/>
                                            </p:txEl>
                                          </p:spTgt>
                                        </p:tgtEl>
                                        <p:attrNameLst>
                                          <p:attrName>style.visibility</p:attrName>
                                        </p:attrNameLst>
                                      </p:cBhvr>
                                      <p:to>
                                        <p:strVal val="visible"/>
                                      </p:to>
                                    </p:set>
                                    <p:anim calcmode="lin" valueType="num">
                                      <p:cBhvr>
                                        <p:cTn id="28" dur="10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17">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17">
                                            <p:txEl>
                                              <p:pRg st="1" end="1"/>
                                            </p:txEl>
                                          </p:spTgt>
                                        </p:tgtEl>
                                        <p:attrNameLst>
                                          <p:attrName>ppt_x</p:attrName>
                                        </p:attrNameLst>
                                      </p:cBhvr>
                                      <p:tavLst>
                                        <p:tav tm="0">
                                          <p:val>
                                            <p:fltVal val="0.5"/>
                                          </p:val>
                                        </p:tav>
                                        <p:tav tm="100000">
                                          <p:val>
                                            <p:strVal val="#ppt_x"/>
                                          </p:val>
                                        </p:tav>
                                      </p:tavLst>
                                    </p:anim>
                                    <p:anim calcmode="lin" valueType="num">
                                      <p:cBhvr>
                                        <p:cTn id="31" dur="1000" fill="hold"/>
                                        <p:tgtEl>
                                          <p:spTgt spid="17">
                                            <p:txEl>
                                              <p:pRg st="1" end="1"/>
                                            </p:txEl>
                                          </p:spTgt>
                                        </p:tgtEl>
                                        <p:attrNameLst>
                                          <p:attrName>ppt_y</p:attrName>
                                        </p:attrNameLst>
                                      </p:cBhvr>
                                      <p:tavLst>
                                        <p:tav tm="0">
                                          <p:val>
                                            <p:fltVal val="0.5"/>
                                          </p:val>
                                        </p:tav>
                                        <p:tav tm="100000">
                                          <p:val>
                                            <p:strVal val="#ppt_y"/>
                                          </p:val>
                                        </p:tav>
                                      </p:tavLst>
                                    </p:anim>
                                  </p:childTnLst>
                                </p:cTn>
                              </p:par>
                            </p:childTnLst>
                          </p:cTn>
                        </p:par>
                        <p:par>
                          <p:cTn id="32" fill="hold">
                            <p:stCondLst>
                              <p:cond delay="4800"/>
                            </p:stCondLst>
                            <p:childTnLst>
                              <p:par>
                                <p:cTn id="33" presetID="23" presetClass="entr" presetSubtype="528" fill="hold" grpId="0" nodeType="afterEffect">
                                  <p:stCondLst>
                                    <p:cond delay="0"/>
                                  </p:stCondLst>
                                  <p:childTnLst>
                                    <p:set>
                                      <p:cBhvr>
                                        <p:cTn id="34" dur="1" fill="hold">
                                          <p:stCondLst>
                                            <p:cond delay="0"/>
                                          </p:stCondLst>
                                        </p:cTn>
                                        <p:tgtEl>
                                          <p:spTgt spid="17">
                                            <p:txEl>
                                              <p:pRg st="2" end="2"/>
                                            </p:txEl>
                                          </p:spTgt>
                                        </p:tgtEl>
                                        <p:attrNameLst>
                                          <p:attrName>style.visibility</p:attrName>
                                        </p:attrNameLst>
                                      </p:cBhvr>
                                      <p:to>
                                        <p:strVal val="visible"/>
                                      </p:to>
                                    </p:set>
                                    <p:anim calcmode="lin" valueType="num">
                                      <p:cBhvr>
                                        <p:cTn id="35" dur="10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17">
                                            <p:txEl>
                                              <p:pRg st="2" end="2"/>
                                            </p:txEl>
                                          </p:spTgt>
                                        </p:tgtEl>
                                        <p:attrNameLst>
                                          <p:attrName>ppt_h</p:attrName>
                                        </p:attrNameLst>
                                      </p:cBhvr>
                                      <p:tavLst>
                                        <p:tav tm="0">
                                          <p:val>
                                            <p:fltVal val="0"/>
                                          </p:val>
                                        </p:tav>
                                        <p:tav tm="100000">
                                          <p:val>
                                            <p:strVal val="#ppt_h"/>
                                          </p:val>
                                        </p:tav>
                                      </p:tavLst>
                                    </p:anim>
                                    <p:anim calcmode="lin" valueType="num">
                                      <p:cBhvr>
                                        <p:cTn id="37" dur="1000" fill="hold"/>
                                        <p:tgtEl>
                                          <p:spTgt spid="17">
                                            <p:txEl>
                                              <p:pRg st="2" end="2"/>
                                            </p:txEl>
                                          </p:spTgt>
                                        </p:tgtEl>
                                        <p:attrNameLst>
                                          <p:attrName>ppt_x</p:attrName>
                                        </p:attrNameLst>
                                      </p:cBhvr>
                                      <p:tavLst>
                                        <p:tav tm="0">
                                          <p:val>
                                            <p:fltVal val="0.5"/>
                                          </p:val>
                                        </p:tav>
                                        <p:tav tm="100000">
                                          <p:val>
                                            <p:strVal val="#ppt_x"/>
                                          </p:val>
                                        </p:tav>
                                      </p:tavLst>
                                    </p:anim>
                                    <p:anim calcmode="lin" valueType="num">
                                      <p:cBhvr>
                                        <p:cTn id="38" dur="1000" fill="hold"/>
                                        <p:tgtEl>
                                          <p:spTgt spid="17">
                                            <p:txEl>
                                              <p:pRg st="2" end="2"/>
                                            </p:txEl>
                                          </p:spTgt>
                                        </p:tgtEl>
                                        <p:attrNameLst>
                                          <p:attrName>ppt_y</p:attrName>
                                        </p:attrNameLst>
                                      </p:cBhvr>
                                      <p:tavLst>
                                        <p:tav tm="0">
                                          <p:val>
                                            <p:fltVal val="0.5"/>
                                          </p:val>
                                        </p:tav>
                                        <p:tav tm="100000">
                                          <p:val>
                                            <p:strVal val="#ppt_y"/>
                                          </p:val>
                                        </p:tav>
                                      </p:tavLst>
                                    </p:anim>
                                  </p:childTnLst>
                                </p:cTn>
                              </p:par>
                            </p:childTnLst>
                          </p:cTn>
                        </p:par>
                        <p:par>
                          <p:cTn id="39" fill="hold">
                            <p:stCondLst>
                              <p:cond delay="5800"/>
                            </p:stCondLst>
                            <p:childTnLst>
                              <p:par>
                                <p:cTn id="40" presetID="47"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dvAuto="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514350" y="2210305"/>
            <a:ext cx="8032750" cy="1523495"/>
          </a:xfrm>
        </p:spPr>
        <p:txBody>
          <a:bodyPr/>
          <a:lstStyle/>
          <a:p>
            <a:pPr algn="ctr"/>
            <a:r>
              <a:rPr lang="en-US" sz="6000" dirty="0" smtClean="0"/>
              <a:t>Server Launch 2008</a:t>
            </a:r>
            <a:endParaRPr lang="en-US" sz="6000" dirty="0"/>
          </a:p>
        </p:txBody>
      </p:sp>
      <p:sp>
        <p:nvSpPr>
          <p:cNvPr id="27" name="Subtitle 26"/>
          <p:cNvSpPr>
            <a:spLocks noGrp="1"/>
          </p:cNvSpPr>
          <p:nvPr>
            <p:ph type="subTitle" idx="1"/>
          </p:nvPr>
        </p:nvSpPr>
        <p:spPr/>
        <p:txBody>
          <a:bodyPr/>
          <a:lstStyle/>
          <a:p>
            <a:pPr algn="ctr"/>
            <a:r>
              <a:rPr lang="en-US" b="0" dirty="0" smtClean="0"/>
              <a:t>J</a:t>
            </a:r>
            <a:r>
              <a:rPr lang="sk-SK" b="0" dirty="0" smtClean="0"/>
              <a:t>á</a:t>
            </a:r>
            <a:r>
              <a:rPr lang="en-US" b="0" dirty="0" smtClean="0"/>
              <a:t>n Paulech</a:t>
            </a:r>
          </a:p>
          <a:p>
            <a:pPr algn="ctr"/>
            <a:r>
              <a:rPr lang="en-US" b="0" dirty="0" smtClean="0"/>
              <a:t>Server &amp; Tools Business Group Lead</a:t>
            </a:r>
            <a:br>
              <a:rPr lang="en-US" b="0" dirty="0" smtClean="0"/>
            </a:br>
            <a:r>
              <a:rPr lang="en-US" b="0" dirty="0" smtClean="0"/>
              <a:t>MICROSOFT SLOVAKIA</a:t>
            </a:r>
          </a:p>
          <a:p>
            <a:pPr algn="ctr"/>
            <a:endParaRPr lang="en-US" dirty="0"/>
          </a:p>
        </p:txBody>
      </p:sp>
      <p:sp>
        <p:nvSpPr>
          <p:cNvPr id="4" name="Rectangle 3"/>
          <p:cNvSpPr/>
          <p:nvPr/>
        </p:nvSpPr>
        <p:spPr>
          <a:xfrm>
            <a:off x="542468" y="1281282"/>
            <a:ext cx="756938" cy="2215991"/>
          </a:xfrm>
          <a:prstGeom prst="rect">
            <a:avLst/>
          </a:prstGeom>
        </p:spPr>
        <p:txBody>
          <a:bodyPr wrap="none">
            <a:spAutoFit/>
            <a:scene3d>
              <a:camera prst="orthographicFront">
                <a:rot lat="0" lon="20099993" rev="0"/>
              </a:camera>
              <a:lightRig rig="threePt" dir="t"/>
            </a:scene3d>
            <a:sp3d extrusionH="25400">
              <a:bevelT w="38100" h="38100"/>
              <a:bevelB w="31750" h="171450"/>
            </a:sp3d>
          </a:bodyPr>
          <a:lstStyle/>
          <a:p>
            <a:r>
              <a:rPr lang="en-US" sz="13800" cap="all" spc="-150" dirty="0" smtClean="0">
                <a:ln w="3175">
                  <a:noFill/>
                </a:ln>
                <a:gradFill flip="none" rotWithShape="1">
                  <a:gsLst>
                    <a:gs pos="0">
                      <a:srgbClr val="FF7C5D"/>
                    </a:gs>
                    <a:gs pos="25000">
                      <a:srgbClr val="FF481D"/>
                    </a:gs>
                    <a:gs pos="75000">
                      <a:srgbClr val="D62900"/>
                    </a:gs>
                    <a:gs pos="100000">
                      <a:srgbClr val="FF7C5D"/>
                    </a:gs>
                  </a:gsLst>
                  <a:lin ang="5400000" scaled="1"/>
                  <a:tileRect/>
                </a:gradFill>
                <a:effectLst>
                  <a:outerShdw blurRad="50800" dist="38100" dir="2700000" algn="tl" rotWithShape="0">
                    <a:prstClr val="black">
                      <a:alpha val="40000"/>
                    </a:prstClr>
                  </a:outerShdw>
                </a:effectLst>
                <a:cs typeface="Arial" charset="0"/>
              </a:rPr>
              <a:t>{</a:t>
            </a:r>
            <a:endParaRPr lang="en-US" sz="4000" dirty="0">
              <a:gradFill flip="none" rotWithShape="1">
                <a:gsLst>
                  <a:gs pos="0">
                    <a:srgbClr val="FF7C5D"/>
                  </a:gs>
                  <a:gs pos="25000">
                    <a:srgbClr val="FF481D"/>
                  </a:gs>
                  <a:gs pos="75000">
                    <a:srgbClr val="D62900"/>
                  </a:gs>
                  <a:gs pos="100000">
                    <a:srgbClr val="FF7C5D"/>
                  </a:gs>
                </a:gsLst>
                <a:lin ang="5400000" scaled="1"/>
                <a:tileRect/>
              </a:gradFill>
            </a:endParaRPr>
          </a:p>
        </p:txBody>
      </p:sp>
      <p:sp>
        <p:nvSpPr>
          <p:cNvPr id="5" name="Rectangle 4"/>
          <p:cNvSpPr/>
          <p:nvPr/>
        </p:nvSpPr>
        <p:spPr>
          <a:xfrm>
            <a:off x="7984462" y="1281282"/>
            <a:ext cx="756938" cy="2215991"/>
          </a:xfrm>
          <a:prstGeom prst="rect">
            <a:avLst/>
          </a:prstGeom>
        </p:spPr>
        <p:txBody>
          <a:bodyPr wrap="none">
            <a:spAutoFit/>
            <a:scene3d>
              <a:camera prst="orthographicFront">
                <a:rot lat="0" lon="20099993" rev="0"/>
              </a:camera>
              <a:lightRig rig="threePt" dir="t"/>
            </a:scene3d>
            <a:sp3d extrusionH="25400">
              <a:bevelT w="38100" h="38100"/>
              <a:bevelB w="31750" h="171450"/>
            </a:sp3d>
          </a:bodyPr>
          <a:lstStyle/>
          <a:p>
            <a:r>
              <a:rPr lang="en-US" sz="13800" cap="all" spc="-150" dirty="0" smtClean="0">
                <a:ln w="3175">
                  <a:noFill/>
                </a:ln>
                <a:gradFill flip="none" rotWithShape="1">
                  <a:gsLst>
                    <a:gs pos="0">
                      <a:srgbClr val="FF7C5D"/>
                    </a:gs>
                    <a:gs pos="25000">
                      <a:srgbClr val="FF481D"/>
                    </a:gs>
                    <a:gs pos="75000">
                      <a:srgbClr val="D62900"/>
                    </a:gs>
                    <a:gs pos="100000">
                      <a:srgbClr val="FF7C5D"/>
                    </a:gs>
                  </a:gsLst>
                  <a:lin ang="5400000" scaled="1"/>
                  <a:tileRect/>
                </a:gradFill>
                <a:effectLst>
                  <a:outerShdw blurRad="50800" dist="38100" dir="2700000" algn="tl" rotWithShape="0">
                    <a:prstClr val="black">
                      <a:alpha val="40000"/>
                    </a:prstClr>
                  </a:outerShdw>
                </a:effectLst>
                <a:cs typeface="Arial"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0" presetClass="path" presetSubtype="0" accel="50000" decel="50000" fill="hold" grpId="1" nodeType="withEffect">
                                  <p:stCondLst>
                                    <p:cond delay="0"/>
                                  </p:stCondLst>
                                  <p:childTnLst>
                                    <p:animMotion origin="layout" path="M -4.58333E-6 -4.07407E-6 L 0.34896 0.00741 " pathEditMode="relative" rAng="0" ptsTypes="AA">
                                      <p:cBhvr>
                                        <p:cTn id="12" dur="2000" spd="-100000" fill="hold"/>
                                        <p:tgtEl>
                                          <p:spTgt spid="4"/>
                                        </p:tgtEl>
                                        <p:attrNameLst>
                                          <p:attrName>ppt_x</p:attrName>
                                          <p:attrName>ppt_y</p:attrName>
                                        </p:attrNameLst>
                                      </p:cBhvr>
                                      <p:rCtr x="174" y="4"/>
                                    </p:animMotion>
                                  </p:childTnLst>
                                </p:cTn>
                              </p:par>
                              <p:par>
                                <p:cTn id="13" presetID="0" presetClass="path" presetSubtype="0" accel="50000" decel="50000" fill="hold" grpId="1" nodeType="withEffect">
                                  <p:stCondLst>
                                    <p:cond delay="0"/>
                                  </p:stCondLst>
                                  <p:childTnLst>
                                    <p:animMotion origin="layout" path="M -0.38958 0.01297 L 0.00104 0.00556 " pathEditMode="relative" rAng="0" ptsTypes="AA">
                                      <p:cBhvr>
                                        <p:cTn id="14" dur="2000" fill="hold"/>
                                        <p:tgtEl>
                                          <p:spTgt spid="5"/>
                                        </p:tgtEl>
                                        <p:attrNameLst>
                                          <p:attrName>ppt_x</p:attrName>
                                          <p:attrName>ppt_y</p:attrName>
                                        </p:attrNameLst>
                                      </p:cBhvr>
                                      <p:rCtr x="195" y="-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sk-SK" dirty="0" smtClean="0"/>
              <a:t>Skúsenosti zákazníkov</a:t>
            </a:r>
            <a:endParaRPr lang="en-US" dirty="0"/>
          </a:p>
        </p:txBody>
      </p:sp>
      <p:sp>
        <p:nvSpPr>
          <p:cNvPr id="3" name="Content Placeholder 2"/>
          <p:cNvSpPr>
            <a:spLocks noGrp="1"/>
          </p:cNvSpPr>
          <p:nvPr>
            <p:ph idx="1"/>
          </p:nvPr>
        </p:nvSpPr>
        <p:spPr>
          <a:xfrm>
            <a:off x="381000" y="1412875"/>
            <a:ext cx="8382000" cy="2609945"/>
          </a:xfrm>
        </p:spPr>
        <p:txBody>
          <a:bodyPr/>
          <a:lstStyle/>
          <a:p>
            <a:endParaRPr lang="sk-SK" dirty="0" smtClean="0"/>
          </a:p>
          <a:p>
            <a:r>
              <a:rPr lang="sk-SK" dirty="0" smtClean="0"/>
              <a:t>BWIN.com  - Ľubor Kollár</a:t>
            </a:r>
          </a:p>
          <a:p>
            <a:r>
              <a:rPr lang="sk-SK" dirty="0" smtClean="0"/>
              <a:t>Kooperatíva, a.s. – Július Kováč</a:t>
            </a:r>
            <a:endParaRPr lang="en-US" dirty="0" smtClean="0"/>
          </a:p>
          <a:p>
            <a:r>
              <a:rPr lang="sk-SK" dirty="0" smtClean="0"/>
              <a:t>Slovak Telekom, a.s. – Martin </a:t>
            </a:r>
            <a:r>
              <a:rPr lang="en-US" dirty="0" err="1" smtClean="0"/>
              <a:t>Gajdo</a:t>
            </a:r>
            <a:r>
              <a:rPr lang="sk-SK" dirty="0" smtClean="0"/>
              <a:t>š</a:t>
            </a:r>
          </a:p>
          <a:p>
            <a:r>
              <a:rPr lang="sk-SK" dirty="0" smtClean="0"/>
              <a:t>WEBGLOBE, s.r.o. – Juraj Hanták</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BWIN.com</a:t>
            </a:r>
            <a:endParaRPr lang="en-US" dirty="0"/>
          </a:p>
        </p:txBody>
      </p:sp>
      <p:sp>
        <p:nvSpPr>
          <p:cNvPr id="3" name="Content Placeholder 2"/>
          <p:cNvSpPr>
            <a:spLocks noGrp="1"/>
          </p:cNvSpPr>
          <p:nvPr>
            <p:ph idx="1"/>
          </p:nvPr>
        </p:nvSpPr>
        <p:spPr/>
        <p:txBody>
          <a:bodyPr>
            <a:noAutofit/>
          </a:bodyPr>
          <a:lstStyle/>
          <a:p>
            <a:pPr algn="ctr">
              <a:buNone/>
            </a:pPr>
            <a:r>
              <a:rPr lang="en-US" sz="2800" b="1" i="1" dirty="0" err="1" smtClean="0"/>
              <a:t>bwin</a:t>
            </a:r>
            <a:r>
              <a:rPr lang="en-US" sz="2800" dirty="0" smtClean="0"/>
              <a:t> International Ltd. – founded in 1999 under </a:t>
            </a:r>
            <a:br>
              <a:rPr lang="en-US" sz="2800" dirty="0" smtClean="0"/>
            </a:br>
            <a:r>
              <a:rPr lang="en-US" sz="2800" dirty="0" smtClean="0"/>
              <a:t>the name of Simon Bold (Gibraltar) Ltd.</a:t>
            </a:r>
          </a:p>
          <a:p>
            <a:pPr algn="ctr">
              <a:buNone/>
            </a:pPr>
            <a:r>
              <a:rPr lang="en-US" sz="2800" dirty="0" smtClean="0"/>
              <a:t>was taken over in its entirety in 2001 by the </a:t>
            </a:r>
            <a:br>
              <a:rPr lang="en-US" sz="2800" dirty="0" smtClean="0"/>
            </a:br>
            <a:r>
              <a:rPr lang="en-US" sz="2800" dirty="0" smtClean="0"/>
              <a:t>Vienna-based, publicly listed company </a:t>
            </a:r>
            <a:br>
              <a:rPr lang="en-US" sz="2800" dirty="0" smtClean="0"/>
            </a:br>
            <a:r>
              <a:rPr lang="en-US" sz="2800" i="1" dirty="0" err="1" smtClean="0">
                <a:hlinkClick r:id="rId2"/>
              </a:rPr>
              <a:t>bwin</a:t>
            </a:r>
            <a:r>
              <a:rPr lang="en-US" sz="2800" i="1" dirty="0" smtClean="0">
                <a:hlinkClick r:id="rId2"/>
              </a:rPr>
              <a:t> </a:t>
            </a:r>
            <a:r>
              <a:rPr lang="en-US" sz="2800" dirty="0" smtClean="0">
                <a:hlinkClick r:id="rId2"/>
              </a:rPr>
              <a:t>Interactive Entertainment AG</a:t>
            </a:r>
            <a:r>
              <a:rPr lang="en-US" sz="2800" dirty="0" smtClean="0"/>
              <a:t>. </a:t>
            </a:r>
          </a:p>
          <a:p>
            <a:r>
              <a:rPr lang="en-US" sz="2800" b="1" dirty="0" smtClean="0"/>
              <a:t>Challenge:</a:t>
            </a:r>
          </a:p>
          <a:p>
            <a:pPr lvl="1"/>
            <a:r>
              <a:rPr lang="en-US" sz="2000" b="1" dirty="0" smtClean="0"/>
              <a:t>Provide Europe’s biggest betting line-up of sports bets </a:t>
            </a:r>
          </a:p>
          <a:p>
            <a:pPr lvl="2"/>
            <a:r>
              <a:rPr lang="en-US" sz="1800" dirty="0" smtClean="0"/>
              <a:t>Site offers 8,000 bets daily with betting action in more than 80 sports in 20 different languages</a:t>
            </a:r>
          </a:p>
          <a:p>
            <a:pPr lvl="1"/>
            <a:r>
              <a:rPr lang="en-US" sz="2000" dirty="0" smtClean="0"/>
              <a:t>Accommodate millions of users with unprecedented peaks and extreme HA requirements</a:t>
            </a:r>
            <a:endParaRPr lang="en-US" sz="2000" b="1" i="1"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BWIN.com</a:t>
            </a:r>
            <a:endParaRPr lang="en-US" dirty="0"/>
          </a:p>
        </p:txBody>
      </p:sp>
      <p:sp>
        <p:nvSpPr>
          <p:cNvPr id="3" name="Content Placeholder 2"/>
          <p:cNvSpPr>
            <a:spLocks noGrp="1"/>
          </p:cNvSpPr>
          <p:nvPr>
            <p:ph idx="1"/>
          </p:nvPr>
        </p:nvSpPr>
        <p:spPr>
          <a:xfrm>
            <a:off x="457200" y="1371600"/>
            <a:ext cx="8382000" cy="4754563"/>
          </a:xfrm>
        </p:spPr>
        <p:txBody>
          <a:bodyPr>
            <a:normAutofit fontScale="92500" lnSpcReduction="20000"/>
          </a:bodyPr>
          <a:lstStyle/>
          <a:p>
            <a:r>
              <a:rPr lang="en-US" b="1" dirty="0" smtClean="0"/>
              <a:t>Architecture</a:t>
            </a:r>
            <a:r>
              <a:rPr lang="en-US" dirty="0" smtClean="0"/>
              <a:t>:</a:t>
            </a:r>
          </a:p>
          <a:p>
            <a:pPr lvl="1"/>
            <a:r>
              <a:rPr lang="en-US" dirty="0" smtClean="0"/>
              <a:t>main server is 128 GB memory, 64 bit, 32 IA2 CPUs </a:t>
            </a:r>
          </a:p>
          <a:p>
            <a:pPr lvl="1"/>
            <a:r>
              <a:rPr lang="en-US" dirty="0" smtClean="0"/>
              <a:t>DMX SAN</a:t>
            </a:r>
          </a:p>
          <a:p>
            <a:pPr lvl="1"/>
            <a:r>
              <a:rPr lang="en-US" dirty="0" smtClean="0"/>
              <a:t>HA using cluster failover to 16 way IA2 node</a:t>
            </a:r>
          </a:p>
          <a:p>
            <a:pPr lvl="2"/>
            <a:r>
              <a:rPr lang="en-US" dirty="0" smtClean="0"/>
              <a:t>Future conversion to database mirroring is planned</a:t>
            </a:r>
          </a:p>
          <a:p>
            <a:pPr lvl="1"/>
            <a:r>
              <a:rPr lang="en-US" dirty="0" smtClean="0"/>
              <a:t>Well tuned stored procedures</a:t>
            </a:r>
          </a:p>
          <a:p>
            <a:pPr lvl="1"/>
            <a:r>
              <a:rPr lang="en-US" dirty="0" smtClean="0"/>
              <a:t>Constantly gathering performance data using 44 queries against DMVs and system views, objects</a:t>
            </a:r>
          </a:p>
          <a:p>
            <a:pPr lvl="2"/>
            <a:r>
              <a:rPr lang="en-US" dirty="0" smtClean="0"/>
              <a:t>Most executed every 5-15 minutes, some every </a:t>
            </a:r>
            <a:r>
              <a:rPr lang="en-US" dirty="0" err="1" smtClean="0"/>
              <a:t>minuted</a:t>
            </a:r>
            <a:r>
              <a:rPr lang="en-US" dirty="0" smtClean="0"/>
              <a:t> some only once a day</a:t>
            </a:r>
          </a:p>
          <a:p>
            <a:pPr lvl="2"/>
            <a:r>
              <a:rPr lang="en-US" dirty="0" smtClean="0"/>
              <a:t>This is gathering 90 GB of data / server / month</a:t>
            </a:r>
          </a:p>
          <a:p>
            <a:pPr lvl="2"/>
            <a:r>
              <a:rPr lang="en-US" dirty="0" smtClean="0"/>
              <a:t>Trends are captured and “top x” potential issues are presented to DBA every morning</a:t>
            </a:r>
          </a:p>
          <a:p>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BWIN.com</a:t>
            </a:r>
            <a:endParaRPr lang="en-US" dirty="0"/>
          </a:p>
        </p:txBody>
      </p:sp>
      <p:sp>
        <p:nvSpPr>
          <p:cNvPr id="3" name="Content Placeholder 2"/>
          <p:cNvSpPr>
            <a:spLocks noGrp="1"/>
          </p:cNvSpPr>
          <p:nvPr>
            <p:ph idx="1"/>
          </p:nvPr>
        </p:nvSpPr>
        <p:spPr>
          <a:xfrm>
            <a:off x="457200" y="1219200"/>
            <a:ext cx="8229600" cy="5257800"/>
          </a:xfrm>
        </p:spPr>
        <p:txBody>
          <a:bodyPr>
            <a:normAutofit fontScale="92500"/>
          </a:bodyPr>
          <a:lstStyle/>
          <a:p>
            <a:r>
              <a:rPr lang="en-US" dirty="0" smtClean="0"/>
              <a:t>The learnings:</a:t>
            </a:r>
          </a:p>
          <a:p>
            <a:pPr lvl="1"/>
            <a:r>
              <a:rPr lang="en-US" dirty="0" smtClean="0"/>
              <a:t>Use of SQL Server 2005 proactive monitoring tools lowered the unplanned downtime from 2 hrs (on SQL Server 2000) to 4 min 11 seconds/year (99.9992%)</a:t>
            </a:r>
          </a:p>
          <a:p>
            <a:pPr lvl="1"/>
            <a:r>
              <a:rPr lang="en-US" dirty="0" smtClean="0"/>
              <a:t>Single box with SQL Server is able to handle…</a:t>
            </a:r>
          </a:p>
          <a:p>
            <a:pPr lvl="2"/>
            <a:r>
              <a:rPr lang="en-US" dirty="0" smtClean="0"/>
              <a:t>500000 bets on a single soccer game (2006 </a:t>
            </a:r>
            <a:r>
              <a:rPr lang="en-US" dirty="0" err="1" smtClean="0"/>
              <a:t>Worldcup</a:t>
            </a:r>
            <a:r>
              <a:rPr lang="en-US" dirty="0" smtClean="0"/>
              <a:t> Brazil – Ghana)</a:t>
            </a:r>
          </a:p>
          <a:p>
            <a:pPr lvl="2">
              <a:lnSpc>
                <a:spcPct val="80000"/>
              </a:lnSpc>
            </a:pPr>
            <a:r>
              <a:rPr lang="en-US" dirty="0" smtClean="0"/>
              <a:t>Peaks in single SECOND</a:t>
            </a:r>
          </a:p>
          <a:p>
            <a:pPr lvl="3">
              <a:lnSpc>
                <a:spcPct val="80000"/>
              </a:lnSpc>
            </a:pPr>
            <a:r>
              <a:rPr lang="en-US" dirty="0" smtClean="0"/>
              <a:t>200k T-SQL statements; 20k transactions; 1700 bets…</a:t>
            </a:r>
          </a:p>
          <a:p>
            <a:pPr lvl="1">
              <a:lnSpc>
                <a:spcPct val="80000"/>
              </a:lnSpc>
            </a:pPr>
            <a:r>
              <a:rPr lang="en-US" dirty="0" smtClean="0"/>
              <a:t>Testing on SQL Server 2008 </a:t>
            </a:r>
          </a:p>
          <a:p>
            <a:pPr lvl="2">
              <a:lnSpc>
                <a:spcPct val="80000"/>
              </a:lnSpc>
            </a:pPr>
            <a:r>
              <a:rPr lang="en-US" dirty="0" smtClean="0"/>
              <a:t>Great improvement by data and backup compression</a:t>
            </a:r>
          </a:p>
          <a:p>
            <a:pPr lvl="2">
              <a:lnSpc>
                <a:spcPct val="80000"/>
              </a:lnSpc>
            </a:pPr>
            <a:r>
              <a:rPr lang="en-US" dirty="0" smtClean="0"/>
              <a:t>Will use also Table Value Parameters – new  in 2008</a:t>
            </a:r>
          </a:p>
          <a:p>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DBA the Morning after the upgrade…</a:t>
            </a:r>
            <a:endParaRPr lang="en-US" dirty="0"/>
          </a:p>
        </p:txBody>
      </p:sp>
      <p:pic>
        <p:nvPicPr>
          <p:cNvPr id="6" name="Content Placeholder 5" descr="IMG_2803.JPG"/>
          <p:cNvPicPr>
            <a:picLocks noGrp="1" noChangeAspect="1"/>
          </p:cNvPicPr>
          <p:nvPr>
            <p:ph sz="quarter" idx="1"/>
          </p:nvPr>
        </p:nvPicPr>
        <p:blipFill>
          <a:blip r:embed="rId2" cstate="print"/>
          <a:stretch>
            <a:fillRect/>
          </a:stretch>
        </p:blipFill>
        <p:spPr>
          <a:xfrm>
            <a:off x="1752600" y="1447800"/>
            <a:ext cx="6096000" cy="4572000"/>
          </a:xfrm>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sk-SK" dirty="0" smtClean="0"/>
              <a:t>Skúsenosti zákazníkov</a:t>
            </a:r>
            <a:endParaRPr lang="en-US" dirty="0"/>
          </a:p>
        </p:txBody>
      </p:sp>
      <p:sp>
        <p:nvSpPr>
          <p:cNvPr id="3" name="Content Placeholder 2"/>
          <p:cNvSpPr>
            <a:spLocks noGrp="1"/>
          </p:cNvSpPr>
          <p:nvPr>
            <p:ph idx="1"/>
          </p:nvPr>
        </p:nvSpPr>
        <p:spPr>
          <a:xfrm>
            <a:off x="381000" y="1412875"/>
            <a:ext cx="8382000" cy="2068259"/>
          </a:xfrm>
        </p:spPr>
        <p:txBody>
          <a:bodyPr/>
          <a:lstStyle/>
          <a:p>
            <a:r>
              <a:rPr lang="sk-SK" dirty="0" smtClean="0">
                <a:solidFill>
                  <a:schemeClr val="tx2">
                    <a:lumMod val="75000"/>
                  </a:schemeClr>
                </a:solidFill>
              </a:rPr>
              <a:t>BWIN.com  - Ľubor Kollár</a:t>
            </a:r>
          </a:p>
          <a:p>
            <a:r>
              <a:rPr lang="sk-SK" dirty="0" smtClean="0"/>
              <a:t>Kooperatíva, a.s. – Július Kováč</a:t>
            </a:r>
            <a:endParaRPr lang="en-US" dirty="0" smtClean="0"/>
          </a:p>
          <a:p>
            <a:r>
              <a:rPr lang="sk-SK" dirty="0" smtClean="0"/>
              <a:t>Slovak Telekom, a.s. – Martin </a:t>
            </a:r>
            <a:r>
              <a:rPr lang="en-US" dirty="0" err="1" smtClean="0"/>
              <a:t>Gajdo</a:t>
            </a:r>
            <a:r>
              <a:rPr lang="sk-SK" dirty="0" smtClean="0"/>
              <a:t>š</a:t>
            </a:r>
          </a:p>
          <a:p>
            <a:r>
              <a:rPr lang="sk-SK" dirty="0" smtClean="0"/>
              <a:t>WEBGLOBE, s.r.o. – Juraj Hanták</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sk-SK" dirty="0" smtClean="0"/>
              <a:t>Skúsenosti zákazníkov</a:t>
            </a:r>
            <a:endParaRPr lang="en-US" dirty="0"/>
          </a:p>
        </p:txBody>
      </p:sp>
      <p:sp>
        <p:nvSpPr>
          <p:cNvPr id="3" name="Content Placeholder 2"/>
          <p:cNvSpPr>
            <a:spLocks noGrp="1"/>
          </p:cNvSpPr>
          <p:nvPr>
            <p:ph idx="1"/>
          </p:nvPr>
        </p:nvSpPr>
        <p:spPr>
          <a:xfrm>
            <a:off x="381000" y="1412875"/>
            <a:ext cx="8382000" cy="2068259"/>
          </a:xfrm>
        </p:spPr>
        <p:txBody>
          <a:bodyPr/>
          <a:lstStyle/>
          <a:p>
            <a:r>
              <a:rPr lang="sk-SK" dirty="0" smtClean="0">
                <a:solidFill>
                  <a:schemeClr val="tx2">
                    <a:lumMod val="75000"/>
                  </a:schemeClr>
                </a:solidFill>
              </a:rPr>
              <a:t>BWIN.com  - Ľubor Kollár</a:t>
            </a:r>
          </a:p>
          <a:p>
            <a:r>
              <a:rPr lang="sk-SK" dirty="0" smtClean="0">
                <a:solidFill>
                  <a:schemeClr val="tx2">
                    <a:lumMod val="75000"/>
                  </a:schemeClr>
                </a:solidFill>
              </a:rPr>
              <a:t>Kooperatíva, a.s. – Július Kováč</a:t>
            </a:r>
            <a:endParaRPr lang="en-US" dirty="0" smtClean="0">
              <a:solidFill>
                <a:schemeClr val="tx2">
                  <a:lumMod val="75000"/>
                </a:schemeClr>
              </a:solidFill>
            </a:endParaRPr>
          </a:p>
          <a:p>
            <a:r>
              <a:rPr lang="sk-SK" dirty="0" smtClean="0"/>
              <a:t>Slovak Telekom, a.s. – Martin </a:t>
            </a:r>
            <a:r>
              <a:rPr lang="en-US" dirty="0" err="1" smtClean="0"/>
              <a:t>Gajdo</a:t>
            </a:r>
            <a:r>
              <a:rPr lang="sk-SK" dirty="0" smtClean="0"/>
              <a:t>š</a:t>
            </a:r>
          </a:p>
          <a:p>
            <a:r>
              <a:rPr lang="sk-SK" dirty="0" smtClean="0"/>
              <a:t>WEBGLOBE, s.r.o. – Juraj Hanták</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sk-SK" dirty="0" smtClean="0"/>
              <a:t>Skúsenosti zákazníkov</a:t>
            </a:r>
            <a:endParaRPr lang="en-US" dirty="0"/>
          </a:p>
        </p:txBody>
      </p:sp>
      <p:sp>
        <p:nvSpPr>
          <p:cNvPr id="3" name="Content Placeholder 2"/>
          <p:cNvSpPr>
            <a:spLocks noGrp="1"/>
          </p:cNvSpPr>
          <p:nvPr>
            <p:ph idx="1"/>
          </p:nvPr>
        </p:nvSpPr>
        <p:spPr>
          <a:xfrm>
            <a:off x="381000" y="1412875"/>
            <a:ext cx="8382000" cy="2068259"/>
          </a:xfrm>
        </p:spPr>
        <p:txBody>
          <a:bodyPr/>
          <a:lstStyle/>
          <a:p>
            <a:r>
              <a:rPr lang="sk-SK" dirty="0" smtClean="0">
                <a:solidFill>
                  <a:schemeClr val="tx2">
                    <a:lumMod val="75000"/>
                  </a:schemeClr>
                </a:solidFill>
              </a:rPr>
              <a:t>BWIN.com  - Ľubor Kollár</a:t>
            </a:r>
          </a:p>
          <a:p>
            <a:r>
              <a:rPr lang="sk-SK" dirty="0" smtClean="0">
                <a:solidFill>
                  <a:schemeClr val="tx2">
                    <a:lumMod val="75000"/>
                  </a:schemeClr>
                </a:solidFill>
              </a:rPr>
              <a:t>Kooperatíva, a.s. – Július Kováč</a:t>
            </a:r>
            <a:endParaRPr lang="en-US" dirty="0" smtClean="0">
              <a:solidFill>
                <a:schemeClr val="tx2">
                  <a:lumMod val="75000"/>
                </a:schemeClr>
              </a:solidFill>
            </a:endParaRPr>
          </a:p>
          <a:p>
            <a:r>
              <a:rPr lang="sk-SK" dirty="0" smtClean="0">
                <a:solidFill>
                  <a:schemeClr val="tx2">
                    <a:lumMod val="75000"/>
                  </a:schemeClr>
                </a:solidFill>
              </a:rPr>
              <a:t>Slovak Telekom, a.s. – Martin </a:t>
            </a:r>
            <a:r>
              <a:rPr lang="en-US" dirty="0" err="1" smtClean="0">
                <a:solidFill>
                  <a:schemeClr val="tx2">
                    <a:lumMod val="75000"/>
                  </a:schemeClr>
                </a:solidFill>
              </a:rPr>
              <a:t>Gajdo</a:t>
            </a:r>
            <a:r>
              <a:rPr lang="sk-SK" dirty="0" smtClean="0">
                <a:solidFill>
                  <a:schemeClr val="tx2">
                    <a:lumMod val="75000"/>
                  </a:schemeClr>
                </a:solidFill>
              </a:rPr>
              <a:t>š</a:t>
            </a:r>
          </a:p>
          <a:p>
            <a:r>
              <a:rPr lang="sk-SK" dirty="0" smtClean="0"/>
              <a:t>WEBGLOBE, s.r.o. – Juraj Hanták</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Na prahu nových možností...</a:t>
            </a:r>
            <a:endParaRPr lang="en-US" dirty="0"/>
          </a:p>
        </p:txBody>
      </p:sp>
      <p:sp>
        <p:nvSpPr>
          <p:cNvPr id="3" name="Content Placeholder 2"/>
          <p:cNvSpPr>
            <a:spLocks noGrp="1"/>
          </p:cNvSpPr>
          <p:nvPr>
            <p:ph idx="1"/>
          </p:nvPr>
        </p:nvSpPr>
        <p:spPr>
          <a:xfrm>
            <a:off x="381000" y="1412875"/>
            <a:ext cx="8382000" cy="5084469"/>
          </a:xfrm>
        </p:spPr>
        <p:txBody>
          <a:bodyPr/>
          <a:lstStyle/>
          <a:p>
            <a:pPr>
              <a:lnSpc>
                <a:spcPct val="100000"/>
              </a:lnSpc>
            </a:pPr>
            <a:r>
              <a:rPr lang="sk-SK" sz="2800" dirty="0" smtClean="0"/>
              <a:t>IT nikdy neboli tak dôležité a vplyvné ako dnes</a:t>
            </a:r>
          </a:p>
          <a:p>
            <a:pPr>
              <a:lnSpc>
                <a:spcPct val="100000"/>
              </a:lnSpc>
            </a:pPr>
            <a:r>
              <a:rPr lang="sk-SK" sz="2800" dirty="0" smtClean="0"/>
              <a:t>IT hviezdy</a:t>
            </a:r>
          </a:p>
          <a:p>
            <a:pPr lvl="1">
              <a:lnSpc>
                <a:spcPct val="100000"/>
              </a:lnSpc>
            </a:pPr>
            <a:r>
              <a:rPr lang="sk-SK" sz="2400" dirty="0" smtClean="0"/>
              <a:t>Každodenne prinášate významné hodnoty svojim firmám, </a:t>
            </a:r>
            <a:r>
              <a:rPr lang="en-US" sz="2400" dirty="0" err="1" smtClean="0"/>
              <a:t>organiz</a:t>
            </a:r>
            <a:r>
              <a:rPr lang="sk-SK" sz="2400" dirty="0" smtClean="0"/>
              <a:t>á</a:t>
            </a:r>
            <a:r>
              <a:rPr lang="en-US" sz="2400" dirty="0" err="1" smtClean="0"/>
              <a:t>ciam</a:t>
            </a:r>
            <a:r>
              <a:rPr lang="sk-SK" sz="2400" dirty="0" smtClean="0"/>
              <a:t> či komunitám</a:t>
            </a:r>
          </a:p>
          <a:p>
            <a:pPr lvl="1">
              <a:lnSpc>
                <a:spcPct val="100000"/>
              </a:lnSpc>
            </a:pPr>
            <a:r>
              <a:rPr lang="sk-SK" sz="2400" dirty="0" smtClean="0"/>
              <a:t>Iba vďaka vám môžu ľudia komunikovať, podnikať a moderná ekonomika fungovať</a:t>
            </a:r>
          </a:p>
          <a:p>
            <a:pPr lvl="1">
              <a:lnSpc>
                <a:spcPct val="100000"/>
              </a:lnSpc>
            </a:pPr>
            <a:r>
              <a:rPr lang="en-US" sz="2400" dirty="0" err="1" smtClean="0"/>
              <a:t>Oce</a:t>
            </a:r>
            <a:r>
              <a:rPr lang="sk-SK" sz="2400" dirty="0" smtClean="0"/>
              <a:t>ň</a:t>
            </a:r>
            <a:r>
              <a:rPr lang="en-US" sz="2400" dirty="0" err="1" smtClean="0"/>
              <a:t>ujeme</a:t>
            </a:r>
            <a:r>
              <a:rPr lang="en-US" sz="2400" dirty="0" smtClean="0"/>
              <a:t> v</a:t>
            </a:r>
            <a:r>
              <a:rPr lang="sk-SK" sz="2400" dirty="0" smtClean="0"/>
              <a:t>áš prínos a vaše nadšenie pre IT</a:t>
            </a:r>
          </a:p>
          <a:p>
            <a:pPr>
              <a:lnSpc>
                <a:spcPct val="100000"/>
              </a:lnSpc>
            </a:pPr>
            <a:r>
              <a:rPr lang="sk-SK" sz="2800" dirty="0" smtClean="0"/>
              <a:t>Dnes ohlasujeme platformu novej generácie</a:t>
            </a:r>
            <a:endParaRPr lang="sk-SK" sz="2800" i="1" dirty="0" smtClean="0"/>
          </a:p>
          <a:p>
            <a:pPr lvl="1">
              <a:lnSpc>
                <a:spcPct val="100000"/>
              </a:lnSpc>
            </a:pPr>
            <a:r>
              <a:rPr lang="sk-SK" sz="2400" dirty="0" smtClean="0"/>
              <a:t>Chceme uľahčiť vašu prácu</a:t>
            </a:r>
          </a:p>
          <a:p>
            <a:pPr lvl="1">
              <a:lnSpc>
                <a:spcPct val="100000"/>
              </a:lnSpc>
            </a:pPr>
            <a:r>
              <a:rPr lang="sk-SK" sz="2400" dirty="0" smtClean="0"/>
              <a:t>Ponúkame nové možnosti pre nové IT hviezdy...</a:t>
            </a:r>
          </a:p>
          <a:p>
            <a:pPr lvl="1">
              <a:lnSpc>
                <a:spcPct val="100000"/>
              </a:lnSpc>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sk-SK" dirty="0" smtClean="0"/>
              <a:t>Skúsenosti zákazníkov</a:t>
            </a:r>
            <a:endParaRPr lang="en-US" dirty="0"/>
          </a:p>
        </p:txBody>
      </p:sp>
      <p:sp>
        <p:nvSpPr>
          <p:cNvPr id="3" name="Content Placeholder 2"/>
          <p:cNvSpPr>
            <a:spLocks noGrp="1"/>
          </p:cNvSpPr>
          <p:nvPr>
            <p:ph idx="1"/>
          </p:nvPr>
        </p:nvSpPr>
        <p:spPr>
          <a:xfrm>
            <a:off x="381000" y="1412875"/>
            <a:ext cx="8382000" cy="2068259"/>
          </a:xfrm>
        </p:spPr>
        <p:txBody>
          <a:bodyPr/>
          <a:lstStyle/>
          <a:p>
            <a:r>
              <a:rPr lang="sk-SK" dirty="0" smtClean="0">
                <a:solidFill>
                  <a:schemeClr val="tx2">
                    <a:lumMod val="75000"/>
                  </a:schemeClr>
                </a:solidFill>
              </a:rPr>
              <a:t>BWIN.com  - Ľubor Kollár</a:t>
            </a:r>
          </a:p>
          <a:p>
            <a:r>
              <a:rPr lang="sk-SK" dirty="0" smtClean="0">
                <a:solidFill>
                  <a:schemeClr val="tx2">
                    <a:lumMod val="75000"/>
                  </a:schemeClr>
                </a:solidFill>
              </a:rPr>
              <a:t>Kooperatíva, a.s. – Július Kováč</a:t>
            </a:r>
            <a:endParaRPr lang="en-US" dirty="0" smtClean="0">
              <a:solidFill>
                <a:schemeClr val="tx2">
                  <a:lumMod val="75000"/>
                </a:schemeClr>
              </a:solidFill>
            </a:endParaRPr>
          </a:p>
          <a:p>
            <a:r>
              <a:rPr lang="sk-SK" dirty="0" smtClean="0">
                <a:solidFill>
                  <a:schemeClr val="tx2">
                    <a:lumMod val="75000"/>
                  </a:schemeClr>
                </a:solidFill>
              </a:rPr>
              <a:t>Slovak Telekom, a.s. – Martin </a:t>
            </a:r>
            <a:r>
              <a:rPr lang="en-US" dirty="0" err="1" smtClean="0">
                <a:solidFill>
                  <a:schemeClr val="tx2">
                    <a:lumMod val="75000"/>
                  </a:schemeClr>
                </a:solidFill>
              </a:rPr>
              <a:t>Gajdo</a:t>
            </a:r>
            <a:r>
              <a:rPr lang="sk-SK" dirty="0" smtClean="0">
                <a:solidFill>
                  <a:schemeClr val="tx2">
                    <a:lumMod val="75000"/>
                  </a:schemeClr>
                </a:solidFill>
              </a:rPr>
              <a:t>š</a:t>
            </a:r>
          </a:p>
          <a:p>
            <a:r>
              <a:rPr lang="sk-SK" dirty="0" smtClean="0">
                <a:solidFill>
                  <a:schemeClr val="tx2">
                    <a:lumMod val="75000"/>
                  </a:schemeClr>
                </a:solidFill>
              </a:rPr>
              <a:t>WEBGLOBE, s.r.o. – Juraj Hanták</a:t>
            </a:r>
            <a:endParaRPr lang="en-US" dirty="0">
              <a:solidFill>
                <a:schemeClr val="tx2">
                  <a:lumMod val="75000"/>
                </a:schemeClr>
              </a:solidFill>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35603"/>
            <a:ext cx="8382000" cy="664797"/>
          </a:xfrm>
        </p:spPr>
        <p:txBody>
          <a:bodyPr/>
          <a:lstStyle/>
          <a:p>
            <a:pPr algn="ctr">
              <a:buNone/>
            </a:pPr>
            <a:r>
              <a:rPr lang="sk-SK" sz="4800" dirty="0" smtClean="0"/>
              <a:t>Príležitosť pre </a:t>
            </a:r>
            <a:r>
              <a:rPr lang="en-US" sz="4800" dirty="0" smtClean="0">
                <a:solidFill>
                  <a:srgbClr val="FF0000"/>
                </a:solidFill>
              </a:rPr>
              <a:t>{</a:t>
            </a:r>
            <a:r>
              <a:rPr lang="sk-SK" sz="4800" dirty="0" smtClean="0">
                <a:solidFill>
                  <a:srgbClr val="FF0000"/>
                </a:solidFill>
              </a:rPr>
              <a:t>IT</a:t>
            </a:r>
            <a:r>
              <a:rPr lang="en-US" sz="4800" dirty="0" smtClean="0">
                <a:solidFill>
                  <a:srgbClr val="FF0000"/>
                </a:solidFill>
              </a:rPr>
              <a:t>} </a:t>
            </a:r>
            <a:r>
              <a:rPr lang="sk-SK" sz="4800" dirty="0" smtClean="0"/>
              <a:t>hviezdy</a:t>
            </a:r>
            <a:endParaRPr lang="en-US" sz="4800"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smtClean="0"/>
              <a:t>IT hviezdy </a:t>
            </a:r>
            <a:r>
              <a:rPr lang="sk-SK" dirty="0" smtClean="0"/>
              <a:t>súťaže pre IT Pro</a:t>
            </a:r>
            <a:endParaRPr lang="en-US" dirty="0"/>
          </a:p>
        </p:txBody>
      </p:sp>
      <p:sp>
        <p:nvSpPr>
          <p:cNvPr id="3" name="Content Placeholder 2"/>
          <p:cNvSpPr>
            <a:spLocks noGrp="1"/>
          </p:cNvSpPr>
          <p:nvPr>
            <p:ph idx="1"/>
          </p:nvPr>
        </p:nvSpPr>
        <p:spPr>
          <a:xfrm>
            <a:off x="152400" y="3352800"/>
            <a:ext cx="8686800" cy="1144929"/>
          </a:xfrm>
        </p:spPr>
        <p:txBody>
          <a:bodyPr/>
          <a:lstStyle/>
          <a:p>
            <a:r>
              <a:rPr lang="en-US" sz="2400" dirty="0" smtClean="0"/>
              <a:t>1.miesto – </a:t>
            </a:r>
            <a:r>
              <a:rPr lang="sk-SK" sz="2400" dirty="0" smtClean="0"/>
              <a:t>R</a:t>
            </a:r>
            <a:r>
              <a:rPr lang="en-US" sz="2400" dirty="0" err="1" smtClean="0"/>
              <a:t>elax</a:t>
            </a:r>
            <a:r>
              <a:rPr lang="en-US" sz="2400" dirty="0" smtClean="0"/>
              <a:t> </a:t>
            </a:r>
            <a:r>
              <a:rPr lang="en-US" sz="2400" dirty="0" err="1" smtClean="0"/>
              <a:t>dovolenka</a:t>
            </a:r>
            <a:r>
              <a:rPr lang="en-US" sz="2400" dirty="0" smtClean="0"/>
              <a:t> v </a:t>
            </a:r>
            <a:r>
              <a:rPr lang="en-US" sz="2400" dirty="0" err="1" smtClean="0"/>
              <a:t>hodnote</a:t>
            </a:r>
            <a:r>
              <a:rPr lang="en-US" sz="2400" dirty="0" smtClean="0"/>
              <a:t> 50,000</a:t>
            </a:r>
            <a:r>
              <a:rPr lang="sk-SK" sz="2400" dirty="0" smtClean="0"/>
              <a:t> ,-</a:t>
            </a:r>
            <a:r>
              <a:rPr lang="en-US" sz="2400" dirty="0" err="1" smtClean="0"/>
              <a:t>Sk</a:t>
            </a:r>
            <a:endParaRPr lang="en-US" sz="2400" dirty="0" smtClean="0"/>
          </a:p>
          <a:p>
            <a:r>
              <a:rPr lang="en-US" sz="2400" dirty="0" smtClean="0"/>
              <a:t>2.miesto – HP </a:t>
            </a:r>
            <a:r>
              <a:rPr lang="sk-SK" sz="2400" dirty="0" smtClean="0"/>
              <a:t>MediaSmart </a:t>
            </a:r>
            <a:r>
              <a:rPr lang="en-US" sz="2400" dirty="0" smtClean="0"/>
              <a:t>Home Server</a:t>
            </a:r>
            <a:r>
              <a:rPr lang="sk-SK" sz="2400" dirty="0" smtClean="0"/>
              <a:t> </a:t>
            </a:r>
            <a:endParaRPr lang="en-US" sz="2400" dirty="0" smtClean="0"/>
          </a:p>
          <a:p>
            <a:r>
              <a:rPr lang="en-US" sz="2400" dirty="0" smtClean="0"/>
              <a:t>3.miesto – Microsoft XB</a:t>
            </a:r>
            <a:r>
              <a:rPr lang="sk-SK" sz="2400" dirty="0" smtClean="0"/>
              <a:t>OX Elite Edition</a:t>
            </a:r>
            <a:endParaRPr lang="en-US" sz="2400" dirty="0"/>
          </a:p>
        </p:txBody>
      </p:sp>
      <p:pic>
        <p:nvPicPr>
          <p:cNvPr id="1030" name="Picture 6" descr="C:\Users\pjirsak\AppData\Local\Microsoft\Windows\Temporary Internet Files\Content.IE5\ZB5TM0LR\MCj03328920000[1].wmf"/>
          <p:cNvPicPr>
            <a:picLocks noChangeAspect="1" noChangeArrowheads="1"/>
          </p:cNvPicPr>
          <p:nvPr/>
        </p:nvPicPr>
        <p:blipFill>
          <a:blip r:embed="rId3"/>
          <a:srcRect/>
          <a:stretch>
            <a:fillRect/>
          </a:stretch>
        </p:blipFill>
        <p:spPr bwMode="auto">
          <a:xfrm>
            <a:off x="7680960" y="304800"/>
            <a:ext cx="1463040" cy="1819656"/>
          </a:xfrm>
          <a:prstGeom prst="rect">
            <a:avLst/>
          </a:prstGeom>
          <a:noFill/>
        </p:spPr>
      </p:pic>
      <p:pic>
        <p:nvPicPr>
          <p:cNvPr id="1032" name="Picture 8"/>
          <p:cNvPicPr>
            <a:picLocks noChangeAspect="1" noChangeArrowheads="1"/>
          </p:cNvPicPr>
          <p:nvPr/>
        </p:nvPicPr>
        <p:blipFill>
          <a:blip r:embed="rId4" cstate="print">
            <a:lum bright="-2000" contrast="2000"/>
          </a:blip>
          <a:srcRect/>
          <a:stretch>
            <a:fillRect/>
          </a:stretch>
        </p:blipFill>
        <p:spPr bwMode="auto">
          <a:xfrm>
            <a:off x="2667000" y="1092200"/>
            <a:ext cx="1295400" cy="1727200"/>
          </a:xfrm>
          <a:prstGeom prst="rect">
            <a:avLst/>
          </a:prstGeom>
          <a:noFill/>
          <a:ln w="9525">
            <a:noFill/>
            <a:miter lim="800000"/>
            <a:headEnd/>
            <a:tailEnd/>
          </a:ln>
          <a:effectLst/>
        </p:spPr>
      </p:pic>
      <p:pic>
        <p:nvPicPr>
          <p:cNvPr id="11" name="Picture 10" descr="1. hlavná cena"/>
          <p:cNvPicPr/>
          <p:nvPr/>
        </p:nvPicPr>
        <p:blipFill>
          <a:blip r:embed="rId5"/>
          <a:srcRect/>
          <a:stretch>
            <a:fillRect/>
          </a:stretch>
        </p:blipFill>
        <p:spPr bwMode="auto">
          <a:xfrm>
            <a:off x="152401" y="4876800"/>
            <a:ext cx="2667000" cy="1905000"/>
          </a:xfrm>
          <a:prstGeom prst="rect">
            <a:avLst/>
          </a:prstGeom>
          <a:noFill/>
          <a:ln w="9525">
            <a:noFill/>
            <a:miter lim="800000"/>
            <a:headEnd/>
            <a:tailEnd/>
          </a:ln>
        </p:spPr>
      </p:pic>
      <p:pic>
        <p:nvPicPr>
          <p:cNvPr id="8" name="Picture 7" descr="server final .png"/>
          <p:cNvPicPr>
            <a:picLocks noChangeAspect="1"/>
          </p:cNvPicPr>
          <p:nvPr/>
        </p:nvPicPr>
        <p:blipFill>
          <a:blip r:embed="rId6"/>
          <a:stretch>
            <a:fillRect/>
          </a:stretch>
        </p:blipFill>
        <p:spPr>
          <a:xfrm>
            <a:off x="3657600" y="4724400"/>
            <a:ext cx="1371600" cy="2057400"/>
          </a:xfrm>
          <a:prstGeom prst="rect">
            <a:avLst/>
          </a:prstGeom>
        </p:spPr>
      </p:pic>
      <p:sp>
        <p:nvSpPr>
          <p:cNvPr id="13" name="TextBox 12"/>
          <p:cNvSpPr txBox="1"/>
          <p:nvPr/>
        </p:nvSpPr>
        <p:spPr>
          <a:xfrm>
            <a:off x="0" y="2895600"/>
            <a:ext cx="2057400" cy="338554"/>
          </a:xfrm>
          <a:prstGeom prst="rect">
            <a:avLst/>
          </a:prstGeom>
          <a:noFill/>
        </p:spPr>
        <p:txBody>
          <a:bodyPr wrap="square" rtlCol="0">
            <a:spAutoFit/>
          </a:bodyPr>
          <a:lstStyle/>
          <a:p>
            <a:pPr algn="ctr"/>
            <a:r>
              <a:rPr lang="en-US" sz="1600" dirty="0" err="1" smtClean="0"/>
              <a:t>Matej</a:t>
            </a:r>
            <a:r>
              <a:rPr lang="en-US" sz="1600" dirty="0" smtClean="0"/>
              <a:t> </a:t>
            </a:r>
            <a:r>
              <a:rPr lang="sk-SK" sz="1600" dirty="0" smtClean="0"/>
              <a:t>Š</a:t>
            </a:r>
            <a:r>
              <a:rPr lang="en-US" sz="1600" dirty="0" err="1" smtClean="0"/>
              <a:t>ustr</a:t>
            </a:r>
            <a:r>
              <a:rPr lang="sk-SK" sz="1600" dirty="0" smtClean="0"/>
              <a:t>, Trenčín</a:t>
            </a:r>
            <a:endParaRPr lang="en-US" sz="1600" dirty="0"/>
          </a:p>
        </p:txBody>
      </p:sp>
      <p:pic>
        <p:nvPicPr>
          <p:cNvPr id="1028" name="Picture 4"/>
          <p:cNvPicPr>
            <a:picLocks noChangeAspect="1" noChangeArrowheads="1"/>
          </p:cNvPicPr>
          <p:nvPr/>
        </p:nvPicPr>
        <p:blipFill>
          <a:blip r:embed="rId7" cstate="print"/>
          <a:srcRect/>
          <a:stretch>
            <a:fillRect/>
          </a:stretch>
        </p:blipFill>
        <p:spPr bwMode="auto">
          <a:xfrm>
            <a:off x="5105400" y="1066800"/>
            <a:ext cx="1124832" cy="1752601"/>
          </a:xfrm>
          <a:prstGeom prst="rect">
            <a:avLst/>
          </a:prstGeom>
          <a:noFill/>
          <a:ln w="9525">
            <a:noFill/>
            <a:miter lim="800000"/>
            <a:headEnd/>
            <a:tailEnd/>
          </a:ln>
          <a:effectLst/>
        </p:spPr>
      </p:pic>
      <p:sp>
        <p:nvSpPr>
          <p:cNvPr id="15" name="TextBox 14"/>
          <p:cNvSpPr txBox="1"/>
          <p:nvPr/>
        </p:nvSpPr>
        <p:spPr>
          <a:xfrm>
            <a:off x="4724400" y="2865580"/>
            <a:ext cx="1981200" cy="338554"/>
          </a:xfrm>
          <a:prstGeom prst="rect">
            <a:avLst/>
          </a:prstGeom>
          <a:noFill/>
        </p:spPr>
        <p:txBody>
          <a:bodyPr wrap="square" rtlCol="0">
            <a:spAutoFit/>
          </a:bodyPr>
          <a:lstStyle/>
          <a:p>
            <a:pPr algn="ctr"/>
            <a:r>
              <a:rPr lang="sk-SK" sz="1600" dirty="0" smtClean="0"/>
              <a:t>Igor Svoboda, Šaľa</a:t>
            </a:r>
            <a:endParaRPr lang="en-US" sz="1600" dirty="0"/>
          </a:p>
        </p:txBody>
      </p:sp>
      <p:sp>
        <p:nvSpPr>
          <p:cNvPr id="16" name="TextBox 15"/>
          <p:cNvSpPr txBox="1"/>
          <p:nvPr/>
        </p:nvSpPr>
        <p:spPr>
          <a:xfrm>
            <a:off x="2133600" y="2864158"/>
            <a:ext cx="2362200" cy="338554"/>
          </a:xfrm>
          <a:prstGeom prst="rect">
            <a:avLst/>
          </a:prstGeom>
          <a:noFill/>
        </p:spPr>
        <p:txBody>
          <a:bodyPr wrap="square" rtlCol="0">
            <a:spAutoFit/>
          </a:bodyPr>
          <a:lstStyle/>
          <a:p>
            <a:pPr algn="ctr"/>
            <a:r>
              <a:rPr lang="sk-SK" sz="1600" dirty="0" smtClean="0"/>
              <a:t>Marián Plačko, Vráble</a:t>
            </a:r>
            <a:endParaRPr lang="en-US" sz="1600" dirty="0"/>
          </a:p>
        </p:txBody>
      </p:sp>
      <p:pic>
        <p:nvPicPr>
          <p:cNvPr id="17" name="Picture 16" descr="xbox.png"/>
          <p:cNvPicPr>
            <a:picLocks noChangeAspect="1"/>
          </p:cNvPicPr>
          <p:nvPr/>
        </p:nvPicPr>
        <p:blipFill>
          <a:blip r:embed="rId8"/>
          <a:stretch>
            <a:fillRect/>
          </a:stretch>
        </p:blipFill>
        <p:spPr>
          <a:xfrm>
            <a:off x="5869333" y="4572000"/>
            <a:ext cx="3198467" cy="2209467"/>
          </a:xfrm>
          <a:prstGeom prst="rect">
            <a:avLst/>
          </a:prstGeom>
        </p:spPr>
      </p:pic>
      <p:pic>
        <p:nvPicPr>
          <p:cNvPr id="14" name="Picture 13" descr="matej_sustr.jpg"/>
          <p:cNvPicPr>
            <a:picLocks noChangeAspect="1"/>
          </p:cNvPicPr>
          <p:nvPr/>
        </p:nvPicPr>
        <p:blipFill>
          <a:blip r:embed="rId9"/>
          <a:stretch>
            <a:fillRect/>
          </a:stretch>
        </p:blipFill>
        <p:spPr>
          <a:xfrm>
            <a:off x="457200" y="1124606"/>
            <a:ext cx="1143000" cy="1694794"/>
          </a:xfrm>
          <a:prstGeom prst="rect">
            <a:avLst/>
          </a:prstGeom>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Nov</a:t>
            </a:r>
            <a:r>
              <a:rPr lang="sk-SK" dirty="0" smtClean="0"/>
              <a:t>á p</a:t>
            </a:r>
            <a:r>
              <a:rPr smtClean="0"/>
              <a:t>r</a:t>
            </a:r>
            <a:r>
              <a:rPr lang="sk-SK" dirty="0" smtClean="0"/>
              <a:t>íležitosť pre </a:t>
            </a:r>
            <a:r>
              <a:rPr smtClean="0">
                <a:solidFill>
                  <a:schemeClr val="accent2"/>
                </a:solidFill>
              </a:rPr>
              <a:t>{</a:t>
            </a:r>
            <a:r>
              <a:rPr lang="sk-SK" dirty="0" smtClean="0">
                <a:solidFill>
                  <a:schemeClr val="accent2"/>
                </a:solidFill>
              </a:rPr>
              <a:t>IT</a:t>
            </a:r>
            <a:r>
              <a:rPr smtClean="0">
                <a:solidFill>
                  <a:schemeClr val="accent2"/>
                </a:solidFill>
              </a:rPr>
              <a:t>}</a:t>
            </a:r>
            <a:r>
              <a:rPr lang="sk-SK" dirty="0" smtClean="0">
                <a:solidFill>
                  <a:schemeClr val="accent2"/>
                </a:solidFill>
              </a:rPr>
              <a:t> </a:t>
            </a:r>
            <a:r>
              <a:rPr lang="sk-SK" dirty="0" smtClean="0"/>
              <a:t>hviezdy</a:t>
            </a:r>
            <a:endParaRPr lang="en-US" dirty="0"/>
          </a:p>
        </p:txBody>
      </p:sp>
      <p:sp>
        <p:nvSpPr>
          <p:cNvPr id="3" name="Content Placeholder 2"/>
          <p:cNvSpPr>
            <a:spLocks noGrp="1"/>
          </p:cNvSpPr>
          <p:nvPr>
            <p:ph idx="1"/>
          </p:nvPr>
        </p:nvSpPr>
        <p:spPr>
          <a:xfrm>
            <a:off x="228600" y="1412875"/>
            <a:ext cx="8763000" cy="9091720"/>
          </a:xfrm>
        </p:spPr>
        <p:txBody>
          <a:bodyPr/>
          <a:lstStyle/>
          <a:p>
            <a:r>
              <a:rPr lang="en-US" dirty="0" err="1" smtClean="0"/>
              <a:t>Dnes</a:t>
            </a:r>
            <a:r>
              <a:rPr lang="en-US" dirty="0" smtClean="0"/>
              <a:t> p</a:t>
            </a:r>
            <a:r>
              <a:rPr lang="sk-SK" dirty="0" smtClean="0"/>
              <a:t>redstavená novogeneračná platforma</a:t>
            </a:r>
          </a:p>
          <a:p>
            <a:r>
              <a:rPr lang="en-US" dirty="0" err="1" smtClean="0"/>
              <a:t>Ako</a:t>
            </a:r>
            <a:r>
              <a:rPr lang="en-US" dirty="0" smtClean="0"/>
              <a:t> </a:t>
            </a:r>
            <a:r>
              <a:rPr lang="sk-SK" dirty="0" smtClean="0"/>
              <a:t>zí</a:t>
            </a:r>
            <a:r>
              <a:rPr lang="en-US" dirty="0" err="1" smtClean="0"/>
              <a:t>ska</a:t>
            </a:r>
            <a:r>
              <a:rPr lang="sk-SK" dirty="0" smtClean="0"/>
              <a:t>ť nové produkty </a:t>
            </a:r>
            <a:r>
              <a:rPr lang="en-US" dirty="0" smtClean="0"/>
              <a:t>?</a:t>
            </a:r>
          </a:p>
          <a:p>
            <a:pPr lvl="1"/>
            <a:r>
              <a:rPr lang="sk-SK" dirty="0" smtClean="0"/>
              <a:t>Rozhodne NIE na Miletičke... </a:t>
            </a:r>
            <a:r>
              <a:rPr lang="en-US" dirty="0" smtClean="0">
                <a:sym typeface="Wingdings" pitchFamily="2" charset="2"/>
              </a:rPr>
              <a:t></a:t>
            </a:r>
            <a:endParaRPr lang="en-US" dirty="0" smtClean="0"/>
          </a:p>
          <a:p>
            <a:pPr lvl="1"/>
            <a:r>
              <a:rPr lang="sk-SK" dirty="0" smtClean="0"/>
              <a:t>Vo vašich taškách...</a:t>
            </a:r>
          </a:p>
          <a:p>
            <a:pPr lvl="2"/>
            <a:r>
              <a:rPr lang="sk-SK" dirty="0" smtClean="0"/>
              <a:t>Testovacie verzie Windows Server 2008, Visual Studio 2008 a SQL Server 2008</a:t>
            </a:r>
            <a:endParaRPr lang="en-US" dirty="0" smtClean="0"/>
          </a:p>
          <a:p>
            <a:pPr lvl="2"/>
            <a:r>
              <a:rPr lang="en-US" dirty="0" smtClean="0">
                <a:hlinkClick r:id="rId3"/>
              </a:rPr>
              <a:t>www.microsoft.com/ws08eval</a:t>
            </a:r>
            <a:endParaRPr lang="en-US" dirty="0" smtClean="0"/>
          </a:p>
          <a:p>
            <a:pPr lvl="2"/>
            <a:r>
              <a:rPr lang="sk-SK" dirty="0" smtClean="0">
                <a:hlinkClick r:id="rId4"/>
              </a:rPr>
              <a:t>www.micros</a:t>
            </a:r>
            <a:r>
              <a:rPr lang="en-US" dirty="0" smtClean="0">
                <a:hlinkClick r:id="rId4"/>
              </a:rPr>
              <a:t>o</a:t>
            </a:r>
            <a:r>
              <a:rPr lang="sk-SK" dirty="0" smtClean="0">
                <a:hlinkClick r:id="rId4"/>
              </a:rPr>
              <a:t>ft.com</a:t>
            </a:r>
            <a:r>
              <a:rPr lang="en-US" dirty="0" smtClean="0">
                <a:hlinkClick r:id="rId4"/>
              </a:rPr>
              <a:t>/</a:t>
            </a:r>
            <a:r>
              <a:rPr lang="sk-SK" dirty="0" smtClean="0">
                <a:hlinkClick r:id="rId4"/>
              </a:rPr>
              <a:t>slovakia</a:t>
            </a:r>
            <a:r>
              <a:rPr lang="en-US" dirty="0" smtClean="0">
                <a:hlinkClick r:id="rId4"/>
              </a:rPr>
              <a:t>/</a:t>
            </a:r>
            <a:r>
              <a:rPr lang="en-US" dirty="0" err="1" smtClean="0">
                <a:hlinkClick r:id="rId4"/>
              </a:rPr>
              <a:t>windowsserversystem</a:t>
            </a:r>
            <a:r>
              <a:rPr lang="en-US" dirty="0" smtClean="0">
                <a:hlinkClick r:id="rId4"/>
              </a:rPr>
              <a:t>/</a:t>
            </a:r>
            <a:r>
              <a:rPr lang="en-US" dirty="0" err="1" smtClean="0">
                <a:hlinkClick r:id="rId4"/>
              </a:rPr>
              <a:t>dvd</a:t>
            </a:r>
            <a:endParaRPr lang="en-US" dirty="0" smtClean="0"/>
          </a:p>
          <a:p>
            <a:pPr lvl="2"/>
            <a:r>
              <a:rPr lang="sk-SK" dirty="0" smtClean="0"/>
              <a:t>Testovacie verzie produktov pre management </a:t>
            </a:r>
            <a:r>
              <a:rPr lang="en-US" dirty="0" smtClean="0"/>
              <a:t/>
            </a:r>
            <a:br>
              <a:rPr lang="en-US" dirty="0" smtClean="0"/>
            </a:br>
            <a:r>
              <a:rPr lang="en-US" dirty="0" smtClean="0"/>
              <a:t>(System Center) a </a:t>
            </a:r>
            <a:r>
              <a:rPr lang="en-US" dirty="0" err="1" smtClean="0"/>
              <a:t>bez</a:t>
            </a:r>
            <a:r>
              <a:rPr lang="sk-SK" dirty="0" smtClean="0"/>
              <a:t>pečnosť </a:t>
            </a:r>
            <a:r>
              <a:rPr lang="en-US" dirty="0" smtClean="0"/>
              <a:t>(Forefront)</a:t>
            </a:r>
          </a:p>
          <a:p>
            <a:pPr lvl="4"/>
            <a:r>
              <a:rPr lang="en-US" dirty="0" smtClean="0"/>
              <a:t>Windows Vista Ultimate SP1</a:t>
            </a:r>
          </a:p>
          <a:p>
            <a:pPr lvl="3"/>
            <a:endParaRPr lang="sk-SK" dirty="0" smtClean="0"/>
          </a:p>
          <a:p>
            <a:pPr lvl="1"/>
            <a:endParaRPr lang="en-US" dirty="0" smtClean="0"/>
          </a:p>
          <a:p>
            <a:endParaRPr lang="sk-SK" dirty="0" smtClean="0"/>
          </a:p>
          <a:p>
            <a:endParaRPr lang="en-US" dirty="0" smtClean="0"/>
          </a:p>
          <a:p>
            <a:endParaRPr lang="en-US" dirty="0" smtClean="0"/>
          </a:p>
          <a:p>
            <a:endParaRPr lang="en-US" dirty="0" smtClean="0"/>
          </a:p>
          <a:p>
            <a:endParaRPr lang="en-US" dirty="0" smtClean="0"/>
          </a:p>
          <a:p>
            <a:endParaRPr lang="en-US" dirty="0"/>
          </a:p>
        </p:txBody>
      </p:sp>
      <p:pic>
        <p:nvPicPr>
          <p:cNvPr id="4" name="Picture 3" descr="Batoh.png"/>
          <p:cNvPicPr>
            <a:picLocks noChangeAspect="1"/>
          </p:cNvPicPr>
          <p:nvPr/>
        </p:nvPicPr>
        <p:blipFill>
          <a:blip r:embed="rId5" cstate="print"/>
          <a:stretch>
            <a:fillRect/>
          </a:stretch>
        </p:blipFill>
        <p:spPr>
          <a:xfrm>
            <a:off x="0" y="4419600"/>
            <a:ext cx="1615565" cy="23622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2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20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20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20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pPr algn="ctr"/>
            <a:r>
              <a:rPr lang="sk-SK" dirty="0"/>
              <a:t>Nová príležitosť pre </a:t>
            </a:r>
            <a:r>
              <a:rPr lang="sk-SK" dirty="0" smtClean="0">
                <a:solidFill>
                  <a:schemeClr val="accent2"/>
                </a:solidFill>
              </a:rPr>
              <a:t>{vás} </a:t>
            </a:r>
            <a:r>
              <a:rPr lang="sk-SK" dirty="0"/>
              <a:t/>
            </a:r>
            <a:br>
              <a:rPr lang="sk-SK" dirty="0"/>
            </a:br>
            <a:endParaRPr lang="en-US" dirty="0"/>
          </a:p>
        </p:txBody>
      </p:sp>
      <p:sp>
        <p:nvSpPr>
          <p:cNvPr id="3" name="Content Placeholder 2"/>
          <p:cNvSpPr>
            <a:spLocks noGrp="1"/>
          </p:cNvSpPr>
          <p:nvPr>
            <p:ph idx="1"/>
          </p:nvPr>
        </p:nvSpPr>
        <p:spPr>
          <a:xfrm>
            <a:off x="381000" y="1412875"/>
            <a:ext cx="8382000" cy="4450449"/>
          </a:xfrm>
        </p:spPr>
        <p:txBody>
          <a:bodyPr/>
          <a:lstStyle/>
          <a:p>
            <a:pPr algn="ctr">
              <a:buNone/>
            </a:pPr>
            <a:endParaRPr lang="sk-SK" sz="4000"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cs typeface="Arial" charset="0"/>
            </a:endParaRPr>
          </a:p>
          <a:p>
            <a:pPr algn="ctr">
              <a:buNone/>
            </a:pPr>
            <a:r>
              <a:rPr lang="sk-SK" sz="4000"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cs typeface="Arial" charset="0"/>
              </a:rPr>
              <a:t>Spoznajte </a:t>
            </a:r>
            <a:r>
              <a:rPr lang="en-US" sz="4000" i="1"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cs typeface="Arial" charset="0"/>
              </a:rPr>
              <a:t>"</a:t>
            </a:r>
            <a:r>
              <a:rPr lang="sk-SK" sz="4000" i="1"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cs typeface="Arial" charset="0"/>
              </a:rPr>
              <a:t>produkty 2008</a:t>
            </a:r>
            <a:r>
              <a:rPr lang="en-US" sz="4000" i="1"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cs typeface="Arial" charset="0"/>
              </a:rPr>
              <a:t>"</a:t>
            </a:r>
            <a:r>
              <a:rPr lang="sk-SK" sz="4000"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cs typeface="Arial" charset="0"/>
              </a:rPr>
              <a:t> </a:t>
            </a:r>
          </a:p>
          <a:p>
            <a:pPr algn="ctr">
              <a:buNone/>
            </a:pPr>
            <a:r>
              <a:rPr lang="sk-SK" sz="4000"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cs typeface="Arial" charset="0"/>
              </a:rPr>
              <a:t>Nasad</a:t>
            </a:r>
            <a:r>
              <a:rPr lang="en-US" sz="4000" spc="-150" dirty="0" err="1"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cs typeface="Arial" charset="0"/>
              </a:rPr>
              <a:t>zujte</a:t>
            </a:r>
            <a:r>
              <a:rPr lang="en-US" sz="4000"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cs typeface="Arial" charset="0"/>
              </a:rPr>
              <a:t> </a:t>
            </a:r>
            <a:r>
              <a:rPr lang="en-US" sz="4000" i="1"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cs typeface="Arial" charset="0"/>
              </a:rPr>
              <a:t>"</a:t>
            </a:r>
            <a:r>
              <a:rPr lang="sk-SK" sz="4000" i="1"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cs typeface="Arial" charset="0"/>
              </a:rPr>
              <a:t>produkt</a:t>
            </a:r>
            <a:r>
              <a:rPr lang="en-US" sz="4000" i="1"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cs typeface="Arial" charset="0"/>
              </a:rPr>
              <a:t>y</a:t>
            </a:r>
            <a:r>
              <a:rPr lang="sk-SK" sz="4000" i="1"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cs typeface="Arial" charset="0"/>
              </a:rPr>
              <a:t> 2008</a:t>
            </a:r>
            <a:r>
              <a:rPr lang="en-US" sz="4000" i="1"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cs typeface="Arial" charset="0"/>
              </a:rPr>
              <a:t>”</a:t>
            </a:r>
            <a:endParaRPr lang="sk-SK" sz="4000" i="1"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cs typeface="Arial" charset="0"/>
            </a:endParaRPr>
          </a:p>
          <a:p>
            <a:pPr algn="ctr">
              <a:buNone/>
            </a:pPr>
            <a:r>
              <a:rPr lang="en-US" sz="4000" spc="-150" dirty="0" err="1"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cs typeface="Arial" charset="0"/>
              </a:rPr>
              <a:t>Vyu</a:t>
            </a:r>
            <a:r>
              <a:rPr lang="sk-SK" sz="4000"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cs typeface="Arial" charset="0"/>
              </a:rPr>
              <a:t>žite </a:t>
            </a:r>
            <a:r>
              <a:rPr lang="en-US" sz="4000" i="1"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cs typeface="Arial" charset="0"/>
              </a:rPr>
              <a:t>"</a:t>
            </a:r>
            <a:r>
              <a:rPr lang="en-US" sz="4000" i="1" spc="-150" dirty="0" err="1"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cs typeface="Arial" charset="0"/>
              </a:rPr>
              <a:t>produkty</a:t>
            </a:r>
            <a:r>
              <a:rPr lang="en-US" sz="4000" i="1"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cs typeface="Arial" charset="0"/>
              </a:rPr>
              <a:t> 2008" </a:t>
            </a:r>
            <a:r>
              <a:rPr lang="sk-SK" sz="4400" i="1"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cs typeface="Arial" charset="0"/>
              </a:rPr>
              <a:t/>
            </a:r>
            <a:br>
              <a:rPr lang="sk-SK" sz="4400" i="1"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cs typeface="Arial" charset="0"/>
              </a:rPr>
            </a:br>
            <a:endParaRPr lang="sk-SK" sz="4400" i="1"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cs typeface="Arial" charset="0"/>
            </a:endParaRPr>
          </a:p>
          <a:p>
            <a:pPr algn="ctr">
              <a:buNone/>
            </a:pPr>
            <a:r>
              <a:rPr lang="en-US" sz="4400"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cs typeface="Arial" charset="0"/>
                <a:hlinkClick r:id="rId2"/>
              </a:rPr>
              <a:t>www.stansaIThviezdou.sk</a:t>
            </a:r>
            <a:r>
              <a:rPr lang="en-US" sz="4800"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cs typeface="Arial" charset="0"/>
              </a:rPr>
              <a:t/>
            </a:r>
            <a:br>
              <a:rPr lang="en-US" sz="4800"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cs typeface="Arial" charset="0"/>
              </a:rPr>
            </a:b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4960203"/>
            <a:ext cx="9144000" cy="830997"/>
          </a:xfrm>
          <a:prstGeom prst="rect">
            <a:avLst/>
          </a:prstGeom>
        </p:spPr>
        <p:txBody>
          <a:bodyPr lIns="0" tIns="0" rIns="0" bIns="0" anchor="ctr">
            <a:spAutoFit/>
          </a:bodyPr>
          <a:lstStyle/>
          <a:p>
            <a:pPr algn="ctr">
              <a:lnSpc>
                <a:spcPct val="90000"/>
              </a:lnSpc>
              <a:defRPr/>
            </a:pPr>
            <a:r>
              <a:rPr lang="sk-SK" sz="6000" spc="-150" dirty="0">
                <a:ln w="3175">
                  <a:noFill/>
                </a:ln>
                <a:gradFill flip="none" rotWithShape="1">
                  <a:gsLst>
                    <a:gs pos="42000">
                      <a:srgbClr val="FFFFFF"/>
                    </a:gs>
                    <a:gs pos="80000">
                      <a:srgbClr val="9F9F9F"/>
                    </a:gs>
                  </a:gsLst>
                  <a:lin ang="5400000" scaled="0"/>
                  <a:tileRect/>
                </a:gradFill>
                <a:effectLst>
                  <a:outerShdw blurRad="38100" dist="38100" dir="2700000" algn="tl">
                    <a:srgbClr val="000000">
                      <a:alpha val="43137"/>
                    </a:srgbClr>
                  </a:outerShdw>
                </a:effectLst>
                <a:latin typeface="+mj-lt"/>
                <a:cs typeface="Arial"/>
              </a:rPr>
              <a:t>ĎAKUJEME VÁM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sk-SK" dirty="0" smtClean="0"/>
              <a:t>Server Launch 2008</a:t>
            </a:r>
            <a:endParaRPr lang="en-US" dirty="0"/>
          </a:p>
        </p:txBody>
      </p:sp>
      <p:sp>
        <p:nvSpPr>
          <p:cNvPr id="3" name="Content Placeholder 2"/>
          <p:cNvSpPr>
            <a:spLocks noGrp="1"/>
          </p:cNvSpPr>
          <p:nvPr>
            <p:ph idx="1"/>
          </p:nvPr>
        </p:nvSpPr>
        <p:spPr>
          <a:xfrm>
            <a:off x="304800" y="1412875"/>
            <a:ext cx="8382000" cy="5478423"/>
          </a:xfrm>
        </p:spPr>
        <p:txBody>
          <a:bodyPr/>
          <a:lstStyle/>
          <a:p>
            <a:r>
              <a:rPr lang="sk-SK" sz="2800" dirty="0" smtClean="0"/>
              <a:t>Najvýznamnejšie uvedenie produktov pre </a:t>
            </a:r>
            <a:br>
              <a:rPr lang="sk-SK" sz="2800" dirty="0" smtClean="0"/>
            </a:br>
            <a:r>
              <a:rPr lang="sk-SK" sz="2800" dirty="0" smtClean="0"/>
              <a:t>IT profesionálov a vývojárov v histórii IT</a:t>
            </a:r>
            <a:endParaRPr lang="sk-SK" sz="2400" dirty="0" smtClean="0"/>
          </a:p>
          <a:p>
            <a:pPr lvl="1">
              <a:buNone/>
            </a:pPr>
            <a:r>
              <a:rPr lang="sk-SK" sz="2400" dirty="0" smtClean="0"/>
              <a:t>1</a:t>
            </a:r>
            <a:r>
              <a:rPr lang="en-US" sz="2400" dirty="0" smtClean="0"/>
              <a:t>0-ky</a:t>
            </a:r>
            <a:r>
              <a:rPr lang="sk-SK" sz="2400" dirty="0" smtClean="0"/>
              <a:t> milión</a:t>
            </a:r>
            <a:r>
              <a:rPr lang="en-US" sz="2400" dirty="0" err="1" smtClean="0"/>
              <a:t>ov</a:t>
            </a:r>
            <a:r>
              <a:rPr lang="sk-SK" sz="2400" dirty="0" smtClean="0"/>
              <a:t> globálne</a:t>
            </a:r>
            <a:endParaRPr lang="en-US" sz="2400" dirty="0" smtClean="0"/>
          </a:p>
          <a:p>
            <a:pPr lvl="1">
              <a:buNone/>
            </a:pPr>
            <a:r>
              <a:rPr lang="en-US" sz="2400" dirty="0" smtClean="0"/>
              <a:t>&gt;</a:t>
            </a:r>
            <a:r>
              <a:rPr lang="sk-SK" sz="2400" dirty="0" smtClean="0"/>
              <a:t>30</a:t>
            </a:r>
            <a:r>
              <a:rPr lang="en-US" sz="2400" dirty="0" smtClean="0"/>
              <a:t> </a:t>
            </a:r>
            <a:r>
              <a:rPr lang="sk-SK" sz="2400" dirty="0" smtClean="0"/>
              <a:t>tisí</a:t>
            </a:r>
            <a:r>
              <a:rPr lang="en-US" sz="2400" dirty="0" smtClean="0"/>
              <a:t>c</a:t>
            </a:r>
            <a:r>
              <a:rPr lang="sk-SK" sz="2400" dirty="0" smtClean="0"/>
              <a:t> na Slovensku, </a:t>
            </a:r>
            <a:r>
              <a:rPr lang="en-US" sz="2400" dirty="0" smtClean="0"/>
              <a:t>&gt;</a:t>
            </a:r>
            <a:r>
              <a:rPr lang="sk-SK" sz="2400" dirty="0" smtClean="0"/>
              <a:t>500</a:t>
            </a:r>
            <a:r>
              <a:rPr lang="en-US" sz="2400" dirty="0" smtClean="0"/>
              <a:t> </a:t>
            </a:r>
            <a:r>
              <a:rPr lang="en-US" sz="2400" dirty="0" err="1" smtClean="0"/>
              <a:t>dnes</a:t>
            </a:r>
            <a:r>
              <a:rPr lang="en-US" sz="2400" dirty="0" smtClean="0"/>
              <a:t> v </a:t>
            </a:r>
            <a:r>
              <a:rPr lang="en-US" sz="2400" dirty="0" err="1" smtClean="0"/>
              <a:t>Auparku</a:t>
            </a:r>
            <a:r>
              <a:rPr lang="sk-SK" sz="2400" dirty="0" smtClean="0"/>
              <a:t> </a:t>
            </a:r>
            <a:r>
              <a:rPr lang="en-US" sz="2400" dirty="0" smtClean="0"/>
              <a:t>!</a:t>
            </a:r>
          </a:p>
          <a:p>
            <a:pPr lvl="1"/>
            <a:endParaRPr lang="sk-SK" sz="2400" dirty="0" smtClean="0"/>
          </a:p>
          <a:p>
            <a:r>
              <a:rPr lang="sk-SK" sz="2800" i="1" dirty="0" smtClean="0"/>
              <a:t>Heroes Happen Here</a:t>
            </a:r>
          </a:p>
          <a:p>
            <a:pPr lvl="1">
              <a:buNone/>
            </a:pPr>
            <a:r>
              <a:rPr lang="sk-SK" sz="2400" dirty="0" smtClean="0"/>
              <a:t>Na 1. mieste sú ľudia, hrdinovia, hviezdy...</a:t>
            </a:r>
          </a:p>
          <a:p>
            <a:pPr lvl="1">
              <a:buNone/>
            </a:pPr>
            <a:r>
              <a:rPr lang="sk-SK" sz="2400" dirty="0" smtClean="0"/>
              <a:t>Príbehy ľudí z IT a ich </a:t>
            </a:r>
            <a:r>
              <a:rPr lang="sk-SK" sz="2400" i="1" dirty="0" smtClean="0"/>
              <a:t>cool</a:t>
            </a:r>
            <a:r>
              <a:rPr lang="en-US" sz="2400" i="1" dirty="0" smtClean="0"/>
              <a:t> </a:t>
            </a:r>
            <a:r>
              <a:rPr lang="sk-SK" sz="2400" i="1" dirty="0" smtClean="0"/>
              <a:t>stuff</a:t>
            </a:r>
            <a:r>
              <a:rPr lang="en-US" sz="2400" i="1" dirty="0" smtClean="0"/>
              <a:t> </a:t>
            </a:r>
            <a:r>
              <a:rPr lang="en-US" sz="2400" dirty="0" smtClean="0">
                <a:sym typeface="Wingdings" pitchFamily="2" charset="2"/>
              </a:rPr>
              <a:t></a:t>
            </a:r>
            <a:endParaRPr lang="sk-SK" dirty="0" smtClean="0"/>
          </a:p>
          <a:p>
            <a:endParaRPr lang="en-US" sz="2800" dirty="0" smtClean="0"/>
          </a:p>
          <a:p>
            <a:r>
              <a:rPr lang="sk-SK" sz="2800" dirty="0" smtClean="0"/>
              <a:t>Súčasť vízie </a:t>
            </a:r>
            <a:r>
              <a:rPr lang="sk-SK" sz="2800" i="1" dirty="0" smtClean="0"/>
              <a:t>Dynamic IT</a:t>
            </a:r>
            <a:r>
              <a:rPr lang="en-US" sz="2800" i="1" dirty="0" smtClean="0"/>
              <a:t/>
            </a:r>
            <a:br>
              <a:rPr lang="en-US" sz="2800" i="1" dirty="0" smtClean="0"/>
            </a:br>
            <a:r>
              <a:rPr lang="sk-SK" sz="2400" dirty="0" smtClean="0"/>
              <a:t>Dnešné ohlásenie má ambíciu posunúť svet bližšie k dynamickej a samočinnej IT</a:t>
            </a:r>
            <a:endParaRPr lang="en-US" sz="2800" dirty="0" smtClean="0"/>
          </a:p>
          <a:p>
            <a:pPr>
              <a:buFont typeface="Arial" pitchFamily="34" charset="0"/>
              <a:buChar char="•"/>
            </a:pPr>
            <a:endParaRPr lang="en-US" sz="2800" dirty="0"/>
          </a:p>
        </p:txBody>
      </p:sp>
      <p:pic>
        <p:nvPicPr>
          <p:cNvPr id="4" name="Picture 2" descr="16c"/>
          <p:cNvPicPr>
            <a:picLocks noChangeAspect="1" noChangeArrowheads="1"/>
          </p:cNvPicPr>
          <p:nvPr/>
        </p:nvPicPr>
        <p:blipFill>
          <a:blip r:embed="rId3"/>
          <a:srcRect/>
          <a:stretch>
            <a:fillRect/>
          </a:stretch>
        </p:blipFill>
        <p:spPr bwMode="auto">
          <a:xfrm>
            <a:off x="6760821" y="3048000"/>
            <a:ext cx="2306979" cy="2306979"/>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Agenda</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srcRect/>
          <a:stretch>
            <a:fillRect/>
          </a:stretch>
        </p:blipFill>
        <p:spPr bwMode="auto">
          <a:xfrm>
            <a:off x="47159" y="0"/>
            <a:ext cx="9020641" cy="6858000"/>
          </a:xfrm>
          <a:prstGeom prst="rect">
            <a:avLst/>
          </a:prstGeom>
          <a:noFill/>
          <a:ln w="9525">
            <a:noFill/>
            <a:miter lim="800000"/>
            <a:headEnd/>
            <a:tailEnd/>
          </a:ln>
          <a:effectLst/>
        </p:spPr>
      </p:pic>
      <p:pic>
        <p:nvPicPr>
          <p:cNvPr id="4" name="Picture 2"/>
          <p:cNvPicPr>
            <a:picLocks noChangeAspect="1" noChangeArrowheads="1"/>
          </p:cNvPicPr>
          <p:nvPr/>
        </p:nvPicPr>
        <p:blipFill>
          <a:blip r:embed="rId4"/>
          <a:srcRect/>
          <a:stretch>
            <a:fillRect/>
          </a:stretch>
        </p:blipFill>
        <p:spPr bwMode="auto">
          <a:xfrm>
            <a:off x="6781800" y="1524000"/>
            <a:ext cx="2057400" cy="89283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514350" y="1905000"/>
            <a:ext cx="8032750" cy="1523495"/>
          </a:xfrm>
        </p:spPr>
        <p:txBody>
          <a:bodyPr/>
          <a:lstStyle/>
          <a:p>
            <a:pPr algn="ctr" defTabSz="914400" eaLnBrk="1" fontAlgn="auto" hangingPunct="1">
              <a:spcBef>
                <a:spcPts val="0"/>
              </a:spcBef>
              <a:spcAft>
                <a:spcPts val="0"/>
              </a:spcAft>
              <a:defRPr/>
            </a:pPr>
            <a:r>
              <a:rPr sz="4400">
                <a:effectLst>
                  <a:outerShdw blurRad="50800" dist="38100" dir="2700000" algn="tl">
                    <a:prstClr val="black">
                      <a:alpha val="40000"/>
                    </a:prstClr>
                  </a:outerShdw>
                </a:effectLst>
                <a:cs typeface="Arial"/>
              </a:rPr>
              <a:t>DYNAMIC IT &amp;</a:t>
            </a:r>
            <a:br>
              <a:rPr sz="4400">
                <a:effectLst>
                  <a:outerShdw blurRad="50800" dist="38100" dir="2700000" algn="tl">
                    <a:prstClr val="black">
                      <a:alpha val="40000"/>
                    </a:prstClr>
                  </a:outerShdw>
                </a:effectLst>
                <a:cs typeface="Arial"/>
              </a:rPr>
            </a:br>
            <a:r>
              <a:rPr sz="4400" smtClean="0">
                <a:effectLst>
                  <a:outerShdw blurRad="50800" dist="38100" dir="2700000" algn="tl">
                    <a:prstClr val="black">
                      <a:alpha val="40000"/>
                    </a:prstClr>
                  </a:outerShdw>
                </a:effectLst>
                <a:cs typeface="Arial"/>
              </a:rPr>
              <a:t>Predstavenie produktov 2008</a:t>
            </a:r>
            <a:endParaRPr sz="4400">
              <a:effectLst>
                <a:outerShdw blurRad="50800" dist="38100" dir="2700000" algn="tl">
                  <a:prstClr val="black">
                    <a:alpha val="40000"/>
                  </a:prstClr>
                </a:outerShdw>
              </a:effectLst>
              <a:cs typeface="Arial"/>
            </a:endParaRPr>
          </a:p>
        </p:txBody>
      </p:sp>
      <p:sp>
        <p:nvSpPr>
          <p:cNvPr id="38914" name="Subtitle 26"/>
          <p:cNvSpPr>
            <a:spLocks noGrp="1"/>
          </p:cNvSpPr>
          <p:nvPr>
            <p:ph type="subTitle" idx="1"/>
          </p:nvPr>
        </p:nvSpPr>
        <p:spPr>
          <a:xfrm>
            <a:off x="730250" y="4344988"/>
            <a:ext cx="8032750" cy="1772793"/>
          </a:xfrm>
        </p:spPr>
        <p:txBody>
          <a:bodyPr>
            <a:spAutoFit/>
          </a:bodyPr>
          <a:lstStyle/>
          <a:p>
            <a:pPr algn="ctr" eaLnBrk="1" hangingPunct="1">
              <a:spcBef>
                <a:spcPct val="0"/>
              </a:spcBef>
            </a:pPr>
            <a:r>
              <a:rPr lang="sk-SK" b="0" dirty="0" smtClean="0">
                <a:solidFill>
                  <a:srgbClr val="FFFFFF"/>
                </a:solidFill>
                <a:effectLst>
                  <a:outerShdw blurRad="38100" dist="38100" dir="2700000" algn="tl">
                    <a:srgbClr val="000000">
                      <a:alpha val="43137"/>
                    </a:srgbClr>
                  </a:outerShdw>
                </a:effectLst>
              </a:rPr>
              <a:t>Ľ</a:t>
            </a:r>
            <a:r>
              <a:rPr lang="en-US" b="0" dirty="0" err="1" smtClean="0">
                <a:solidFill>
                  <a:srgbClr val="FFFFFF"/>
                </a:solidFill>
                <a:effectLst>
                  <a:outerShdw blurRad="38100" dist="38100" dir="2700000" algn="tl">
                    <a:srgbClr val="000000">
                      <a:alpha val="43137"/>
                    </a:srgbClr>
                  </a:outerShdw>
                </a:effectLst>
              </a:rPr>
              <a:t>ubor</a:t>
            </a:r>
            <a:r>
              <a:rPr lang="en-US" b="0" dirty="0" smtClean="0">
                <a:solidFill>
                  <a:srgbClr val="FFFFFF"/>
                </a:solidFill>
                <a:effectLst>
                  <a:outerShdw blurRad="38100" dist="38100" dir="2700000" algn="tl">
                    <a:srgbClr val="000000">
                      <a:alpha val="43137"/>
                    </a:srgbClr>
                  </a:outerShdw>
                </a:effectLst>
              </a:rPr>
              <a:t> Koll</a:t>
            </a:r>
            <a:r>
              <a:rPr lang="sk-SK" b="0" dirty="0" smtClean="0">
                <a:solidFill>
                  <a:srgbClr val="FFFFFF"/>
                </a:solidFill>
                <a:effectLst>
                  <a:outerShdw blurRad="38100" dist="38100" dir="2700000" algn="tl">
                    <a:srgbClr val="000000">
                      <a:alpha val="43137"/>
                    </a:srgbClr>
                  </a:outerShdw>
                </a:effectLst>
              </a:rPr>
              <a:t>á</a:t>
            </a:r>
            <a:r>
              <a:rPr lang="en-US" b="0" dirty="0" smtClean="0">
                <a:solidFill>
                  <a:srgbClr val="FFFFFF"/>
                </a:solidFill>
                <a:effectLst>
                  <a:outerShdw blurRad="38100" dist="38100" dir="2700000" algn="tl">
                    <a:srgbClr val="000000">
                      <a:alpha val="43137"/>
                    </a:srgbClr>
                  </a:outerShdw>
                </a:effectLst>
              </a:rPr>
              <a:t>r</a:t>
            </a:r>
            <a:endParaRPr lang="sk-SK" b="0" dirty="0" smtClean="0">
              <a:solidFill>
                <a:srgbClr val="FFFFFF"/>
              </a:solidFill>
              <a:effectLst>
                <a:outerShdw blurRad="38100" dist="38100" dir="2700000" algn="tl">
                  <a:srgbClr val="000000">
                    <a:alpha val="43137"/>
                  </a:srgbClr>
                </a:outerShdw>
              </a:effectLst>
            </a:endParaRPr>
          </a:p>
          <a:p>
            <a:pPr algn="ctr" eaLnBrk="1" hangingPunct="1">
              <a:spcBef>
                <a:spcPct val="0"/>
              </a:spcBef>
            </a:pPr>
            <a:r>
              <a:rPr lang="en-US" b="0" dirty="0" smtClean="0">
                <a:solidFill>
                  <a:srgbClr val="FFFFFF"/>
                </a:solidFill>
                <a:effectLst>
                  <a:outerShdw blurRad="38100" dist="38100" dir="2700000" algn="tl">
                    <a:srgbClr val="000000">
                      <a:alpha val="43137"/>
                    </a:srgbClr>
                  </a:outerShdw>
                </a:effectLst>
              </a:rPr>
              <a:t>Group </a:t>
            </a:r>
            <a:r>
              <a:rPr lang="sk-SK" b="0" dirty="0" smtClean="0">
                <a:solidFill>
                  <a:srgbClr val="FFFFFF"/>
                </a:solidFill>
                <a:effectLst>
                  <a:outerShdw blurRad="38100" dist="38100" dir="2700000" algn="tl">
                    <a:srgbClr val="000000">
                      <a:alpha val="43137"/>
                    </a:srgbClr>
                  </a:outerShdw>
                </a:effectLst>
              </a:rPr>
              <a:t>Program</a:t>
            </a:r>
            <a:r>
              <a:rPr lang="en-US" b="0" dirty="0" smtClean="0">
                <a:solidFill>
                  <a:srgbClr val="FFFFFF"/>
                </a:solidFill>
                <a:effectLst>
                  <a:outerShdw blurRad="38100" dist="38100" dir="2700000" algn="tl">
                    <a:srgbClr val="000000">
                      <a:alpha val="43137"/>
                    </a:srgbClr>
                  </a:outerShdw>
                </a:effectLst>
              </a:rPr>
              <a:t> Manager</a:t>
            </a:r>
            <a:endParaRPr lang="sk-SK" b="0" dirty="0" smtClean="0">
              <a:solidFill>
                <a:srgbClr val="FFFFFF"/>
              </a:solidFill>
              <a:effectLst>
                <a:outerShdw blurRad="38100" dist="38100" dir="2700000" algn="tl">
                  <a:srgbClr val="000000">
                    <a:alpha val="43137"/>
                  </a:srgbClr>
                </a:outerShdw>
              </a:effectLst>
            </a:endParaRPr>
          </a:p>
          <a:p>
            <a:pPr algn="ctr" eaLnBrk="1" hangingPunct="1">
              <a:spcBef>
                <a:spcPct val="0"/>
              </a:spcBef>
            </a:pPr>
            <a:r>
              <a:rPr lang="sk-SK" b="0" dirty="0" smtClean="0">
                <a:solidFill>
                  <a:srgbClr val="FFFFFF"/>
                </a:solidFill>
                <a:effectLst>
                  <a:outerShdw blurRad="38100" dist="38100" dir="2700000" algn="tl">
                    <a:srgbClr val="000000">
                      <a:alpha val="43137"/>
                    </a:srgbClr>
                  </a:outerShdw>
                </a:effectLst>
              </a:rPr>
              <a:t>MICROSOFT CORPORATION</a:t>
            </a:r>
          </a:p>
          <a:p>
            <a:pPr algn="ctr" eaLnBrk="1" hangingPunct="1">
              <a:spcBef>
                <a:spcPct val="0"/>
              </a:spcBef>
            </a:pPr>
            <a:r>
              <a:rPr lang="sk-SK" b="0" dirty="0" smtClean="0">
                <a:solidFill>
                  <a:srgbClr val="FFFFFF"/>
                </a:solidFill>
                <a:effectLst>
                  <a:outerShdw blurRad="38100" dist="38100" dir="2700000" algn="tl">
                    <a:srgbClr val="000000">
                      <a:alpha val="43137"/>
                    </a:srgbClr>
                  </a:outerShdw>
                </a:effectLst>
              </a:rPr>
              <a:t>Redmond, U.S.A.</a:t>
            </a:r>
          </a:p>
        </p:txBody>
      </p:sp>
      <p:sp>
        <p:nvSpPr>
          <p:cNvPr id="4" name="Rectangle 3"/>
          <p:cNvSpPr/>
          <p:nvPr/>
        </p:nvSpPr>
        <p:spPr>
          <a:xfrm>
            <a:off x="542468" y="1281282"/>
            <a:ext cx="756938" cy="2215991"/>
          </a:xfrm>
          <a:prstGeom prst="rect">
            <a:avLst/>
          </a:prstGeom>
        </p:spPr>
        <p:txBody>
          <a:bodyPr wrap="none">
            <a:spAutoFit/>
            <a:scene3d>
              <a:camera prst="orthographicFront">
                <a:rot lat="0" lon="20099993" rev="0"/>
              </a:camera>
              <a:lightRig rig="threePt" dir="t"/>
            </a:scene3d>
            <a:sp3d extrusionH="25400">
              <a:bevelT w="38100" h="38100"/>
              <a:bevelB w="31750" h="171450"/>
            </a:sp3d>
          </a:bodyPr>
          <a:lstStyle/>
          <a:p>
            <a:pPr fontAlgn="auto">
              <a:spcBef>
                <a:spcPts val="0"/>
              </a:spcBef>
              <a:spcAft>
                <a:spcPts val="0"/>
              </a:spcAft>
              <a:defRPr/>
            </a:pPr>
            <a:r>
              <a:rPr lang="en-US" sz="13800" cap="all" spc="-150" dirty="0">
                <a:solidFill>
                  <a:srgbClr val="FF0000"/>
                </a:solidFill>
                <a:effectLst>
                  <a:outerShdw blurRad="50800" dist="38100" dir="2700000" algn="tl">
                    <a:prstClr val="black">
                      <a:alpha val="40000"/>
                    </a:prstClr>
                  </a:outerShdw>
                </a:effectLst>
                <a:latin typeface="Segoe"/>
                <a:cs typeface="Arial"/>
              </a:rPr>
              <a:t>{</a:t>
            </a:r>
          </a:p>
        </p:txBody>
      </p:sp>
      <p:sp>
        <p:nvSpPr>
          <p:cNvPr id="5" name="Rectangle 4"/>
          <p:cNvSpPr/>
          <p:nvPr/>
        </p:nvSpPr>
        <p:spPr>
          <a:xfrm>
            <a:off x="7984462" y="1281282"/>
            <a:ext cx="756938" cy="2215991"/>
          </a:xfrm>
          <a:prstGeom prst="rect">
            <a:avLst/>
          </a:prstGeom>
        </p:spPr>
        <p:txBody>
          <a:bodyPr wrap="none">
            <a:spAutoFit/>
            <a:scene3d>
              <a:camera prst="orthographicFront">
                <a:rot lat="0" lon="20099993" rev="0"/>
              </a:camera>
              <a:lightRig rig="threePt" dir="t"/>
            </a:scene3d>
            <a:sp3d extrusionH="25400">
              <a:bevelT w="38100" h="38100"/>
              <a:bevelB w="31750" h="171450"/>
            </a:sp3d>
          </a:bodyPr>
          <a:lstStyle/>
          <a:p>
            <a:pPr fontAlgn="auto">
              <a:spcBef>
                <a:spcPts val="0"/>
              </a:spcBef>
              <a:spcAft>
                <a:spcPts val="0"/>
              </a:spcAft>
              <a:defRPr/>
            </a:pPr>
            <a:r>
              <a:rPr lang="en-US" sz="13800" cap="all" spc="-150" dirty="0">
                <a:solidFill>
                  <a:srgbClr val="FF0000"/>
                </a:solidFill>
                <a:effectLst>
                  <a:outerShdw blurRad="50800" dist="38100" dir="2700000" algn="tl">
                    <a:prstClr val="black">
                      <a:alpha val="40000"/>
                    </a:prstClr>
                  </a:outerShdw>
                </a:effectLst>
                <a:latin typeface="Segoe"/>
                <a:cs typeface="Arial"/>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0" presetClass="path" presetSubtype="0" accel="50000" decel="50000" fill="hold" nodeType="withEffect">
                                  <p:stCondLst>
                                    <p:cond delay="0"/>
                                  </p:stCondLst>
                                  <p:childTnLst>
                                    <p:animMotion origin="layout" path="M -4.58333E-6 -4.07407E-6 L 0.34896 0.00741 " pathEditMode="relative" rAng="0" ptsTypes="AA">
                                      <p:cBhvr>
                                        <p:cTn id="12" dur="2000" spd="-100000" fill="hold"/>
                                        <p:tgtEl>
                                          <p:spTgt spid="4"/>
                                        </p:tgtEl>
                                        <p:attrNameLst>
                                          <p:attrName>ppt_x</p:attrName>
                                          <p:attrName>ppt_y</p:attrName>
                                        </p:attrNameLst>
                                      </p:cBhvr>
                                      <p:rCtr x="174" y="4"/>
                                    </p:animMotion>
                                  </p:childTnLst>
                                </p:cTn>
                              </p:par>
                              <p:par>
                                <p:cTn id="13" presetID="0" presetClass="path" presetSubtype="0" accel="50000" decel="50000" fill="hold" nodeType="withEffect">
                                  <p:stCondLst>
                                    <p:cond delay="0"/>
                                  </p:stCondLst>
                                  <p:childTnLst>
                                    <p:animMotion origin="layout" path="M -0.38958 0.01297 L 0.00104 0.00556 " pathEditMode="relative" rAng="0" ptsTypes="AA">
                                      <p:cBhvr>
                                        <p:cTn id="14" dur="2000" fill="hold"/>
                                        <p:tgtEl>
                                          <p:spTgt spid="5"/>
                                        </p:tgtEl>
                                        <p:attrNameLst>
                                          <p:attrName>ppt_x</p:attrName>
                                          <p:attrName>ppt_y</p:attrName>
                                        </p:attrNameLst>
                                      </p:cBhvr>
                                      <p:rCtr x="195" y="-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bwMode="auto">
          <a:xfrm>
            <a:off x="-12699" y="706174"/>
            <a:ext cx="9156699" cy="6200531"/>
          </a:xfrm>
          <a:custGeom>
            <a:avLst/>
            <a:gdLst>
              <a:gd name="connsiteX0" fmla="*/ 2021417 w 16264467"/>
              <a:gd name="connsiteY0" fmla="*/ 1731433 h 7313083"/>
              <a:gd name="connsiteX1" fmla="*/ 8396817 w 16264467"/>
              <a:gd name="connsiteY1" fmla="*/ 651933 h 7313083"/>
              <a:gd name="connsiteX2" fmla="*/ 14264217 w 16264467"/>
              <a:gd name="connsiteY2" fmla="*/ 778933 h 7313083"/>
              <a:gd name="connsiteX3" fmla="*/ 14226117 w 16264467"/>
              <a:gd name="connsiteY3" fmla="*/ 5325533 h 7313083"/>
              <a:gd name="connsiteX4" fmla="*/ 2034117 w 16264467"/>
              <a:gd name="connsiteY4" fmla="*/ 6709833 h 7313083"/>
              <a:gd name="connsiteX5" fmla="*/ 2021417 w 16264467"/>
              <a:gd name="connsiteY5" fmla="*/ 1731433 h 7313083"/>
              <a:gd name="connsiteX0" fmla="*/ 2021417 w 16264467"/>
              <a:gd name="connsiteY0" fmla="*/ 1731433 h 7308850"/>
              <a:gd name="connsiteX1" fmla="*/ 8396817 w 16264467"/>
              <a:gd name="connsiteY1" fmla="*/ 651933 h 7308850"/>
              <a:gd name="connsiteX2" fmla="*/ 14264217 w 16264467"/>
              <a:gd name="connsiteY2" fmla="*/ 778933 h 7308850"/>
              <a:gd name="connsiteX3" fmla="*/ 14226117 w 16264467"/>
              <a:gd name="connsiteY3" fmla="*/ 5325533 h 7308850"/>
              <a:gd name="connsiteX4" fmla="*/ 2034117 w 16264467"/>
              <a:gd name="connsiteY4" fmla="*/ 6709833 h 7308850"/>
              <a:gd name="connsiteX5" fmla="*/ 2021417 w 16264467"/>
              <a:gd name="connsiteY5" fmla="*/ 1731433 h 7308850"/>
              <a:gd name="connsiteX0" fmla="*/ 2021417 w 16264467"/>
              <a:gd name="connsiteY0" fmla="*/ 1731433 h 7308850"/>
              <a:gd name="connsiteX1" fmla="*/ 8396817 w 16264467"/>
              <a:gd name="connsiteY1" fmla="*/ 651933 h 7308850"/>
              <a:gd name="connsiteX2" fmla="*/ 14264217 w 16264467"/>
              <a:gd name="connsiteY2" fmla="*/ 778933 h 7308850"/>
              <a:gd name="connsiteX3" fmla="*/ 14226117 w 16264467"/>
              <a:gd name="connsiteY3" fmla="*/ 5325533 h 7308850"/>
              <a:gd name="connsiteX4" fmla="*/ 2034117 w 16264467"/>
              <a:gd name="connsiteY4" fmla="*/ 6709833 h 7308850"/>
              <a:gd name="connsiteX5" fmla="*/ 2021417 w 16264467"/>
              <a:gd name="connsiteY5" fmla="*/ 1731433 h 7308850"/>
              <a:gd name="connsiteX0" fmla="*/ 2021417 w 16264467"/>
              <a:gd name="connsiteY0" fmla="*/ 1731433 h 7308850"/>
              <a:gd name="connsiteX1" fmla="*/ 8396817 w 16264467"/>
              <a:gd name="connsiteY1" fmla="*/ 651933 h 7308850"/>
              <a:gd name="connsiteX2" fmla="*/ 14264217 w 16264467"/>
              <a:gd name="connsiteY2" fmla="*/ 778933 h 7308850"/>
              <a:gd name="connsiteX3" fmla="*/ 14226117 w 16264467"/>
              <a:gd name="connsiteY3" fmla="*/ 5325533 h 7308850"/>
              <a:gd name="connsiteX4" fmla="*/ 2034117 w 16264467"/>
              <a:gd name="connsiteY4" fmla="*/ 6709833 h 7308850"/>
              <a:gd name="connsiteX5" fmla="*/ 2021417 w 16264467"/>
              <a:gd name="connsiteY5" fmla="*/ 1731433 h 7308850"/>
              <a:gd name="connsiteX0" fmla="*/ 0 w 14243050"/>
              <a:gd name="connsiteY0" fmla="*/ 1731433 h 7308850"/>
              <a:gd name="connsiteX1" fmla="*/ 6375400 w 14243050"/>
              <a:gd name="connsiteY1" fmla="*/ 651933 h 7308850"/>
              <a:gd name="connsiteX2" fmla="*/ 12242800 w 14243050"/>
              <a:gd name="connsiteY2" fmla="*/ 778933 h 7308850"/>
              <a:gd name="connsiteX3" fmla="*/ 12204700 w 14243050"/>
              <a:gd name="connsiteY3" fmla="*/ 5325533 h 7308850"/>
              <a:gd name="connsiteX4" fmla="*/ 12700 w 14243050"/>
              <a:gd name="connsiteY4" fmla="*/ 6709833 h 7308850"/>
              <a:gd name="connsiteX5" fmla="*/ 0 w 14243050"/>
              <a:gd name="connsiteY5" fmla="*/ 1731433 h 7308850"/>
              <a:gd name="connsiteX0" fmla="*/ 0 w 12242800"/>
              <a:gd name="connsiteY0" fmla="*/ 1731433 h 7308850"/>
              <a:gd name="connsiteX1" fmla="*/ 6375400 w 12242800"/>
              <a:gd name="connsiteY1" fmla="*/ 651933 h 7308850"/>
              <a:gd name="connsiteX2" fmla="*/ 12242800 w 12242800"/>
              <a:gd name="connsiteY2" fmla="*/ 778933 h 7308850"/>
              <a:gd name="connsiteX3" fmla="*/ 12204700 w 12242800"/>
              <a:gd name="connsiteY3" fmla="*/ 5325533 h 7308850"/>
              <a:gd name="connsiteX4" fmla="*/ 12700 w 12242800"/>
              <a:gd name="connsiteY4" fmla="*/ 6709833 h 7308850"/>
              <a:gd name="connsiteX5" fmla="*/ 0 w 12242800"/>
              <a:gd name="connsiteY5" fmla="*/ 1731433 h 7308850"/>
              <a:gd name="connsiteX0" fmla="*/ 0 w 12242800"/>
              <a:gd name="connsiteY0" fmla="*/ 1731433 h 7308850"/>
              <a:gd name="connsiteX1" fmla="*/ 6375400 w 12242800"/>
              <a:gd name="connsiteY1" fmla="*/ 651933 h 7308850"/>
              <a:gd name="connsiteX2" fmla="*/ 12242800 w 12242800"/>
              <a:gd name="connsiteY2" fmla="*/ 778933 h 7308850"/>
              <a:gd name="connsiteX3" fmla="*/ 12204700 w 12242800"/>
              <a:gd name="connsiteY3" fmla="*/ 5325533 h 7308850"/>
              <a:gd name="connsiteX4" fmla="*/ 12700 w 12242800"/>
              <a:gd name="connsiteY4" fmla="*/ 6709833 h 7308850"/>
              <a:gd name="connsiteX5" fmla="*/ 0 w 12242800"/>
              <a:gd name="connsiteY5" fmla="*/ 1731433 h 7308850"/>
              <a:gd name="connsiteX0" fmla="*/ 0 w 12242800"/>
              <a:gd name="connsiteY0" fmla="*/ 1731433 h 7308850"/>
              <a:gd name="connsiteX1" fmla="*/ 6375400 w 12242800"/>
              <a:gd name="connsiteY1" fmla="*/ 651933 h 7308850"/>
              <a:gd name="connsiteX2" fmla="*/ 12242800 w 12242800"/>
              <a:gd name="connsiteY2" fmla="*/ 778933 h 7308850"/>
              <a:gd name="connsiteX3" fmla="*/ 12204700 w 12242800"/>
              <a:gd name="connsiteY3" fmla="*/ 5325533 h 7308850"/>
              <a:gd name="connsiteX4" fmla="*/ 12700 w 12242800"/>
              <a:gd name="connsiteY4" fmla="*/ 6709833 h 7308850"/>
              <a:gd name="connsiteX5" fmla="*/ 0 w 12242800"/>
              <a:gd name="connsiteY5" fmla="*/ 1731433 h 7308850"/>
              <a:gd name="connsiteX0" fmla="*/ 0 w 12242800"/>
              <a:gd name="connsiteY0" fmla="*/ 1731433 h 7308850"/>
              <a:gd name="connsiteX1" fmla="*/ 6375400 w 12242800"/>
              <a:gd name="connsiteY1" fmla="*/ 651933 h 7308850"/>
              <a:gd name="connsiteX2" fmla="*/ 12242800 w 12242800"/>
              <a:gd name="connsiteY2" fmla="*/ 778933 h 7308850"/>
              <a:gd name="connsiteX3" fmla="*/ 12204700 w 12242800"/>
              <a:gd name="connsiteY3" fmla="*/ 5325533 h 7308850"/>
              <a:gd name="connsiteX4" fmla="*/ 12700 w 12242800"/>
              <a:gd name="connsiteY4" fmla="*/ 6709833 h 7308850"/>
              <a:gd name="connsiteX5" fmla="*/ 0 w 12242800"/>
              <a:gd name="connsiteY5" fmla="*/ 1731433 h 7308850"/>
              <a:gd name="connsiteX0" fmla="*/ 0 w 12242800"/>
              <a:gd name="connsiteY0" fmla="*/ 1731433 h 6709833"/>
              <a:gd name="connsiteX1" fmla="*/ 6375400 w 12242800"/>
              <a:gd name="connsiteY1" fmla="*/ 651933 h 6709833"/>
              <a:gd name="connsiteX2" fmla="*/ 12242800 w 12242800"/>
              <a:gd name="connsiteY2" fmla="*/ 778933 h 6709833"/>
              <a:gd name="connsiteX3" fmla="*/ 12204700 w 12242800"/>
              <a:gd name="connsiteY3" fmla="*/ 5325533 h 6709833"/>
              <a:gd name="connsiteX4" fmla="*/ 12700 w 12242800"/>
              <a:gd name="connsiteY4" fmla="*/ 6709833 h 6709833"/>
              <a:gd name="connsiteX5" fmla="*/ 0 w 12242800"/>
              <a:gd name="connsiteY5" fmla="*/ 1731433 h 6709833"/>
              <a:gd name="connsiteX0" fmla="*/ 0 w 12242800"/>
              <a:gd name="connsiteY0" fmla="*/ 1731433 h 6709833"/>
              <a:gd name="connsiteX1" fmla="*/ 6375400 w 12242800"/>
              <a:gd name="connsiteY1" fmla="*/ 651933 h 6709833"/>
              <a:gd name="connsiteX2" fmla="*/ 12242800 w 12242800"/>
              <a:gd name="connsiteY2" fmla="*/ 778933 h 6709833"/>
              <a:gd name="connsiteX3" fmla="*/ 12204700 w 12242800"/>
              <a:gd name="connsiteY3" fmla="*/ 5325533 h 6709833"/>
              <a:gd name="connsiteX4" fmla="*/ 12700 w 12242800"/>
              <a:gd name="connsiteY4" fmla="*/ 6709833 h 6709833"/>
              <a:gd name="connsiteX5" fmla="*/ 0 w 12242800"/>
              <a:gd name="connsiteY5" fmla="*/ 1731433 h 6709833"/>
              <a:gd name="connsiteX0" fmla="*/ 0 w 12242800"/>
              <a:gd name="connsiteY0" fmla="*/ 1551517 h 6529917"/>
              <a:gd name="connsiteX1" fmla="*/ 12242800 w 12242800"/>
              <a:gd name="connsiteY1" fmla="*/ 599017 h 6529917"/>
              <a:gd name="connsiteX2" fmla="*/ 12204700 w 12242800"/>
              <a:gd name="connsiteY2" fmla="*/ 5145617 h 6529917"/>
              <a:gd name="connsiteX3" fmla="*/ 12700 w 12242800"/>
              <a:gd name="connsiteY3" fmla="*/ 6529917 h 6529917"/>
              <a:gd name="connsiteX4" fmla="*/ 0 w 12242800"/>
              <a:gd name="connsiteY4" fmla="*/ 1551517 h 6529917"/>
              <a:gd name="connsiteX0" fmla="*/ 0 w 12242800"/>
              <a:gd name="connsiteY0" fmla="*/ 1551517 h 6529917"/>
              <a:gd name="connsiteX1" fmla="*/ 12242800 w 12242800"/>
              <a:gd name="connsiteY1" fmla="*/ 599017 h 6529917"/>
              <a:gd name="connsiteX2" fmla="*/ 12204700 w 12242800"/>
              <a:gd name="connsiteY2" fmla="*/ 5145617 h 6529917"/>
              <a:gd name="connsiteX3" fmla="*/ 12700 w 12242800"/>
              <a:gd name="connsiteY3" fmla="*/ 6529917 h 6529917"/>
              <a:gd name="connsiteX4" fmla="*/ 0 w 12242800"/>
              <a:gd name="connsiteY4" fmla="*/ 1551517 h 6529917"/>
              <a:gd name="connsiteX0" fmla="*/ 0 w 12242800"/>
              <a:gd name="connsiteY0" fmla="*/ 1551517 h 6529917"/>
              <a:gd name="connsiteX1" fmla="*/ 12242800 w 12242800"/>
              <a:gd name="connsiteY1" fmla="*/ 599017 h 6529917"/>
              <a:gd name="connsiteX2" fmla="*/ 12204700 w 12242800"/>
              <a:gd name="connsiteY2" fmla="*/ 5145617 h 6529917"/>
              <a:gd name="connsiteX3" fmla="*/ 12700 w 12242800"/>
              <a:gd name="connsiteY3" fmla="*/ 6529917 h 6529917"/>
              <a:gd name="connsiteX4" fmla="*/ 0 w 12242800"/>
              <a:gd name="connsiteY4" fmla="*/ 1551517 h 6529917"/>
              <a:gd name="connsiteX0" fmla="*/ 0 w 12242800"/>
              <a:gd name="connsiteY0" fmla="*/ 1551517 h 6529917"/>
              <a:gd name="connsiteX1" fmla="*/ 12242800 w 12242800"/>
              <a:gd name="connsiteY1" fmla="*/ 599017 h 6529917"/>
              <a:gd name="connsiteX2" fmla="*/ 12204700 w 12242800"/>
              <a:gd name="connsiteY2" fmla="*/ 5971117 h 6529917"/>
              <a:gd name="connsiteX3" fmla="*/ 12700 w 12242800"/>
              <a:gd name="connsiteY3" fmla="*/ 6529917 h 6529917"/>
              <a:gd name="connsiteX4" fmla="*/ 0 w 12242800"/>
              <a:gd name="connsiteY4" fmla="*/ 1551517 h 6529917"/>
              <a:gd name="connsiteX0" fmla="*/ 0 w 12242800"/>
              <a:gd name="connsiteY0" fmla="*/ 1551517 h 6529917"/>
              <a:gd name="connsiteX1" fmla="*/ 12242800 w 12242800"/>
              <a:gd name="connsiteY1" fmla="*/ 599017 h 6529917"/>
              <a:gd name="connsiteX2" fmla="*/ 12204700 w 12242800"/>
              <a:gd name="connsiteY2" fmla="*/ 5971117 h 6529917"/>
              <a:gd name="connsiteX3" fmla="*/ 12700 w 12242800"/>
              <a:gd name="connsiteY3" fmla="*/ 6529917 h 6529917"/>
              <a:gd name="connsiteX4" fmla="*/ 0 w 12242800"/>
              <a:gd name="connsiteY4" fmla="*/ 1551517 h 6529917"/>
              <a:gd name="connsiteX0" fmla="*/ 0 w 12242800"/>
              <a:gd name="connsiteY0" fmla="*/ 1551517 h 6529917"/>
              <a:gd name="connsiteX1" fmla="*/ 12242800 w 12242800"/>
              <a:gd name="connsiteY1" fmla="*/ 599017 h 6529917"/>
              <a:gd name="connsiteX2" fmla="*/ 12204700 w 12242800"/>
              <a:gd name="connsiteY2" fmla="*/ 5971117 h 6529917"/>
              <a:gd name="connsiteX3" fmla="*/ 12700 w 12242800"/>
              <a:gd name="connsiteY3" fmla="*/ 6529917 h 6529917"/>
              <a:gd name="connsiteX4" fmla="*/ 0 w 12242800"/>
              <a:gd name="connsiteY4" fmla="*/ 1551517 h 6529917"/>
              <a:gd name="connsiteX0" fmla="*/ 0 w 12242800"/>
              <a:gd name="connsiteY0" fmla="*/ 1551517 h 6695017"/>
              <a:gd name="connsiteX1" fmla="*/ 12242800 w 12242800"/>
              <a:gd name="connsiteY1" fmla="*/ 599017 h 6695017"/>
              <a:gd name="connsiteX2" fmla="*/ 12204700 w 12242800"/>
              <a:gd name="connsiteY2" fmla="*/ 5971117 h 6695017"/>
              <a:gd name="connsiteX3" fmla="*/ 12700 w 12242800"/>
              <a:gd name="connsiteY3" fmla="*/ 6695017 h 6695017"/>
              <a:gd name="connsiteX4" fmla="*/ 0 w 12242800"/>
              <a:gd name="connsiteY4" fmla="*/ 1551517 h 6695017"/>
              <a:gd name="connsiteX0" fmla="*/ 0 w 12242800"/>
              <a:gd name="connsiteY0" fmla="*/ 1551517 h 6695017"/>
              <a:gd name="connsiteX1" fmla="*/ 12242800 w 12242800"/>
              <a:gd name="connsiteY1" fmla="*/ 599017 h 6695017"/>
              <a:gd name="connsiteX2" fmla="*/ 12204700 w 12242800"/>
              <a:gd name="connsiteY2" fmla="*/ 5971117 h 6695017"/>
              <a:gd name="connsiteX3" fmla="*/ 2209800 w 12242800"/>
              <a:gd name="connsiteY3" fmla="*/ 6695017 h 6695017"/>
              <a:gd name="connsiteX4" fmla="*/ 0 w 12242800"/>
              <a:gd name="connsiteY4" fmla="*/ 1551517 h 6695017"/>
              <a:gd name="connsiteX0" fmla="*/ 1733550 w 13976350"/>
              <a:gd name="connsiteY0" fmla="*/ 1551517 h 7501468"/>
              <a:gd name="connsiteX1" fmla="*/ 13976350 w 13976350"/>
              <a:gd name="connsiteY1" fmla="*/ 599017 h 7501468"/>
              <a:gd name="connsiteX2" fmla="*/ 13938250 w 13976350"/>
              <a:gd name="connsiteY2" fmla="*/ 5971117 h 7501468"/>
              <a:gd name="connsiteX3" fmla="*/ 3943350 w 13976350"/>
              <a:gd name="connsiteY3" fmla="*/ 6695017 h 7501468"/>
              <a:gd name="connsiteX4" fmla="*/ 1758949 w 13976350"/>
              <a:gd name="connsiteY4" fmla="*/ 6644218 h 7501468"/>
              <a:gd name="connsiteX5" fmla="*/ 1733550 w 13976350"/>
              <a:gd name="connsiteY5" fmla="*/ 1551517 h 7501468"/>
              <a:gd name="connsiteX0" fmla="*/ 0 w 12242800"/>
              <a:gd name="connsiteY0" fmla="*/ 1551517 h 7501468"/>
              <a:gd name="connsiteX1" fmla="*/ 12242800 w 12242800"/>
              <a:gd name="connsiteY1" fmla="*/ 599017 h 7501468"/>
              <a:gd name="connsiteX2" fmla="*/ 12204700 w 12242800"/>
              <a:gd name="connsiteY2" fmla="*/ 5971117 h 7501468"/>
              <a:gd name="connsiteX3" fmla="*/ 2209800 w 12242800"/>
              <a:gd name="connsiteY3" fmla="*/ 6695017 h 7501468"/>
              <a:gd name="connsiteX4" fmla="*/ 25399 w 12242800"/>
              <a:gd name="connsiteY4" fmla="*/ 6644218 h 7501468"/>
              <a:gd name="connsiteX5" fmla="*/ 0 w 12242800"/>
              <a:gd name="connsiteY5" fmla="*/ 1551517 h 7501468"/>
              <a:gd name="connsiteX0" fmla="*/ 0 w 12242800"/>
              <a:gd name="connsiteY0" fmla="*/ 1551517 h 7520518"/>
              <a:gd name="connsiteX1" fmla="*/ 12242800 w 12242800"/>
              <a:gd name="connsiteY1" fmla="*/ 599017 h 7520518"/>
              <a:gd name="connsiteX2" fmla="*/ 12204700 w 12242800"/>
              <a:gd name="connsiteY2" fmla="*/ 5971117 h 7520518"/>
              <a:gd name="connsiteX3" fmla="*/ 2209800 w 12242800"/>
              <a:gd name="connsiteY3" fmla="*/ 6695017 h 7520518"/>
              <a:gd name="connsiteX4" fmla="*/ 1130299 w 12242800"/>
              <a:gd name="connsiteY4" fmla="*/ 6809317 h 7520518"/>
              <a:gd name="connsiteX5" fmla="*/ 25399 w 12242800"/>
              <a:gd name="connsiteY5" fmla="*/ 6644218 h 7520518"/>
              <a:gd name="connsiteX6" fmla="*/ 0 w 12242800"/>
              <a:gd name="connsiteY6" fmla="*/ 1551517 h 7520518"/>
              <a:gd name="connsiteX0" fmla="*/ 0 w 12242800"/>
              <a:gd name="connsiteY0" fmla="*/ 1551517 h 7501468"/>
              <a:gd name="connsiteX1" fmla="*/ 12242800 w 12242800"/>
              <a:gd name="connsiteY1" fmla="*/ 599017 h 7501468"/>
              <a:gd name="connsiteX2" fmla="*/ 12204700 w 12242800"/>
              <a:gd name="connsiteY2" fmla="*/ 5971117 h 7501468"/>
              <a:gd name="connsiteX3" fmla="*/ 2209800 w 12242800"/>
              <a:gd name="connsiteY3" fmla="*/ 6695017 h 7501468"/>
              <a:gd name="connsiteX4" fmla="*/ 25399 w 12242800"/>
              <a:gd name="connsiteY4" fmla="*/ 6644218 h 7501468"/>
              <a:gd name="connsiteX5" fmla="*/ 0 w 12242800"/>
              <a:gd name="connsiteY5" fmla="*/ 1551517 h 7501468"/>
              <a:gd name="connsiteX0" fmla="*/ 0 w 12242800"/>
              <a:gd name="connsiteY0" fmla="*/ 1551517 h 6695017"/>
              <a:gd name="connsiteX1" fmla="*/ 12242800 w 12242800"/>
              <a:gd name="connsiteY1" fmla="*/ 599017 h 6695017"/>
              <a:gd name="connsiteX2" fmla="*/ 12204700 w 12242800"/>
              <a:gd name="connsiteY2" fmla="*/ 5971117 h 6695017"/>
              <a:gd name="connsiteX3" fmla="*/ 22098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599017 h 6695017"/>
              <a:gd name="connsiteX2" fmla="*/ 12204700 w 12242800"/>
              <a:gd name="connsiteY2" fmla="*/ 5971117 h 6695017"/>
              <a:gd name="connsiteX3" fmla="*/ 22098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496483 h 6639983"/>
              <a:gd name="connsiteX1" fmla="*/ 12242800 w 12242800"/>
              <a:gd name="connsiteY1" fmla="*/ 912283 h 6639983"/>
              <a:gd name="connsiteX2" fmla="*/ 12204700 w 12242800"/>
              <a:gd name="connsiteY2" fmla="*/ 5916083 h 6639983"/>
              <a:gd name="connsiteX3" fmla="*/ 2209800 w 12242800"/>
              <a:gd name="connsiteY3" fmla="*/ 6639983 h 6639983"/>
              <a:gd name="connsiteX4" fmla="*/ 25399 w 12242800"/>
              <a:gd name="connsiteY4" fmla="*/ 6589184 h 6639983"/>
              <a:gd name="connsiteX5" fmla="*/ 0 w 12242800"/>
              <a:gd name="connsiteY5" fmla="*/ 1496483 h 6639983"/>
              <a:gd name="connsiteX0" fmla="*/ 0 w 12242800"/>
              <a:gd name="connsiteY0" fmla="*/ 1496483 h 6639983"/>
              <a:gd name="connsiteX1" fmla="*/ 12242800 w 12242800"/>
              <a:gd name="connsiteY1" fmla="*/ 912283 h 6639983"/>
              <a:gd name="connsiteX2" fmla="*/ 12204700 w 12242800"/>
              <a:gd name="connsiteY2" fmla="*/ 5916083 h 6639983"/>
              <a:gd name="connsiteX3" fmla="*/ 2209800 w 12242800"/>
              <a:gd name="connsiteY3" fmla="*/ 6639983 h 6639983"/>
              <a:gd name="connsiteX4" fmla="*/ 25399 w 12242800"/>
              <a:gd name="connsiteY4" fmla="*/ 6589184 h 6639983"/>
              <a:gd name="connsiteX5" fmla="*/ 0 w 12242800"/>
              <a:gd name="connsiteY5" fmla="*/ 1496483 h 6639983"/>
              <a:gd name="connsiteX0" fmla="*/ 0 w 12242800"/>
              <a:gd name="connsiteY0" fmla="*/ 1551517 h 6695017"/>
              <a:gd name="connsiteX1" fmla="*/ 12242800 w 12242800"/>
              <a:gd name="connsiteY1" fmla="*/ 967317 h 6695017"/>
              <a:gd name="connsiteX2" fmla="*/ 12204700 w 12242800"/>
              <a:gd name="connsiteY2" fmla="*/ 5971117 h 6695017"/>
              <a:gd name="connsiteX3" fmla="*/ 22098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22098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37465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3746500 w 12242800"/>
              <a:gd name="connsiteY3" fmla="*/ 6695017 h 6695017"/>
              <a:gd name="connsiteX4" fmla="*/ 2209799 w 12242800"/>
              <a:gd name="connsiteY4" fmla="*/ 6669618 h 6695017"/>
              <a:gd name="connsiteX5" fmla="*/ 25399 w 12242800"/>
              <a:gd name="connsiteY5" fmla="*/ 6644218 h 6695017"/>
              <a:gd name="connsiteX6" fmla="*/ 0 w 12242800"/>
              <a:gd name="connsiteY6"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37465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44323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4432300 w 12242800"/>
              <a:gd name="connsiteY3" fmla="*/ 6695017 h 6695017"/>
              <a:gd name="connsiteX4" fmla="*/ 25399 w 12242800"/>
              <a:gd name="connsiteY4" fmla="*/ 6644218 h 6695017"/>
              <a:gd name="connsiteX5" fmla="*/ 0 w 12242800"/>
              <a:gd name="connsiteY5" fmla="*/ 1551517 h 66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42800" h="6695017">
                <a:moveTo>
                  <a:pt x="0" y="1551517"/>
                </a:moveTo>
                <a:cubicBezTo>
                  <a:pt x="5187950" y="55034"/>
                  <a:pt x="10132483" y="0"/>
                  <a:pt x="12242800" y="967317"/>
                </a:cubicBezTo>
                <a:lnTo>
                  <a:pt x="12204700" y="5971117"/>
                </a:lnTo>
                <a:cubicBezTo>
                  <a:pt x="9429750" y="4940300"/>
                  <a:pt x="6834717" y="5401734"/>
                  <a:pt x="4432300" y="6695017"/>
                </a:cubicBezTo>
                <a:lnTo>
                  <a:pt x="25399" y="6644218"/>
                </a:lnTo>
                <a:lnTo>
                  <a:pt x="0" y="1551517"/>
                </a:lnTo>
                <a:close/>
              </a:path>
            </a:pathLst>
          </a:custGeom>
          <a:gradFill flip="none" rotWithShape="1">
            <a:gsLst>
              <a:gs pos="6000">
                <a:srgbClr val="AFF0FF"/>
              </a:gs>
              <a:gs pos="21000">
                <a:srgbClr val="004D6C">
                  <a:alpha val="52000"/>
                </a:srgbClr>
              </a:gs>
              <a:gs pos="56000">
                <a:srgbClr val="050813"/>
              </a:gs>
              <a:gs pos="100000">
                <a:srgbClr val="050813">
                  <a:alpha val="0"/>
                </a:srgbClr>
              </a:gs>
            </a:gsLst>
            <a:path path="circle">
              <a:fillToRect r="100000" b="100000"/>
            </a:path>
            <a:tileRect l="-100000" t="-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457200" rIns="0" bIns="0"/>
          <a:lstStyle/>
          <a:p>
            <a:pPr marL="223838" lvl="1" indent="-212725">
              <a:lnSpc>
                <a:spcPct val="90000"/>
              </a:lnSpc>
              <a:spcAft>
                <a:spcPts val="300"/>
              </a:spcAft>
              <a:buSzPct val="80000"/>
              <a:buFontTx/>
              <a:buBlip>
                <a:blip r:embed="rId3"/>
              </a:buBlip>
              <a:defRPr/>
            </a:pPr>
            <a:endParaRPr lang="cs-CZ" sz="2000">
              <a:solidFill>
                <a:srgbClr val="FFFFFF"/>
              </a:solidFill>
              <a:effectLst>
                <a:outerShdw blurRad="38100" dist="38100" dir="2700000" algn="tl">
                  <a:srgbClr val="000000">
                    <a:alpha val="43137"/>
                  </a:srgbClr>
                </a:outerShdw>
              </a:effectLst>
            </a:endParaRPr>
          </a:p>
        </p:txBody>
      </p:sp>
      <p:sp>
        <p:nvSpPr>
          <p:cNvPr id="23554" name="Rectangle 2"/>
          <p:cNvSpPr>
            <a:spLocks noGrp="1" noChangeArrowheads="1"/>
          </p:cNvSpPr>
          <p:nvPr>
            <p:ph type="title"/>
          </p:nvPr>
        </p:nvSpPr>
        <p:spPr>
          <a:xfrm>
            <a:off x="228600" y="230188"/>
            <a:ext cx="8686800" cy="1329595"/>
          </a:xfrm>
        </p:spPr>
        <p:txBody>
          <a:bodyPr/>
          <a:lstStyle/>
          <a:p>
            <a:pPr algn="ctr" defTabSz="914400" eaLnBrk="1" fontAlgn="auto" hangingPunct="1">
              <a:spcBef>
                <a:spcPts val="0"/>
              </a:spcBef>
              <a:spcAft>
                <a:spcPts val="0"/>
              </a:spcAft>
              <a:defRPr/>
            </a:pPr>
            <a:r>
              <a:rPr lang="cs-CZ" dirty="0">
                <a:effectLst>
                  <a:outerShdw blurRad="50800" dist="38100" dir="2700000" algn="tl">
                    <a:prstClr val="black">
                      <a:alpha val="40000"/>
                    </a:prstClr>
                  </a:outerShdw>
                </a:effectLst>
                <a:cs typeface="Arial"/>
              </a:rPr>
              <a:t>IT - </a:t>
            </a:r>
            <a:r>
              <a:rPr lang="cs-CZ" dirty="0" err="1" smtClean="0">
                <a:effectLst>
                  <a:outerShdw blurRad="50800" dist="38100" dir="2700000" algn="tl">
                    <a:prstClr val="black">
                      <a:alpha val="40000"/>
                    </a:prstClr>
                  </a:outerShdw>
                </a:effectLst>
                <a:cs typeface="Arial"/>
              </a:rPr>
              <a:t>dôležitejšie</a:t>
            </a:r>
            <a:r>
              <a:rPr lang="cs-CZ" dirty="0" smtClean="0">
                <a:effectLst>
                  <a:outerShdw blurRad="50800" dist="38100" dir="2700000" algn="tl">
                    <a:prstClr val="black">
                      <a:alpha val="40000"/>
                    </a:prstClr>
                  </a:outerShdw>
                </a:effectLst>
                <a:cs typeface="Arial"/>
              </a:rPr>
              <a:t> </a:t>
            </a:r>
            <a:r>
              <a:rPr lang="cs-CZ" dirty="0" err="1" smtClean="0">
                <a:effectLst>
                  <a:outerShdw blurRad="50800" dist="38100" dir="2700000" algn="tl">
                    <a:prstClr val="black">
                      <a:alpha val="40000"/>
                    </a:prstClr>
                  </a:outerShdw>
                </a:effectLst>
                <a:cs typeface="Arial"/>
              </a:rPr>
              <a:t>ako</a:t>
            </a:r>
            <a:r>
              <a:rPr lang="cs-CZ" dirty="0" smtClean="0">
                <a:effectLst>
                  <a:outerShdw blurRad="50800" dist="38100" dir="2700000" algn="tl">
                    <a:prstClr val="black">
                      <a:alpha val="40000"/>
                    </a:prstClr>
                  </a:outerShdw>
                </a:effectLst>
                <a:cs typeface="Arial"/>
              </a:rPr>
              <a:t> nikdy </a:t>
            </a:r>
            <a:r>
              <a:rPr lang="cs-CZ" dirty="0" err="1" smtClean="0">
                <a:effectLst>
                  <a:outerShdw blurRad="50800" dist="38100" dir="2700000" algn="tl">
                    <a:prstClr val="black">
                      <a:alpha val="40000"/>
                    </a:prstClr>
                  </a:outerShdw>
                </a:effectLst>
                <a:cs typeface="Arial"/>
              </a:rPr>
              <a:t>predtým</a:t>
            </a:r>
            <a:endParaRPr lang="cs-CZ" dirty="0">
              <a:effectLst>
                <a:outerShdw blurRad="50800" dist="38100" dir="2700000" algn="tl">
                  <a:prstClr val="black">
                    <a:alpha val="40000"/>
                  </a:prstClr>
                </a:outerShdw>
              </a:effectLst>
              <a:cs typeface="Arial"/>
            </a:endParaRPr>
          </a:p>
        </p:txBody>
      </p:sp>
      <p:sp>
        <p:nvSpPr>
          <p:cNvPr id="3" name="Text Placeholder 16"/>
          <p:cNvSpPr txBox="1">
            <a:spLocks/>
          </p:cNvSpPr>
          <p:nvPr/>
        </p:nvSpPr>
        <p:spPr bwMode="auto">
          <a:xfrm>
            <a:off x="244475" y="1330325"/>
            <a:ext cx="4541838" cy="4570413"/>
          </a:xfrm>
          <a:prstGeom prst="rect">
            <a:avLst/>
          </a:prstGeom>
          <a:noFill/>
          <a:ln w="9525">
            <a:noFill/>
            <a:miter lim="800000"/>
            <a:headEnd/>
            <a:tailEnd/>
          </a:ln>
        </p:spPr>
        <p:txBody>
          <a:bodyPr/>
          <a:lstStyle/>
          <a:p>
            <a:pPr>
              <a:spcBef>
                <a:spcPts val="1800"/>
              </a:spcBef>
            </a:pPr>
            <a:r>
              <a:rPr lang="en-US" sz="2200" i="1" dirty="0" err="1" smtClean="0">
                <a:latin typeface="Segoe Semibold"/>
              </a:rPr>
              <a:t>Ciele</a:t>
            </a:r>
            <a:r>
              <a:rPr lang="en-US" sz="2200" i="1" dirty="0" smtClean="0">
                <a:latin typeface="Segoe Semibold"/>
              </a:rPr>
              <a:t> a </a:t>
            </a:r>
            <a:r>
              <a:rPr lang="en-US" sz="2200" i="1" dirty="0" err="1" smtClean="0">
                <a:latin typeface="Segoe Semibold"/>
              </a:rPr>
              <a:t>aktivity</a:t>
            </a:r>
            <a:r>
              <a:rPr lang="en-US" sz="2200" i="1" dirty="0" smtClean="0">
                <a:latin typeface="Segoe Semibold"/>
              </a:rPr>
              <a:t>:</a:t>
            </a:r>
          </a:p>
          <a:p>
            <a:pPr>
              <a:spcBef>
                <a:spcPts val="1800"/>
              </a:spcBef>
            </a:pPr>
            <a:r>
              <a:rPr lang="sk-SK" sz="2200" i="1" dirty="0" smtClean="0">
                <a:latin typeface="Segoe Semibold"/>
              </a:rPr>
              <a:t>Správa </a:t>
            </a:r>
            <a:r>
              <a:rPr lang="sk-SK" sz="2200" i="1" dirty="0">
                <a:latin typeface="Segoe Semibold"/>
              </a:rPr>
              <a:t>systémov</a:t>
            </a:r>
          </a:p>
          <a:p>
            <a:pPr>
              <a:spcBef>
                <a:spcPts val="1800"/>
              </a:spcBef>
            </a:pPr>
            <a:r>
              <a:rPr lang="sk-SK" sz="2200" i="1" dirty="0" smtClean="0">
                <a:latin typeface="Segoe Semibold"/>
              </a:rPr>
              <a:t>Zn</a:t>
            </a:r>
            <a:r>
              <a:rPr lang="en-US" sz="2200" i="1" dirty="0" err="1" smtClean="0">
                <a:latin typeface="Segoe Semibold"/>
              </a:rPr>
              <a:t>i</a:t>
            </a:r>
            <a:r>
              <a:rPr lang="sk-SK" sz="2200" i="1" dirty="0" smtClean="0">
                <a:latin typeface="Segoe Semibold"/>
              </a:rPr>
              <a:t>ž</a:t>
            </a:r>
            <a:r>
              <a:rPr lang="en-US" sz="2200" i="1" dirty="0" smtClean="0">
                <a:latin typeface="Segoe Semibold"/>
              </a:rPr>
              <a:t>ova</a:t>
            </a:r>
            <a:r>
              <a:rPr lang="sk-SK" sz="2200" i="1" dirty="0" smtClean="0">
                <a:latin typeface="Segoe Semibold"/>
              </a:rPr>
              <a:t>nie </a:t>
            </a:r>
            <a:r>
              <a:rPr lang="sk-SK" sz="2200" i="1" dirty="0">
                <a:latin typeface="Segoe Semibold"/>
              </a:rPr>
              <a:t>nákladov</a:t>
            </a:r>
          </a:p>
          <a:p>
            <a:pPr>
              <a:spcBef>
                <a:spcPts val="1800"/>
              </a:spcBef>
            </a:pPr>
            <a:r>
              <a:rPr lang="sk-SK" sz="2200" i="1" dirty="0">
                <a:latin typeface="Segoe Semibold"/>
              </a:rPr>
              <a:t>Vývoj nových aplikácií</a:t>
            </a:r>
          </a:p>
          <a:p>
            <a:pPr>
              <a:spcBef>
                <a:spcPts val="1800"/>
              </a:spcBef>
            </a:pPr>
            <a:r>
              <a:rPr lang="sk-SK" sz="2200" i="1" dirty="0">
                <a:latin typeface="Segoe Semibold"/>
              </a:rPr>
              <a:t>Podpora vzájomnej </a:t>
            </a:r>
            <a:r>
              <a:rPr lang="en-US" sz="2200" i="1" dirty="0" smtClean="0">
                <a:latin typeface="Segoe Semibold"/>
              </a:rPr>
              <a:t/>
            </a:r>
            <a:br>
              <a:rPr lang="en-US" sz="2200" i="1" dirty="0" smtClean="0">
                <a:latin typeface="Segoe Semibold"/>
              </a:rPr>
            </a:br>
            <a:r>
              <a:rPr lang="sk-SK" sz="2200" i="1" dirty="0" smtClean="0">
                <a:latin typeface="Segoe Semibold"/>
              </a:rPr>
              <a:t>funkčnej </a:t>
            </a:r>
            <a:r>
              <a:rPr lang="sk-SK" sz="2200" i="1" dirty="0">
                <a:latin typeface="Segoe Semibold"/>
              </a:rPr>
              <a:t>spolupráce</a:t>
            </a:r>
          </a:p>
          <a:p>
            <a:pPr>
              <a:spcBef>
                <a:spcPts val="1800"/>
              </a:spcBef>
            </a:pPr>
            <a:r>
              <a:rPr lang="sk-SK" sz="2200" i="1" dirty="0">
                <a:latin typeface="Segoe Semibold"/>
              </a:rPr>
              <a:t>Údržba starších aplikácií</a:t>
            </a:r>
          </a:p>
          <a:p>
            <a:pPr>
              <a:spcBef>
                <a:spcPts val="1800"/>
              </a:spcBef>
            </a:pPr>
            <a:r>
              <a:rPr lang="sk-SK" sz="2200" i="1" dirty="0">
                <a:latin typeface="Segoe Semibold"/>
              </a:rPr>
              <a:t>Zaistenie plnenia legislatívnych požiadaviek</a:t>
            </a:r>
          </a:p>
          <a:p>
            <a:pPr>
              <a:spcBef>
                <a:spcPts val="1800"/>
              </a:spcBef>
            </a:pPr>
            <a:r>
              <a:rPr lang="sk-SK" sz="2200" i="1" dirty="0">
                <a:latin typeface="Segoe Semibold"/>
              </a:rPr>
              <a:t>Zvyšovanie produktivity ľudí</a:t>
            </a:r>
          </a:p>
        </p:txBody>
      </p:sp>
      <p:pic>
        <p:nvPicPr>
          <p:cNvPr id="5" name="Picture 4" descr="3d-office.png"/>
          <p:cNvPicPr>
            <a:picLocks noChangeAspect="1"/>
          </p:cNvPicPr>
          <p:nvPr/>
        </p:nvPicPr>
        <p:blipFill>
          <a:blip r:embed="rId4"/>
          <a:srcRect/>
          <a:stretch>
            <a:fillRect/>
          </a:stretch>
        </p:blipFill>
        <p:spPr bwMode="auto">
          <a:xfrm>
            <a:off x="3043238" y="1166813"/>
            <a:ext cx="5984875" cy="4310062"/>
          </a:xfrm>
          <a:prstGeom prst="rect">
            <a:avLst/>
          </a:prstGeom>
          <a:noFill/>
          <a:ln w="9525">
            <a:noFill/>
            <a:miter lim="800000"/>
            <a:headEnd/>
            <a:tailEnd/>
          </a:ln>
        </p:spPr>
      </p:pic>
      <p:sp>
        <p:nvSpPr>
          <p:cNvPr id="6" name="Rectangle 5"/>
          <p:cNvSpPr>
            <a:spLocks noChangeArrowheads="1"/>
          </p:cNvSpPr>
          <p:nvPr/>
        </p:nvSpPr>
        <p:spPr bwMode="auto">
          <a:xfrm>
            <a:off x="4838700" y="5281613"/>
            <a:ext cx="1609725" cy="693737"/>
          </a:xfrm>
          <a:prstGeom prst="rect">
            <a:avLst/>
          </a:prstGeom>
          <a:noFill/>
          <a:ln w="9525">
            <a:noFill/>
            <a:miter lim="800000"/>
            <a:headEnd/>
            <a:tailEnd/>
          </a:ln>
        </p:spPr>
        <p:txBody>
          <a:bodyPr wrap="none" lIns="108813" tIns="54407" rIns="108813" bIns="54407">
            <a:spAutoFit/>
          </a:bodyPr>
          <a:lstStyle/>
          <a:p>
            <a:pPr algn="ctr" fontAlgn="auto">
              <a:lnSpc>
                <a:spcPct val="80000"/>
              </a:lnSpc>
              <a:spcBef>
                <a:spcPts val="0"/>
              </a:spcBef>
              <a:spcAft>
                <a:spcPts val="0"/>
              </a:spcAft>
              <a:defRPr/>
            </a:pPr>
            <a:r>
              <a:rPr lang="cs-CZ" sz="4800" spc="-150">
                <a:solidFill>
                  <a:srgbClr val="FFFFFF"/>
                </a:solidFill>
                <a:latin typeface="Segoe Light"/>
              </a:rPr>
              <a:t>80 %</a:t>
            </a:r>
          </a:p>
        </p:txBody>
      </p:sp>
      <p:sp>
        <p:nvSpPr>
          <p:cNvPr id="7" name="Rectangle 6"/>
          <p:cNvSpPr>
            <a:spLocks noChangeArrowheads="1"/>
          </p:cNvSpPr>
          <p:nvPr/>
        </p:nvSpPr>
        <p:spPr bwMode="auto">
          <a:xfrm>
            <a:off x="7004050" y="5281613"/>
            <a:ext cx="1609725" cy="693737"/>
          </a:xfrm>
          <a:prstGeom prst="rect">
            <a:avLst/>
          </a:prstGeom>
          <a:noFill/>
          <a:ln w="9525">
            <a:noFill/>
            <a:miter lim="800000"/>
            <a:headEnd/>
            <a:tailEnd/>
          </a:ln>
        </p:spPr>
        <p:txBody>
          <a:bodyPr wrap="none" lIns="108813" tIns="54407" rIns="108813" bIns="54407">
            <a:spAutoFit/>
          </a:bodyPr>
          <a:lstStyle/>
          <a:p>
            <a:pPr algn="ctr" fontAlgn="auto">
              <a:lnSpc>
                <a:spcPct val="80000"/>
              </a:lnSpc>
              <a:spcBef>
                <a:spcPts val="0"/>
              </a:spcBef>
              <a:spcAft>
                <a:spcPts val="0"/>
              </a:spcAft>
              <a:defRPr/>
            </a:pPr>
            <a:r>
              <a:rPr lang="cs-CZ" sz="4800" spc="-150">
                <a:solidFill>
                  <a:srgbClr val="FFFFFF"/>
                </a:solidFill>
                <a:latin typeface="Segoe Light"/>
              </a:rPr>
              <a:t>20 %</a:t>
            </a:r>
          </a:p>
        </p:txBody>
      </p:sp>
      <p:sp>
        <p:nvSpPr>
          <p:cNvPr id="8" name="Rectangle 7"/>
          <p:cNvSpPr>
            <a:spLocks noChangeArrowheads="1"/>
          </p:cNvSpPr>
          <p:nvPr/>
        </p:nvSpPr>
        <p:spPr bwMode="auto">
          <a:xfrm>
            <a:off x="5114925" y="5868988"/>
            <a:ext cx="969963" cy="277812"/>
          </a:xfrm>
          <a:prstGeom prst="rect">
            <a:avLst/>
          </a:prstGeom>
          <a:noFill/>
          <a:ln w="9525">
            <a:noFill/>
            <a:miter lim="800000"/>
            <a:headEnd/>
            <a:tailEnd/>
          </a:ln>
        </p:spPr>
        <p:txBody>
          <a:bodyPr wrap="none" lIns="108813" tIns="54407" rIns="108813" bIns="54407">
            <a:spAutoFit/>
          </a:bodyPr>
          <a:lstStyle/>
          <a:p>
            <a:pPr algn="ctr">
              <a:lnSpc>
                <a:spcPct val="80000"/>
              </a:lnSpc>
            </a:pPr>
            <a:r>
              <a:rPr lang="sk-SK" sz="1400" b="1">
                <a:solidFill>
                  <a:srgbClr val="FFFFFF"/>
                </a:solidFill>
                <a:latin typeface="Segoe"/>
              </a:rPr>
              <a:t>ÚDRŽBA</a:t>
            </a:r>
          </a:p>
        </p:txBody>
      </p:sp>
      <p:sp>
        <p:nvSpPr>
          <p:cNvPr id="9" name="Rectangle 8"/>
          <p:cNvSpPr>
            <a:spLocks noChangeArrowheads="1"/>
          </p:cNvSpPr>
          <p:nvPr/>
        </p:nvSpPr>
        <p:spPr bwMode="auto">
          <a:xfrm>
            <a:off x="6940550" y="5881688"/>
            <a:ext cx="1740745" cy="282232"/>
          </a:xfrm>
          <a:prstGeom prst="rect">
            <a:avLst/>
          </a:prstGeom>
          <a:noFill/>
          <a:ln w="9525">
            <a:noFill/>
            <a:miter lim="800000"/>
            <a:headEnd/>
            <a:tailEnd/>
          </a:ln>
        </p:spPr>
        <p:txBody>
          <a:bodyPr wrap="none" lIns="108813" tIns="54407" rIns="108813" bIns="54407">
            <a:spAutoFit/>
          </a:bodyPr>
          <a:lstStyle/>
          <a:p>
            <a:pPr algn="ctr">
              <a:lnSpc>
                <a:spcPct val="80000"/>
              </a:lnSpc>
            </a:pPr>
            <a:r>
              <a:rPr lang="sk-SK" sz="1400" b="1" dirty="0">
                <a:solidFill>
                  <a:srgbClr val="FFFFFF"/>
                </a:solidFill>
                <a:latin typeface="Segoe"/>
              </a:rPr>
              <a:t>NOVÉ </a:t>
            </a:r>
            <a:r>
              <a:rPr lang="en-US" sz="1400" b="1" dirty="0" smtClean="0">
                <a:solidFill>
                  <a:srgbClr val="FFFFFF"/>
                </a:solidFill>
                <a:latin typeface="Segoe"/>
              </a:rPr>
              <a:t>APLIK</a:t>
            </a:r>
            <a:r>
              <a:rPr lang="sk-SK" sz="1400" b="1" dirty="0" smtClean="0">
                <a:solidFill>
                  <a:srgbClr val="FFFFFF"/>
                </a:solidFill>
                <a:latin typeface="Segoe"/>
              </a:rPr>
              <a:t>ÁCIE</a:t>
            </a:r>
            <a:endParaRPr lang="sk-SK" sz="1400" b="1" dirty="0">
              <a:solidFill>
                <a:srgbClr val="FFFFFF"/>
              </a:solidFill>
              <a:latin typeface="Segoe"/>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500" fill="hold"/>
                                        <p:tgtEl>
                                          <p:spTgt spid="23554"/>
                                        </p:tgtEl>
                                        <p:attrNameLst>
                                          <p:attrName>ppt_w</p:attrName>
                                        </p:attrNameLst>
                                      </p:cBhvr>
                                      <p:tavLst>
                                        <p:tav tm="0">
                                          <p:val>
                                            <p:fltVal val="0"/>
                                          </p:val>
                                        </p:tav>
                                        <p:tav tm="100000">
                                          <p:val>
                                            <p:strVal val="#ppt_w"/>
                                          </p:val>
                                        </p:tav>
                                      </p:tavLst>
                                    </p:anim>
                                    <p:anim calcmode="lin" valueType="num">
                                      <p:cBhvr>
                                        <p:cTn id="8" dur="1500" fill="hold"/>
                                        <p:tgtEl>
                                          <p:spTgt spid="23554"/>
                                        </p:tgtEl>
                                        <p:attrNameLst>
                                          <p:attrName>ppt_h</p:attrName>
                                        </p:attrNameLst>
                                      </p:cBhvr>
                                      <p:tavLst>
                                        <p:tav tm="0">
                                          <p:val>
                                            <p:fltVal val="0"/>
                                          </p:val>
                                        </p:tav>
                                        <p:tav tm="100000">
                                          <p:val>
                                            <p:strVal val="#ppt_h"/>
                                          </p:val>
                                        </p:tav>
                                      </p:tavLst>
                                    </p:anim>
                                    <p:anim calcmode="lin" valueType="num">
                                      <p:cBhvr>
                                        <p:cTn id="9" dur="1500" fill="hold"/>
                                        <p:tgtEl>
                                          <p:spTgt spid="23554"/>
                                        </p:tgtEl>
                                        <p:attrNameLst>
                                          <p:attrName>ppt_x</p:attrName>
                                        </p:attrNameLst>
                                      </p:cBhvr>
                                      <p:tavLst>
                                        <p:tav tm="0">
                                          <p:val>
                                            <p:fltVal val="0.5"/>
                                          </p:val>
                                        </p:tav>
                                        <p:tav tm="100000">
                                          <p:val>
                                            <p:strVal val="#ppt_x"/>
                                          </p:val>
                                        </p:tav>
                                      </p:tavLst>
                                    </p:anim>
                                    <p:anim calcmode="lin" valueType="num">
                                      <p:cBhvr>
                                        <p:cTn id="10" dur="1500" fill="hold"/>
                                        <p:tgtEl>
                                          <p:spTgt spid="23554"/>
                                        </p:tgtEl>
                                        <p:attrNameLst>
                                          <p:attrName>ppt_y</p:attrName>
                                        </p:attrNameLst>
                                      </p:cBhvr>
                                      <p:tavLst>
                                        <p:tav tm="0">
                                          <p:val>
                                            <p:fltVal val="0.5"/>
                                          </p:val>
                                        </p:tav>
                                        <p:tav tm="100000">
                                          <p:val>
                                            <p:strVal val="#ppt_y"/>
                                          </p:val>
                                        </p:tav>
                                      </p:tavLst>
                                    </p:anim>
                                  </p:childTnLst>
                                </p:cTn>
                              </p:par>
                            </p:childTnLst>
                          </p:cTn>
                        </p:par>
                        <p:par>
                          <p:cTn id="11" fill="hold">
                            <p:stCondLst>
                              <p:cond delay="1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par>
                          <p:cTn id="19" fill="hold">
                            <p:stCondLst>
                              <p:cond delay="3500"/>
                            </p:stCondLst>
                            <p:childTnLst>
                              <p:par>
                                <p:cTn id="20" presetID="10" presetClass="entr" presetSubtype="0" fill="hold" grpId="0" nodeType="afterEffect">
                                  <p:stCondLst>
                                    <p:cond delay="30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childTnLst>
                                </p:cTn>
                              </p:par>
                            </p:childTnLst>
                          </p:cTn>
                        </p:par>
                        <p:par>
                          <p:cTn id="23" fill="hold">
                            <p:stCondLst>
                              <p:cond delay="4800"/>
                            </p:stCondLst>
                            <p:childTnLst>
                              <p:par>
                                <p:cTn id="24" presetID="10" presetClass="entr" presetSubtype="0"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childTnLst>
                                </p:cTn>
                              </p:par>
                              <p:par>
                                <p:cTn id="30" presetID="10" presetClass="entr" presetSubtype="0" fill="hold" grpId="0" nodeType="withEffect">
                                  <p:stCondLst>
                                    <p:cond delay="70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childTnLst>
                                </p:cTn>
                              </p:par>
                              <p:par>
                                <p:cTn id="33" presetID="10" presetClass="entr" presetSubtype="0" fill="hold" grpId="0" nodeType="withEffect">
                                  <p:stCondLst>
                                    <p:cond delay="90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childTnLst>
                                </p:cTn>
                              </p:par>
                              <p:par>
                                <p:cTn id="36" presetID="10" presetClass="entr" presetSubtype="0" fill="hold" grpId="0" nodeType="withEffect">
                                  <p:stCondLst>
                                    <p:cond delay="110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childTnLst>
                                </p:cTn>
                              </p:par>
                              <p:par>
                                <p:cTn id="39" presetID="10" presetClass="entr" presetSubtype="0" fill="hold" grpId="0" nodeType="withEffect">
                                  <p:stCondLst>
                                    <p:cond delay="130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childTnLst>
                                </p:cTn>
                              </p:par>
                              <p:par>
                                <p:cTn id="42" presetID="10" presetClass="entr" presetSubtype="0" fill="hold" grpId="0" nodeType="withEffect">
                                  <p:stCondLst>
                                    <p:cond delay="150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childTnLst>
                                </p:cTn>
                              </p:par>
                            </p:childTnLst>
                          </p:cTn>
                        </p:par>
                        <p:par>
                          <p:cTn id="45" fill="hold">
                            <p:stCondLst>
                              <p:cond delay="7300"/>
                            </p:stCondLst>
                            <p:childTnLst>
                              <p:par>
                                <p:cTn id="46" presetID="23" presetClass="entr" presetSubtype="16"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1000" fill="hold"/>
                                        <p:tgtEl>
                                          <p:spTgt spid="6"/>
                                        </p:tgtEl>
                                        <p:attrNameLst>
                                          <p:attrName>ppt_w</p:attrName>
                                        </p:attrNameLst>
                                      </p:cBhvr>
                                      <p:tavLst>
                                        <p:tav tm="0">
                                          <p:val>
                                            <p:fltVal val="0"/>
                                          </p:val>
                                        </p:tav>
                                        <p:tav tm="100000">
                                          <p:val>
                                            <p:strVal val="#ppt_w"/>
                                          </p:val>
                                        </p:tav>
                                      </p:tavLst>
                                    </p:anim>
                                    <p:anim calcmode="lin" valueType="num">
                                      <p:cBhvr>
                                        <p:cTn id="49" dur="1000" fill="hold"/>
                                        <p:tgtEl>
                                          <p:spTgt spid="6"/>
                                        </p:tgtEl>
                                        <p:attrNameLst>
                                          <p:attrName>ppt_h</p:attrName>
                                        </p:attrNameLst>
                                      </p:cBhvr>
                                      <p:tavLst>
                                        <p:tav tm="0">
                                          <p:val>
                                            <p:fltVal val="0"/>
                                          </p:val>
                                        </p:tav>
                                        <p:tav tm="100000">
                                          <p:val>
                                            <p:strVal val="#ppt_h"/>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par>
                          <p:cTn id="53" fill="hold">
                            <p:stCondLst>
                              <p:cond delay="8300"/>
                            </p:stCondLst>
                            <p:childTnLst>
                              <p:par>
                                <p:cTn id="54" presetID="23" presetClass="entr" presetSubtype="16"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childTnLst>
                                </p:cTn>
                              </p:par>
                              <p:par>
                                <p:cTn id="58" presetID="10" presetClass="entr" presetSubtype="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grpId="1" nodeType="clickEffect">
                                  <p:stCondLst>
                                    <p:cond delay="0"/>
                                  </p:stCondLst>
                                  <p:childTnLst>
                                    <p:animMotion origin="layout" path="M -0.00243 -0.00509 C -0.03455 -0.01805 -0.0658 -0.02963 -0.10521 -0.02963 C -0.14445 -0.02963 -0.19202 -0.01643 -0.23872 -0.00231 " pathEditMode="relative" rAng="0" ptsTypes="aaA">
                                      <p:cBhvr>
                                        <p:cTn id="64" dur="2000" fill="hold"/>
                                        <p:tgtEl>
                                          <p:spTgt spid="7"/>
                                        </p:tgtEl>
                                        <p:attrNameLst>
                                          <p:attrName>ppt_x</p:attrName>
                                          <p:attrName>ppt_y</p:attrName>
                                        </p:attrNameLst>
                                      </p:cBhvr>
                                      <p:rCtr x="-118" y="-11"/>
                                    </p:animMotion>
                                  </p:childTnLst>
                                </p:cTn>
                              </p:par>
                              <p:par>
                                <p:cTn id="65" presetID="0" presetClass="path" presetSubtype="0" accel="50000" decel="50000" fill="hold" grpId="1" nodeType="withEffect">
                                  <p:stCondLst>
                                    <p:cond delay="0"/>
                                  </p:stCondLst>
                                  <p:childTnLst>
                                    <p:animMotion origin="layout" path="M 3.61111E-6 -2.31214E-6 C 0.04027 0.00879 0.08073 0.01804 0.11979 0.01665 C 0.15868 0.01572 0.2151 -0.00162 0.2342 -0.00508 " pathEditMode="relative" rAng="0" ptsTypes="aaA">
                                      <p:cBhvr>
                                        <p:cTn id="66" dur="2000" fill="hold"/>
                                        <p:tgtEl>
                                          <p:spTgt spid="6"/>
                                        </p:tgtEl>
                                        <p:attrNameLst>
                                          <p:attrName>ppt_x</p:attrName>
                                          <p:attrName>ppt_y</p:attrName>
                                        </p:attrNameLst>
                                      </p:cBhvr>
                                      <p:rCtr x="117" y="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0"/>
      <p:bldP spid="6" grpId="0"/>
      <p:bldP spid="6" grpId="1"/>
      <p:bldP spid="7" grpId="0"/>
      <p:bldP spid="7" grpId="1"/>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bwMode="auto">
          <a:xfrm>
            <a:off x="-12699" y="558800"/>
            <a:ext cx="9156699" cy="6347905"/>
          </a:xfrm>
          <a:custGeom>
            <a:avLst/>
            <a:gdLst>
              <a:gd name="connsiteX0" fmla="*/ 2021417 w 16264467"/>
              <a:gd name="connsiteY0" fmla="*/ 1731433 h 7313083"/>
              <a:gd name="connsiteX1" fmla="*/ 8396817 w 16264467"/>
              <a:gd name="connsiteY1" fmla="*/ 651933 h 7313083"/>
              <a:gd name="connsiteX2" fmla="*/ 14264217 w 16264467"/>
              <a:gd name="connsiteY2" fmla="*/ 778933 h 7313083"/>
              <a:gd name="connsiteX3" fmla="*/ 14226117 w 16264467"/>
              <a:gd name="connsiteY3" fmla="*/ 5325533 h 7313083"/>
              <a:gd name="connsiteX4" fmla="*/ 2034117 w 16264467"/>
              <a:gd name="connsiteY4" fmla="*/ 6709833 h 7313083"/>
              <a:gd name="connsiteX5" fmla="*/ 2021417 w 16264467"/>
              <a:gd name="connsiteY5" fmla="*/ 1731433 h 7313083"/>
              <a:gd name="connsiteX0" fmla="*/ 2021417 w 16264467"/>
              <a:gd name="connsiteY0" fmla="*/ 1731433 h 7308850"/>
              <a:gd name="connsiteX1" fmla="*/ 8396817 w 16264467"/>
              <a:gd name="connsiteY1" fmla="*/ 651933 h 7308850"/>
              <a:gd name="connsiteX2" fmla="*/ 14264217 w 16264467"/>
              <a:gd name="connsiteY2" fmla="*/ 778933 h 7308850"/>
              <a:gd name="connsiteX3" fmla="*/ 14226117 w 16264467"/>
              <a:gd name="connsiteY3" fmla="*/ 5325533 h 7308850"/>
              <a:gd name="connsiteX4" fmla="*/ 2034117 w 16264467"/>
              <a:gd name="connsiteY4" fmla="*/ 6709833 h 7308850"/>
              <a:gd name="connsiteX5" fmla="*/ 2021417 w 16264467"/>
              <a:gd name="connsiteY5" fmla="*/ 1731433 h 7308850"/>
              <a:gd name="connsiteX0" fmla="*/ 2021417 w 16264467"/>
              <a:gd name="connsiteY0" fmla="*/ 1731433 h 7308850"/>
              <a:gd name="connsiteX1" fmla="*/ 8396817 w 16264467"/>
              <a:gd name="connsiteY1" fmla="*/ 651933 h 7308850"/>
              <a:gd name="connsiteX2" fmla="*/ 14264217 w 16264467"/>
              <a:gd name="connsiteY2" fmla="*/ 778933 h 7308850"/>
              <a:gd name="connsiteX3" fmla="*/ 14226117 w 16264467"/>
              <a:gd name="connsiteY3" fmla="*/ 5325533 h 7308850"/>
              <a:gd name="connsiteX4" fmla="*/ 2034117 w 16264467"/>
              <a:gd name="connsiteY4" fmla="*/ 6709833 h 7308850"/>
              <a:gd name="connsiteX5" fmla="*/ 2021417 w 16264467"/>
              <a:gd name="connsiteY5" fmla="*/ 1731433 h 7308850"/>
              <a:gd name="connsiteX0" fmla="*/ 2021417 w 16264467"/>
              <a:gd name="connsiteY0" fmla="*/ 1731433 h 7308850"/>
              <a:gd name="connsiteX1" fmla="*/ 8396817 w 16264467"/>
              <a:gd name="connsiteY1" fmla="*/ 651933 h 7308850"/>
              <a:gd name="connsiteX2" fmla="*/ 14264217 w 16264467"/>
              <a:gd name="connsiteY2" fmla="*/ 778933 h 7308850"/>
              <a:gd name="connsiteX3" fmla="*/ 14226117 w 16264467"/>
              <a:gd name="connsiteY3" fmla="*/ 5325533 h 7308850"/>
              <a:gd name="connsiteX4" fmla="*/ 2034117 w 16264467"/>
              <a:gd name="connsiteY4" fmla="*/ 6709833 h 7308850"/>
              <a:gd name="connsiteX5" fmla="*/ 2021417 w 16264467"/>
              <a:gd name="connsiteY5" fmla="*/ 1731433 h 7308850"/>
              <a:gd name="connsiteX0" fmla="*/ 0 w 14243050"/>
              <a:gd name="connsiteY0" fmla="*/ 1731433 h 7308850"/>
              <a:gd name="connsiteX1" fmla="*/ 6375400 w 14243050"/>
              <a:gd name="connsiteY1" fmla="*/ 651933 h 7308850"/>
              <a:gd name="connsiteX2" fmla="*/ 12242800 w 14243050"/>
              <a:gd name="connsiteY2" fmla="*/ 778933 h 7308850"/>
              <a:gd name="connsiteX3" fmla="*/ 12204700 w 14243050"/>
              <a:gd name="connsiteY3" fmla="*/ 5325533 h 7308850"/>
              <a:gd name="connsiteX4" fmla="*/ 12700 w 14243050"/>
              <a:gd name="connsiteY4" fmla="*/ 6709833 h 7308850"/>
              <a:gd name="connsiteX5" fmla="*/ 0 w 14243050"/>
              <a:gd name="connsiteY5" fmla="*/ 1731433 h 7308850"/>
              <a:gd name="connsiteX0" fmla="*/ 0 w 12242800"/>
              <a:gd name="connsiteY0" fmla="*/ 1731433 h 7308850"/>
              <a:gd name="connsiteX1" fmla="*/ 6375400 w 12242800"/>
              <a:gd name="connsiteY1" fmla="*/ 651933 h 7308850"/>
              <a:gd name="connsiteX2" fmla="*/ 12242800 w 12242800"/>
              <a:gd name="connsiteY2" fmla="*/ 778933 h 7308850"/>
              <a:gd name="connsiteX3" fmla="*/ 12204700 w 12242800"/>
              <a:gd name="connsiteY3" fmla="*/ 5325533 h 7308850"/>
              <a:gd name="connsiteX4" fmla="*/ 12700 w 12242800"/>
              <a:gd name="connsiteY4" fmla="*/ 6709833 h 7308850"/>
              <a:gd name="connsiteX5" fmla="*/ 0 w 12242800"/>
              <a:gd name="connsiteY5" fmla="*/ 1731433 h 7308850"/>
              <a:gd name="connsiteX0" fmla="*/ 0 w 12242800"/>
              <a:gd name="connsiteY0" fmla="*/ 1731433 h 7308850"/>
              <a:gd name="connsiteX1" fmla="*/ 6375400 w 12242800"/>
              <a:gd name="connsiteY1" fmla="*/ 651933 h 7308850"/>
              <a:gd name="connsiteX2" fmla="*/ 12242800 w 12242800"/>
              <a:gd name="connsiteY2" fmla="*/ 778933 h 7308850"/>
              <a:gd name="connsiteX3" fmla="*/ 12204700 w 12242800"/>
              <a:gd name="connsiteY3" fmla="*/ 5325533 h 7308850"/>
              <a:gd name="connsiteX4" fmla="*/ 12700 w 12242800"/>
              <a:gd name="connsiteY4" fmla="*/ 6709833 h 7308850"/>
              <a:gd name="connsiteX5" fmla="*/ 0 w 12242800"/>
              <a:gd name="connsiteY5" fmla="*/ 1731433 h 7308850"/>
              <a:gd name="connsiteX0" fmla="*/ 0 w 12242800"/>
              <a:gd name="connsiteY0" fmla="*/ 1731433 h 7308850"/>
              <a:gd name="connsiteX1" fmla="*/ 6375400 w 12242800"/>
              <a:gd name="connsiteY1" fmla="*/ 651933 h 7308850"/>
              <a:gd name="connsiteX2" fmla="*/ 12242800 w 12242800"/>
              <a:gd name="connsiteY2" fmla="*/ 778933 h 7308850"/>
              <a:gd name="connsiteX3" fmla="*/ 12204700 w 12242800"/>
              <a:gd name="connsiteY3" fmla="*/ 5325533 h 7308850"/>
              <a:gd name="connsiteX4" fmla="*/ 12700 w 12242800"/>
              <a:gd name="connsiteY4" fmla="*/ 6709833 h 7308850"/>
              <a:gd name="connsiteX5" fmla="*/ 0 w 12242800"/>
              <a:gd name="connsiteY5" fmla="*/ 1731433 h 7308850"/>
              <a:gd name="connsiteX0" fmla="*/ 0 w 12242800"/>
              <a:gd name="connsiteY0" fmla="*/ 1731433 h 7308850"/>
              <a:gd name="connsiteX1" fmla="*/ 6375400 w 12242800"/>
              <a:gd name="connsiteY1" fmla="*/ 651933 h 7308850"/>
              <a:gd name="connsiteX2" fmla="*/ 12242800 w 12242800"/>
              <a:gd name="connsiteY2" fmla="*/ 778933 h 7308850"/>
              <a:gd name="connsiteX3" fmla="*/ 12204700 w 12242800"/>
              <a:gd name="connsiteY3" fmla="*/ 5325533 h 7308850"/>
              <a:gd name="connsiteX4" fmla="*/ 12700 w 12242800"/>
              <a:gd name="connsiteY4" fmla="*/ 6709833 h 7308850"/>
              <a:gd name="connsiteX5" fmla="*/ 0 w 12242800"/>
              <a:gd name="connsiteY5" fmla="*/ 1731433 h 7308850"/>
              <a:gd name="connsiteX0" fmla="*/ 0 w 12242800"/>
              <a:gd name="connsiteY0" fmla="*/ 1731433 h 6709833"/>
              <a:gd name="connsiteX1" fmla="*/ 6375400 w 12242800"/>
              <a:gd name="connsiteY1" fmla="*/ 651933 h 6709833"/>
              <a:gd name="connsiteX2" fmla="*/ 12242800 w 12242800"/>
              <a:gd name="connsiteY2" fmla="*/ 778933 h 6709833"/>
              <a:gd name="connsiteX3" fmla="*/ 12204700 w 12242800"/>
              <a:gd name="connsiteY3" fmla="*/ 5325533 h 6709833"/>
              <a:gd name="connsiteX4" fmla="*/ 12700 w 12242800"/>
              <a:gd name="connsiteY4" fmla="*/ 6709833 h 6709833"/>
              <a:gd name="connsiteX5" fmla="*/ 0 w 12242800"/>
              <a:gd name="connsiteY5" fmla="*/ 1731433 h 6709833"/>
              <a:gd name="connsiteX0" fmla="*/ 0 w 12242800"/>
              <a:gd name="connsiteY0" fmla="*/ 1731433 h 6709833"/>
              <a:gd name="connsiteX1" fmla="*/ 6375400 w 12242800"/>
              <a:gd name="connsiteY1" fmla="*/ 651933 h 6709833"/>
              <a:gd name="connsiteX2" fmla="*/ 12242800 w 12242800"/>
              <a:gd name="connsiteY2" fmla="*/ 778933 h 6709833"/>
              <a:gd name="connsiteX3" fmla="*/ 12204700 w 12242800"/>
              <a:gd name="connsiteY3" fmla="*/ 5325533 h 6709833"/>
              <a:gd name="connsiteX4" fmla="*/ 12700 w 12242800"/>
              <a:gd name="connsiteY4" fmla="*/ 6709833 h 6709833"/>
              <a:gd name="connsiteX5" fmla="*/ 0 w 12242800"/>
              <a:gd name="connsiteY5" fmla="*/ 1731433 h 6709833"/>
              <a:gd name="connsiteX0" fmla="*/ 0 w 12242800"/>
              <a:gd name="connsiteY0" fmla="*/ 1551517 h 6529917"/>
              <a:gd name="connsiteX1" fmla="*/ 12242800 w 12242800"/>
              <a:gd name="connsiteY1" fmla="*/ 599017 h 6529917"/>
              <a:gd name="connsiteX2" fmla="*/ 12204700 w 12242800"/>
              <a:gd name="connsiteY2" fmla="*/ 5145617 h 6529917"/>
              <a:gd name="connsiteX3" fmla="*/ 12700 w 12242800"/>
              <a:gd name="connsiteY3" fmla="*/ 6529917 h 6529917"/>
              <a:gd name="connsiteX4" fmla="*/ 0 w 12242800"/>
              <a:gd name="connsiteY4" fmla="*/ 1551517 h 6529917"/>
              <a:gd name="connsiteX0" fmla="*/ 0 w 12242800"/>
              <a:gd name="connsiteY0" fmla="*/ 1551517 h 6529917"/>
              <a:gd name="connsiteX1" fmla="*/ 12242800 w 12242800"/>
              <a:gd name="connsiteY1" fmla="*/ 599017 h 6529917"/>
              <a:gd name="connsiteX2" fmla="*/ 12204700 w 12242800"/>
              <a:gd name="connsiteY2" fmla="*/ 5145617 h 6529917"/>
              <a:gd name="connsiteX3" fmla="*/ 12700 w 12242800"/>
              <a:gd name="connsiteY3" fmla="*/ 6529917 h 6529917"/>
              <a:gd name="connsiteX4" fmla="*/ 0 w 12242800"/>
              <a:gd name="connsiteY4" fmla="*/ 1551517 h 6529917"/>
              <a:gd name="connsiteX0" fmla="*/ 0 w 12242800"/>
              <a:gd name="connsiteY0" fmla="*/ 1551517 h 6529917"/>
              <a:gd name="connsiteX1" fmla="*/ 12242800 w 12242800"/>
              <a:gd name="connsiteY1" fmla="*/ 599017 h 6529917"/>
              <a:gd name="connsiteX2" fmla="*/ 12204700 w 12242800"/>
              <a:gd name="connsiteY2" fmla="*/ 5145617 h 6529917"/>
              <a:gd name="connsiteX3" fmla="*/ 12700 w 12242800"/>
              <a:gd name="connsiteY3" fmla="*/ 6529917 h 6529917"/>
              <a:gd name="connsiteX4" fmla="*/ 0 w 12242800"/>
              <a:gd name="connsiteY4" fmla="*/ 1551517 h 6529917"/>
              <a:gd name="connsiteX0" fmla="*/ 0 w 12242800"/>
              <a:gd name="connsiteY0" fmla="*/ 1551517 h 6529917"/>
              <a:gd name="connsiteX1" fmla="*/ 12242800 w 12242800"/>
              <a:gd name="connsiteY1" fmla="*/ 599017 h 6529917"/>
              <a:gd name="connsiteX2" fmla="*/ 12204700 w 12242800"/>
              <a:gd name="connsiteY2" fmla="*/ 5971117 h 6529917"/>
              <a:gd name="connsiteX3" fmla="*/ 12700 w 12242800"/>
              <a:gd name="connsiteY3" fmla="*/ 6529917 h 6529917"/>
              <a:gd name="connsiteX4" fmla="*/ 0 w 12242800"/>
              <a:gd name="connsiteY4" fmla="*/ 1551517 h 6529917"/>
              <a:gd name="connsiteX0" fmla="*/ 0 w 12242800"/>
              <a:gd name="connsiteY0" fmla="*/ 1551517 h 6529917"/>
              <a:gd name="connsiteX1" fmla="*/ 12242800 w 12242800"/>
              <a:gd name="connsiteY1" fmla="*/ 599017 h 6529917"/>
              <a:gd name="connsiteX2" fmla="*/ 12204700 w 12242800"/>
              <a:gd name="connsiteY2" fmla="*/ 5971117 h 6529917"/>
              <a:gd name="connsiteX3" fmla="*/ 12700 w 12242800"/>
              <a:gd name="connsiteY3" fmla="*/ 6529917 h 6529917"/>
              <a:gd name="connsiteX4" fmla="*/ 0 w 12242800"/>
              <a:gd name="connsiteY4" fmla="*/ 1551517 h 6529917"/>
              <a:gd name="connsiteX0" fmla="*/ 0 w 12242800"/>
              <a:gd name="connsiteY0" fmla="*/ 1551517 h 6529917"/>
              <a:gd name="connsiteX1" fmla="*/ 12242800 w 12242800"/>
              <a:gd name="connsiteY1" fmla="*/ 599017 h 6529917"/>
              <a:gd name="connsiteX2" fmla="*/ 12204700 w 12242800"/>
              <a:gd name="connsiteY2" fmla="*/ 5971117 h 6529917"/>
              <a:gd name="connsiteX3" fmla="*/ 12700 w 12242800"/>
              <a:gd name="connsiteY3" fmla="*/ 6529917 h 6529917"/>
              <a:gd name="connsiteX4" fmla="*/ 0 w 12242800"/>
              <a:gd name="connsiteY4" fmla="*/ 1551517 h 6529917"/>
              <a:gd name="connsiteX0" fmla="*/ 0 w 12242800"/>
              <a:gd name="connsiteY0" fmla="*/ 1551517 h 6695017"/>
              <a:gd name="connsiteX1" fmla="*/ 12242800 w 12242800"/>
              <a:gd name="connsiteY1" fmla="*/ 599017 h 6695017"/>
              <a:gd name="connsiteX2" fmla="*/ 12204700 w 12242800"/>
              <a:gd name="connsiteY2" fmla="*/ 5971117 h 6695017"/>
              <a:gd name="connsiteX3" fmla="*/ 12700 w 12242800"/>
              <a:gd name="connsiteY3" fmla="*/ 6695017 h 6695017"/>
              <a:gd name="connsiteX4" fmla="*/ 0 w 12242800"/>
              <a:gd name="connsiteY4" fmla="*/ 1551517 h 6695017"/>
              <a:gd name="connsiteX0" fmla="*/ 0 w 12242800"/>
              <a:gd name="connsiteY0" fmla="*/ 1551517 h 6695017"/>
              <a:gd name="connsiteX1" fmla="*/ 12242800 w 12242800"/>
              <a:gd name="connsiteY1" fmla="*/ 599017 h 6695017"/>
              <a:gd name="connsiteX2" fmla="*/ 12204700 w 12242800"/>
              <a:gd name="connsiteY2" fmla="*/ 5971117 h 6695017"/>
              <a:gd name="connsiteX3" fmla="*/ 2209800 w 12242800"/>
              <a:gd name="connsiteY3" fmla="*/ 6695017 h 6695017"/>
              <a:gd name="connsiteX4" fmla="*/ 0 w 12242800"/>
              <a:gd name="connsiteY4" fmla="*/ 1551517 h 6695017"/>
              <a:gd name="connsiteX0" fmla="*/ 1733550 w 13976350"/>
              <a:gd name="connsiteY0" fmla="*/ 1551517 h 7501468"/>
              <a:gd name="connsiteX1" fmla="*/ 13976350 w 13976350"/>
              <a:gd name="connsiteY1" fmla="*/ 599017 h 7501468"/>
              <a:gd name="connsiteX2" fmla="*/ 13938250 w 13976350"/>
              <a:gd name="connsiteY2" fmla="*/ 5971117 h 7501468"/>
              <a:gd name="connsiteX3" fmla="*/ 3943350 w 13976350"/>
              <a:gd name="connsiteY3" fmla="*/ 6695017 h 7501468"/>
              <a:gd name="connsiteX4" fmla="*/ 1758949 w 13976350"/>
              <a:gd name="connsiteY4" fmla="*/ 6644218 h 7501468"/>
              <a:gd name="connsiteX5" fmla="*/ 1733550 w 13976350"/>
              <a:gd name="connsiteY5" fmla="*/ 1551517 h 7501468"/>
              <a:gd name="connsiteX0" fmla="*/ 0 w 12242800"/>
              <a:gd name="connsiteY0" fmla="*/ 1551517 h 7501468"/>
              <a:gd name="connsiteX1" fmla="*/ 12242800 w 12242800"/>
              <a:gd name="connsiteY1" fmla="*/ 599017 h 7501468"/>
              <a:gd name="connsiteX2" fmla="*/ 12204700 w 12242800"/>
              <a:gd name="connsiteY2" fmla="*/ 5971117 h 7501468"/>
              <a:gd name="connsiteX3" fmla="*/ 2209800 w 12242800"/>
              <a:gd name="connsiteY3" fmla="*/ 6695017 h 7501468"/>
              <a:gd name="connsiteX4" fmla="*/ 25399 w 12242800"/>
              <a:gd name="connsiteY4" fmla="*/ 6644218 h 7501468"/>
              <a:gd name="connsiteX5" fmla="*/ 0 w 12242800"/>
              <a:gd name="connsiteY5" fmla="*/ 1551517 h 7501468"/>
              <a:gd name="connsiteX0" fmla="*/ 0 w 12242800"/>
              <a:gd name="connsiteY0" fmla="*/ 1551517 h 7520518"/>
              <a:gd name="connsiteX1" fmla="*/ 12242800 w 12242800"/>
              <a:gd name="connsiteY1" fmla="*/ 599017 h 7520518"/>
              <a:gd name="connsiteX2" fmla="*/ 12204700 w 12242800"/>
              <a:gd name="connsiteY2" fmla="*/ 5971117 h 7520518"/>
              <a:gd name="connsiteX3" fmla="*/ 2209800 w 12242800"/>
              <a:gd name="connsiteY3" fmla="*/ 6695017 h 7520518"/>
              <a:gd name="connsiteX4" fmla="*/ 1130299 w 12242800"/>
              <a:gd name="connsiteY4" fmla="*/ 6809317 h 7520518"/>
              <a:gd name="connsiteX5" fmla="*/ 25399 w 12242800"/>
              <a:gd name="connsiteY5" fmla="*/ 6644218 h 7520518"/>
              <a:gd name="connsiteX6" fmla="*/ 0 w 12242800"/>
              <a:gd name="connsiteY6" fmla="*/ 1551517 h 7520518"/>
              <a:gd name="connsiteX0" fmla="*/ 0 w 12242800"/>
              <a:gd name="connsiteY0" fmla="*/ 1551517 h 7501468"/>
              <a:gd name="connsiteX1" fmla="*/ 12242800 w 12242800"/>
              <a:gd name="connsiteY1" fmla="*/ 599017 h 7501468"/>
              <a:gd name="connsiteX2" fmla="*/ 12204700 w 12242800"/>
              <a:gd name="connsiteY2" fmla="*/ 5971117 h 7501468"/>
              <a:gd name="connsiteX3" fmla="*/ 2209800 w 12242800"/>
              <a:gd name="connsiteY3" fmla="*/ 6695017 h 7501468"/>
              <a:gd name="connsiteX4" fmla="*/ 25399 w 12242800"/>
              <a:gd name="connsiteY4" fmla="*/ 6644218 h 7501468"/>
              <a:gd name="connsiteX5" fmla="*/ 0 w 12242800"/>
              <a:gd name="connsiteY5" fmla="*/ 1551517 h 7501468"/>
              <a:gd name="connsiteX0" fmla="*/ 0 w 12242800"/>
              <a:gd name="connsiteY0" fmla="*/ 1551517 h 6695017"/>
              <a:gd name="connsiteX1" fmla="*/ 12242800 w 12242800"/>
              <a:gd name="connsiteY1" fmla="*/ 599017 h 6695017"/>
              <a:gd name="connsiteX2" fmla="*/ 12204700 w 12242800"/>
              <a:gd name="connsiteY2" fmla="*/ 5971117 h 6695017"/>
              <a:gd name="connsiteX3" fmla="*/ 22098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599017 h 6695017"/>
              <a:gd name="connsiteX2" fmla="*/ 12204700 w 12242800"/>
              <a:gd name="connsiteY2" fmla="*/ 5971117 h 6695017"/>
              <a:gd name="connsiteX3" fmla="*/ 22098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496483 h 6639983"/>
              <a:gd name="connsiteX1" fmla="*/ 12242800 w 12242800"/>
              <a:gd name="connsiteY1" fmla="*/ 912283 h 6639983"/>
              <a:gd name="connsiteX2" fmla="*/ 12204700 w 12242800"/>
              <a:gd name="connsiteY2" fmla="*/ 5916083 h 6639983"/>
              <a:gd name="connsiteX3" fmla="*/ 2209800 w 12242800"/>
              <a:gd name="connsiteY3" fmla="*/ 6639983 h 6639983"/>
              <a:gd name="connsiteX4" fmla="*/ 25399 w 12242800"/>
              <a:gd name="connsiteY4" fmla="*/ 6589184 h 6639983"/>
              <a:gd name="connsiteX5" fmla="*/ 0 w 12242800"/>
              <a:gd name="connsiteY5" fmla="*/ 1496483 h 6639983"/>
              <a:gd name="connsiteX0" fmla="*/ 0 w 12242800"/>
              <a:gd name="connsiteY0" fmla="*/ 1496483 h 6639983"/>
              <a:gd name="connsiteX1" fmla="*/ 12242800 w 12242800"/>
              <a:gd name="connsiteY1" fmla="*/ 912283 h 6639983"/>
              <a:gd name="connsiteX2" fmla="*/ 12204700 w 12242800"/>
              <a:gd name="connsiteY2" fmla="*/ 5916083 h 6639983"/>
              <a:gd name="connsiteX3" fmla="*/ 2209800 w 12242800"/>
              <a:gd name="connsiteY3" fmla="*/ 6639983 h 6639983"/>
              <a:gd name="connsiteX4" fmla="*/ 25399 w 12242800"/>
              <a:gd name="connsiteY4" fmla="*/ 6589184 h 6639983"/>
              <a:gd name="connsiteX5" fmla="*/ 0 w 12242800"/>
              <a:gd name="connsiteY5" fmla="*/ 1496483 h 6639983"/>
              <a:gd name="connsiteX0" fmla="*/ 0 w 12242800"/>
              <a:gd name="connsiteY0" fmla="*/ 1551517 h 6695017"/>
              <a:gd name="connsiteX1" fmla="*/ 12242800 w 12242800"/>
              <a:gd name="connsiteY1" fmla="*/ 967317 h 6695017"/>
              <a:gd name="connsiteX2" fmla="*/ 12204700 w 12242800"/>
              <a:gd name="connsiteY2" fmla="*/ 5971117 h 6695017"/>
              <a:gd name="connsiteX3" fmla="*/ 22098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22098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37465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3746500 w 12242800"/>
              <a:gd name="connsiteY3" fmla="*/ 6695017 h 6695017"/>
              <a:gd name="connsiteX4" fmla="*/ 2209799 w 12242800"/>
              <a:gd name="connsiteY4" fmla="*/ 6669618 h 6695017"/>
              <a:gd name="connsiteX5" fmla="*/ 25399 w 12242800"/>
              <a:gd name="connsiteY5" fmla="*/ 6644218 h 6695017"/>
              <a:gd name="connsiteX6" fmla="*/ 0 w 12242800"/>
              <a:gd name="connsiteY6"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37465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4432300 w 12242800"/>
              <a:gd name="connsiteY3" fmla="*/ 6695017 h 6695017"/>
              <a:gd name="connsiteX4" fmla="*/ 25399 w 12242800"/>
              <a:gd name="connsiteY4" fmla="*/ 6644218 h 6695017"/>
              <a:gd name="connsiteX5" fmla="*/ 0 w 12242800"/>
              <a:gd name="connsiteY5" fmla="*/ 1551517 h 6695017"/>
              <a:gd name="connsiteX0" fmla="*/ 0 w 12242800"/>
              <a:gd name="connsiteY0" fmla="*/ 1551517 h 6695017"/>
              <a:gd name="connsiteX1" fmla="*/ 12242800 w 12242800"/>
              <a:gd name="connsiteY1" fmla="*/ 967317 h 6695017"/>
              <a:gd name="connsiteX2" fmla="*/ 12204700 w 12242800"/>
              <a:gd name="connsiteY2" fmla="*/ 5971117 h 6695017"/>
              <a:gd name="connsiteX3" fmla="*/ 4432300 w 12242800"/>
              <a:gd name="connsiteY3" fmla="*/ 6695017 h 6695017"/>
              <a:gd name="connsiteX4" fmla="*/ 25399 w 12242800"/>
              <a:gd name="connsiteY4" fmla="*/ 6644218 h 6695017"/>
              <a:gd name="connsiteX5" fmla="*/ 0 w 12242800"/>
              <a:gd name="connsiteY5" fmla="*/ 1551517 h 66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42800" h="6695017">
                <a:moveTo>
                  <a:pt x="0" y="1551517"/>
                </a:moveTo>
                <a:cubicBezTo>
                  <a:pt x="5187950" y="55034"/>
                  <a:pt x="10132483" y="0"/>
                  <a:pt x="12242800" y="967317"/>
                </a:cubicBezTo>
                <a:lnTo>
                  <a:pt x="12204700" y="5971117"/>
                </a:lnTo>
                <a:cubicBezTo>
                  <a:pt x="9429750" y="4940300"/>
                  <a:pt x="6834717" y="5401734"/>
                  <a:pt x="4432300" y="6695017"/>
                </a:cubicBezTo>
                <a:lnTo>
                  <a:pt x="25399" y="6644218"/>
                </a:lnTo>
                <a:lnTo>
                  <a:pt x="0" y="1551517"/>
                </a:lnTo>
                <a:close/>
              </a:path>
            </a:pathLst>
          </a:custGeom>
          <a:gradFill flip="none" rotWithShape="1">
            <a:gsLst>
              <a:gs pos="6000">
                <a:srgbClr val="AFF0FF"/>
              </a:gs>
              <a:gs pos="21000">
                <a:srgbClr val="004D6C">
                  <a:alpha val="52000"/>
                </a:srgbClr>
              </a:gs>
              <a:gs pos="56000">
                <a:srgbClr val="050813"/>
              </a:gs>
              <a:gs pos="100000">
                <a:srgbClr val="050813">
                  <a:alpha val="0"/>
                </a:srgbClr>
              </a:gs>
            </a:gsLst>
            <a:path path="circle">
              <a:fillToRect r="100000" b="100000"/>
            </a:path>
            <a:tileRect l="-100000" t="-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457200" rIns="0" bIns="0"/>
          <a:lstStyle/>
          <a:p>
            <a:pPr marL="223838" lvl="1" indent="-212725">
              <a:lnSpc>
                <a:spcPct val="90000"/>
              </a:lnSpc>
              <a:spcAft>
                <a:spcPts val="300"/>
              </a:spcAft>
              <a:buSzPct val="80000"/>
              <a:buFontTx/>
              <a:buBlip>
                <a:blip r:embed="rId3"/>
              </a:buBlip>
              <a:defRPr/>
            </a:pPr>
            <a:endParaRPr lang="cs-CZ" sz="2000">
              <a:solidFill>
                <a:srgbClr val="FFFFFF"/>
              </a:solidFill>
              <a:effectLst>
                <a:outerShdw blurRad="38100" dist="38100" dir="2700000" algn="tl">
                  <a:srgbClr val="000000">
                    <a:alpha val="43137"/>
                  </a:srgbClr>
                </a:outerShdw>
              </a:effectLst>
            </a:endParaRPr>
          </a:p>
        </p:txBody>
      </p:sp>
      <p:sp>
        <p:nvSpPr>
          <p:cNvPr id="23554" name="Rectangle 2"/>
          <p:cNvSpPr>
            <a:spLocks noGrp="1" noChangeArrowheads="1"/>
          </p:cNvSpPr>
          <p:nvPr>
            <p:ph type="title"/>
          </p:nvPr>
        </p:nvSpPr>
        <p:spPr>
          <a:xfrm>
            <a:off x="381000" y="230188"/>
            <a:ext cx="8382000" cy="664797"/>
          </a:xfrm>
        </p:spPr>
        <p:txBody>
          <a:bodyPr/>
          <a:lstStyle/>
          <a:p>
            <a:pPr defTabSz="914400" eaLnBrk="1" fontAlgn="auto" hangingPunct="1">
              <a:spcBef>
                <a:spcPts val="0"/>
              </a:spcBef>
              <a:spcAft>
                <a:spcPts val="0"/>
              </a:spcAft>
              <a:defRPr/>
            </a:pPr>
            <a:r>
              <a:rPr lang="cs-CZ" dirty="0">
                <a:effectLst>
                  <a:outerShdw blurRad="50800" dist="38100" dir="2700000" algn="tl">
                    <a:prstClr val="black">
                      <a:alpha val="40000"/>
                    </a:prstClr>
                  </a:outerShdw>
                </a:effectLst>
                <a:cs typeface="Arial"/>
              </a:rPr>
              <a:t>DYNAMIC IT</a:t>
            </a:r>
          </a:p>
        </p:txBody>
      </p:sp>
      <p:sp>
        <p:nvSpPr>
          <p:cNvPr id="10" name="Text Box 21"/>
          <p:cNvSpPr txBox="1">
            <a:spLocks noChangeArrowheads="1"/>
          </p:cNvSpPr>
          <p:nvPr/>
        </p:nvSpPr>
        <p:spPr bwMode="auto">
          <a:xfrm>
            <a:off x="128588" y="3281363"/>
            <a:ext cx="4373562" cy="830983"/>
          </a:xfrm>
          <a:prstGeom prst="rect">
            <a:avLst/>
          </a:prstGeom>
        </p:spPr>
        <p:txBody>
          <a:bodyPr lIns="91425" tIns="45713" rIns="91425" bIns="45713">
            <a:spAutoFit/>
          </a:bodyPr>
          <a:lstStyle/>
          <a:p>
            <a:pPr marL="173038" indent="-173038">
              <a:buFont typeface="Arial" charset="0"/>
              <a:buChar char="•"/>
              <a:defRPr/>
            </a:pPr>
            <a:r>
              <a:rPr lang="sk-SK" sz="2400" b="1" i="1" dirty="0">
                <a:effectLst>
                  <a:outerShdw blurRad="38100" dist="38100" dir="2700000" algn="tl">
                    <a:srgbClr val="4D4D4D"/>
                  </a:outerShdw>
                </a:effectLst>
                <a:latin typeface="Segoe Semibold"/>
                <a:ea typeface="Segoe UI"/>
                <a:cs typeface="Segoe UI"/>
              </a:rPr>
              <a:t>Ochrana informácií, </a:t>
            </a:r>
            <a:br>
              <a:rPr lang="sk-SK" sz="2400" b="1" i="1" dirty="0">
                <a:effectLst>
                  <a:outerShdw blurRad="38100" dist="38100" dir="2700000" algn="tl">
                    <a:srgbClr val="4D4D4D"/>
                  </a:outerShdw>
                </a:effectLst>
                <a:latin typeface="Segoe Semibold"/>
                <a:ea typeface="Segoe UI"/>
                <a:cs typeface="Segoe UI"/>
              </a:rPr>
            </a:br>
            <a:r>
              <a:rPr lang="sk-SK" sz="2400" b="1" i="1" dirty="0" smtClean="0">
                <a:effectLst>
                  <a:outerShdw blurRad="38100" dist="38100" dir="2700000" algn="tl">
                    <a:srgbClr val="4D4D4D"/>
                  </a:outerShdw>
                </a:effectLst>
                <a:latin typeface="Segoe Semibold"/>
                <a:ea typeface="Segoe UI"/>
                <a:cs typeface="Segoe UI"/>
              </a:rPr>
              <a:t>riadený prístup </a:t>
            </a:r>
            <a:endParaRPr lang="sk-SK" sz="2400" b="1" i="1" dirty="0">
              <a:effectLst>
                <a:outerShdw blurRad="38100" dist="38100" dir="2700000" algn="tl">
                  <a:srgbClr val="4D4D4D"/>
                </a:outerShdw>
              </a:effectLst>
              <a:latin typeface="Segoe Semibold"/>
              <a:ea typeface="Segoe UI"/>
              <a:cs typeface="Segoe UI"/>
            </a:endParaRPr>
          </a:p>
        </p:txBody>
      </p:sp>
      <p:sp>
        <p:nvSpPr>
          <p:cNvPr id="11" name="Text Box 20"/>
          <p:cNvSpPr txBox="1">
            <a:spLocks noChangeArrowheads="1"/>
          </p:cNvSpPr>
          <p:nvPr/>
        </p:nvSpPr>
        <p:spPr bwMode="auto">
          <a:xfrm>
            <a:off x="161925" y="2219325"/>
            <a:ext cx="4308475" cy="830983"/>
          </a:xfrm>
          <a:prstGeom prst="rect">
            <a:avLst/>
          </a:prstGeom>
          <a:noFill/>
          <a:effectLst/>
        </p:spPr>
        <p:txBody>
          <a:bodyPr lIns="91425" tIns="45713" rIns="91425" bIns="45713">
            <a:spAutoFit/>
          </a:bodyPr>
          <a:lstStyle/>
          <a:p>
            <a:pPr marL="173038" indent="-173038">
              <a:buFont typeface="Arial" charset="0"/>
              <a:buChar char="•"/>
              <a:defRPr/>
            </a:pPr>
            <a:r>
              <a:rPr lang="sk-SK" sz="2400" b="1" i="1" dirty="0">
                <a:effectLst>
                  <a:outerShdw blurRad="38100" dist="38100" dir="2700000" algn="tl">
                    <a:srgbClr val="4D4D4D"/>
                  </a:outerShdw>
                </a:effectLst>
                <a:latin typeface="Segoe Semibold"/>
                <a:ea typeface="Segoe UI"/>
                <a:cs typeface="Segoe UI"/>
              </a:rPr>
              <a:t>Obmedzenie zložitosti,</a:t>
            </a:r>
            <a:br>
              <a:rPr lang="sk-SK" sz="2400" b="1" i="1" dirty="0">
                <a:effectLst>
                  <a:outerShdw blurRad="38100" dist="38100" dir="2700000" algn="tl">
                    <a:srgbClr val="4D4D4D"/>
                  </a:outerShdw>
                </a:effectLst>
                <a:latin typeface="Segoe Semibold"/>
                <a:ea typeface="Segoe UI"/>
                <a:cs typeface="Segoe UI"/>
              </a:rPr>
            </a:br>
            <a:r>
              <a:rPr lang="sk-SK" sz="2400" b="1" i="1" dirty="0">
                <a:effectLst>
                  <a:outerShdw blurRad="38100" dist="38100" dir="2700000" algn="tl">
                    <a:srgbClr val="4D4D4D"/>
                  </a:outerShdw>
                </a:effectLst>
                <a:latin typeface="Segoe Semibold"/>
                <a:ea typeface="Segoe UI"/>
                <a:cs typeface="Segoe UI"/>
              </a:rPr>
              <a:t>dosiahnutie </a:t>
            </a:r>
            <a:r>
              <a:rPr lang="sk-SK" sz="2400" b="1" i="1" dirty="0" smtClean="0">
                <a:effectLst>
                  <a:outerShdw blurRad="38100" dist="38100" dir="2700000" algn="tl">
                    <a:srgbClr val="4D4D4D"/>
                  </a:outerShdw>
                </a:effectLst>
                <a:latin typeface="Segoe Semibold"/>
                <a:ea typeface="Segoe UI"/>
                <a:cs typeface="Segoe UI"/>
              </a:rPr>
              <a:t>agility</a:t>
            </a:r>
            <a:endParaRPr lang="sk-SK" sz="2400" b="1" i="1" dirty="0">
              <a:effectLst>
                <a:outerShdw blurRad="38100" dist="38100" dir="2700000" algn="tl">
                  <a:srgbClr val="4D4D4D"/>
                </a:outerShdw>
              </a:effectLst>
              <a:latin typeface="Segoe Semibold"/>
              <a:ea typeface="Segoe UI"/>
              <a:cs typeface="Segoe UI"/>
            </a:endParaRPr>
          </a:p>
        </p:txBody>
      </p:sp>
      <p:sp>
        <p:nvSpPr>
          <p:cNvPr id="12" name="Text Box 22"/>
          <p:cNvSpPr txBox="1">
            <a:spLocks noChangeArrowheads="1"/>
          </p:cNvSpPr>
          <p:nvPr/>
        </p:nvSpPr>
        <p:spPr bwMode="auto">
          <a:xfrm>
            <a:off x="115888" y="4354513"/>
            <a:ext cx="4227512" cy="822325"/>
          </a:xfrm>
          <a:prstGeom prst="rect">
            <a:avLst/>
          </a:prstGeom>
        </p:spPr>
        <p:txBody>
          <a:bodyPr lIns="91425" tIns="45713" rIns="91425" bIns="45713">
            <a:spAutoFit/>
          </a:bodyPr>
          <a:lstStyle/>
          <a:p>
            <a:pPr marL="173038" indent="-173038">
              <a:buFont typeface="Arial" charset="0"/>
              <a:buChar char="•"/>
              <a:defRPr/>
            </a:pPr>
            <a:r>
              <a:rPr lang="sk-SK" sz="2400" b="1" i="1" dirty="0">
                <a:effectLst>
                  <a:outerShdw blurRad="38100" dist="38100" dir="2700000" algn="tl">
                    <a:srgbClr val="4D4D4D"/>
                  </a:outerShdw>
                </a:effectLst>
                <a:latin typeface="Segoe Semibold"/>
                <a:ea typeface="Segoe UI"/>
                <a:cs typeface="Segoe UI"/>
              </a:rPr>
              <a:t>Rozšírenie podnikania</a:t>
            </a:r>
            <a:br>
              <a:rPr lang="sk-SK" sz="2400" b="1" i="1" dirty="0">
                <a:effectLst>
                  <a:outerShdw blurRad="38100" dist="38100" dir="2700000" algn="tl">
                    <a:srgbClr val="4D4D4D"/>
                  </a:outerShdw>
                </a:effectLst>
                <a:latin typeface="Segoe Semibold"/>
                <a:ea typeface="Segoe UI"/>
                <a:cs typeface="Segoe UI"/>
              </a:rPr>
            </a:br>
            <a:r>
              <a:rPr lang="sk-SK" sz="2400" b="1" i="1" dirty="0">
                <a:effectLst>
                  <a:outerShdw blurRad="38100" dist="38100" dir="2700000" algn="tl">
                    <a:srgbClr val="4D4D4D"/>
                  </a:outerShdw>
                </a:effectLst>
                <a:latin typeface="Segoe Semibold"/>
                <a:ea typeface="Segoe UI"/>
                <a:cs typeface="Segoe UI"/>
              </a:rPr>
              <a:t>s IT riešeniami</a:t>
            </a:r>
          </a:p>
        </p:txBody>
      </p:sp>
      <p:sp>
        <p:nvSpPr>
          <p:cNvPr id="13" name="Text Box 23"/>
          <p:cNvSpPr txBox="1">
            <a:spLocks noChangeArrowheads="1"/>
          </p:cNvSpPr>
          <p:nvPr/>
        </p:nvSpPr>
        <p:spPr bwMode="auto">
          <a:xfrm>
            <a:off x="153988" y="5403850"/>
            <a:ext cx="4259262" cy="830983"/>
          </a:xfrm>
          <a:prstGeom prst="rect">
            <a:avLst/>
          </a:prstGeom>
        </p:spPr>
        <p:txBody>
          <a:bodyPr lIns="91425" tIns="45713" rIns="91425" bIns="45713">
            <a:spAutoFit/>
          </a:bodyPr>
          <a:lstStyle/>
          <a:p>
            <a:pPr marL="173038" indent="-173038">
              <a:buFont typeface="Arial" charset="0"/>
              <a:buChar char="•"/>
              <a:defRPr/>
            </a:pPr>
            <a:r>
              <a:rPr lang="sk-SK" sz="2400" b="1" i="1" dirty="0" smtClean="0">
                <a:effectLst>
                  <a:outerShdw blurRad="38100" dist="38100" dir="2700000" algn="tl">
                    <a:srgbClr val="4D4D4D"/>
                  </a:outerShdw>
                </a:effectLst>
                <a:latin typeface="Segoe Semibold"/>
                <a:ea typeface="Segoe UI"/>
                <a:cs typeface="Segoe UI"/>
              </a:rPr>
              <a:t>Zvýraznenie potenciálu</a:t>
            </a:r>
            <a:br>
              <a:rPr lang="sk-SK" sz="2400" b="1" i="1" dirty="0" smtClean="0">
                <a:effectLst>
                  <a:outerShdw blurRad="38100" dist="38100" dir="2700000" algn="tl">
                    <a:srgbClr val="4D4D4D"/>
                  </a:outerShdw>
                </a:effectLst>
                <a:latin typeface="Segoe Semibold"/>
                <a:ea typeface="Segoe UI"/>
                <a:cs typeface="Segoe UI"/>
              </a:rPr>
            </a:br>
            <a:r>
              <a:rPr lang="sk-SK" sz="2400" b="1" i="1" dirty="0" smtClean="0">
                <a:effectLst>
                  <a:outerShdw blurRad="38100" dist="38100" dir="2700000" algn="tl">
                    <a:srgbClr val="4D4D4D"/>
                  </a:outerShdw>
                </a:effectLst>
                <a:latin typeface="Segoe Semibold"/>
                <a:ea typeface="Segoe UI"/>
                <a:cs typeface="Segoe UI"/>
              </a:rPr>
              <a:t>vašich ľudí</a:t>
            </a:r>
            <a:endParaRPr lang="sk-SK" sz="2400" b="1" i="1" dirty="0">
              <a:effectLst>
                <a:outerShdw blurRad="38100" dist="38100" dir="2700000" algn="tl">
                  <a:srgbClr val="4D4D4D"/>
                </a:outerShdw>
              </a:effectLst>
              <a:latin typeface="Segoe Semibold"/>
              <a:ea typeface="Segoe UI"/>
              <a:cs typeface="Segoe UI"/>
            </a:endParaRPr>
          </a:p>
        </p:txBody>
      </p:sp>
      <p:pic>
        <p:nvPicPr>
          <p:cNvPr id="14" name="Picture 13" descr="4-6sided-columns.png"/>
          <p:cNvPicPr>
            <a:picLocks noChangeAspect="1"/>
          </p:cNvPicPr>
          <p:nvPr/>
        </p:nvPicPr>
        <p:blipFill>
          <a:blip r:embed="rId4">
            <a:lum contrast="20000"/>
          </a:blip>
          <a:srcRect/>
          <a:stretch>
            <a:fillRect/>
          </a:stretch>
        </p:blipFill>
        <p:spPr bwMode="invGray">
          <a:xfrm>
            <a:off x="3433763" y="2592388"/>
            <a:ext cx="5322887" cy="2379662"/>
          </a:xfrm>
          <a:prstGeom prst="rect">
            <a:avLst/>
          </a:prstGeom>
          <a:noFill/>
          <a:ln w="9525">
            <a:noFill/>
            <a:miter lim="800000"/>
            <a:headEnd/>
            <a:tailEnd/>
          </a:ln>
          <a:effectLst>
            <a:outerShdw algn="ctr" rotWithShape="0">
              <a:srgbClr val="000000">
                <a:alpha val="75999"/>
              </a:srgbClr>
            </a:outerShdw>
          </a:effectLst>
        </p:spPr>
      </p:pic>
      <p:pic>
        <p:nvPicPr>
          <p:cNvPr id="15" name="Picture 2" descr="C:\Program Files\Microsoft Resource DVD Artwork\DVD_ART\BoxShots_Logos\People Ready\PRB woman 2 silouette people ready.png"/>
          <p:cNvPicPr>
            <a:picLocks noChangeAspect="1" noChangeArrowheads="1"/>
          </p:cNvPicPr>
          <p:nvPr/>
        </p:nvPicPr>
        <p:blipFill>
          <a:blip r:embed="rId5">
            <a:lum bright="100000"/>
          </a:blip>
          <a:srcRect/>
          <a:stretch>
            <a:fillRect/>
          </a:stretch>
        </p:blipFill>
        <p:spPr bwMode="invGray">
          <a:xfrm>
            <a:off x="6545263" y="1323975"/>
            <a:ext cx="569912" cy="1438275"/>
          </a:xfrm>
          <a:prstGeom prst="rect">
            <a:avLst/>
          </a:prstGeom>
          <a:noFill/>
          <a:effectLst>
            <a:outerShdw blurRad="76200" dist="12700" dir="2700000" sy="-23000" kx="-800400" algn="bl" rotWithShape="0">
              <a:prstClr val="black">
                <a:alpha val="20000"/>
              </a:prstClr>
            </a:outerShdw>
          </a:effectLst>
        </p:spPr>
      </p:pic>
      <p:pic>
        <p:nvPicPr>
          <p:cNvPr id="16" name="Picture 3" descr="C:\Program Files\Microsoft Resource DVD Artwork\DVD_ART\BoxShots_Logos\People Ready\PRB man silouette people ready.png"/>
          <p:cNvPicPr>
            <a:picLocks noChangeAspect="1" noChangeArrowheads="1"/>
          </p:cNvPicPr>
          <p:nvPr/>
        </p:nvPicPr>
        <p:blipFill>
          <a:blip r:embed="rId6">
            <a:lum bright="100000"/>
          </a:blip>
          <a:srcRect/>
          <a:stretch>
            <a:fillRect/>
          </a:stretch>
        </p:blipFill>
        <p:spPr bwMode="invGray">
          <a:xfrm>
            <a:off x="5383213" y="1454150"/>
            <a:ext cx="430212" cy="1538288"/>
          </a:xfrm>
          <a:prstGeom prst="rect">
            <a:avLst/>
          </a:prstGeom>
          <a:noFill/>
          <a:effectLst>
            <a:outerShdw blurRad="76200" dist="12700" dir="2700000" sy="-23000" kx="-800400" algn="bl" rotWithShape="0">
              <a:prstClr val="black">
                <a:alpha val="20000"/>
              </a:prstClr>
            </a:outerShdw>
          </a:effectLst>
        </p:spPr>
      </p:pic>
      <p:pic>
        <p:nvPicPr>
          <p:cNvPr id="17" name="Picture 4" descr="C:\Program Files\Microsoft Resource DVD Artwork\DVD_ART\BoxShots_Logos\People Ready\PRB man 2 silouette people ready.png"/>
          <p:cNvPicPr>
            <a:picLocks noChangeAspect="1" noChangeArrowheads="1"/>
          </p:cNvPicPr>
          <p:nvPr/>
        </p:nvPicPr>
        <p:blipFill>
          <a:blip r:embed="rId7">
            <a:lum bright="100000"/>
          </a:blip>
          <a:srcRect/>
          <a:stretch>
            <a:fillRect/>
          </a:stretch>
        </p:blipFill>
        <p:spPr bwMode="invGray">
          <a:xfrm>
            <a:off x="7948613" y="1330325"/>
            <a:ext cx="515937" cy="1509713"/>
          </a:xfrm>
          <a:prstGeom prst="rect">
            <a:avLst/>
          </a:prstGeom>
          <a:noFill/>
          <a:effectLst>
            <a:outerShdw blurRad="76200" dist="12700" dir="2700000" sy="-23000" kx="-800400" algn="bl" rotWithShape="0">
              <a:prstClr val="black">
                <a:alpha val="20000"/>
              </a:prstClr>
            </a:outerShdw>
          </a:effectLst>
        </p:spPr>
      </p:pic>
      <p:pic>
        <p:nvPicPr>
          <p:cNvPr id="18" name="Picture 5" descr="C:\Program Files\Microsoft Resource DVD Artwork\DVD_ART\BoxShots_Logos\People Ready\PRB woman silouette people ready.png"/>
          <p:cNvPicPr>
            <a:picLocks noChangeAspect="1" noChangeArrowheads="1"/>
          </p:cNvPicPr>
          <p:nvPr/>
        </p:nvPicPr>
        <p:blipFill>
          <a:blip r:embed="rId8">
            <a:lum bright="100000"/>
          </a:blip>
          <a:srcRect/>
          <a:stretch>
            <a:fillRect/>
          </a:stretch>
        </p:blipFill>
        <p:spPr bwMode="invGray">
          <a:xfrm>
            <a:off x="3905250" y="1749425"/>
            <a:ext cx="466725" cy="1612900"/>
          </a:xfrm>
          <a:prstGeom prst="rect">
            <a:avLst/>
          </a:prstGeom>
          <a:noFill/>
          <a:effectLst>
            <a:outerShdw blurRad="76200" dist="12700" dir="2700000" sy="-23000" kx="-800400" algn="bl" rotWithShape="0">
              <a:prstClr val="black">
                <a:alpha val="20000"/>
              </a:prstClr>
            </a:outerShdw>
          </a:effectLst>
        </p:spPr>
      </p:pic>
      <p:sp>
        <p:nvSpPr>
          <p:cNvPr id="19" name="Rectangle 18"/>
          <p:cNvSpPr/>
          <p:nvPr/>
        </p:nvSpPr>
        <p:spPr bwMode="invGray">
          <a:xfrm>
            <a:off x="3546475" y="3713303"/>
            <a:ext cx="1254125" cy="858697"/>
          </a:xfrm>
          <a:prstGeom prst="rect">
            <a:avLst/>
          </a:prstGeom>
        </p:spPr>
        <p:txBody>
          <a:bodyPr>
            <a:spAutoFit/>
          </a:bodyPr>
          <a:lstStyle/>
          <a:p>
            <a:pPr algn="ctr">
              <a:lnSpc>
                <a:spcPct val="80000"/>
              </a:lnSpc>
              <a:spcAft>
                <a:spcPts val="600"/>
              </a:spcAft>
              <a:defRPr/>
            </a:pPr>
            <a:r>
              <a:rPr lang="sk-SK" sz="1400" dirty="0">
                <a:effectLst>
                  <a:outerShdw blurRad="38100" dist="38100" dir="2700000" algn="tl">
                    <a:srgbClr val="4D4D4D"/>
                  </a:outerShdw>
                </a:effectLst>
                <a:latin typeface="Segoe"/>
              </a:rPr>
              <a:t>ZÁKLADNÁ</a:t>
            </a:r>
          </a:p>
          <a:p>
            <a:pPr algn="ctr">
              <a:lnSpc>
                <a:spcPct val="80000"/>
              </a:lnSpc>
              <a:defRPr/>
            </a:pPr>
            <a:r>
              <a:rPr lang="sk-SK" sz="1400" dirty="0">
                <a:solidFill>
                  <a:srgbClr val="FFFFFF"/>
                </a:solidFill>
                <a:effectLst>
                  <a:outerShdw blurRad="38100" dist="38100" dir="2700000" algn="tl">
                    <a:srgbClr val="4D4D4D"/>
                  </a:outerShdw>
                </a:effectLst>
                <a:latin typeface="Segoe"/>
              </a:rPr>
              <a:t>IT  </a:t>
            </a:r>
            <a:r>
              <a:rPr lang="sk-SK" sz="1400" dirty="0" smtClean="0">
                <a:solidFill>
                  <a:srgbClr val="FFFFFF"/>
                </a:solidFill>
                <a:effectLst>
                  <a:outerShdw blurRad="38100" dist="38100" dir="2700000" algn="tl">
                    <a:srgbClr val="4D4D4D"/>
                  </a:outerShdw>
                </a:effectLst>
                <a:latin typeface="Segoe"/>
              </a:rPr>
              <a:t>ako nákladová</a:t>
            </a:r>
            <a:r>
              <a:rPr lang="en-US" sz="1400" dirty="0" smtClean="0">
                <a:solidFill>
                  <a:srgbClr val="FFFFFF"/>
                </a:solidFill>
                <a:effectLst>
                  <a:outerShdw blurRad="38100" dist="38100" dir="2700000" algn="tl">
                    <a:srgbClr val="4D4D4D"/>
                  </a:outerShdw>
                </a:effectLst>
                <a:latin typeface="Segoe"/>
              </a:rPr>
              <a:t> </a:t>
            </a:r>
            <a:r>
              <a:rPr lang="sk-SK" sz="1400" dirty="0" smtClean="0">
                <a:solidFill>
                  <a:srgbClr val="FFFFFF"/>
                </a:solidFill>
                <a:effectLst>
                  <a:outerShdw blurRad="38100" dist="38100" dir="2700000" algn="tl">
                    <a:srgbClr val="4D4D4D"/>
                  </a:outerShdw>
                </a:effectLst>
                <a:latin typeface="Segoe"/>
              </a:rPr>
              <a:t>položka</a:t>
            </a:r>
            <a:endParaRPr lang="sk-SK" sz="1400" dirty="0">
              <a:solidFill>
                <a:srgbClr val="FFFFFF"/>
              </a:solidFill>
              <a:effectLst>
                <a:outerShdw blurRad="38100" dist="38100" dir="2700000" algn="tl">
                  <a:srgbClr val="4D4D4D"/>
                </a:outerShdw>
              </a:effectLst>
              <a:latin typeface="Segoe"/>
            </a:endParaRPr>
          </a:p>
        </p:txBody>
      </p:sp>
      <p:sp>
        <p:nvSpPr>
          <p:cNvPr id="20" name="Rectangle 19"/>
          <p:cNvSpPr/>
          <p:nvPr/>
        </p:nvSpPr>
        <p:spPr bwMode="invGray">
          <a:xfrm>
            <a:off x="4722813" y="3295650"/>
            <a:ext cx="1589087" cy="1031051"/>
          </a:xfrm>
          <a:prstGeom prst="rect">
            <a:avLst/>
          </a:prstGeom>
        </p:spPr>
        <p:txBody>
          <a:bodyPr>
            <a:spAutoFit/>
          </a:bodyPr>
          <a:lstStyle/>
          <a:p>
            <a:pPr algn="ctr">
              <a:lnSpc>
                <a:spcPct val="80000"/>
              </a:lnSpc>
              <a:spcAft>
                <a:spcPts val="600"/>
              </a:spcAft>
              <a:defRPr/>
            </a:pPr>
            <a:r>
              <a:rPr lang="sk-SK" sz="1400" dirty="0">
                <a:effectLst>
                  <a:outerShdw blurRad="38100" dist="38100" dir="2700000" algn="tl">
                    <a:srgbClr val="4D4D4D"/>
                  </a:outerShdw>
                </a:effectLst>
                <a:latin typeface="Segoe"/>
              </a:rPr>
              <a:t>ŠTANDARDI-ZOVANÁ</a:t>
            </a:r>
          </a:p>
          <a:p>
            <a:pPr algn="ctr">
              <a:lnSpc>
                <a:spcPct val="80000"/>
              </a:lnSpc>
              <a:defRPr/>
            </a:pPr>
            <a:r>
              <a:rPr lang="sk-SK" sz="1400" dirty="0">
                <a:solidFill>
                  <a:srgbClr val="FFFFFF"/>
                </a:solidFill>
                <a:effectLst>
                  <a:outerShdw blurRad="38100" dist="38100" dir="2700000" algn="tl">
                    <a:srgbClr val="4D4D4D"/>
                  </a:outerShdw>
                </a:effectLst>
                <a:latin typeface="Segoe"/>
              </a:rPr>
              <a:t>IT </a:t>
            </a:r>
            <a:r>
              <a:rPr lang="sk-SK" sz="1400" dirty="0" smtClean="0">
                <a:solidFill>
                  <a:srgbClr val="FFFFFF"/>
                </a:solidFill>
                <a:effectLst>
                  <a:outerShdw blurRad="38100" dist="38100" dir="2700000" algn="tl">
                    <a:srgbClr val="4D4D4D"/>
                  </a:outerShdw>
                </a:effectLst>
                <a:latin typeface="Segoe"/>
              </a:rPr>
              <a:t>je</a:t>
            </a:r>
            <a:r>
              <a:rPr lang="en-US" sz="1400" dirty="0" smtClean="0">
                <a:solidFill>
                  <a:srgbClr val="FFFFFF"/>
                </a:solidFill>
                <a:effectLst>
                  <a:outerShdw blurRad="38100" dist="38100" dir="2700000" algn="tl">
                    <a:srgbClr val="4D4D4D"/>
                  </a:outerShdw>
                </a:effectLst>
                <a:latin typeface="Segoe"/>
              </a:rPr>
              <a:t/>
            </a:r>
            <a:br>
              <a:rPr lang="en-US" sz="1400" dirty="0" smtClean="0">
                <a:solidFill>
                  <a:srgbClr val="FFFFFF"/>
                </a:solidFill>
                <a:effectLst>
                  <a:outerShdw blurRad="38100" dist="38100" dir="2700000" algn="tl">
                    <a:srgbClr val="4D4D4D"/>
                  </a:outerShdw>
                </a:effectLst>
                <a:latin typeface="Segoe"/>
              </a:rPr>
            </a:br>
            <a:r>
              <a:rPr lang="en-US" sz="1400" dirty="0" smtClean="0">
                <a:solidFill>
                  <a:srgbClr val="FFFFFF"/>
                </a:solidFill>
                <a:effectLst>
                  <a:outerShdw blurRad="38100" dist="38100" dir="2700000" algn="tl">
                    <a:srgbClr val="4D4D4D"/>
                  </a:outerShdw>
                </a:effectLst>
                <a:latin typeface="Segoe"/>
              </a:rPr>
              <a:t> </a:t>
            </a:r>
            <a:r>
              <a:rPr lang="sk-SK" sz="1400" dirty="0" smtClean="0">
                <a:solidFill>
                  <a:srgbClr val="FFFFFF"/>
                </a:solidFill>
                <a:effectLst>
                  <a:outerShdw blurRad="38100" dist="38100" dir="2700000" algn="tl">
                    <a:srgbClr val="4D4D4D"/>
                  </a:outerShdw>
                </a:effectLst>
                <a:latin typeface="Segoe"/>
              </a:rPr>
              <a:t>efektívne </a:t>
            </a:r>
            <a:r>
              <a:rPr lang="sk-SK" sz="1400" dirty="0">
                <a:solidFill>
                  <a:srgbClr val="FFFFFF"/>
                </a:solidFill>
                <a:effectLst>
                  <a:outerShdw blurRad="38100" dist="38100" dir="2700000" algn="tl">
                    <a:srgbClr val="4D4D4D"/>
                  </a:outerShdw>
                </a:effectLst>
                <a:latin typeface="Segoe"/>
              </a:rPr>
              <a:t/>
            </a:r>
            <a:br>
              <a:rPr lang="sk-SK" sz="1400" dirty="0">
                <a:solidFill>
                  <a:srgbClr val="FFFFFF"/>
                </a:solidFill>
                <a:effectLst>
                  <a:outerShdw blurRad="38100" dist="38100" dir="2700000" algn="tl">
                    <a:srgbClr val="4D4D4D"/>
                  </a:outerShdw>
                </a:effectLst>
                <a:latin typeface="Segoe"/>
              </a:rPr>
            </a:br>
            <a:r>
              <a:rPr lang="sk-SK" sz="1400" dirty="0" smtClean="0">
                <a:solidFill>
                  <a:srgbClr val="FFFFFF"/>
                </a:solidFill>
                <a:effectLst>
                  <a:outerShdw blurRad="38100" dist="38100" dir="2700000" algn="tl">
                    <a:srgbClr val="4D4D4D"/>
                  </a:outerShdw>
                </a:effectLst>
                <a:latin typeface="Segoe"/>
              </a:rPr>
              <a:t> </a:t>
            </a:r>
            <a:r>
              <a:rPr lang="sk-SK" sz="1400" dirty="0">
                <a:solidFill>
                  <a:srgbClr val="FFFFFF"/>
                </a:solidFill>
                <a:effectLst>
                  <a:outerShdw blurRad="38100" dist="38100" dir="2700000" algn="tl">
                    <a:srgbClr val="4D4D4D"/>
                  </a:outerShdw>
                </a:effectLst>
                <a:latin typeface="Segoe"/>
              </a:rPr>
              <a:t>stredisko</a:t>
            </a:r>
          </a:p>
        </p:txBody>
      </p:sp>
      <p:sp>
        <p:nvSpPr>
          <p:cNvPr id="21" name="Rectangle 20"/>
          <p:cNvSpPr/>
          <p:nvPr/>
        </p:nvSpPr>
        <p:spPr bwMode="invGray">
          <a:xfrm>
            <a:off x="6053138" y="3019425"/>
            <a:ext cx="1582737" cy="858697"/>
          </a:xfrm>
          <a:prstGeom prst="rect">
            <a:avLst/>
          </a:prstGeom>
        </p:spPr>
        <p:txBody>
          <a:bodyPr>
            <a:spAutoFit/>
          </a:bodyPr>
          <a:lstStyle/>
          <a:p>
            <a:pPr algn="ctr">
              <a:lnSpc>
                <a:spcPct val="80000"/>
              </a:lnSpc>
              <a:spcAft>
                <a:spcPts val="600"/>
              </a:spcAft>
              <a:defRPr/>
            </a:pPr>
            <a:r>
              <a:rPr lang="sk-SK" sz="1400" dirty="0">
                <a:effectLst>
                  <a:outerShdw blurRad="38100" dist="38100" dir="2700000" algn="tl">
                    <a:srgbClr val="4D4D4D"/>
                  </a:outerShdw>
                </a:effectLst>
                <a:latin typeface="Segoe"/>
              </a:rPr>
              <a:t>RACIONALI-ZOVANÁ</a:t>
            </a:r>
          </a:p>
          <a:p>
            <a:pPr algn="ctr">
              <a:lnSpc>
                <a:spcPct val="80000"/>
              </a:lnSpc>
              <a:defRPr/>
            </a:pPr>
            <a:r>
              <a:rPr lang="sk-SK" sz="1400" dirty="0">
                <a:solidFill>
                  <a:srgbClr val="FFFFFF"/>
                </a:solidFill>
                <a:effectLst>
                  <a:outerShdw blurRad="38100" dist="38100" dir="2700000" algn="tl">
                    <a:srgbClr val="4D4D4D"/>
                  </a:outerShdw>
                </a:effectLst>
                <a:latin typeface="Segoe"/>
              </a:rPr>
              <a:t>IT </a:t>
            </a:r>
            <a:r>
              <a:rPr lang="sk-SK" sz="1400" dirty="0" smtClean="0">
                <a:solidFill>
                  <a:srgbClr val="FFFFFF"/>
                </a:solidFill>
                <a:effectLst>
                  <a:outerShdw blurRad="38100" dist="38100" dir="2700000" algn="tl">
                    <a:srgbClr val="4D4D4D"/>
                  </a:outerShdw>
                </a:effectLst>
                <a:latin typeface="Segoe"/>
              </a:rPr>
              <a:t>podporuje </a:t>
            </a:r>
            <a:r>
              <a:rPr lang="sk-SK" sz="1400" dirty="0">
                <a:solidFill>
                  <a:srgbClr val="FFFFFF"/>
                </a:solidFill>
                <a:effectLst>
                  <a:outerShdw blurRad="38100" dist="38100" dir="2700000" algn="tl">
                    <a:srgbClr val="4D4D4D"/>
                  </a:outerShdw>
                </a:effectLst>
                <a:latin typeface="Segoe"/>
              </a:rPr>
              <a:t>podnikanie</a:t>
            </a:r>
          </a:p>
        </p:txBody>
      </p:sp>
      <p:sp>
        <p:nvSpPr>
          <p:cNvPr id="22" name="Rectangle 21"/>
          <p:cNvSpPr/>
          <p:nvPr/>
        </p:nvSpPr>
        <p:spPr bwMode="invGray">
          <a:xfrm>
            <a:off x="7591425" y="3041650"/>
            <a:ext cx="1263650" cy="858697"/>
          </a:xfrm>
          <a:prstGeom prst="rect">
            <a:avLst/>
          </a:prstGeom>
        </p:spPr>
        <p:txBody>
          <a:bodyPr>
            <a:spAutoFit/>
          </a:bodyPr>
          <a:lstStyle/>
          <a:p>
            <a:pPr algn="ctr" fontAlgn="auto">
              <a:lnSpc>
                <a:spcPct val="80000"/>
              </a:lnSpc>
              <a:spcBef>
                <a:spcPts val="0"/>
              </a:spcBef>
              <a:spcAft>
                <a:spcPts val="600"/>
              </a:spcAft>
              <a:defRPr/>
            </a:pPr>
            <a:r>
              <a:rPr lang="cs-CZ" sz="1400" cap="all" spc="-40" dirty="0">
                <a:effectLst>
                  <a:outerShdw blurRad="127000" dist="101600" dir="19800000" algn="ctr">
                    <a:srgbClr val="000000"/>
                  </a:outerShdw>
                </a:effectLst>
                <a:latin typeface="Segoe"/>
              </a:rPr>
              <a:t>Dynamická</a:t>
            </a:r>
          </a:p>
          <a:p>
            <a:pPr algn="ctr" fontAlgn="auto">
              <a:lnSpc>
                <a:spcPct val="80000"/>
              </a:lnSpc>
              <a:spcBef>
                <a:spcPts val="0"/>
              </a:spcBef>
              <a:spcAft>
                <a:spcPts val="0"/>
              </a:spcAft>
              <a:defRPr/>
            </a:pPr>
            <a:r>
              <a:rPr lang="cs-CZ" sz="1400" spc="-70" dirty="0">
                <a:solidFill>
                  <a:srgbClr val="FFFFFF"/>
                </a:solidFill>
                <a:effectLst>
                  <a:outerShdw blurRad="127000" dist="101600" dir="19800000" algn="ctr">
                    <a:srgbClr val="000000"/>
                  </a:outerShdw>
                </a:effectLst>
                <a:latin typeface="Segoe"/>
              </a:rPr>
              <a:t>IT </a:t>
            </a:r>
            <a:r>
              <a:rPr lang="cs-CZ" sz="1400" spc="-70" dirty="0" smtClean="0">
                <a:solidFill>
                  <a:srgbClr val="FFFFFF"/>
                </a:solidFill>
                <a:effectLst>
                  <a:outerShdw blurRad="127000" dist="101600" dir="19800000" algn="ctr">
                    <a:srgbClr val="000000"/>
                  </a:outerShdw>
                </a:effectLst>
                <a:latin typeface="Segoe"/>
              </a:rPr>
              <a:t>je </a:t>
            </a:r>
            <a:r>
              <a:rPr lang="cs-CZ" sz="1400" spc="-70" dirty="0">
                <a:solidFill>
                  <a:srgbClr val="FFFFFF"/>
                </a:solidFill>
                <a:effectLst>
                  <a:outerShdw blurRad="127000" dist="101600" dir="19800000" algn="ctr">
                    <a:srgbClr val="000000"/>
                  </a:outerShdw>
                </a:effectLst>
                <a:latin typeface="Segoe"/>
              </a:rPr>
              <a:t>strategická výhoda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childTnLst>
                                </p:cTn>
                              </p:par>
                              <p:par>
                                <p:cTn id="39" presetID="10"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childTnLst>
                                </p:cTn>
                              </p:par>
                            </p:childTnLst>
                          </p:cTn>
                        </p:par>
                        <p:par>
                          <p:cTn id="50" fill="hold">
                            <p:stCondLst>
                              <p:cond delay="6500"/>
                            </p:stCondLst>
                            <p:childTnLst>
                              <p:par>
                                <p:cTn id="51" presetID="10"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000"/>
                                        <p:tgtEl>
                                          <p:spTgt spid="21"/>
                                        </p:tgtEl>
                                      </p:cBhvr>
                                    </p:animEffect>
                                  </p:childTnLst>
                                </p:cTn>
                              </p:par>
                            </p:childTnLst>
                          </p:cTn>
                        </p:par>
                        <p:par>
                          <p:cTn id="54" fill="hold">
                            <p:stCondLst>
                              <p:cond delay="75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invGray">
          <a:xfrm>
            <a:off x="1" y="1"/>
            <a:ext cx="9144000" cy="3376246"/>
          </a:xfrm>
          <a:prstGeom prst="rect">
            <a:avLst/>
          </a:prstGeom>
          <a:gradFill flip="none" rotWithShape="1">
            <a:gsLst>
              <a:gs pos="2000">
                <a:srgbClr val="AFF0FF"/>
              </a:gs>
              <a:gs pos="21000">
                <a:srgbClr val="004D6C">
                  <a:alpha val="92000"/>
                </a:srgbClr>
              </a:gs>
              <a:gs pos="48000">
                <a:srgbClr val="050813"/>
              </a:gs>
              <a:gs pos="100000">
                <a:srgbClr val="050813">
                  <a:alpha val="0"/>
                </a:srgbClr>
              </a:gs>
            </a:gsLst>
            <a:lin ang="1620000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457200" rIns="0" bIns="0"/>
          <a:lstStyle/>
          <a:p>
            <a:pPr marL="223838" lvl="1" indent="-212725">
              <a:lnSpc>
                <a:spcPct val="90000"/>
              </a:lnSpc>
              <a:spcAft>
                <a:spcPts val="300"/>
              </a:spcAft>
              <a:buSzPct val="80000"/>
              <a:buFontTx/>
              <a:buBlip>
                <a:blip r:embed="rId3"/>
              </a:buBlip>
              <a:defRPr/>
            </a:pPr>
            <a:endParaRPr lang="en-US" sz="2000" dirty="0">
              <a:solidFill>
                <a:srgbClr val="FFFFFF"/>
              </a:solidFill>
              <a:effectLst>
                <a:outerShdw blurRad="38100" dist="38100" dir="2700000" algn="tl">
                  <a:srgbClr val="000000">
                    <a:alpha val="43137"/>
                  </a:srgbClr>
                </a:outerShdw>
              </a:effectLst>
            </a:endParaRPr>
          </a:p>
        </p:txBody>
      </p:sp>
      <p:pic>
        <p:nvPicPr>
          <p:cNvPr id="26" name="Picture 27" descr="\\eventsql\dvd27\Clip_Installer\DVD_ART\BoxShots_Logos\Windows Server 2008\Windows Server 2008 logo v r.png"/>
          <p:cNvPicPr>
            <a:picLocks noChangeAspect="1" noChangeArrowheads="1"/>
          </p:cNvPicPr>
          <p:nvPr/>
        </p:nvPicPr>
        <p:blipFill>
          <a:blip r:embed="rId4"/>
          <a:srcRect/>
          <a:stretch>
            <a:fillRect/>
          </a:stretch>
        </p:blipFill>
        <p:spPr bwMode="invGray">
          <a:xfrm>
            <a:off x="3255963" y="1868488"/>
            <a:ext cx="2963862" cy="1008062"/>
          </a:xfrm>
          <a:prstGeom prst="rect">
            <a:avLst/>
          </a:prstGeom>
          <a:noFill/>
          <a:ln w="9525">
            <a:noFill/>
            <a:miter lim="800000"/>
            <a:headEnd/>
            <a:tailEnd/>
          </a:ln>
        </p:spPr>
      </p:pic>
      <p:pic>
        <p:nvPicPr>
          <p:cNvPr id="27" name="Picture 2"/>
          <p:cNvPicPr>
            <a:picLocks noChangeAspect="1" noChangeArrowheads="1"/>
          </p:cNvPicPr>
          <p:nvPr/>
        </p:nvPicPr>
        <p:blipFill>
          <a:blip r:embed="rId5"/>
          <a:srcRect/>
          <a:stretch>
            <a:fillRect/>
          </a:stretch>
        </p:blipFill>
        <p:spPr bwMode="invGray">
          <a:xfrm>
            <a:off x="412750" y="2106613"/>
            <a:ext cx="2498725" cy="779462"/>
          </a:xfrm>
          <a:prstGeom prst="rect">
            <a:avLst/>
          </a:prstGeom>
          <a:noFill/>
          <a:ln w="9525">
            <a:noFill/>
            <a:miter lim="800000"/>
            <a:headEnd/>
            <a:tailEnd/>
          </a:ln>
        </p:spPr>
      </p:pic>
      <p:pic>
        <p:nvPicPr>
          <p:cNvPr id="28" name="Picture 2" descr="C:\Users\marklin\Desktop\APP PLAT LOGOS\SQL08_bL_r.png"/>
          <p:cNvPicPr>
            <a:picLocks noChangeAspect="1" noChangeArrowheads="1"/>
          </p:cNvPicPr>
          <p:nvPr/>
        </p:nvPicPr>
        <p:blipFill>
          <a:blip r:embed="rId6"/>
          <a:srcRect/>
          <a:stretch>
            <a:fillRect/>
          </a:stretch>
        </p:blipFill>
        <p:spPr bwMode="invGray">
          <a:xfrm>
            <a:off x="6510338" y="2455863"/>
            <a:ext cx="2224087" cy="469900"/>
          </a:xfrm>
          <a:prstGeom prst="rect">
            <a:avLst/>
          </a:prstGeom>
          <a:noFill/>
          <a:ln w="9525">
            <a:noFill/>
            <a:miter lim="800000"/>
            <a:headEnd/>
            <a:tailEnd/>
          </a:ln>
        </p:spPr>
      </p:pic>
      <p:grpSp>
        <p:nvGrpSpPr>
          <p:cNvPr id="2" name="Group 23"/>
          <p:cNvGrpSpPr>
            <a:grpSpLocks noChangeAspect="1"/>
          </p:cNvGrpSpPr>
          <p:nvPr/>
        </p:nvGrpSpPr>
        <p:grpSpPr bwMode="auto">
          <a:xfrm>
            <a:off x="5064125" y="3924300"/>
            <a:ext cx="1428750" cy="1428750"/>
            <a:chOff x="6514042" y="3911600"/>
            <a:chExt cx="1930400" cy="1930400"/>
          </a:xfrm>
        </p:grpSpPr>
        <p:sp>
          <p:nvSpPr>
            <p:cNvPr id="38" name="Oval 37"/>
            <p:cNvSpPr/>
            <p:nvPr/>
          </p:nvSpPr>
          <p:spPr bwMode="auto">
            <a:xfrm>
              <a:off x="6514042" y="3911600"/>
              <a:ext cx="1930400" cy="1930400"/>
            </a:xfrm>
            <a:prstGeom prst="ellipse">
              <a:avLst/>
            </a:prstGeom>
            <a:gradFill flip="none" rotWithShape="1">
              <a:gsLst>
                <a:gs pos="15000">
                  <a:srgbClr val="AFF0FF"/>
                </a:gs>
                <a:gs pos="26000">
                  <a:srgbClr val="004D6C">
                    <a:alpha val="52000"/>
                  </a:srgbClr>
                </a:gs>
                <a:gs pos="56000">
                  <a:srgbClr val="050813"/>
                </a:gs>
                <a:gs pos="100000">
                  <a:srgbClr val="050813">
                    <a:alpha val="0"/>
                  </a:srgbClr>
                </a:gs>
              </a:gsLst>
              <a:path path="circle">
                <a:fillToRect r="100000" b="100000"/>
              </a:path>
              <a:tileRect l="-100000" t="-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457200" rIns="0" bIns="0"/>
            <a:lstStyle/>
            <a:p>
              <a:pPr marL="223838" lvl="1" indent="-212725">
                <a:lnSpc>
                  <a:spcPct val="90000"/>
                </a:lnSpc>
                <a:spcAft>
                  <a:spcPts val="300"/>
                </a:spcAft>
                <a:buSzPct val="80000"/>
                <a:buFontTx/>
                <a:buBlip>
                  <a:blip r:embed="rId3"/>
                </a:buBlip>
                <a:defRPr/>
              </a:pPr>
              <a:endParaRPr lang="en-US" sz="2000" dirty="0">
                <a:solidFill>
                  <a:srgbClr val="FFFFFF"/>
                </a:solidFill>
                <a:effectLst>
                  <a:outerShdw blurRad="38100" dist="38100" dir="2700000" algn="tl">
                    <a:srgbClr val="000000">
                      <a:alpha val="43137"/>
                    </a:srgbClr>
                  </a:outerShdw>
                </a:effectLst>
              </a:endParaRPr>
            </a:p>
          </p:txBody>
        </p:sp>
        <p:pic>
          <p:nvPicPr>
            <p:cNvPr id="39" name="Picture 38" descr="internet.png"/>
            <p:cNvPicPr>
              <a:picLocks noChangeAspect="1"/>
            </p:cNvPicPr>
            <p:nvPr/>
          </p:nvPicPr>
          <p:blipFill>
            <a:blip r:embed="rId7" cstate="print">
              <a:duotone>
                <a:prstClr val="black"/>
                <a:srgbClr val="D9C3A5">
                  <a:tint val="50000"/>
                  <a:satMod val="180000"/>
                </a:srgbClr>
              </a:duotone>
            </a:blip>
            <a:stretch>
              <a:fillRect/>
            </a:stretch>
          </p:blipFill>
          <p:spPr>
            <a:xfrm>
              <a:off x="6710892" y="4109733"/>
              <a:ext cx="1536699" cy="1534134"/>
            </a:xfrm>
            <a:prstGeom prst="rect">
              <a:avLst/>
            </a:prstGeom>
            <a:effectLst/>
          </p:spPr>
        </p:pic>
      </p:grpSp>
      <p:grpSp>
        <p:nvGrpSpPr>
          <p:cNvPr id="3" name="Group 39"/>
          <p:cNvGrpSpPr>
            <a:grpSpLocks noChangeAspect="1"/>
          </p:cNvGrpSpPr>
          <p:nvPr/>
        </p:nvGrpSpPr>
        <p:grpSpPr bwMode="auto">
          <a:xfrm>
            <a:off x="349250" y="3924300"/>
            <a:ext cx="1428750" cy="1428750"/>
            <a:chOff x="1104900" y="3911600"/>
            <a:chExt cx="1930400" cy="1930400"/>
          </a:xfrm>
        </p:grpSpPr>
        <p:sp>
          <p:nvSpPr>
            <p:cNvPr id="41" name="Oval 40"/>
            <p:cNvSpPr/>
            <p:nvPr/>
          </p:nvSpPr>
          <p:spPr bwMode="auto">
            <a:xfrm>
              <a:off x="1104900" y="3911600"/>
              <a:ext cx="1930400" cy="1930400"/>
            </a:xfrm>
            <a:prstGeom prst="ellipse">
              <a:avLst/>
            </a:prstGeom>
            <a:gradFill flip="none" rotWithShape="1">
              <a:gsLst>
                <a:gs pos="15000">
                  <a:srgbClr val="AFF0FF"/>
                </a:gs>
                <a:gs pos="26000">
                  <a:srgbClr val="004D6C">
                    <a:alpha val="52000"/>
                  </a:srgbClr>
                </a:gs>
                <a:gs pos="56000">
                  <a:srgbClr val="050813"/>
                </a:gs>
                <a:gs pos="100000">
                  <a:srgbClr val="050813">
                    <a:alpha val="0"/>
                  </a:srgbClr>
                </a:gs>
              </a:gsLst>
              <a:path path="circle">
                <a:fillToRect r="100000" b="100000"/>
              </a:path>
              <a:tileRect l="-100000" t="-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457200" rIns="0" bIns="0"/>
            <a:lstStyle/>
            <a:p>
              <a:pPr marL="223838" lvl="1" indent="-212725">
                <a:lnSpc>
                  <a:spcPct val="90000"/>
                </a:lnSpc>
                <a:spcAft>
                  <a:spcPts val="300"/>
                </a:spcAft>
                <a:buSzPct val="80000"/>
                <a:buFontTx/>
                <a:buBlip>
                  <a:blip r:embed="rId3"/>
                </a:buBlip>
                <a:defRPr/>
              </a:pPr>
              <a:endParaRPr lang="en-US" sz="2000" dirty="0">
                <a:solidFill>
                  <a:srgbClr val="FFFFFF"/>
                </a:solidFill>
                <a:effectLst>
                  <a:outerShdw blurRad="38100" dist="38100" dir="2700000" algn="tl">
                    <a:srgbClr val="000000">
                      <a:alpha val="43137"/>
                    </a:srgbClr>
                  </a:outerShdw>
                </a:effectLst>
              </a:endParaRPr>
            </a:p>
          </p:txBody>
        </p:sp>
        <p:pic>
          <p:nvPicPr>
            <p:cNvPr id="42" name="Picture 41" descr="internet.png"/>
            <p:cNvPicPr>
              <a:picLocks noChangeAspect="1"/>
            </p:cNvPicPr>
            <p:nvPr/>
          </p:nvPicPr>
          <p:blipFill>
            <a:blip r:embed="rId8" cstate="print">
              <a:duotone>
                <a:prstClr val="black"/>
                <a:srgbClr val="D9C3A5">
                  <a:tint val="50000"/>
                  <a:satMod val="180000"/>
                </a:srgbClr>
              </a:duotone>
            </a:blip>
            <a:stretch>
              <a:fillRect/>
            </a:stretch>
          </p:blipFill>
          <p:spPr>
            <a:xfrm>
              <a:off x="1301750" y="4109733"/>
              <a:ext cx="1536699" cy="1534134"/>
            </a:xfrm>
            <a:prstGeom prst="rect">
              <a:avLst/>
            </a:prstGeom>
            <a:effectLst/>
          </p:spPr>
        </p:pic>
      </p:grpSp>
      <p:grpSp>
        <p:nvGrpSpPr>
          <p:cNvPr id="4" name="Group 42"/>
          <p:cNvGrpSpPr>
            <a:grpSpLocks noChangeAspect="1"/>
          </p:cNvGrpSpPr>
          <p:nvPr/>
        </p:nvGrpSpPr>
        <p:grpSpPr bwMode="auto">
          <a:xfrm>
            <a:off x="2617788" y="3924300"/>
            <a:ext cx="1428750" cy="1428750"/>
            <a:chOff x="3809471" y="3911600"/>
            <a:chExt cx="1930400" cy="1930400"/>
          </a:xfrm>
        </p:grpSpPr>
        <p:sp>
          <p:nvSpPr>
            <p:cNvPr id="44" name="Oval 43"/>
            <p:cNvSpPr/>
            <p:nvPr/>
          </p:nvSpPr>
          <p:spPr bwMode="auto">
            <a:xfrm>
              <a:off x="3809471" y="3911600"/>
              <a:ext cx="1930400" cy="1930400"/>
            </a:xfrm>
            <a:prstGeom prst="ellipse">
              <a:avLst/>
            </a:prstGeom>
            <a:gradFill flip="none" rotWithShape="1">
              <a:gsLst>
                <a:gs pos="15000">
                  <a:srgbClr val="AFF0FF"/>
                </a:gs>
                <a:gs pos="26000">
                  <a:srgbClr val="004D6C">
                    <a:alpha val="52000"/>
                  </a:srgbClr>
                </a:gs>
                <a:gs pos="56000">
                  <a:srgbClr val="050813"/>
                </a:gs>
                <a:gs pos="100000">
                  <a:srgbClr val="050813">
                    <a:alpha val="0"/>
                  </a:srgbClr>
                </a:gs>
              </a:gsLst>
              <a:path path="circle">
                <a:fillToRect r="100000" b="100000"/>
              </a:path>
              <a:tileRect l="-100000" t="-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457200" rIns="0" bIns="0"/>
            <a:lstStyle/>
            <a:p>
              <a:pPr marL="223838" lvl="1" indent="-212725">
                <a:lnSpc>
                  <a:spcPct val="90000"/>
                </a:lnSpc>
                <a:spcAft>
                  <a:spcPts val="300"/>
                </a:spcAft>
                <a:buSzPct val="80000"/>
                <a:buFontTx/>
                <a:buBlip>
                  <a:blip r:embed="rId3"/>
                </a:buBlip>
                <a:defRPr/>
              </a:pPr>
              <a:endParaRPr lang="en-US" sz="2000" dirty="0">
                <a:solidFill>
                  <a:srgbClr val="FFFFFF"/>
                </a:solidFill>
                <a:effectLst>
                  <a:outerShdw blurRad="38100" dist="38100" dir="2700000" algn="tl">
                    <a:srgbClr val="000000">
                      <a:alpha val="43137"/>
                    </a:srgbClr>
                  </a:outerShdw>
                </a:effectLst>
              </a:endParaRPr>
            </a:p>
          </p:txBody>
        </p:sp>
        <p:pic>
          <p:nvPicPr>
            <p:cNvPr id="45" name="Picture 44" descr="internet.png"/>
            <p:cNvPicPr>
              <a:picLocks noChangeAspect="1"/>
            </p:cNvPicPr>
            <p:nvPr/>
          </p:nvPicPr>
          <p:blipFill>
            <a:blip r:embed="rId9" cstate="print">
              <a:duotone>
                <a:prstClr val="black"/>
                <a:srgbClr val="D9C3A5">
                  <a:tint val="50000"/>
                  <a:satMod val="180000"/>
                </a:srgbClr>
              </a:duotone>
            </a:blip>
            <a:stretch>
              <a:fillRect/>
            </a:stretch>
          </p:blipFill>
          <p:spPr>
            <a:xfrm>
              <a:off x="4006321" y="4109733"/>
              <a:ext cx="1536699" cy="1534134"/>
            </a:xfrm>
            <a:prstGeom prst="rect">
              <a:avLst/>
            </a:prstGeom>
            <a:effectLst/>
          </p:spPr>
        </p:pic>
      </p:grpSp>
      <p:grpSp>
        <p:nvGrpSpPr>
          <p:cNvPr id="5" name="Group 45"/>
          <p:cNvGrpSpPr>
            <a:grpSpLocks noChangeAspect="1"/>
          </p:cNvGrpSpPr>
          <p:nvPr/>
        </p:nvGrpSpPr>
        <p:grpSpPr bwMode="auto">
          <a:xfrm>
            <a:off x="7446963" y="3924300"/>
            <a:ext cx="1428750" cy="1428750"/>
            <a:chOff x="9218612" y="3911600"/>
            <a:chExt cx="1930400" cy="1930400"/>
          </a:xfrm>
        </p:grpSpPr>
        <p:sp>
          <p:nvSpPr>
            <p:cNvPr id="47" name="Oval 46"/>
            <p:cNvSpPr/>
            <p:nvPr/>
          </p:nvSpPr>
          <p:spPr bwMode="auto">
            <a:xfrm>
              <a:off x="9218612" y="3911600"/>
              <a:ext cx="1930400" cy="1930400"/>
            </a:xfrm>
            <a:prstGeom prst="ellipse">
              <a:avLst/>
            </a:prstGeom>
            <a:gradFill flip="none" rotWithShape="1">
              <a:gsLst>
                <a:gs pos="15000">
                  <a:srgbClr val="AFF0FF"/>
                </a:gs>
                <a:gs pos="26000">
                  <a:srgbClr val="004D6C">
                    <a:alpha val="52000"/>
                  </a:srgbClr>
                </a:gs>
                <a:gs pos="56000">
                  <a:srgbClr val="050813"/>
                </a:gs>
                <a:gs pos="100000">
                  <a:srgbClr val="050813">
                    <a:alpha val="0"/>
                  </a:srgbClr>
                </a:gs>
              </a:gsLst>
              <a:path path="circle">
                <a:fillToRect r="100000" b="100000"/>
              </a:path>
              <a:tileRect l="-100000" t="-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457200" rIns="0" bIns="0"/>
            <a:lstStyle/>
            <a:p>
              <a:pPr marL="223838" lvl="1" indent="-212725">
                <a:lnSpc>
                  <a:spcPct val="90000"/>
                </a:lnSpc>
                <a:spcAft>
                  <a:spcPts val="300"/>
                </a:spcAft>
                <a:buSzPct val="80000"/>
                <a:buFontTx/>
                <a:buBlip>
                  <a:blip r:embed="rId3"/>
                </a:buBlip>
                <a:defRPr/>
              </a:pPr>
              <a:endParaRPr lang="en-US" sz="2000" dirty="0">
                <a:solidFill>
                  <a:srgbClr val="FFFFFF"/>
                </a:solidFill>
                <a:effectLst>
                  <a:outerShdw blurRad="38100" dist="38100" dir="2700000" algn="tl">
                    <a:srgbClr val="000000">
                      <a:alpha val="43137"/>
                    </a:srgbClr>
                  </a:outerShdw>
                </a:effectLst>
              </a:endParaRPr>
            </a:p>
          </p:txBody>
        </p:sp>
        <p:pic>
          <p:nvPicPr>
            <p:cNvPr id="48" name="Picture 47" descr="internet.png"/>
            <p:cNvPicPr>
              <a:picLocks noChangeAspect="1"/>
            </p:cNvPicPr>
            <p:nvPr/>
          </p:nvPicPr>
          <p:blipFill>
            <a:blip r:embed="rId10" cstate="print">
              <a:duotone>
                <a:prstClr val="black"/>
                <a:srgbClr val="D9C3A5">
                  <a:tint val="50000"/>
                  <a:satMod val="180000"/>
                </a:srgbClr>
              </a:duotone>
            </a:blip>
            <a:stretch>
              <a:fillRect/>
            </a:stretch>
          </p:blipFill>
          <p:spPr>
            <a:xfrm>
              <a:off x="9415462" y="4109733"/>
              <a:ext cx="1536699" cy="1534134"/>
            </a:xfrm>
            <a:prstGeom prst="rect">
              <a:avLst/>
            </a:prstGeom>
            <a:effectLst/>
          </p:spPr>
        </p:pic>
      </p:grpSp>
      <p:sp>
        <p:nvSpPr>
          <p:cNvPr id="49" name="Rectangle 48"/>
          <p:cNvSpPr>
            <a:spLocks noChangeAspect="1"/>
          </p:cNvSpPr>
          <p:nvPr/>
        </p:nvSpPr>
        <p:spPr bwMode="auto">
          <a:xfrm>
            <a:off x="0" y="5521325"/>
            <a:ext cx="2062163" cy="757130"/>
          </a:xfrm>
          <a:prstGeom prst="rect">
            <a:avLst/>
          </a:prstGeom>
          <a:noFill/>
          <a:ln w="9525">
            <a:noFill/>
            <a:miter lim="800000"/>
            <a:headEnd/>
            <a:tailEnd/>
          </a:ln>
        </p:spPr>
        <p:txBody>
          <a:bodyPr>
            <a:spAutoFit/>
          </a:bodyPr>
          <a:lstStyle/>
          <a:p>
            <a:pPr algn="ctr">
              <a:lnSpc>
                <a:spcPct val="80000"/>
              </a:lnSpc>
            </a:pPr>
            <a:r>
              <a:rPr lang="sk-SK" i="1" dirty="0">
                <a:effectLst>
                  <a:outerShdw blurRad="38100" dist="38100" dir="2700000" algn="tl">
                    <a:srgbClr val="000000">
                      <a:alpha val="43137"/>
                    </a:srgbClr>
                  </a:outerShdw>
                </a:effectLst>
                <a:latin typeface="Segoe"/>
              </a:rPr>
              <a:t>Zabezpečená a </a:t>
            </a:r>
          </a:p>
          <a:p>
            <a:pPr algn="ctr">
              <a:lnSpc>
                <a:spcPct val="80000"/>
              </a:lnSpc>
            </a:pPr>
            <a:r>
              <a:rPr lang="sk-SK" i="1" dirty="0">
                <a:effectLst>
                  <a:outerShdw blurRad="38100" dist="38100" dir="2700000" algn="tl">
                    <a:srgbClr val="000000">
                      <a:alpha val="43137"/>
                    </a:srgbClr>
                  </a:outerShdw>
                </a:effectLst>
                <a:latin typeface="Segoe"/>
              </a:rPr>
              <a:t>dôveryhodná platforma</a:t>
            </a:r>
          </a:p>
        </p:txBody>
      </p:sp>
      <p:sp>
        <p:nvSpPr>
          <p:cNvPr id="50" name="Rectangle 49"/>
          <p:cNvSpPr>
            <a:spLocks noChangeAspect="1"/>
          </p:cNvSpPr>
          <p:nvPr/>
        </p:nvSpPr>
        <p:spPr bwMode="auto">
          <a:xfrm>
            <a:off x="2506663" y="5643563"/>
            <a:ext cx="1681162" cy="311150"/>
          </a:xfrm>
          <a:prstGeom prst="rect">
            <a:avLst/>
          </a:prstGeom>
          <a:noFill/>
          <a:ln w="9525">
            <a:noFill/>
            <a:miter lim="800000"/>
            <a:headEnd/>
            <a:tailEnd/>
          </a:ln>
        </p:spPr>
        <p:txBody>
          <a:bodyPr>
            <a:spAutoFit/>
          </a:bodyPr>
          <a:lstStyle/>
          <a:p>
            <a:pPr algn="ctr">
              <a:lnSpc>
                <a:spcPct val="80000"/>
              </a:lnSpc>
            </a:pPr>
            <a:r>
              <a:rPr lang="sk-SK" i="1">
                <a:effectLst>
                  <a:outerShdw blurRad="38100" dist="38100" dir="2700000" algn="tl">
                    <a:srgbClr val="000000">
                      <a:alpha val="43137"/>
                    </a:srgbClr>
                  </a:outerShdw>
                </a:effectLst>
                <a:latin typeface="Segoe"/>
              </a:rPr>
              <a:t>Virtualizácia</a:t>
            </a:r>
          </a:p>
        </p:txBody>
      </p:sp>
      <p:sp>
        <p:nvSpPr>
          <p:cNvPr id="51" name="Rectangle 50"/>
          <p:cNvSpPr>
            <a:spLocks noChangeAspect="1"/>
          </p:cNvSpPr>
          <p:nvPr/>
        </p:nvSpPr>
        <p:spPr bwMode="auto">
          <a:xfrm>
            <a:off x="7478713" y="5521325"/>
            <a:ext cx="1454150" cy="535531"/>
          </a:xfrm>
          <a:prstGeom prst="rect">
            <a:avLst/>
          </a:prstGeom>
          <a:noFill/>
          <a:ln w="9525">
            <a:noFill/>
            <a:miter lim="800000"/>
            <a:headEnd/>
            <a:tailEnd/>
          </a:ln>
        </p:spPr>
        <p:txBody>
          <a:bodyPr>
            <a:spAutoFit/>
          </a:bodyPr>
          <a:lstStyle/>
          <a:p>
            <a:pPr algn="ctr">
              <a:lnSpc>
                <a:spcPct val="80000"/>
              </a:lnSpc>
            </a:pPr>
            <a:r>
              <a:rPr lang="sk-SK" i="1">
                <a:effectLst>
                  <a:outerShdw blurRad="38100" dist="38100" dir="2700000" algn="tl">
                    <a:srgbClr val="000000">
                      <a:alpha val="43137"/>
                    </a:srgbClr>
                  </a:outerShdw>
                </a:effectLst>
                <a:latin typeface="Segoe"/>
              </a:rPr>
              <a:t>Business</a:t>
            </a:r>
          </a:p>
          <a:p>
            <a:pPr algn="ctr">
              <a:lnSpc>
                <a:spcPct val="80000"/>
              </a:lnSpc>
            </a:pPr>
            <a:r>
              <a:rPr lang="sk-SK" i="1">
                <a:effectLst>
                  <a:outerShdw blurRad="38100" dist="38100" dir="2700000" algn="tl">
                    <a:srgbClr val="000000">
                      <a:alpha val="43137"/>
                    </a:srgbClr>
                  </a:outerShdw>
                </a:effectLst>
                <a:latin typeface="Segoe"/>
              </a:rPr>
              <a:t>intelligence  </a:t>
            </a:r>
          </a:p>
        </p:txBody>
      </p:sp>
      <p:sp>
        <p:nvSpPr>
          <p:cNvPr id="52" name="Rectangle 51"/>
          <p:cNvSpPr>
            <a:spLocks noChangeAspect="1"/>
          </p:cNvSpPr>
          <p:nvPr/>
        </p:nvSpPr>
        <p:spPr bwMode="auto">
          <a:xfrm>
            <a:off x="4740275" y="5522913"/>
            <a:ext cx="2062163" cy="535531"/>
          </a:xfrm>
          <a:prstGeom prst="rect">
            <a:avLst/>
          </a:prstGeom>
          <a:noFill/>
          <a:ln w="9525">
            <a:noFill/>
            <a:miter lim="800000"/>
            <a:headEnd/>
            <a:tailEnd/>
          </a:ln>
        </p:spPr>
        <p:txBody>
          <a:bodyPr>
            <a:spAutoFit/>
          </a:bodyPr>
          <a:lstStyle/>
          <a:p>
            <a:pPr algn="ctr">
              <a:lnSpc>
                <a:spcPct val="80000"/>
              </a:lnSpc>
            </a:pPr>
            <a:r>
              <a:rPr lang="sk-SK" i="1">
                <a:effectLst>
                  <a:outerShdw blurRad="38100" dist="38100" dir="2700000" algn="tl">
                    <a:srgbClr val="000000">
                      <a:alpha val="43137"/>
                    </a:srgbClr>
                  </a:outerShdw>
                </a:effectLst>
                <a:latin typeface="Segoe"/>
              </a:rPr>
              <a:t>Produktivita pre web a vývoj</a:t>
            </a:r>
          </a:p>
        </p:txBody>
      </p:sp>
      <p:sp>
        <p:nvSpPr>
          <p:cNvPr id="24" name="Rectangle 2"/>
          <p:cNvSpPr txBox="1">
            <a:spLocks noChangeArrowheads="1"/>
          </p:cNvSpPr>
          <p:nvPr/>
        </p:nvSpPr>
        <p:spPr>
          <a:xfrm>
            <a:off x="381000" y="457200"/>
            <a:ext cx="8382000" cy="990600"/>
          </a:xfrm>
          <a:prstGeom prst="rect">
            <a:avLst/>
          </a:prstGeom>
        </p:spPr>
        <p: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6600" i="1" u="none" strike="noStrike" kern="1200" cap="none" spc="-150" normalizeH="0" baseline="0" noProof="0" dirty="0" smtClean="0">
                <a:ln w="3175">
                  <a:noFill/>
                </a:ln>
                <a:gradFill flip="none" rotWithShape="1">
                  <a:gsLst>
                    <a:gs pos="42000">
                      <a:srgbClr val="FFFFFF"/>
                    </a:gs>
                    <a:gs pos="80000">
                      <a:srgbClr val="9F9F9F"/>
                    </a:gs>
                  </a:gsLst>
                  <a:lin ang="5400000" scaled="0"/>
                  <a:tileRect/>
                </a:gradFill>
                <a:effectLst>
                  <a:outerShdw blurRad="50800" dist="38100" dir="2700000" algn="tl">
                    <a:prstClr val="black">
                      <a:alpha val="40000"/>
                    </a:prstClr>
                  </a:outerShdw>
                </a:effectLst>
                <a:uLnTx/>
                <a:uFillTx/>
                <a:latin typeface="+mj-lt"/>
                <a:ea typeface="+mn-ea"/>
                <a:cs typeface="Arial"/>
              </a:rPr>
              <a:t>PREDSTAVUJEME</a:t>
            </a:r>
            <a:endParaRPr kumimoji="0" lang="cs-CZ" sz="6600" i="1" u="none" strike="noStrike" kern="1200" cap="none" spc="-150" normalizeH="0" baseline="0" noProof="0" dirty="0">
              <a:ln w="3175">
                <a:noFill/>
              </a:ln>
              <a:gradFill flip="none" rotWithShape="1">
                <a:gsLst>
                  <a:gs pos="42000">
                    <a:srgbClr val="FFFFFF"/>
                  </a:gs>
                  <a:gs pos="80000">
                    <a:srgbClr val="9F9F9F"/>
                  </a:gs>
                </a:gsLst>
                <a:lin ang="5400000" scaled="0"/>
                <a:tileRect/>
              </a:gradFill>
              <a:effectLst>
                <a:outerShdw blurRad="50800" dist="38100" dir="2700000" algn="tl">
                  <a:prstClr val="black">
                    <a:alpha val="40000"/>
                  </a:prstClr>
                </a:outerShdw>
              </a:effectLst>
              <a:uLnTx/>
              <a:uFillTx/>
              <a:latin typeface="+mj-lt"/>
              <a:ea typeface="+mn-ea"/>
              <a:cs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1000"/>
                                        <p:tgtEl>
                                          <p:spTgt spid="23"/>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childTnLst>
                                </p:cTn>
                              </p:par>
                              <p:par>
                                <p:cTn id="13" presetID="0" presetClass="path" presetSubtype="0" accel="50000" decel="50000" fill="hold" nodeType="withEffect">
                                  <p:stCondLst>
                                    <p:cond delay="0"/>
                                  </p:stCondLst>
                                  <p:childTnLst>
                                    <p:animMotion origin="layout" path="M 0.3342 -0.23266 L 3.02943E-6 1.65587E-6 " pathEditMode="relative" rAng="0" ptsTypes="AA">
                                      <p:cBhvr>
                                        <p:cTn id="14" dur="1000" fill="hold"/>
                                        <p:tgtEl>
                                          <p:spTgt spid="27"/>
                                        </p:tgtEl>
                                        <p:attrNameLst>
                                          <p:attrName>ppt_x</p:attrName>
                                          <p:attrName>ppt_y</p:attrName>
                                        </p:attrNameLst>
                                      </p:cBhvr>
                                      <p:rCtr x="-167" y="116"/>
                                    </p:animMotion>
                                  </p:childTnLst>
                                </p:cTn>
                              </p:par>
                            </p:childTnLst>
                          </p:cTn>
                        </p:par>
                        <p:par>
                          <p:cTn id="15" fill="hold">
                            <p:stCondLst>
                              <p:cond delay="2000"/>
                            </p:stCondLst>
                            <p:childTnLst>
                              <p:par>
                                <p:cTn id="16" presetID="23" presetClass="entr" presetSubtype="16"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1000" fill="hold"/>
                                        <p:tgtEl>
                                          <p:spTgt spid="26"/>
                                        </p:tgtEl>
                                        <p:attrNameLst>
                                          <p:attrName>ppt_w</p:attrName>
                                        </p:attrNameLst>
                                      </p:cBhvr>
                                      <p:tavLst>
                                        <p:tav tm="0">
                                          <p:val>
                                            <p:fltVal val="0"/>
                                          </p:val>
                                        </p:tav>
                                        <p:tav tm="100000">
                                          <p:val>
                                            <p:strVal val="#ppt_w"/>
                                          </p:val>
                                        </p:tav>
                                      </p:tavLst>
                                    </p:anim>
                                    <p:anim calcmode="lin" valueType="num">
                                      <p:cBhvr>
                                        <p:cTn id="19" dur="1000" fill="hold"/>
                                        <p:tgtEl>
                                          <p:spTgt spid="26"/>
                                        </p:tgtEl>
                                        <p:attrNameLst>
                                          <p:attrName>ppt_h</p:attrName>
                                        </p:attrNameLst>
                                      </p:cBhvr>
                                      <p:tavLst>
                                        <p:tav tm="0">
                                          <p:val>
                                            <p:fltVal val="0"/>
                                          </p:val>
                                        </p:tav>
                                        <p:tav tm="100000">
                                          <p:val>
                                            <p:strVal val="#ppt_h"/>
                                          </p:val>
                                        </p:tav>
                                      </p:tavLst>
                                    </p:anim>
                                  </p:childTnLst>
                                </p:cTn>
                              </p:par>
                              <p:par>
                                <p:cTn id="20" presetID="0" presetClass="path" presetSubtype="0" accel="50000" decel="50000" fill="hold" nodeType="withEffect">
                                  <p:stCondLst>
                                    <p:cond delay="0"/>
                                  </p:stCondLst>
                                  <p:childTnLst>
                                    <p:animMotion origin="layout" path="M -0.00195 -0.19889 L -1.49258E-6 2.46994E-6 " pathEditMode="relative" rAng="0" ptsTypes="AA">
                                      <p:cBhvr>
                                        <p:cTn id="21" dur="1000" fill="hold"/>
                                        <p:tgtEl>
                                          <p:spTgt spid="26"/>
                                        </p:tgtEl>
                                        <p:attrNameLst>
                                          <p:attrName>ppt_x</p:attrName>
                                          <p:attrName>ppt_y</p:attrName>
                                        </p:attrNameLst>
                                      </p:cBhvr>
                                      <p:rCtr x="1" y="99"/>
                                    </p:animMotion>
                                  </p:childTnLst>
                                </p:cTn>
                              </p:par>
                            </p:childTnLst>
                          </p:cTn>
                        </p:par>
                        <p:par>
                          <p:cTn id="22" fill="hold">
                            <p:stCondLst>
                              <p:cond delay="3000"/>
                            </p:stCondLst>
                            <p:childTnLst>
                              <p:par>
                                <p:cTn id="23" presetID="2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1000" fill="hold"/>
                                        <p:tgtEl>
                                          <p:spTgt spid="28"/>
                                        </p:tgtEl>
                                        <p:attrNameLst>
                                          <p:attrName>ppt_w</p:attrName>
                                        </p:attrNameLst>
                                      </p:cBhvr>
                                      <p:tavLst>
                                        <p:tav tm="0">
                                          <p:val>
                                            <p:fltVal val="0"/>
                                          </p:val>
                                        </p:tav>
                                        <p:tav tm="100000">
                                          <p:val>
                                            <p:strVal val="#ppt_w"/>
                                          </p:val>
                                        </p:tav>
                                      </p:tavLst>
                                    </p:anim>
                                    <p:anim calcmode="lin" valueType="num">
                                      <p:cBhvr>
                                        <p:cTn id="26" dur="1000" fill="hold"/>
                                        <p:tgtEl>
                                          <p:spTgt spid="28"/>
                                        </p:tgtEl>
                                        <p:attrNameLst>
                                          <p:attrName>ppt_h</p:attrName>
                                        </p:attrNameLst>
                                      </p:cBhvr>
                                      <p:tavLst>
                                        <p:tav tm="0">
                                          <p:val>
                                            <p:fltVal val="0"/>
                                          </p:val>
                                        </p:tav>
                                        <p:tav tm="100000">
                                          <p:val>
                                            <p:strVal val="#ppt_h"/>
                                          </p:val>
                                        </p:tav>
                                      </p:tavLst>
                                    </p:anim>
                                  </p:childTnLst>
                                </p:cTn>
                              </p:par>
                              <p:par>
                                <p:cTn id="27" presetID="0" presetClass="path" presetSubtype="0" accel="50000" decel="50000" fill="hold" nodeType="withEffect">
                                  <p:stCondLst>
                                    <p:cond delay="0"/>
                                  </p:stCondLst>
                                  <p:childTnLst>
                                    <p:animMotion origin="layout" path="M -0.33086 -0.2551 L 4.58333E-6 3.33333E-6 " pathEditMode="relative" rAng="0" ptsTypes="AA">
                                      <p:cBhvr>
                                        <p:cTn id="28" dur="1000" fill="hold"/>
                                        <p:tgtEl>
                                          <p:spTgt spid="28"/>
                                        </p:tgtEl>
                                        <p:attrNameLst>
                                          <p:attrName>ppt_x</p:attrName>
                                          <p:attrName>ppt_y</p:attrName>
                                        </p:attrNameLst>
                                      </p:cBhvr>
                                      <p:rCtr x="165" y="128"/>
                                    </p:animMotion>
                                  </p:childTnLst>
                                </p:cTn>
                              </p:par>
                            </p:childTnLst>
                          </p:cTn>
                        </p:par>
                        <p:par>
                          <p:cTn id="29" fill="hold">
                            <p:stCondLst>
                              <p:cond delay="4000"/>
                            </p:stCondLst>
                            <p:childTnLst>
                              <p:par>
                                <p:cTn id="30" presetID="23" presetClass="entr" presetSubtype="16"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childTnLst>
                                </p:cTn>
                              </p:par>
                              <p:par>
                                <p:cTn id="34" presetID="47" presetClass="entr" presetSubtype="0" fill="hold" nodeType="withEffect">
                                  <p:stCondLst>
                                    <p:cond delay="40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anim calcmode="lin" valueType="num">
                                      <p:cBhvr>
                                        <p:cTn id="37" dur="500" fill="hold"/>
                                        <p:tgtEl>
                                          <p:spTgt spid="49"/>
                                        </p:tgtEl>
                                        <p:attrNameLst>
                                          <p:attrName>ppt_x</p:attrName>
                                        </p:attrNameLst>
                                      </p:cBhvr>
                                      <p:tavLst>
                                        <p:tav tm="0">
                                          <p:val>
                                            <p:strVal val="#ppt_x"/>
                                          </p:val>
                                        </p:tav>
                                        <p:tav tm="100000">
                                          <p:val>
                                            <p:strVal val="#ppt_x"/>
                                          </p:val>
                                        </p:tav>
                                      </p:tavLst>
                                    </p:anim>
                                    <p:anim calcmode="lin" valueType="num">
                                      <p:cBhvr>
                                        <p:cTn id="38" dur="500" fill="hold"/>
                                        <p:tgtEl>
                                          <p:spTgt spid="49"/>
                                        </p:tgtEl>
                                        <p:attrNameLst>
                                          <p:attrName>ppt_y</p:attrName>
                                        </p:attrNameLst>
                                      </p:cBhvr>
                                      <p:tavLst>
                                        <p:tav tm="0">
                                          <p:val>
                                            <p:strVal val="#ppt_y-.1"/>
                                          </p:val>
                                        </p:tav>
                                        <p:tav tm="100000">
                                          <p:val>
                                            <p:strVal val="#ppt_y"/>
                                          </p:val>
                                        </p:tav>
                                      </p:tavLst>
                                    </p:anim>
                                  </p:childTnLst>
                                </p:cTn>
                              </p:par>
                              <p:par>
                                <p:cTn id="39" presetID="23" presetClass="entr" presetSubtype="16" fill="hold" nodeType="withEffect">
                                  <p:stCondLst>
                                    <p:cond delay="400"/>
                                  </p:stCondLst>
                                  <p:childTnLst>
                                    <p:set>
                                      <p:cBhvr>
                                        <p:cTn id="40" dur="1" fill="hold">
                                          <p:stCondLst>
                                            <p:cond delay="0"/>
                                          </p:stCondLst>
                                        </p:cTn>
                                        <p:tgtEl>
                                          <p:spTgt spid="4"/>
                                        </p:tgtEl>
                                        <p:attrNameLst>
                                          <p:attrName>style.visibility</p:attrName>
                                        </p:attrNameLst>
                                      </p:cBhvr>
                                      <p:to>
                                        <p:strVal val="visible"/>
                                      </p:to>
                                    </p:set>
                                    <p:anim calcmode="lin" valueType="num">
                                      <p:cBhvr>
                                        <p:cTn id="41" dur="1000" fill="hold"/>
                                        <p:tgtEl>
                                          <p:spTgt spid="4"/>
                                        </p:tgtEl>
                                        <p:attrNameLst>
                                          <p:attrName>ppt_w</p:attrName>
                                        </p:attrNameLst>
                                      </p:cBhvr>
                                      <p:tavLst>
                                        <p:tav tm="0">
                                          <p:val>
                                            <p:fltVal val="0"/>
                                          </p:val>
                                        </p:tav>
                                        <p:tav tm="100000">
                                          <p:val>
                                            <p:strVal val="#ppt_w"/>
                                          </p:val>
                                        </p:tav>
                                      </p:tavLst>
                                    </p:anim>
                                    <p:anim calcmode="lin" valueType="num">
                                      <p:cBhvr>
                                        <p:cTn id="42" dur="1000" fill="hold"/>
                                        <p:tgtEl>
                                          <p:spTgt spid="4"/>
                                        </p:tgtEl>
                                        <p:attrNameLst>
                                          <p:attrName>ppt_h</p:attrName>
                                        </p:attrNameLst>
                                      </p:cBhvr>
                                      <p:tavLst>
                                        <p:tav tm="0">
                                          <p:val>
                                            <p:fltVal val="0"/>
                                          </p:val>
                                        </p:tav>
                                        <p:tav tm="100000">
                                          <p:val>
                                            <p:strVal val="#ppt_h"/>
                                          </p:val>
                                        </p:tav>
                                      </p:tavLst>
                                    </p:anim>
                                  </p:childTnLst>
                                </p:cTn>
                              </p:par>
                              <p:par>
                                <p:cTn id="43" presetID="47" presetClass="entr" presetSubtype="0" fill="hold" nodeType="withEffect">
                                  <p:stCondLst>
                                    <p:cond delay="90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anim calcmode="lin" valueType="num">
                                      <p:cBhvr>
                                        <p:cTn id="46" dur="500" fill="hold"/>
                                        <p:tgtEl>
                                          <p:spTgt spid="50"/>
                                        </p:tgtEl>
                                        <p:attrNameLst>
                                          <p:attrName>ppt_x</p:attrName>
                                        </p:attrNameLst>
                                      </p:cBhvr>
                                      <p:tavLst>
                                        <p:tav tm="0">
                                          <p:val>
                                            <p:strVal val="#ppt_x"/>
                                          </p:val>
                                        </p:tav>
                                        <p:tav tm="100000">
                                          <p:val>
                                            <p:strVal val="#ppt_x"/>
                                          </p:val>
                                        </p:tav>
                                      </p:tavLst>
                                    </p:anim>
                                    <p:anim calcmode="lin" valueType="num">
                                      <p:cBhvr>
                                        <p:cTn id="47" dur="500" fill="hold"/>
                                        <p:tgtEl>
                                          <p:spTgt spid="50"/>
                                        </p:tgtEl>
                                        <p:attrNameLst>
                                          <p:attrName>ppt_y</p:attrName>
                                        </p:attrNameLst>
                                      </p:cBhvr>
                                      <p:tavLst>
                                        <p:tav tm="0">
                                          <p:val>
                                            <p:strVal val="#ppt_y-.1"/>
                                          </p:val>
                                        </p:tav>
                                        <p:tav tm="100000">
                                          <p:val>
                                            <p:strVal val="#ppt_y"/>
                                          </p:val>
                                        </p:tav>
                                      </p:tavLst>
                                    </p:anim>
                                  </p:childTnLst>
                                </p:cTn>
                              </p:par>
                              <p:par>
                                <p:cTn id="48" presetID="23" presetClass="entr" presetSubtype="16" fill="hold" nodeType="withEffect">
                                  <p:stCondLst>
                                    <p:cond delay="900"/>
                                  </p:stCondLst>
                                  <p:childTnLst>
                                    <p:set>
                                      <p:cBhvr>
                                        <p:cTn id="49" dur="1" fill="hold">
                                          <p:stCondLst>
                                            <p:cond delay="0"/>
                                          </p:stCondLst>
                                        </p:cTn>
                                        <p:tgtEl>
                                          <p:spTgt spid="2"/>
                                        </p:tgtEl>
                                        <p:attrNameLst>
                                          <p:attrName>style.visibility</p:attrName>
                                        </p:attrNameLst>
                                      </p:cBhvr>
                                      <p:to>
                                        <p:strVal val="visible"/>
                                      </p:to>
                                    </p:set>
                                    <p:anim calcmode="lin" valueType="num">
                                      <p:cBhvr>
                                        <p:cTn id="50" dur="1000" fill="hold"/>
                                        <p:tgtEl>
                                          <p:spTgt spid="2"/>
                                        </p:tgtEl>
                                        <p:attrNameLst>
                                          <p:attrName>ppt_w</p:attrName>
                                        </p:attrNameLst>
                                      </p:cBhvr>
                                      <p:tavLst>
                                        <p:tav tm="0">
                                          <p:val>
                                            <p:fltVal val="0"/>
                                          </p:val>
                                        </p:tav>
                                        <p:tav tm="100000">
                                          <p:val>
                                            <p:strVal val="#ppt_w"/>
                                          </p:val>
                                        </p:tav>
                                      </p:tavLst>
                                    </p:anim>
                                    <p:anim calcmode="lin" valueType="num">
                                      <p:cBhvr>
                                        <p:cTn id="51" dur="1000" fill="hold"/>
                                        <p:tgtEl>
                                          <p:spTgt spid="2"/>
                                        </p:tgtEl>
                                        <p:attrNameLst>
                                          <p:attrName>ppt_h</p:attrName>
                                        </p:attrNameLst>
                                      </p:cBhvr>
                                      <p:tavLst>
                                        <p:tav tm="0">
                                          <p:val>
                                            <p:fltVal val="0"/>
                                          </p:val>
                                        </p:tav>
                                        <p:tav tm="100000">
                                          <p:val>
                                            <p:strVal val="#ppt_h"/>
                                          </p:val>
                                        </p:tav>
                                      </p:tavLst>
                                    </p:anim>
                                  </p:childTnLst>
                                </p:cTn>
                              </p:par>
                              <p:par>
                                <p:cTn id="52" presetID="47" presetClass="entr" presetSubtype="0" fill="hold" nodeType="withEffect">
                                  <p:stCondLst>
                                    <p:cond delay="1400"/>
                                  </p:stCondLst>
                                  <p:childTnLst>
                                    <p:set>
                                      <p:cBhvr>
                                        <p:cTn id="53" dur="1" fill="hold">
                                          <p:stCondLst>
                                            <p:cond delay="0"/>
                                          </p:stCondLst>
                                        </p:cTn>
                                        <p:tgtEl>
                                          <p:spTgt spid="52"/>
                                        </p:tgtEl>
                                        <p:attrNameLst>
                                          <p:attrName>style.visibility</p:attrName>
                                        </p:attrNameLst>
                                      </p:cBhvr>
                                      <p:to>
                                        <p:strVal val="visible"/>
                                      </p:to>
                                    </p:set>
                                    <p:animEffect transition="in" filter="fade">
                                      <p:cBhvr>
                                        <p:cTn id="54" dur="500"/>
                                        <p:tgtEl>
                                          <p:spTgt spid="52"/>
                                        </p:tgtEl>
                                      </p:cBhvr>
                                    </p:animEffect>
                                    <p:anim calcmode="lin" valueType="num">
                                      <p:cBhvr>
                                        <p:cTn id="55" dur="500" fill="hold"/>
                                        <p:tgtEl>
                                          <p:spTgt spid="52"/>
                                        </p:tgtEl>
                                        <p:attrNameLst>
                                          <p:attrName>ppt_x</p:attrName>
                                        </p:attrNameLst>
                                      </p:cBhvr>
                                      <p:tavLst>
                                        <p:tav tm="0">
                                          <p:val>
                                            <p:strVal val="#ppt_x"/>
                                          </p:val>
                                        </p:tav>
                                        <p:tav tm="100000">
                                          <p:val>
                                            <p:strVal val="#ppt_x"/>
                                          </p:val>
                                        </p:tav>
                                      </p:tavLst>
                                    </p:anim>
                                    <p:anim calcmode="lin" valueType="num">
                                      <p:cBhvr>
                                        <p:cTn id="56" dur="500" fill="hold"/>
                                        <p:tgtEl>
                                          <p:spTgt spid="52"/>
                                        </p:tgtEl>
                                        <p:attrNameLst>
                                          <p:attrName>ppt_y</p:attrName>
                                        </p:attrNameLst>
                                      </p:cBhvr>
                                      <p:tavLst>
                                        <p:tav tm="0">
                                          <p:val>
                                            <p:strVal val="#ppt_y-.1"/>
                                          </p:val>
                                        </p:tav>
                                        <p:tav tm="100000">
                                          <p:val>
                                            <p:strVal val="#ppt_y"/>
                                          </p:val>
                                        </p:tav>
                                      </p:tavLst>
                                    </p:anim>
                                  </p:childTnLst>
                                </p:cTn>
                              </p:par>
                              <p:par>
                                <p:cTn id="57" presetID="23" presetClass="entr" presetSubtype="16" fill="hold" nodeType="withEffect">
                                  <p:stCondLst>
                                    <p:cond delay="1400"/>
                                  </p:stCondLst>
                                  <p:childTnLst>
                                    <p:set>
                                      <p:cBhvr>
                                        <p:cTn id="58" dur="1" fill="hold">
                                          <p:stCondLst>
                                            <p:cond delay="0"/>
                                          </p:stCondLst>
                                        </p:cTn>
                                        <p:tgtEl>
                                          <p:spTgt spid="5"/>
                                        </p:tgtEl>
                                        <p:attrNameLst>
                                          <p:attrName>style.visibility</p:attrName>
                                        </p:attrNameLst>
                                      </p:cBhvr>
                                      <p:to>
                                        <p:strVal val="visible"/>
                                      </p:to>
                                    </p:set>
                                    <p:anim calcmode="lin" valueType="num">
                                      <p:cBhvr>
                                        <p:cTn id="59" dur="1000" fill="hold"/>
                                        <p:tgtEl>
                                          <p:spTgt spid="5"/>
                                        </p:tgtEl>
                                        <p:attrNameLst>
                                          <p:attrName>ppt_w</p:attrName>
                                        </p:attrNameLst>
                                      </p:cBhvr>
                                      <p:tavLst>
                                        <p:tav tm="0">
                                          <p:val>
                                            <p:fltVal val="0"/>
                                          </p:val>
                                        </p:tav>
                                        <p:tav tm="100000">
                                          <p:val>
                                            <p:strVal val="#ppt_w"/>
                                          </p:val>
                                        </p:tav>
                                      </p:tavLst>
                                    </p:anim>
                                    <p:anim calcmode="lin" valueType="num">
                                      <p:cBhvr>
                                        <p:cTn id="60" dur="1000" fill="hold"/>
                                        <p:tgtEl>
                                          <p:spTgt spid="5"/>
                                        </p:tgtEl>
                                        <p:attrNameLst>
                                          <p:attrName>ppt_h</p:attrName>
                                        </p:attrNameLst>
                                      </p:cBhvr>
                                      <p:tavLst>
                                        <p:tav tm="0">
                                          <p:val>
                                            <p:fltVal val="0"/>
                                          </p:val>
                                        </p:tav>
                                        <p:tav tm="100000">
                                          <p:val>
                                            <p:strVal val="#ppt_h"/>
                                          </p:val>
                                        </p:tav>
                                      </p:tavLst>
                                    </p:anim>
                                  </p:childTnLst>
                                </p:cTn>
                              </p:par>
                              <p:par>
                                <p:cTn id="61" presetID="47" presetClass="entr" presetSubtype="0" fill="hold" nodeType="withEffect">
                                  <p:stCondLst>
                                    <p:cond delay="190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500"/>
                                        <p:tgtEl>
                                          <p:spTgt spid="51"/>
                                        </p:tgtEl>
                                      </p:cBhvr>
                                    </p:animEffect>
                                    <p:anim calcmode="lin" valueType="num">
                                      <p:cBhvr>
                                        <p:cTn id="64" dur="500" fill="hold"/>
                                        <p:tgtEl>
                                          <p:spTgt spid="51"/>
                                        </p:tgtEl>
                                        <p:attrNameLst>
                                          <p:attrName>ppt_x</p:attrName>
                                        </p:attrNameLst>
                                      </p:cBhvr>
                                      <p:tavLst>
                                        <p:tav tm="0">
                                          <p:val>
                                            <p:strVal val="#ppt_x"/>
                                          </p:val>
                                        </p:tav>
                                        <p:tav tm="100000">
                                          <p:val>
                                            <p:strVal val="#ppt_x"/>
                                          </p:val>
                                        </p:tav>
                                      </p:tavLst>
                                    </p:anim>
                                    <p:anim calcmode="lin" valueType="num">
                                      <p:cBhvr>
                                        <p:cTn id="65" dur="500" fill="hold"/>
                                        <p:tgtEl>
                                          <p:spTgt spid="51"/>
                                        </p:tgtEl>
                                        <p:attrNameLst>
                                          <p:attrName>ppt_y</p:attrName>
                                        </p:attrNameLst>
                                      </p:cBhvr>
                                      <p:tavLst>
                                        <p:tav tm="0">
                                          <p:val>
                                            <p:strVal val="#ppt_y-.1"/>
                                          </p:val>
                                        </p:tav>
                                        <p:tav tm="100000">
                                          <p:val>
                                            <p:strVal val="#ppt_y"/>
                                          </p:val>
                                        </p:tav>
                                      </p:tavLst>
                                    </p:anim>
                                  </p:childTnLst>
                                </p:cTn>
                              </p:par>
                              <p:par>
                                <p:cTn id="66" presetID="10" presetClass="entr" presetSubtype="0" fill="hold"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plate Server Launch 2">
  <a:themeElements>
    <a:clrScheme name="Launch Wave colors">
      <a:dk1>
        <a:srgbClr val="000000"/>
      </a:dk1>
      <a:lt1>
        <a:srgbClr val="FFFFFF"/>
      </a:lt1>
      <a:dk2>
        <a:srgbClr val="4D4D4D"/>
      </a:dk2>
      <a:lt2>
        <a:srgbClr val="CCCCCC"/>
      </a:lt2>
      <a:accent1>
        <a:srgbClr val="0099FF"/>
      </a:accent1>
      <a:accent2>
        <a:srgbClr val="FF3300"/>
      </a:accent2>
      <a:accent3>
        <a:srgbClr val="B0B3B2"/>
      </a:accent3>
      <a:accent4>
        <a:srgbClr val="6EE094"/>
      </a:accent4>
      <a:accent5>
        <a:srgbClr val="F09D42"/>
      </a:accent5>
      <a:accent6>
        <a:srgbClr val="B092E6"/>
      </a:accent6>
      <a:hlink>
        <a:srgbClr val="0099FF"/>
      </a:hlink>
      <a:folHlink>
        <a:srgbClr val="BEBEB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2.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Server Launch 2</Template>
  <TotalTime>1067</TotalTime>
  <Words>1323</Words>
  <Application>Microsoft Office PowerPoint</Application>
  <PresentationFormat>On-screen Show (4:3)</PresentationFormat>
  <Paragraphs>271</Paragraphs>
  <Slides>35</Slides>
  <Notes>24</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template Server Launch 2</vt:lpstr>
      <vt:lpstr>1_White with Courier font for code slides</vt:lpstr>
      <vt:lpstr>Slide 1</vt:lpstr>
      <vt:lpstr>Server Launch 2008</vt:lpstr>
      <vt:lpstr>Na prahu nových možností...</vt:lpstr>
      <vt:lpstr>Server Launch 2008</vt:lpstr>
      <vt:lpstr>Agenda</vt:lpstr>
      <vt:lpstr>DYNAMIC IT &amp; Predstavenie produktov 2008</vt:lpstr>
      <vt:lpstr>IT - dôležitejšie ako nikdy predtým</vt:lpstr>
      <vt:lpstr>DYNAMIC IT</vt:lpstr>
      <vt:lpstr>Slide 9</vt:lpstr>
      <vt:lpstr>Bezpečná a dôveryhodná platforma</vt:lpstr>
      <vt:lpstr>Bezpečná a dôveryhodná platforma</vt:lpstr>
      <vt:lpstr>Slide 12</vt:lpstr>
      <vt:lpstr>Zabezpečenie a virtualizácia</vt:lpstr>
      <vt:lpstr>Slide 14</vt:lpstr>
      <vt:lpstr>Business intelligence</vt:lpstr>
      <vt:lpstr>Business intelligence</vt:lpstr>
      <vt:lpstr>Slide 17</vt:lpstr>
      <vt:lpstr>Aj ty môžeš byť  IT  hviezdou</vt:lpstr>
      <vt:lpstr>Slide 19</vt:lpstr>
      <vt:lpstr>Slide 20</vt:lpstr>
      <vt:lpstr>Slide 21</vt:lpstr>
      <vt:lpstr>Skúsenosti zákazníkov</vt:lpstr>
      <vt:lpstr>BWIN.com</vt:lpstr>
      <vt:lpstr>BWIN.com</vt:lpstr>
      <vt:lpstr>BWIN.com</vt:lpstr>
      <vt:lpstr>DBA the Morning after the upgrade…</vt:lpstr>
      <vt:lpstr>Skúsenosti zákazníkov</vt:lpstr>
      <vt:lpstr>Skúsenosti zákazníkov</vt:lpstr>
      <vt:lpstr>Skúsenosti zákazníkov</vt:lpstr>
      <vt:lpstr>Skúsenosti zákazníkov</vt:lpstr>
      <vt:lpstr>Slide 31</vt:lpstr>
      <vt:lpstr>IT hviezdy súťaže pre IT Pro</vt:lpstr>
      <vt:lpstr>Nová príležitosť pre {IT} hviezdy</vt:lpstr>
      <vt:lpstr>Nová príležitosť pre {vás}  </vt:lpstr>
      <vt:lpstr>Slide 35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Launch Wave 2008</dc:subject>
  <dc:creator>janpa</dc:creator>
  <cp:keywords>Launch Wave</cp:keywords>
  <dc:description>Template: Opts Ideas
Formatting: TracyLee Hill, Silver Fox Productions, Inc
Event Date: February 27, 2008
Event Location: Los Angeles, CA, USA
Audience: External - IT Pros, Developers</dc:description>
  <cp:lastModifiedBy>janpa</cp:lastModifiedBy>
  <cp:revision>128</cp:revision>
  <dcterms:created xsi:type="dcterms:W3CDTF">2008-03-18T12:56:59Z</dcterms:created>
  <dcterms:modified xsi:type="dcterms:W3CDTF">2008-04-07T11:01:14Z</dcterms:modified>
</cp:coreProperties>
</file>