
<file path=[Content_Types].xml><?xml version="1.0" encoding="utf-8"?>
<Types xmlns="http://schemas.openxmlformats.org/package/2006/content-types">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5"/>
  </p:notesMasterIdLst>
  <p:sldIdLst>
    <p:sldId id="257" r:id="rId2"/>
    <p:sldId id="259" r:id="rId3"/>
    <p:sldId id="260" r:id="rId4"/>
  </p:sldIdLst>
  <p:sldSz cx="7621588" cy="5718175"/>
  <p:notesSz cx="6858000" cy="9144000"/>
  <p:defaultTextStyle>
    <a:defPPr>
      <a:defRPr lang="ja-JP"/>
    </a:defPPr>
    <a:lvl1pPr marL="0" algn="l" defTabSz="762244" rtl="0" eaLnBrk="1" latinLnBrk="0" hangingPunct="1">
      <a:defRPr kumimoji="1" sz="1500" kern="1200">
        <a:solidFill>
          <a:schemeClr val="tx1"/>
        </a:solidFill>
        <a:latin typeface="+mn-lt"/>
        <a:ea typeface="+mn-ea"/>
        <a:cs typeface="+mn-cs"/>
      </a:defRPr>
    </a:lvl1pPr>
    <a:lvl2pPr marL="381122" algn="l" defTabSz="762244" rtl="0" eaLnBrk="1" latinLnBrk="0" hangingPunct="1">
      <a:defRPr kumimoji="1" sz="1500" kern="1200">
        <a:solidFill>
          <a:schemeClr val="tx1"/>
        </a:solidFill>
        <a:latin typeface="+mn-lt"/>
        <a:ea typeface="+mn-ea"/>
        <a:cs typeface="+mn-cs"/>
      </a:defRPr>
    </a:lvl2pPr>
    <a:lvl3pPr marL="762244" algn="l" defTabSz="762244" rtl="0" eaLnBrk="1" latinLnBrk="0" hangingPunct="1">
      <a:defRPr kumimoji="1" sz="1500" kern="1200">
        <a:solidFill>
          <a:schemeClr val="tx1"/>
        </a:solidFill>
        <a:latin typeface="+mn-lt"/>
        <a:ea typeface="+mn-ea"/>
        <a:cs typeface="+mn-cs"/>
      </a:defRPr>
    </a:lvl3pPr>
    <a:lvl4pPr marL="1143366" algn="l" defTabSz="762244" rtl="0" eaLnBrk="1" latinLnBrk="0" hangingPunct="1">
      <a:defRPr kumimoji="1" sz="1500" kern="1200">
        <a:solidFill>
          <a:schemeClr val="tx1"/>
        </a:solidFill>
        <a:latin typeface="+mn-lt"/>
        <a:ea typeface="+mn-ea"/>
        <a:cs typeface="+mn-cs"/>
      </a:defRPr>
    </a:lvl4pPr>
    <a:lvl5pPr marL="1524488" algn="l" defTabSz="762244" rtl="0" eaLnBrk="1" latinLnBrk="0" hangingPunct="1">
      <a:defRPr kumimoji="1" sz="1500" kern="1200">
        <a:solidFill>
          <a:schemeClr val="tx1"/>
        </a:solidFill>
        <a:latin typeface="+mn-lt"/>
        <a:ea typeface="+mn-ea"/>
        <a:cs typeface="+mn-cs"/>
      </a:defRPr>
    </a:lvl5pPr>
    <a:lvl6pPr marL="1905610" algn="l" defTabSz="762244" rtl="0" eaLnBrk="1" latinLnBrk="0" hangingPunct="1">
      <a:defRPr kumimoji="1" sz="1500" kern="1200">
        <a:solidFill>
          <a:schemeClr val="tx1"/>
        </a:solidFill>
        <a:latin typeface="+mn-lt"/>
        <a:ea typeface="+mn-ea"/>
        <a:cs typeface="+mn-cs"/>
      </a:defRPr>
    </a:lvl6pPr>
    <a:lvl7pPr marL="2286732" algn="l" defTabSz="762244" rtl="0" eaLnBrk="1" latinLnBrk="0" hangingPunct="1">
      <a:defRPr kumimoji="1" sz="1500" kern="1200">
        <a:solidFill>
          <a:schemeClr val="tx1"/>
        </a:solidFill>
        <a:latin typeface="+mn-lt"/>
        <a:ea typeface="+mn-ea"/>
        <a:cs typeface="+mn-cs"/>
      </a:defRPr>
    </a:lvl7pPr>
    <a:lvl8pPr marL="2667853" algn="l" defTabSz="762244" rtl="0" eaLnBrk="1" latinLnBrk="0" hangingPunct="1">
      <a:defRPr kumimoji="1" sz="1500" kern="1200">
        <a:solidFill>
          <a:schemeClr val="tx1"/>
        </a:solidFill>
        <a:latin typeface="+mn-lt"/>
        <a:ea typeface="+mn-ea"/>
        <a:cs typeface="+mn-cs"/>
      </a:defRPr>
    </a:lvl8pPr>
    <a:lvl9pPr marL="3048975" algn="l" defTabSz="762244" rtl="0" eaLnBrk="1" latinLnBrk="0" hangingPunct="1">
      <a:defRPr kumimoji="1" sz="1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396" y="-84"/>
      </p:cViewPr>
      <p:guideLst>
        <p:guide orient="horz" pos="1801"/>
        <p:guide pos="2401"/>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B34D66-1224-48E7-AFF8-15BA8ED27FF0}" type="datetimeFigureOut">
              <a:rPr kumimoji="1" lang="ja-JP" altLang="en-US" smtClean="0"/>
              <a:pPr/>
              <a:t>2009/6/8</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804B12-E79D-4D84-9C86-271F8663CB28}"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762244" rtl="0" eaLnBrk="1" latinLnBrk="0" hangingPunct="1">
      <a:defRPr kumimoji="1" sz="1000" kern="1200">
        <a:solidFill>
          <a:schemeClr val="tx1"/>
        </a:solidFill>
        <a:latin typeface="+mn-lt"/>
        <a:ea typeface="+mn-ea"/>
        <a:cs typeface="+mn-cs"/>
      </a:defRPr>
    </a:lvl1pPr>
    <a:lvl2pPr marL="381122" algn="l" defTabSz="762244" rtl="0" eaLnBrk="1" latinLnBrk="0" hangingPunct="1">
      <a:defRPr kumimoji="1" sz="1000" kern="1200">
        <a:solidFill>
          <a:schemeClr val="tx1"/>
        </a:solidFill>
        <a:latin typeface="+mn-lt"/>
        <a:ea typeface="+mn-ea"/>
        <a:cs typeface="+mn-cs"/>
      </a:defRPr>
    </a:lvl2pPr>
    <a:lvl3pPr marL="762244" algn="l" defTabSz="762244" rtl="0" eaLnBrk="1" latinLnBrk="0" hangingPunct="1">
      <a:defRPr kumimoji="1" sz="1000" kern="1200">
        <a:solidFill>
          <a:schemeClr val="tx1"/>
        </a:solidFill>
        <a:latin typeface="+mn-lt"/>
        <a:ea typeface="+mn-ea"/>
        <a:cs typeface="+mn-cs"/>
      </a:defRPr>
    </a:lvl3pPr>
    <a:lvl4pPr marL="1143366" algn="l" defTabSz="762244" rtl="0" eaLnBrk="1" latinLnBrk="0" hangingPunct="1">
      <a:defRPr kumimoji="1" sz="1000" kern="1200">
        <a:solidFill>
          <a:schemeClr val="tx1"/>
        </a:solidFill>
        <a:latin typeface="+mn-lt"/>
        <a:ea typeface="+mn-ea"/>
        <a:cs typeface="+mn-cs"/>
      </a:defRPr>
    </a:lvl4pPr>
    <a:lvl5pPr marL="1524488" algn="l" defTabSz="762244" rtl="0" eaLnBrk="1" latinLnBrk="0" hangingPunct="1">
      <a:defRPr kumimoji="1" sz="1000" kern="1200">
        <a:solidFill>
          <a:schemeClr val="tx1"/>
        </a:solidFill>
        <a:latin typeface="+mn-lt"/>
        <a:ea typeface="+mn-ea"/>
        <a:cs typeface="+mn-cs"/>
      </a:defRPr>
    </a:lvl5pPr>
    <a:lvl6pPr marL="1905610" algn="l" defTabSz="762244" rtl="0" eaLnBrk="1" latinLnBrk="0" hangingPunct="1">
      <a:defRPr kumimoji="1" sz="1000" kern="1200">
        <a:solidFill>
          <a:schemeClr val="tx1"/>
        </a:solidFill>
        <a:latin typeface="+mn-lt"/>
        <a:ea typeface="+mn-ea"/>
        <a:cs typeface="+mn-cs"/>
      </a:defRPr>
    </a:lvl6pPr>
    <a:lvl7pPr marL="2286732" algn="l" defTabSz="762244" rtl="0" eaLnBrk="1" latinLnBrk="0" hangingPunct="1">
      <a:defRPr kumimoji="1" sz="1000" kern="1200">
        <a:solidFill>
          <a:schemeClr val="tx1"/>
        </a:solidFill>
        <a:latin typeface="+mn-lt"/>
        <a:ea typeface="+mn-ea"/>
        <a:cs typeface="+mn-cs"/>
      </a:defRPr>
    </a:lvl7pPr>
    <a:lvl8pPr marL="2667853" algn="l" defTabSz="762244" rtl="0" eaLnBrk="1" latinLnBrk="0" hangingPunct="1">
      <a:defRPr kumimoji="1" sz="1000" kern="1200">
        <a:solidFill>
          <a:schemeClr val="tx1"/>
        </a:solidFill>
        <a:latin typeface="+mn-lt"/>
        <a:ea typeface="+mn-ea"/>
        <a:cs typeface="+mn-cs"/>
      </a:defRPr>
    </a:lvl8pPr>
    <a:lvl9pPr marL="3048975" algn="l" defTabSz="762244" rtl="0" eaLnBrk="1" latinLnBrk="0" hangingPunct="1">
      <a:defRPr kumimoji="1"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lgn="l" rtl="0" fontAlgn="base">
              <a:spcBef>
                <a:spcPct val="0"/>
              </a:spcBef>
              <a:spcAft>
                <a:spcPct val="0"/>
              </a:spcAft>
            </a:pPr>
            <a:endParaRPr kumimoji="1" lang="en-US" sz="1200" kern="1200" dirty="0">
              <a:solidFill>
                <a:srgbClr val="EEECE1"/>
              </a:solidFill>
              <a:latin typeface="Segoe Semibold" pitchFamily="34" charset="0"/>
              <a:ea typeface="+mn-ea"/>
              <a:cs typeface="+mn-cs"/>
            </a:endParaRPr>
          </a:p>
        </p:txBody>
      </p:sp>
      <p:sp>
        <p:nvSpPr>
          <p:cNvPr id="5" name="フッター プレースホルダ 4"/>
          <p:cNvSpPr>
            <a:spLocks noGrp="1"/>
          </p:cNvSpPr>
          <p:nvPr>
            <p:ph type="ftr" sz="quarter" idx="11"/>
          </p:nvPr>
        </p:nvSpPr>
        <p:spPr/>
        <p:txBody>
          <a:bodyPr/>
          <a:lstStyle/>
          <a:p>
            <a:pPr algn="l" rtl="0" fontAlgn="base">
              <a:spcBef>
                <a:spcPct val="0"/>
              </a:spcBef>
              <a:spcAft>
                <a:spcPct val="0"/>
              </a:spcAft>
            </a:pPr>
            <a:r>
              <a:rPr kumimoji="1" lang="en-US" sz="1200" kern="1200" dirty="0">
                <a:solidFill>
                  <a:srgbClr val="EEECE1"/>
                </a:solidFill>
                <a:latin typeface="Segoe Semibold" pitchFamily="34" charset="0"/>
                <a:ea typeface="+mn-ea"/>
                <a:cs typeface="+mn-cs"/>
              </a:rPr>
              <a:t>© 2008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6" name="スライド番号プレースホルダ 5"/>
          <p:cNvSpPr>
            <a:spLocks noGrp="1"/>
          </p:cNvSpPr>
          <p:nvPr>
            <p:ph type="sldNum" sz="quarter" idx="12"/>
          </p:nvPr>
        </p:nvSpPr>
        <p:spPr/>
        <p:txBody>
          <a:bodyPr/>
          <a:lstStyle/>
          <a:p>
            <a:pPr algn="r" rtl="0" fontAlgn="base">
              <a:spcBef>
                <a:spcPct val="0"/>
              </a:spcBef>
              <a:spcAft>
                <a:spcPct val="0"/>
              </a:spcAft>
            </a:pPr>
            <a:fld id="{EC87E0CF-87F6-4B58-B8B8-DCAB2DAAF3CA}" type="slidenum">
              <a:rPr kumimoji="1" lang="en-US" sz="1200" kern="1200">
                <a:solidFill>
                  <a:srgbClr val="EEECE1"/>
                </a:solidFill>
                <a:latin typeface="Segoe Semibold" pitchFamily="34" charset="0"/>
                <a:ea typeface="+mn-ea"/>
                <a:cs typeface="+mn-cs"/>
              </a:rPr>
              <a:pPr algn="r" rtl="0" fontAlgn="base">
                <a:spcBef>
                  <a:spcPct val="0"/>
                </a:spcBef>
                <a:spcAft>
                  <a:spcPct val="0"/>
                </a:spcAft>
              </a:pPr>
              <a:t>1</a:t>
            </a:fld>
            <a:endParaRPr kumimoji="1" lang="en-US" sz="1200" kern="1200" dirty="0">
              <a:solidFill>
                <a:srgbClr val="EEECE1"/>
              </a:solidFill>
              <a:latin typeface="Segoe Semibold" pitchFamily="34"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6804B12-E79D-4D84-9C86-271F8663CB28}" type="slidenum">
              <a:rPr kumimoji="1" lang="ja-JP" altLang="en-US" smtClean="0"/>
              <a:pPr/>
              <a:t>2</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6804B12-E79D-4D84-9C86-271F8663CB28}" type="slidenum">
              <a:rPr kumimoji="1" lang="ja-JP" altLang="en-US" smtClean="0"/>
              <a:pPr/>
              <a:t>3</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email"/>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606465" y="1323652"/>
            <a:ext cx="6485846" cy="1251037"/>
          </a:xfrm>
          <a:ln algn="ctr"/>
        </p:spPr>
        <p:txBody>
          <a:bodyPr lIns="0" tIns="0" rIns="0" bIns="0" anchor="b" anchorCtr="0"/>
          <a:lstStyle>
            <a:lvl1pPr algn="l" rtl="0" fontAlgn="base">
              <a:lnSpc>
                <a:spcPct val="90000"/>
              </a:lnSpc>
              <a:spcBef>
                <a:spcPct val="0"/>
              </a:spcBef>
              <a:spcAft>
                <a:spcPct val="0"/>
              </a:spcAft>
              <a:defRPr lang="en-US" sz="4500" spc="-104"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a:t>Click to edit Master title style</a:t>
            </a:r>
          </a:p>
        </p:txBody>
      </p:sp>
      <p:sp>
        <p:nvSpPr>
          <p:cNvPr id="18435" name="Rectangle 3"/>
          <p:cNvSpPr>
            <a:spLocks noGrp="1" noChangeArrowheads="1"/>
          </p:cNvSpPr>
          <p:nvPr>
            <p:ph type="subTitle" idx="1"/>
          </p:nvPr>
        </p:nvSpPr>
        <p:spPr>
          <a:xfrm>
            <a:off x="606465" y="3646660"/>
            <a:ext cx="6477025" cy="394558"/>
          </a:xfrm>
        </p:spPr>
        <p:txBody>
          <a:bodyPr lIns="0" tIns="0" rIns="0" bIns="0" anchor="b"/>
          <a:lstStyle>
            <a:lvl1pPr marL="0" indent="0">
              <a:spcBef>
                <a:spcPct val="0"/>
              </a:spcBef>
              <a:buFont typeface="Wingdings" pitchFamily="2" charset="2"/>
              <a:buNone/>
              <a:defRPr sz="2800">
                <a:solidFill>
                  <a:schemeClr val="tx2"/>
                </a:solidFill>
              </a:defRPr>
            </a:lvl1pPr>
          </a:lstStyle>
          <a:p>
            <a:r>
              <a:rPr lang="en-US" dirty="0"/>
              <a:t>Click to edit Master subtitle style</a:t>
            </a:r>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emo Video etc slides">
    <p:bg>
      <p:bgPr>
        <a:blipFill dpi="0" rotWithShape="0">
          <a:blip r:embed="rId2" cstate="email"/>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606465" y="2109019"/>
            <a:ext cx="6485846" cy="1251037"/>
          </a:xfrm>
          <a:ln algn="ctr"/>
        </p:spPr>
        <p:txBody>
          <a:bodyPr lIns="0" tIns="0" rIns="0" bIns="0" anchor="b"/>
          <a:lstStyle>
            <a:lvl1pPr algn="l" rtl="0" fontAlgn="base">
              <a:lnSpc>
                <a:spcPct val="90000"/>
              </a:lnSpc>
              <a:spcBef>
                <a:spcPct val="0"/>
              </a:spcBef>
              <a:spcAft>
                <a:spcPct val="0"/>
              </a:spcAft>
              <a:defRPr lang="en-US" sz="4500" spc="-104"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a:t>Click to edit Master title style</a:t>
            </a:r>
          </a:p>
        </p:txBody>
      </p:sp>
      <p:sp>
        <p:nvSpPr>
          <p:cNvPr id="18435" name="Rectangle 3"/>
          <p:cNvSpPr>
            <a:spLocks noGrp="1" noChangeArrowheads="1"/>
          </p:cNvSpPr>
          <p:nvPr>
            <p:ph type="subTitle" idx="1"/>
          </p:nvPr>
        </p:nvSpPr>
        <p:spPr>
          <a:xfrm>
            <a:off x="606465" y="3743728"/>
            <a:ext cx="6477025" cy="394558"/>
          </a:xfrm>
        </p:spPr>
        <p:txBody>
          <a:bodyPr lIns="0" tIns="0" rIns="0" bIns="0" anchor="b"/>
          <a:lstStyle>
            <a:lvl1pPr marL="0" indent="0">
              <a:spcBef>
                <a:spcPct val="0"/>
              </a:spcBef>
              <a:buFont typeface="Wingdings" pitchFamily="2" charset="2"/>
              <a:buNone/>
              <a:defRPr sz="2800">
                <a:solidFill>
                  <a:schemeClr val="tx2"/>
                </a:solidFill>
              </a:defRPr>
            </a:lvl1pPr>
          </a:lstStyle>
          <a:p>
            <a:r>
              <a:rPr lang="en-US" dirty="0"/>
              <a:t>Click to edit Master subtitle style</a:t>
            </a:r>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rtl="0" fontAlgn="base">
              <a:lnSpc>
                <a:spcPct val="90000"/>
              </a:lnSpc>
              <a:spcBef>
                <a:spcPct val="0"/>
              </a:spcBef>
              <a:spcAft>
                <a:spcPct val="0"/>
              </a:spcAft>
              <a:defRPr lang="en-US" sz="4000" spc="-2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18890" y="190606"/>
            <a:ext cx="6985132" cy="554305"/>
          </a:xfrm>
        </p:spPr>
        <p:txBody>
          <a:bodyPr/>
          <a:lstStyle>
            <a:lvl1pPr algn="l" rtl="0" fontAlgn="base">
              <a:lnSpc>
                <a:spcPct val="90000"/>
              </a:lnSpc>
              <a:spcBef>
                <a:spcPct val="0"/>
              </a:spcBef>
              <a:spcAft>
                <a:spcPct val="0"/>
              </a:spcAft>
              <a:defRPr lang="en-US" sz="4000" spc="-2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318670" y="1179155"/>
            <a:ext cx="3439197" cy="1578894"/>
          </a:xfrm>
        </p:spPr>
        <p:txBody>
          <a:bodyPr/>
          <a:lstStyle>
            <a:lvl1pPr>
              <a:defRPr sz="19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863722" y="1179155"/>
            <a:ext cx="3440300" cy="1578894"/>
          </a:xfrm>
        </p:spPr>
        <p:txBody>
          <a:bodyPr/>
          <a:lstStyle>
            <a:lvl1pPr>
              <a:defRPr sz="19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rtl="0" fontAlgn="base">
              <a:lnSpc>
                <a:spcPct val="90000"/>
              </a:lnSpc>
              <a:spcBef>
                <a:spcPct val="0"/>
              </a:spcBef>
              <a:spcAft>
                <a:spcPct val="0"/>
              </a:spcAft>
              <a:defRPr lang="en-US" sz="4000" spc="-2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608498" y="1176948"/>
            <a:ext cx="6394668" cy="1563185"/>
          </a:xfrm>
        </p:spPr>
        <p:txBody>
          <a:bodyPr/>
          <a:lstStyle>
            <a:lvl1pPr>
              <a:lnSpc>
                <a:spcPct val="78000"/>
              </a:lnSpc>
              <a:defRPr>
                <a:solidFill>
                  <a:schemeClr val="tx1"/>
                </a:solidFill>
              </a:defRPr>
            </a:lvl1pPr>
            <a:lvl2pPr>
              <a:lnSpc>
                <a:spcPct val="78000"/>
              </a:lnSpc>
              <a:defRPr>
                <a:solidFill>
                  <a:schemeClr val="tx1"/>
                </a:solidFill>
              </a:defRPr>
            </a:lvl2pPr>
            <a:lvl3pPr>
              <a:lnSpc>
                <a:spcPct val="78000"/>
              </a:lnSpc>
              <a:defRPr>
                <a:solidFill>
                  <a:schemeClr val="tx1"/>
                </a:solidFill>
              </a:defRPr>
            </a:lvl3pPr>
            <a:lvl4pPr>
              <a:lnSpc>
                <a:spcPct val="78000"/>
              </a:lnSpc>
              <a:defRPr>
                <a:solidFill>
                  <a:schemeClr val="tx1"/>
                </a:solidFill>
              </a:defRPr>
            </a:lvl4pPr>
            <a:lvl5pPr>
              <a:lnSpc>
                <a:spcPct val="78000"/>
              </a:lnSpc>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itle Placeholder 1"/>
          <p:cNvSpPr>
            <a:spLocks noGrp="1"/>
          </p:cNvSpPr>
          <p:nvPr>
            <p:ph type="title"/>
          </p:nvPr>
        </p:nvSpPr>
        <p:spPr>
          <a:xfrm>
            <a:off x="322612" y="127071"/>
            <a:ext cx="6981410" cy="554305"/>
          </a:xfrm>
          <a:prstGeom prst="rect">
            <a:avLst/>
          </a:prstGeom>
        </p:spPr>
        <p:txBody>
          <a:bodyPr vert="horz" wrap="square" lIns="0" tIns="0" rIns="0" bIns="0" rtlCol="0" anchor="t">
            <a:spAutoFit/>
          </a:bodyPr>
          <a:lstStyle>
            <a:lvl1pPr>
              <a:defRPr/>
            </a:lvl1pPr>
          </a:lstStyle>
          <a:p>
            <a:r>
              <a:rPr lang="en-US" dirty="0"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9" cstate="email"/>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18890" y="190606"/>
            <a:ext cx="6985132" cy="5543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Title Slide</a:t>
            </a:r>
          </a:p>
        </p:txBody>
      </p:sp>
      <p:sp>
        <p:nvSpPr>
          <p:cNvPr id="1027" name="Rectangle 8"/>
          <p:cNvSpPr>
            <a:spLocks noGrp="1" noChangeArrowheads="1"/>
          </p:cNvSpPr>
          <p:nvPr>
            <p:ph type="body" idx="1"/>
          </p:nvPr>
        </p:nvSpPr>
        <p:spPr bwMode="auto">
          <a:xfrm>
            <a:off x="318890" y="1179374"/>
            <a:ext cx="6985132" cy="174971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スライド番号プレースホルダ 3"/>
          <p:cNvSpPr>
            <a:spLocks noGrp="1"/>
          </p:cNvSpPr>
          <p:nvPr>
            <p:ph type="sldNum" sz="quarter" idx="4"/>
          </p:nvPr>
        </p:nvSpPr>
        <p:spPr>
          <a:xfrm>
            <a:off x="5843217" y="5413735"/>
            <a:ext cx="1778371" cy="304440"/>
          </a:xfrm>
          <a:prstGeom prst="rect">
            <a:avLst/>
          </a:prstGeom>
        </p:spPr>
        <p:txBody>
          <a:bodyPr vert="horz" lIns="76224" tIns="38112" rIns="76224" bIns="38112" rtlCol="0" anchor="ctr"/>
          <a:lstStyle>
            <a:lvl1pPr algn="r">
              <a:defRPr sz="1000">
                <a:solidFill>
                  <a:schemeClr val="tx1">
                    <a:tint val="75000"/>
                  </a:schemeClr>
                </a:solidFill>
              </a:defRPr>
            </a:lvl1pPr>
          </a:lstStyle>
          <a:p>
            <a:pPr rtl="0" fontAlgn="base">
              <a:spcBef>
                <a:spcPct val="0"/>
              </a:spcBef>
              <a:spcAft>
                <a:spcPct val="0"/>
              </a:spcAft>
            </a:pPr>
            <a:fld id="{78DDDEE9-4E59-4431-85D8-9AC2651E1206}" type="slidenum">
              <a:rPr kumimoji="1" lang="ja-JP" altLang="en-US" kern="1200" smtClean="0">
                <a:solidFill>
                  <a:srgbClr val="FFFFFF">
                    <a:tint val="75000"/>
                  </a:srgbClr>
                </a:solidFill>
                <a:latin typeface="Segoe Semibold" pitchFamily="34" charset="0"/>
                <a:ea typeface="メイリオ"/>
                <a:cs typeface="+mn-cs"/>
              </a:rPr>
              <a:pPr rtl="0" fontAlgn="base">
                <a:spcBef>
                  <a:spcPct val="0"/>
                </a:spcBef>
                <a:spcAft>
                  <a:spcPct val="0"/>
                </a:spcAft>
              </a:pPr>
              <a:t>&lt;#&gt;</a:t>
            </a:fld>
            <a:endParaRPr kumimoji="1" lang="ja-JP" altLang="en-US" kern="1200">
              <a:solidFill>
                <a:srgbClr val="FFFFFF">
                  <a:tint val="75000"/>
                </a:srgbClr>
              </a:solidFill>
              <a:latin typeface="Segoe Semibold" pitchFamily="34" charset="0"/>
              <a:ea typeface="メイリオ"/>
              <a:cs typeface="+mn-cs"/>
            </a:endParaRPr>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ransition>
    <p:fade/>
  </p:transition>
  <p:timing>
    <p:tnLst>
      <p:par>
        <p:cTn id="1" dur="indefinite" restart="never" nodeType="tmRoot"/>
      </p:par>
    </p:tnLst>
  </p:timing>
  <p:txStyles>
    <p:titleStyle>
      <a:lvl1pPr algn="l" defTabSz="760891" rtl="0" eaLnBrk="0" fontAlgn="base" hangingPunct="0">
        <a:lnSpc>
          <a:spcPct val="90000"/>
        </a:lnSpc>
        <a:spcBef>
          <a:spcPct val="0"/>
        </a:spcBef>
        <a:spcAft>
          <a:spcPct val="0"/>
        </a:spcAft>
        <a:defRPr lang="en-US" sz="4000" b="0" cap="none" spc="-104"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vl2pPr algn="l" defTabSz="760891" rtl="0" eaLnBrk="0" fontAlgn="base" hangingPunct="0">
        <a:lnSpc>
          <a:spcPct val="90000"/>
        </a:lnSpc>
        <a:spcBef>
          <a:spcPct val="0"/>
        </a:spcBef>
        <a:spcAft>
          <a:spcPct val="0"/>
        </a:spcAft>
        <a:defRPr sz="3800">
          <a:solidFill>
            <a:schemeClr val="tx2"/>
          </a:solidFill>
          <a:latin typeface="Segoe Semibold" pitchFamily="34" charset="0"/>
        </a:defRPr>
      </a:lvl2pPr>
      <a:lvl3pPr algn="l" defTabSz="760891" rtl="0" eaLnBrk="0" fontAlgn="base" hangingPunct="0">
        <a:lnSpc>
          <a:spcPct val="90000"/>
        </a:lnSpc>
        <a:spcBef>
          <a:spcPct val="0"/>
        </a:spcBef>
        <a:spcAft>
          <a:spcPct val="0"/>
        </a:spcAft>
        <a:defRPr sz="3800">
          <a:solidFill>
            <a:schemeClr val="tx2"/>
          </a:solidFill>
          <a:latin typeface="Segoe Semibold" pitchFamily="34" charset="0"/>
        </a:defRPr>
      </a:lvl3pPr>
      <a:lvl4pPr algn="l" defTabSz="760891" rtl="0" eaLnBrk="0" fontAlgn="base" hangingPunct="0">
        <a:lnSpc>
          <a:spcPct val="90000"/>
        </a:lnSpc>
        <a:spcBef>
          <a:spcPct val="0"/>
        </a:spcBef>
        <a:spcAft>
          <a:spcPct val="0"/>
        </a:spcAft>
        <a:defRPr sz="3800">
          <a:solidFill>
            <a:schemeClr val="tx2"/>
          </a:solidFill>
          <a:latin typeface="Segoe Semibold" pitchFamily="34" charset="0"/>
        </a:defRPr>
      </a:lvl4pPr>
      <a:lvl5pPr algn="l" defTabSz="760891" rtl="0" eaLnBrk="0" fontAlgn="base" hangingPunct="0">
        <a:lnSpc>
          <a:spcPct val="90000"/>
        </a:lnSpc>
        <a:spcBef>
          <a:spcPct val="0"/>
        </a:spcBef>
        <a:spcAft>
          <a:spcPct val="0"/>
        </a:spcAft>
        <a:defRPr sz="3800">
          <a:solidFill>
            <a:schemeClr val="tx2"/>
          </a:solidFill>
          <a:latin typeface="Segoe Semibold" pitchFamily="34" charset="0"/>
        </a:defRPr>
      </a:lvl5pPr>
      <a:lvl6pPr marL="317577" algn="l" defTabSz="761963" rtl="0" fontAlgn="base">
        <a:lnSpc>
          <a:spcPct val="90000"/>
        </a:lnSpc>
        <a:spcBef>
          <a:spcPct val="0"/>
        </a:spcBef>
        <a:spcAft>
          <a:spcPct val="0"/>
        </a:spcAft>
        <a:defRPr sz="3800">
          <a:solidFill>
            <a:schemeClr val="tx2"/>
          </a:solidFill>
          <a:latin typeface="Segoe Semibold" pitchFamily="34" charset="0"/>
        </a:defRPr>
      </a:lvl6pPr>
      <a:lvl7pPr marL="635153" algn="l" defTabSz="761963" rtl="0" fontAlgn="base">
        <a:lnSpc>
          <a:spcPct val="90000"/>
        </a:lnSpc>
        <a:spcBef>
          <a:spcPct val="0"/>
        </a:spcBef>
        <a:spcAft>
          <a:spcPct val="0"/>
        </a:spcAft>
        <a:defRPr sz="3800">
          <a:solidFill>
            <a:schemeClr val="tx2"/>
          </a:solidFill>
          <a:latin typeface="Segoe Semibold" pitchFamily="34" charset="0"/>
        </a:defRPr>
      </a:lvl7pPr>
      <a:lvl8pPr marL="952728" algn="l" defTabSz="761963" rtl="0" fontAlgn="base">
        <a:lnSpc>
          <a:spcPct val="90000"/>
        </a:lnSpc>
        <a:spcBef>
          <a:spcPct val="0"/>
        </a:spcBef>
        <a:spcAft>
          <a:spcPct val="0"/>
        </a:spcAft>
        <a:defRPr sz="3800">
          <a:solidFill>
            <a:schemeClr val="tx2"/>
          </a:solidFill>
          <a:latin typeface="Segoe Semibold" pitchFamily="34" charset="0"/>
        </a:defRPr>
      </a:lvl8pPr>
      <a:lvl9pPr marL="1270305" algn="l" defTabSz="761963" rtl="0" fontAlgn="base">
        <a:lnSpc>
          <a:spcPct val="90000"/>
        </a:lnSpc>
        <a:spcBef>
          <a:spcPct val="0"/>
        </a:spcBef>
        <a:spcAft>
          <a:spcPct val="0"/>
        </a:spcAft>
        <a:defRPr sz="3800">
          <a:solidFill>
            <a:schemeClr val="tx2"/>
          </a:solidFill>
          <a:latin typeface="Segoe Semibold" pitchFamily="34" charset="0"/>
        </a:defRPr>
      </a:lvl9pPr>
    </p:titleStyle>
    <p:bodyStyle>
      <a:lvl1pPr marL="318913" indent="-318913" algn="l" defTabSz="760891" rtl="0" eaLnBrk="0" fontAlgn="base" hangingPunct="0">
        <a:lnSpc>
          <a:spcPct val="90000"/>
        </a:lnSpc>
        <a:spcBef>
          <a:spcPct val="30000"/>
        </a:spcBef>
        <a:spcAft>
          <a:spcPct val="0"/>
        </a:spcAft>
        <a:buClr>
          <a:schemeClr val="tx2"/>
        </a:buClr>
        <a:buSzPct val="95000"/>
        <a:buFontTx/>
        <a:buBlip>
          <a:blip r:embed="rId10"/>
        </a:buBlip>
        <a:defRPr sz="2500">
          <a:solidFill>
            <a:schemeClr val="tx1"/>
          </a:solidFill>
          <a:effectLst>
            <a:outerShdw blurRad="38100" dist="38100" dir="2700000" algn="tl">
              <a:srgbClr val="000000">
                <a:alpha val="43137"/>
              </a:srgbClr>
            </a:outerShdw>
          </a:effectLst>
          <a:latin typeface="+mn-lt"/>
          <a:ea typeface="+mn-ea"/>
          <a:cs typeface="+mn-cs"/>
        </a:defRPr>
      </a:lvl1pPr>
      <a:lvl2pPr marL="587540" indent="-264657" algn="l" defTabSz="760891" rtl="0" eaLnBrk="0" fontAlgn="base" hangingPunct="0">
        <a:lnSpc>
          <a:spcPct val="90000"/>
        </a:lnSpc>
        <a:spcBef>
          <a:spcPct val="30000"/>
        </a:spcBef>
        <a:spcAft>
          <a:spcPct val="0"/>
        </a:spcAft>
        <a:buClr>
          <a:schemeClr val="tx2"/>
        </a:buClr>
        <a:buSzPct val="80000"/>
        <a:buFontTx/>
        <a:buBlip>
          <a:blip r:embed="rId11"/>
        </a:buBlip>
        <a:defRPr sz="2300">
          <a:solidFill>
            <a:schemeClr val="tx1"/>
          </a:solidFill>
          <a:effectLst>
            <a:outerShdw blurRad="38100" dist="38100" dir="2700000" algn="tl">
              <a:srgbClr val="000000">
                <a:alpha val="43137"/>
              </a:srgbClr>
            </a:outerShdw>
          </a:effectLst>
          <a:latin typeface="+mn-lt"/>
        </a:defRPr>
      </a:lvl2pPr>
      <a:lvl3pPr marL="824409" indent="-235545" algn="l" defTabSz="760891" rtl="0" eaLnBrk="0" fontAlgn="base" hangingPunct="0">
        <a:lnSpc>
          <a:spcPct val="90000"/>
        </a:lnSpc>
        <a:spcBef>
          <a:spcPct val="30000"/>
        </a:spcBef>
        <a:spcAft>
          <a:spcPct val="0"/>
        </a:spcAft>
        <a:buClr>
          <a:schemeClr val="tx2"/>
        </a:buClr>
        <a:buSzPct val="80000"/>
        <a:buFontTx/>
        <a:buBlip>
          <a:blip r:embed="rId11"/>
        </a:buBlip>
        <a:defRPr sz="1900">
          <a:solidFill>
            <a:schemeClr val="tx1"/>
          </a:solidFill>
          <a:effectLst>
            <a:outerShdw blurRad="38100" dist="38100" dir="2700000" algn="tl">
              <a:srgbClr val="000000">
                <a:alpha val="43137"/>
              </a:srgbClr>
            </a:outerShdw>
          </a:effectLst>
          <a:latin typeface="+mn-lt"/>
        </a:defRPr>
      </a:lvl3pPr>
      <a:lvl4pPr marL="1055983" indent="-230252" algn="l" defTabSz="760891" rtl="0" eaLnBrk="0" fontAlgn="base" hangingPunct="0">
        <a:lnSpc>
          <a:spcPct val="90000"/>
        </a:lnSpc>
        <a:spcBef>
          <a:spcPct val="30000"/>
        </a:spcBef>
        <a:spcAft>
          <a:spcPct val="0"/>
        </a:spcAft>
        <a:buClr>
          <a:schemeClr val="tx2"/>
        </a:buClr>
        <a:buSzPct val="80000"/>
        <a:buFontTx/>
        <a:buBlip>
          <a:blip r:embed="rId11"/>
        </a:buBlip>
        <a:defRPr sz="1700">
          <a:solidFill>
            <a:schemeClr val="tx1"/>
          </a:solidFill>
          <a:effectLst>
            <a:outerShdw blurRad="38100" dist="38100" dir="2700000" algn="tl">
              <a:srgbClr val="000000">
                <a:alpha val="43137"/>
              </a:srgbClr>
            </a:outerShdw>
          </a:effectLst>
          <a:latin typeface="+mn-lt"/>
        </a:defRPr>
      </a:lvl4pPr>
      <a:lvl5pPr marL="1275649" indent="-217019" algn="l" defTabSz="760891" rtl="0" eaLnBrk="0" fontAlgn="base" hangingPunct="0">
        <a:lnSpc>
          <a:spcPct val="90000"/>
        </a:lnSpc>
        <a:spcBef>
          <a:spcPct val="30000"/>
        </a:spcBef>
        <a:spcAft>
          <a:spcPct val="0"/>
        </a:spcAft>
        <a:buClr>
          <a:schemeClr val="tx2"/>
        </a:buClr>
        <a:buSzPct val="80000"/>
        <a:buFontTx/>
        <a:buBlip>
          <a:blip r:embed="rId11"/>
        </a:buBlip>
        <a:defRPr sz="1700">
          <a:solidFill>
            <a:schemeClr val="tx1"/>
          </a:solidFill>
          <a:effectLst>
            <a:outerShdw blurRad="38100" dist="38100" dir="2700000" algn="tl">
              <a:srgbClr val="000000">
                <a:alpha val="43137"/>
              </a:srgbClr>
            </a:outerShdw>
          </a:effectLst>
          <a:latin typeface="+mn-lt"/>
        </a:defRPr>
      </a:lvl5pPr>
      <a:lvl6pPr marL="1593396" indent="-218333" algn="l" defTabSz="761963" rtl="0" fontAlgn="base">
        <a:lnSpc>
          <a:spcPct val="90000"/>
        </a:lnSpc>
        <a:spcBef>
          <a:spcPct val="30000"/>
        </a:spcBef>
        <a:spcAft>
          <a:spcPct val="0"/>
        </a:spcAft>
        <a:buClr>
          <a:schemeClr val="tx2"/>
        </a:buClr>
        <a:buSzPct val="80000"/>
        <a:buFont typeface="Wingdings" pitchFamily="2" charset="2"/>
        <a:buBlip>
          <a:blip r:embed="rId12"/>
        </a:buBlip>
        <a:defRPr sz="1700">
          <a:solidFill>
            <a:schemeClr val="tx1"/>
          </a:solidFill>
          <a:latin typeface="+mn-lt"/>
        </a:defRPr>
      </a:lvl6pPr>
      <a:lvl7pPr marL="1910971" indent="-218333" algn="l" defTabSz="761963" rtl="0" fontAlgn="base">
        <a:lnSpc>
          <a:spcPct val="90000"/>
        </a:lnSpc>
        <a:spcBef>
          <a:spcPct val="30000"/>
        </a:spcBef>
        <a:spcAft>
          <a:spcPct val="0"/>
        </a:spcAft>
        <a:buClr>
          <a:schemeClr val="tx2"/>
        </a:buClr>
        <a:buSzPct val="80000"/>
        <a:buFont typeface="Wingdings" pitchFamily="2" charset="2"/>
        <a:buBlip>
          <a:blip r:embed="rId12"/>
        </a:buBlip>
        <a:defRPr sz="1700">
          <a:solidFill>
            <a:schemeClr val="tx1"/>
          </a:solidFill>
          <a:latin typeface="+mn-lt"/>
        </a:defRPr>
      </a:lvl7pPr>
      <a:lvl8pPr marL="2228547" indent="-218333" algn="l" defTabSz="761963" rtl="0" fontAlgn="base">
        <a:lnSpc>
          <a:spcPct val="90000"/>
        </a:lnSpc>
        <a:spcBef>
          <a:spcPct val="30000"/>
        </a:spcBef>
        <a:spcAft>
          <a:spcPct val="0"/>
        </a:spcAft>
        <a:buClr>
          <a:schemeClr val="tx2"/>
        </a:buClr>
        <a:buSzPct val="80000"/>
        <a:buFont typeface="Wingdings" pitchFamily="2" charset="2"/>
        <a:buBlip>
          <a:blip r:embed="rId12"/>
        </a:buBlip>
        <a:defRPr sz="1700">
          <a:solidFill>
            <a:schemeClr val="tx1"/>
          </a:solidFill>
          <a:latin typeface="+mn-lt"/>
        </a:defRPr>
      </a:lvl8pPr>
      <a:lvl9pPr marL="2546124" indent="-218333" algn="l" defTabSz="761963" rtl="0" fontAlgn="base">
        <a:lnSpc>
          <a:spcPct val="90000"/>
        </a:lnSpc>
        <a:spcBef>
          <a:spcPct val="30000"/>
        </a:spcBef>
        <a:spcAft>
          <a:spcPct val="0"/>
        </a:spcAft>
        <a:buClr>
          <a:schemeClr val="tx2"/>
        </a:buClr>
        <a:buSzPct val="80000"/>
        <a:buFont typeface="Wingdings" pitchFamily="2" charset="2"/>
        <a:buBlip>
          <a:blip r:embed="rId12"/>
        </a:buBlip>
        <a:defRPr sz="1700">
          <a:solidFill>
            <a:schemeClr val="tx1"/>
          </a:solidFill>
          <a:latin typeface="+mn-lt"/>
        </a:defRPr>
      </a:lvl9pPr>
    </p:bodyStyle>
    <p:otherStyle>
      <a:defPPr>
        <a:defRPr lang="en-US"/>
      </a:defPPr>
      <a:lvl1pPr marL="0" algn="l" defTabSz="635153" rtl="0" eaLnBrk="1" latinLnBrk="0" hangingPunct="1">
        <a:defRPr sz="1300" kern="1200">
          <a:solidFill>
            <a:schemeClr val="tx1"/>
          </a:solidFill>
          <a:latin typeface="+mn-lt"/>
          <a:ea typeface="+mn-ea"/>
          <a:cs typeface="+mn-cs"/>
        </a:defRPr>
      </a:lvl1pPr>
      <a:lvl2pPr marL="317577" algn="l" defTabSz="635153" rtl="0" eaLnBrk="1" latinLnBrk="0" hangingPunct="1">
        <a:defRPr sz="1300" kern="1200">
          <a:solidFill>
            <a:schemeClr val="tx1"/>
          </a:solidFill>
          <a:latin typeface="+mn-lt"/>
          <a:ea typeface="+mn-ea"/>
          <a:cs typeface="+mn-cs"/>
        </a:defRPr>
      </a:lvl2pPr>
      <a:lvl3pPr marL="635153" algn="l" defTabSz="635153" rtl="0" eaLnBrk="1" latinLnBrk="0" hangingPunct="1">
        <a:defRPr sz="1300" kern="1200">
          <a:solidFill>
            <a:schemeClr val="tx1"/>
          </a:solidFill>
          <a:latin typeface="+mn-lt"/>
          <a:ea typeface="+mn-ea"/>
          <a:cs typeface="+mn-cs"/>
        </a:defRPr>
      </a:lvl3pPr>
      <a:lvl4pPr marL="952728" algn="l" defTabSz="635153" rtl="0" eaLnBrk="1" latinLnBrk="0" hangingPunct="1">
        <a:defRPr sz="1300" kern="1200">
          <a:solidFill>
            <a:schemeClr val="tx1"/>
          </a:solidFill>
          <a:latin typeface="+mn-lt"/>
          <a:ea typeface="+mn-ea"/>
          <a:cs typeface="+mn-cs"/>
        </a:defRPr>
      </a:lvl4pPr>
      <a:lvl5pPr marL="1270305" algn="l" defTabSz="635153" rtl="0" eaLnBrk="1" latinLnBrk="0" hangingPunct="1">
        <a:defRPr sz="1300" kern="1200">
          <a:solidFill>
            <a:schemeClr val="tx1"/>
          </a:solidFill>
          <a:latin typeface="+mn-lt"/>
          <a:ea typeface="+mn-ea"/>
          <a:cs typeface="+mn-cs"/>
        </a:defRPr>
      </a:lvl5pPr>
      <a:lvl6pPr marL="1587881" algn="l" defTabSz="635153" rtl="0" eaLnBrk="1" latinLnBrk="0" hangingPunct="1">
        <a:defRPr sz="1300" kern="1200">
          <a:solidFill>
            <a:schemeClr val="tx1"/>
          </a:solidFill>
          <a:latin typeface="+mn-lt"/>
          <a:ea typeface="+mn-ea"/>
          <a:cs typeface="+mn-cs"/>
        </a:defRPr>
      </a:lvl6pPr>
      <a:lvl7pPr marL="1905458" algn="l" defTabSz="635153" rtl="0" eaLnBrk="1" latinLnBrk="0" hangingPunct="1">
        <a:defRPr sz="1300" kern="1200">
          <a:solidFill>
            <a:schemeClr val="tx1"/>
          </a:solidFill>
          <a:latin typeface="+mn-lt"/>
          <a:ea typeface="+mn-ea"/>
          <a:cs typeface="+mn-cs"/>
        </a:defRPr>
      </a:lvl7pPr>
      <a:lvl8pPr marL="2223034" algn="l" defTabSz="635153" rtl="0" eaLnBrk="1" latinLnBrk="0" hangingPunct="1">
        <a:defRPr sz="1300" kern="1200">
          <a:solidFill>
            <a:schemeClr val="tx1"/>
          </a:solidFill>
          <a:latin typeface="+mn-lt"/>
          <a:ea typeface="+mn-ea"/>
          <a:cs typeface="+mn-cs"/>
        </a:defRPr>
      </a:lvl8pPr>
      <a:lvl9pPr marL="2540609" algn="l" defTabSz="635153"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06465" y="1430327"/>
            <a:ext cx="6485846" cy="3365537"/>
          </a:xfrm>
        </p:spPr>
        <p:txBody>
          <a:bodyPr/>
          <a:lstStyle/>
          <a:p>
            <a:r>
              <a:rPr sz="3600" b="1" dirty="0" smtClean="0"/>
              <a:t>Windows 7</a:t>
            </a:r>
            <a:br>
              <a:rPr sz="3600" b="1" dirty="0" smtClean="0"/>
            </a:br>
            <a:r>
              <a:rPr lang="ja-JP" altLang="en-US" sz="3600" b="1" dirty="0" smtClean="0">
                <a:latin typeface="+mn-lt"/>
              </a:rPr>
              <a:t>エンタープライズ</a:t>
            </a:r>
            <a:r>
              <a:rPr altLang="ja-JP" sz="3600" b="1" dirty="0" smtClean="0">
                <a:latin typeface="+mn-lt"/>
              </a:rPr>
              <a:t/>
            </a:r>
            <a:br>
              <a:rPr altLang="ja-JP" sz="3600" b="1" dirty="0" smtClean="0">
                <a:latin typeface="+mn-lt"/>
              </a:rPr>
            </a:br>
            <a:r>
              <a:rPr lang="ja-JP" altLang="en-US" sz="3600" b="1" dirty="0" smtClean="0">
                <a:latin typeface="+mn-lt"/>
              </a:rPr>
              <a:t>ショートデモ</a:t>
            </a:r>
            <a:r>
              <a:rPr altLang="ja-JP" sz="3600" b="1" dirty="0" smtClean="0">
                <a:latin typeface="+mn-lt"/>
              </a:rPr>
              <a:t/>
            </a:r>
            <a:br>
              <a:rPr altLang="ja-JP" sz="3600" b="1" dirty="0" smtClean="0">
                <a:latin typeface="+mn-lt"/>
              </a:rPr>
            </a:br>
            <a:r>
              <a:rPr altLang="ja-JP" dirty="0" smtClean="0"/>
              <a:t/>
            </a:r>
            <a:br>
              <a:rPr altLang="ja-JP" dirty="0" smtClean="0"/>
            </a:br>
            <a:r>
              <a:rPr altLang="ja-JP" dirty="0" smtClean="0"/>
              <a:t>BitLocker </a:t>
            </a:r>
            <a:r>
              <a:rPr lang="ja-JP" altLang="en-US" sz="3600" dirty="0" smtClean="0"/>
              <a:t>および</a:t>
            </a:r>
            <a:r>
              <a:rPr altLang="ja-JP" dirty="0" smtClean="0"/>
              <a:t/>
            </a:r>
            <a:br>
              <a:rPr altLang="ja-JP" dirty="0" smtClean="0"/>
            </a:br>
            <a:r>
              <a:rPr altLang="ja-JP" dirty="0" smtClean="0"/>
              <a:t>     </a:t>
            </a:r>
            <a:r>
              <a:rPr lang="ja-JP" altLang="en-US" dirty="0" smtClean="0"/>
              <a:t> </a:t>
            </a:r>
            <a:r>
              <a:rPr altLang="ja-JP" dirty="0" smtClean="0"/>
              <a:t>   </a:t>
            </a:r>
            <a:r>
              <a:rPr altLang="ja-JP" dirty="0" err="1" smtClean="0"/>
              <a:t>BitLocker</a:t>
            </a:r>
            <a:r>
              <a:rPr altLang="ja-JP" dirty="0" smtClean="0"/>
              <a:t> To Go</a:t>
            </a:r>
            <a:endParaRPr kumimoji="1" lang="ja-JP" altLang="en-US" b="1" dirty="0"/>
          </a:p>
        </p:txBody>
      </p:sp>
      <p:pic>
        <p:nvPicPr>
          <p:cNvPr id="4" name="Picture 2" descr="C:\Users\Toshiyuki MAEDA\Desktop\Windows7_h_rgb_r.png"/>
          <p:cNvPicPr>
            <a:picLocks noChangeAspect="1" noChangeArrowheads="1"/>
          </p:cNvPicPr>
          <p:nvPr/>
        </p:nvPicPr>
        <p:blipFill>
          <a:blip r:embed="rId3" cstate="print"/>
          <a:srcRect/>
          <a:stretch>
            <a:fillRect/>
          </a:stretch>
        </p:blipFill>
        <p:spPr bwMode="auto">
          <a:xfrm>
            <a:off x="3526638" y="201610"/>
            <a:ext cx="3800918" cy="603605"/>
          </a:xfrm>
          <a:prstGeom prst="rect">
            <a:avLst/>
          </a:prstGeom>
          <a:noFill/>
          <a:effectLst>
            <a:outerShdw blurRad="50800" dist="38100" dir="2700000" algn="tl" rotWithShape="0">
              <a:prstClr val="black">
                <a:alpha val="40000"/>
              </a:prstClr>
            </a:outerShdw>
          </a:effec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fltVal val="0"/>
                                          </p:val>
                                        </p:tav>
                                        <p:tav tm="100000">
                                          <p:val>
                                            <p:strVal val="#ppt_w"/>
                                          </p:val>
                                        </p:tav>
                                      </p:tavLst>
                                    </p:anim>
                                    <p:anim calcmode="lin" valueType="num">
                                      <p:cBhvr>
                                        <p:cTn id="8" dur="2000" fill="hold"/>
                                        <p:tgtEl>
                                          <p:spTgt spid="4"/>
                                        </p:tgtEl>
                                        <p:attrNameLst>
                                          <p:attrName>ppt_h</p:attrName>
                                        </p:attrNameLst>
                                      </p:cBhvr>
                                      <p:tavLst>
                                        <p:tav tm="0">
                                          <p:val>
                                            <p:fltVal val="0"/>
                                          </p:val>
                                        </p:tav>
                                        <p:tav tm="100000">
                                          <p:val>
                                            <p:strVal val="#ppt_h"/>
                                          </p:val>
                                        </p:tav>
                                      </p:tavLst>
                                    </p:anim>
                                    <p:animEffect transition="in" filter="fade">
                                      <p:cBhvr>
                                        <p:cTn id="9" dur="2000"/>
                                        <p:tgtEl>
                                          <p:spTgt spid="4"/>
                                        </p:tgtEl>
                                      </p:cBhvr>
                                    </p:animEffect>
                                  </p:childTnLst>
                                </p:cTn>
                              </p:par>
                              <p:par>
                                <p:cTn id="10" presetID="64" presetClass="path" presetSubtype="0" accel="50000" decel="50000" fill="hold" nodeType="withEffect">
                                  <p:stCondLst>
                                    <p:cond delay="0"/>
                                  </p:stCondLst>
                                  <p:childTnLst>
                                    <p:animMotion origin="layout" path="M 2.75629E-6 3.9778E-6 L -0.00065 -0.09089 " pathEditMode="relative" rAng="0" ptsTypes="AA">
                                      <p:cBhvr>
                                        <p:cTn id="11" dur="2000" fill="hold"/>
                                        <p:tgtEl>
                                          <p:spTgt spid="4"/>
                                        </p:tgtEl>
                                        <p:attrNameLst>
                                          <p:attrName>ppt_x</p:attrName>
                                          <p:attrName>ppt_y</p:attrName>
                                        </p:attrNameLst>
                                      </p:cBhvr>
                                      <p:rCtr x="0" y="-4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 1"/>
          <p:cNvSpPr>
            <a:spLocks noGrp="1"/>
          </p:cNvSpPr>
          <p:nvPr>
            <p:ph type="body" sz="quarter" idx="10"/>
          </p:nvPr>
        </p:nvSpPr>
        <p:spPr>
          <a:xfrm>
            <a:off x="608498" y="1660999"/>
            <a:ext cx="6631320" cy="3634265"/>
          </a:xfrm>
        </p:spPr>
        <p:txBody>
          <a:bodyPr/>
          <a:lstStyle/>
          <a:p>
            <a:r>
              <a:rPr kumimoji="1" lang="ja-JP" altLang="en-US" sz="2400" dirty="0" smtClean="0"/>
              <a:t>ノートパソコンや </a:t>
            </a:r>
            <a:r>
              <a:rPr kumimoji="1" lang="en-US" altLang="ja-JP" sz="2400" dirty="0" smtClean="0"/>
              <a:t>USB </a:t>
            </a:r>
            <a:r>
              <a:rPr kumimoji="1" lang="ja-JP" altLang="en-US" sz="2400" dirty="0" smtClean="0"/>
              <a:t>メモリーは便利</a:t>
            </a:r>
            <a:endParaRPr kumimoji="1" lang="en-US" altLang="ja-JP" sz="2400" dirty="0" smtClean="0"/>
          </a:p>
          <a:p>
            <a:pPr lvl="1"/>
            <a:r>
              <a:rPr kumimoji="1" lang="ja-JP" altLang="en-US" sz="2000" dirty="0" smtClean="0"/>
              <a:t>常に紛失のリスク</a:t>
            </a:r>
            <a:endParaRPr kumimoji="1" lang="en-US" altLang="ja-JP" sz="2000" dirty="0" smtClean="0"/>
          </a:p>
          <a:p>
            <a:pPr lvl="1"/>
            <a:endParaRPr kumimoji="1" lang="en-US" altLang="ja-JP" sz="2000" dirty="0" smtClean="0"/>
          </a:p>
          <a:p>
            <a:r>
              <a:rPr kumimoji="1" lang="en-US" altLang="ja-JP" sz="2400" dirty="0" smtClean="0"/>
              <a:t>Windows Vista </a:t>
            </a:r>
            <a:r>
              <a:rPr kumimoji="1" lang="ja-JP" altLang="en-US" sz="2400" dirty="0" smtClean="0"/>
              <a:t>の </a:t>
            </a:r>
            <a:r>
              <a:rPr kumimoji="1" lang="en-US" altLang="ja-JP" sz="2400" dirty="0" err="1" smtClean="0"/>
              <a:t>BitLocker</a:t>
            </a:r>
            <a:r>
              <a:rPr kumimoji="1" lang="en-US" altLang="ja-JP" sz="2400" dirty="0" smtClean="0"/>
              <a:t> </a:t>
            </a:r>
            <a:r>
              <a:rPr kumimoji="1" lang="ja-JP" altLang="en-US" sz="2400" dirty="0" smtClean="0"/>
              <a:t>ドライブ暗号化</a:t>
            </a:r>
            <a:endParaRPr kumimoji="1" lang="en-US" altLang="ja-JP" sz="2400" dirty="0" smtClean="0"/>
          </a:p>
          <a:p>
            <a:pPr lvl="1"/>
            <a:r>
              <a:rPr kumimoji="1" lang="ja-JP" altLang="en-US" sz="2000" dirty="0" smtClean="0"/>
              <a:t>ボリュームまるごと暗号化</a:t>
            </a:r>
            <a:endParaRPr kumimoji="1" lang="en-US" altLang="ja-JP" sz="2000" dirty="0" smtClean="0"/>
          </a:p>
          <a:p>
            <a:pPr lvl="1"/>
            <a:r>
              <a:rPr kumimoji="1" lang="ja-JP" altLang="en-US" sz="2000" dirty="0" smtClean="0"/>
              <a:t>固定ディスクのみ</a:t>
            </a:r>
            <a:endParaRPr kumimoji="1" lang="en-US" altLang="ja-JP" sz="2000" dirty="0" smtClean="0"/>
          </a:p>
          <a:p>
            <a:pPr lvl="2"/>
            <a:r>
              <a:rPr kumimoji="1" lang="ja-JP" altLang="en-US" sz="1600" dirty="0" smtClean="0"/>
              <a:t>データボリュームの暗号化は </a:t>
            </a:r>
            <a:r>
              <a:rPr kumimoji="1" lang="en-US" altLang="ja-JP" sz="1600" dirty="0" smtClean="0"/>
              <a:t>SP1 </a:t>
            </a:r>
            <a:r>
              <a:rPr kumimoji="1" lang="ja-JP" altLang="en-US" sz="1600" dirty="0" smtClean="0"/>
              <a:t>以降</a:t>
            </a:r>
            <a:endParaRPr kumimoji="1" lang="en-US" altLang="ja-JP" sz="1600" dirty="0" smtClean="0"/>
          </a:p>
          <a:p>
            <a:pPr lvl="1"/>
            <a:endParaRPr kumimoji="1" lang="en-US" altLang="ja-JP" sz="2000" dirty="0" smtClean="0"/>
          </a:p>
          <a:p>
            <a:r>
              <a:rPr kumimoji="1" lang="en-US" altLang="ja-JP" sz="2400" dirty="0" smtClean="0"/>
              <a:t>USB </a:t>
            </a:r>
            <a:r>
              <a:rPr kumimoji="1" lang="ja-JP" altLang="en-US" sz="2400" dirty="0" smtClean="0"/>
              <a:t>メモリーの取り扱いが悩み</a:t>
            </a:r>
            <a:endParaRPr kumimoji="1" lang="en-US" altLang="ja-JP" sz="2400" dirty="0" smtClean="0"/>
          </a:p>
          <a:p>
            <a:pPr lvl="1"/>
            <a:r>
              <a:rPr kumimoji="1" lang="ja-JP" altLang="en-US" sz="2000" dirty="0" smtClean="0"/>
              <a:t>単に禁止するのでは不便</a:t>
            </a:r>
            <a:endParaRPr kumimoji="1" lang="ja-JP" altLang="en-US" sz="2000" dirty="0"/>
          </a:p>
        </p:txBody>
      </p:sp>
      <p:sp>
        <p:nvSpPr>
          <p:cNvPr id="3" name="タイトル 2"/>
          <p:cNvSpPr>
            <a:spLocks noGrp="1"/>
          </p:cNvSpPr>
          <p:nvPr>
            <p:ph type="title"/>
          </p:nvPr>
        </p:nvSpPr>
        <p:spPr>
          <a:xfrm>
            <a:off x="322612" y="424656"/>
            <a:ext cx="6981410" cy="1124008"/>
          </a:xfrm>
        </p:spPr>
        <p:txBody>
          <a:bodyPr/>
          <a:lstStyle/>
          <a:p>
            <a:r>
              <a:rPr kumimoji="1" lang="ja-JP" altLang="en-US" dirty="0" smtClean="0"/>
              <a:t>データの漏えいを防ぎたい</a:t>
            </a:r>
            <a:r>
              <a:rPr kumimoji="1" altLang="ja-JP" dirty="0" smtClean="0"/>
              <a:t/>
            </a:r>
            <a:br>
              <a:rPr kumimoji="1" altLang="ja-JP" dirty="0" smtClean="0"/>
            </a:br>
            <a:r>
              <a:rPr kumimoji="1" lang="ja-JP" altLang="en-US" dirty="0" smtClean="0"/>
              <a:t>でも</a:t>
            </a:r>
            <a:r>
              <a:rPr kumimoji="1" altLang="ja-JP" dirty="0" smtClean="0"/>
              <a:t>…</a:t>
            </a:r>
            <a:endParaRPr kumimoji="1" lang="ja-JP" altLang="en-US" dirty="0"/>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 1"/>
          <p:cNvSpPr>
            <a:spLocks noGrp="1"/>
          </p:cNvSpPr>
          <p:nvPr>
            <p:ph type="body" sz="quarter" idx="10"/>
          </p:nvPr>
        </p:nvSpPr>
        <p:spPr>
          <a:xfrm>
            <a:off x="453208" y="1430327"/>
            <a:ext cx="7013090" cy="3561488"/>
          </a:xfrm>
        </p:spPr>
        <p:txBody>
          <a:bodyPr/>
          <a:lstStyle/>
          <a:p>
            <a:r>
              <a:rPr kumimoji="1" lang="en-US" altLang="ja-JP" dirty="0" err="1" smtClean="0"/>
              <a:t>BitLocker</a:t>
            </a:r>
            <a:r>
              <a:rPr kumimoji="1" lang="en-US" altLang="ja-JP" dirty="0" smtClean="0"/>
              <a:t> To Go</a:t>
            </a:r>
          </a:p>
          <a:p>
            <a:pPr lvl="1"/>
            <a:r>
              <a:rPr kumimoji="1" lang="en-US" altLang="ja-JP" dirty="0" smtClean="0"/>
              <a:t>USB </a:t>
            </a:r>
            <a:r>
              <a:rPr kumimoji="1" lang="ja-JP" altLang="en-US" dirty="0" smtClean="0"/>
              <a:t>メモリーなどの、</a:t>
            </a:r>
            <a:r>
              <a:rPr kumimoji="1" lang="en-US" altLang="ja-JP" dirty="0" smtClean="0"/>
              <a:t/>
            </a:r>
            <a:br>
              <a:rPr kumimoji="1" lang="en-US" altLang="ja-JP" dirty="0" smtClean="0"/>
            </a:br>
            <a:r>
              <a:rPr kumimoji="1" lang="ja-JP" altLang="en-US" dirty="0" smtClean="0"/>
              <a:t>リムーバブルディスクに対応</a:t>
            </a:r>
            <a:endParaRPr kumimoji="1" lang="en-US" altLang="ja-JP" dirty="0" smtClean="0"/>
          </a:p>
          <a:p>
            <a:pPr lvl="1"/>
            <a:r>
              <a:rPr kumimoji="1" lang="ja-JP" altLang="en-US" dirty="0" smtClean="0"/>
              <a:t>パスワードまたはスマートカードで保護</a:t>
            </a:r>
            <a:endParaRPr kumimoji="1" lang="en-US" altLang="ja-JP" dirty="0" smtClean="0"/>
          </a:p>
          <a:p>
            <a:pPr lvl="1"/>
            <a:r>
              <a:rPr kumimoji="1" lang="en-US" altLang="ja-JP" dirty="0" smtClean="0"/>
              <a:t>Windows XP</a:t>
            </a:r>
            <a:r>
              <a:rPr kumimoji="1" lang="ja-JP" altLang="en-US" dirty="0" err="1" smtClean="0"/>
              <a:t>、</a:t>
            </a:r>
            <a:r>
              <a:rPr kumimoji="1" lang="en-US" altLang="ja-JP" dirty="0" smtClean="0"/>
              <a:t>Windows Vista </a:t>
            </a:r>
            <a:r>
              <a:rPr kumimoji="1" lang="ja-JP" altLang="en-US" dirty="0" smtClean="0"/>
              <a:t>では</a:t>
            </a:r>
            <a:r>
              <a:rPr kumimoji="1" lang="en-US" altLang="ja-JP" dirty="0" smtClean="0"/>
              <a:t/>
            </a:r>
            <a:br>
              <a:rPr kumimoji="1" lang="en-US" altLang="ja-JP" dirty="0" smtClean="0"/>
            </a:br>
            <a:r>
              <a:rPr kumimoji="1" lang="en-US" altLang="ja-JP" dirty="0" smtClean="0"/>
              <a:t>“</a:t>
            </a:r>
            <a:r>
              <a:rPr kumimoji="1" lang="en-US" altLang="ja-JP" dirty="0" err="1" smtClean="0"/>
              <a:t>BitLocker</a:t>
            </a:r>
            <a:r>
              <a:rPr kumimoji="1" lang="en-US" altLang="ja-JP" dirty="0" smtClean="0"/>
              <a:t> To Go Reader” </a:t>
            </a:r>
            <a:r>
              <a:rPr kumimoji="1" lang="ja-JP" altLang="en-US" dirty="0" smtClean="0"/>
              <a:t>で読み取りサポート</a:t>
            </a:r>
            <a:endParaRPr kumimoji="1" lang="en-US" altLang="ja-JP" dirty="0" smtClean="0"/>
          </a:p>
          <a:p>
            <a:pPr lvl="1"/>
            <a:endParaRPr kumimoji="1" lang="en-US" altLang="ja-JP" dirty="0" smtClean="0"/>
          </a:p>
          <a:p>
            <a:r>
              <a:rPr kumimoji="1" lang="en-US" altLang="ja-JP" dirty="0" smtClean="0"/>
              <a:t>Windows 7 </a:t>
            </a:r>
            <a:r>
              <a:rPr kumimoji="1" lang="ja-JP" altLang="en-US" dirty="0" smtClean="0"/>
              <a:t>の </a:t>
            </a:r>
            <a:r>
              <a:rPr kumimoji="1" lang="en-US" altLang="ja-JP" dirty="0" err="1" smtClean="0"/>
              <a:t>BitLocker</a:t>
            </a:r>
            <a:r>
              <a:rPr kumimoji="1" lang="en-US" altLang="ja-JP" dirty="0" smtClean="0"/>
              <a:t> </a:t>
            </a:r>
            <a:r>
              <a:rPr kumimoji="1" lang="ja-JP" altLang="en-US" smtClean="0"/>
              <a:t>ドライブ暗号化</a:t>
            </a:r>
            <a:endParaRPr kumimoji="1" lang="ja-JP" altLang="en-US" dirty="0" smtClean="0"/>
          </a:p>
          <a:p>
            <a:pPr lvl="1"/>
            <a:r>
              <a:rPr kumimoji="1" lang="ja-JP" altLang="en-US" dirty="0" smtClean="0"/>
              <a:t>既定で </a:t>
            </a:r>
            <a:r>
              <a:rPr kumimoji="1" lang="en-US" altLang="ja-JP" dirty="0" err="1" smtClean="0"/>
              <a:t>BitLocker</a:t>
            </a:r>
            <a:r>
              <a:rPr kumimoji="1" lang="en-US" altLang="ja-JP" dirty="0" smtClean="0"/>
              <a:t> </a:t>
            </a:r>
            <a:r>
              <a:rPr kumimoji="1" lang="ja-JP" altLang="en-US" dirty="0" smtClean="0"/>
              <a:t>対応のパーティション構成</a:t>
            </a:r>
          </a:p>
          <a:p>
            <a:pPr lvl="1"/>
            <a:endParaRPr kumimoji="1" lang="ja-JP" altLang="en-US" dirty="0"/>
          </a:p>
        </p:txBody>
      </p:sp>
      <p:sp>
        <p:nvSpPr>
          <p:cNvPr id="3" name="タイトル 2"/>
          <p:cNvSpPr>
            <a:spLocks noGrp="1"/>
          </p:cNvSpPr>
          <p:nvPr>
            <p:ph type="title"/>
          </p:nvPr>
        </p:nvSpPr>
        <p:spPr>
          <a:xfrm>
            <a:off x="322612" y="440468"/>
            <a:ext cx="6981410" cy="569387"/>
          </a:xfrm>
        </p:spPr>
        <p:txBody>
          <a:bodyPr/>
          <a:lstStyle/>
          <a:p>
            <a:r>
              <a:rPr kumimoji="1" altLang="ja-JP" dirty="0" err="1" smtClean="0"/>
              <a:t>BitLocker</a:t>
            </a:r>
            <a:r>
              <a:rPr kumimoji="1" altLang="ja-JP" dirty="0" smtClean="0"/>
              <a:t> To Go</a:t>
            </a:r>
            <a:endParaRPr kumimoji="1" lang="ja-JP" altLang="en-US" dirty="0"/>
          </a:p>
        </p:txBody>
      </p:sp>
    </p:spTree>
  </p:cSld>
  <p:clrMapOvr>
    <a:masterClrMapping/>
  </p:clrMapOvr>
  <p:transition>
    <p:fade/>
  </p:transition>
</p:sld>
</file>

<file path=ppt/theme/theme1.xml><?xml version="1.0" encoding="utf-8"?>
<a:theme xmlns:a="http://schemas.openxmlformats.org/drawingml/2006/main" name="1_Blue waves">
  <a:themeElements>
    <a:clrScheme name="Purple Waves color scheme">
      <a:dk1>
        <a:srgbClr val="000000"/>
      </a:dk1>
      <a:lt1>
        <a:srgbClr val="FFFFFF"/>
      </a:lt1>
      <a:dk2>
        <a:srgbClr val="26357E"/>
      </a:dk2>
      <a:lt2>
        <a:srgbClr val="FFFFFF"/>
      </a:lt2>
      <a:accent1>
        <a:srgbClr val="FDE399"/>
      </a:accent1>
      <a:accent2>
        <a:srgbClr val="3497AE"/>
      </a:accent2>
      <a:accent3>
        <a:srgbClr val="E76429"/>
      </a:accent3>
      <a:accent4>
        <a:srgbClr val="AAD228"/>
      </a:accent4>
      <a:accent5>
        <a:srgbClr val="FF9929"/>
      </a:accent5>
      <a:accent6>
        <a:srgbClr val="4747B7"/>
      </a:accent6>
      <a:hlink>
        <a:srgbClr val="FAD366"/>
      </a:hlink>
      <a:folHlink>
        <a:srgbClr val="782F0E"/>
      </a:folHlink>
    </a:clrScheme>
    <a:fontScheme name="すべてメイリオ">
      <a:majorFont>
        <a:latin typeface="メイリオ"/>
        <a:ea typeface="メイリオ"/>
        <a:cs typeface=""/>
      </a:majorFont>
      <a:minorFont>
        <a:latin typeface="メイリオ"/>
        <a:ea typeface="メイリオ"/>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900" b="0" i="0" u="none" strike="noStrike" cap="none" normalizeH="0" baseline="0" dirty="0" smtClean="0">
            <a:solidFill>
              <a:schemeClr val="tx1"/>
            </a:solidFill>
            <a:effectLst/>
            <a:latin typeface="Segoe" pitchFamily="34" charset="0"/>
          </a:defRPr>
        </a:defPPr>
      </a:lstStyle>
      <a:style>
        <a:lnRef idx="1">
          <a:schemeClr val="accent2"/>
        </a:lnRef>
        <a:fillRef idx="3">
          <a:schemeClr val="accent2"/>
        </a:fillRef>
        <a:effectRef idx="2">
          <a:schemeClr val="accent2"/>
        </a:effectRef>
        <a:fontRef idx="minor">
          <a:schemeClr val="lt1"/>
        </a:fontRef>
      </a:style>
    </a:spDef>
    <a:lnDef>
      <a:spPr bwMode="auto">
        <a:xfrm>
          <a:off x="0" y="0"/>
          <a:ext cx="1" cy="1"/>
        </a:xfrm>
        <a:custGeom>
          <a:avLst/>
          <a:gdLst/>
          <a:ahLst/>
          <a:cxnLst/>
          <a:rect l="0" t="0" r="0" b="0"/>
          <a:pathLst/>
        </a:cu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a:spPr>
      <a:bodyPr vert="horz" wrap="square" lIns="109728" tIns="54864" rIns="109728" bIns="54864" numCol="1" anchor="ctr" anchorCtr="0" compatLnSpc="1">
        <a:prstTxWarp prst="textNoShape">
          <a:avLst/>
        </a:prstTxWarp>
      </a:bodyPr>
      <a:lstStyle>
        <a:defPPr marL="0" marR="0" indent="0" algn="l" defTabSz="1096963"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solidFill>
              <a:schemeClr val="bg2"/>
            </a:solidFill>
            <a:effectLst/>
            <a:latin typeface="Segoe Semibold" pitchFamily="34" charset="0"/>
          </a:defRPr>
        </a:defPPr>
      </a:lstStyle>
    </a:lnDef>
    <a:txDef>
      <a:spPr>
        <a:noFill/>
      </a:spPr>
      <a:bodyPr wrap="square" rtlCol="0">
        <a:spAutoFit/>
      </a:bodyPr>
      <a:lstStyle>
        <a:defPPr>
          <a:defRPr sz="2800" dirty="0" err="1" smtClean="0">
            <a:solidFill>
              <a:schemeClr val="tx1"/>
            </a:solidFill>
            <a:latin typeface="Segoe" pitchFamily="34" charset="0"/>
          </a:defRPr>
        </a:defPPr>
      </a:lstStyle>
    </a:txDef>
  </a:objectDefaults>
  <a:extraClrSchemeLst>
    <a:extraClrScheme>
      <a:clrScheme name="Business Value launch template 1">
        <a:dk1>
          <a:srgbClr val="000000"/>
        </a:dk1>
        <a:lt1>
          <a:srgbClr val="FFFFFF"/>
        </a:lt1>
        <a:dk2>
          <a:srgbClr val="EF7E39"/>
        </a:dk2>
        <a:lt2>
          <a:srgbClr val="FFFFFF"/>
        </a:lt2>
        <a:accent1>
          <a:srgbClr val="000000"/>
        </a:accent1>
        <a:accent2>
          <a:srgbClr val="54C71B"/>
        </a:accent2>
        <a:accent3>
          <a:srgbClr val="F6C0AE"/>
        </a:accent3>
        <a:accent4>
          <a:srgbClr val="DADADA"/>
        </a:accent4>
        <a:accent5>
          <a:srgbClr val="AAAAAA"/>
        </a:accent5>
        <a:accent6>
          <a:srgbClr val="4BB417"/>
        </a:accent6>
        <a:hlink>
          <a:srgbClr val="FBE019"/>
        </a:hlink>
        <a:folHlink>
          <a:srgbClr val="3D78E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182</Words>
  <Application>Microsoft Office PowerPoint</Application>
  <PresentationFormat>ユーザー設定</PresentationFormat>
  <Paragraphs>24</Paragraphs>
  <Slides>3</Slides>
  <Notes>3</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1_Blue waves</vt:lpstr>
      <vt:lpstr>Windows 7 エンタープライズ ショートデモ  BitLocker および          BitLocker To Go</vt:lpstr>
      <vt:lpstr>データの漏えいを防ぎたい でも…</vt:lpstr>
      <vt:lpstr>BitLocker To Go</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2009-06-08T01:42:50Z</dcterms:created>
  <dcterms:modified xsi:type="dcterms:W3CDTF">2009-06-08T01:42:53Z</dcterms:modified>
</cp:coreProperties>
</file>